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781" autoAdjust="0"/>
  </p:normalViewPr>
  <p:slideViewPr>
    <p:cSldViewPr snapToGrid="0" showGuides="1">
      <p:cViewPr>
        <p:scale>
          <a:sx n="40" d="100"/>
          <a:sy n="40" d="100"/>
        </p:scale>
        <p:origin x="1603" y="653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2019/3/28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2019/3/28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3241" y="1038081"/>
            <a:ext cx="5337801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9843" y="968788"/>
            <a:ext cx="534965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098" y="997024"/>
            <a:ext cx="5337802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7501" y="1007422"/>
            <a:ext cx="534965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5898" y="1040822"/>
            <a:ext cx="5378676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9163" y="1002539"/>
            <a:ext cx="5354366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8470" y="1037376"/>
            <a:ext cx="533557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6908" y="1014823"/>
            <a:ext cx="533557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51" y="984711"/>
            <a:ext cx="4219446" cy="4896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6455" y="1738522"/>
            <a:ext cx="4157810" cy="48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8178" y="1002519"/>
            <a:ext cx="5307644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5497" y="1012346"/>
            <a:ext cx="533557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11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516" y="985314"/>
            <a:ext cx="533445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221</Words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2019-03-28T12:24:31Z</dcterms:created>
  <dcterms:modified xsi:type="dcterms:W3CDTF">2019-03-28T12:25:57Z</dcterms:modified>
</cp:coreProperties>
</file>