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autoCompressPictures="0">
  <p:sldMasterIdLst>
    <p:sldMasterId id="214748367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3" r:id="rId6"/>
    <p:sldId id="270" r:id="rId7"/>
    <p:sldId id="262" r:id="rId8"/>
    <p:sldId id="259" r:id="rId9"/>
    <p:sldId id="264" r:id="rId10"/>
    <p:sldId id="265" r:id="rId11"/>
    <p:sldId id="271" r:id="rId12"/>
    <p:sldId id="272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4F"/>
    <a:srgbClr val="FF5D37"/>
    <a:srgbClr val="FB4005"/>
    <a:srgbClr val="FF3300"/>
    <a:srgbClr val="FB3A05"/>
    <a:srgbClr val="FB5D05"/>
    <a:srgbClr val="F88608"/>
    <a:srgbClr val="FFFFCC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5" autoAdjust="0"/>
    <p:restoredTop sz="94781" autoAdjust="0"/>
  </p:normalViewPr>
  <p:slideViewPr>
    <p:cSldViewPr snapToGrid="0" showGuides="1">
      <p:cViewPr varScale="1">
        <p:scale>
          <a:sx n="68" d="100"/>
          <a:sy n="68" d="100"/>
        </p:scale>
        <p:origin x="1421" y="58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58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r">
              <a:defRPr sz="1200"/>
            </a:lvl1pPr>
          </a:lstStyle>
          <a:p>
            <a:fld id="{6D3D5CFA-2EDD-4AD6-B846-986C6BDA813F}" type="datetimeFigureOut">
              <a:rPr kumimoji="1" lang="ja-JP" altLang="en-US" smtClean="0"/>
              <a:t>2019/1/21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643" y="9428801"/>
            <a:ext cx="2945448" cy="497838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r">
              <a:defRPr sz="1200"/>
            </a:lvl1pPr>
          </a:lstStyle>
          <a:p>
            <a:fld id="{954E6746-EAC5-4CFF-ACA3-A8B5963C5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27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45" y="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/>
          <a:lstStyle>
            <a:lvl1pPr algn="r">
              <a:defRPr sz="1200"/>
            </a:lvl1pPr>
          </a:lstStyle>
          <a:p>
            <a:fld id="{C2C0FCEA-6E7B-43F1-AC95-7BEC49869D26}" type="datetimeFigureOut">
              <a:rPr kumimoji="1" lang="ja-JP" altLang="en-US" smtClean="0"/>
              <a:t>2019/1/21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5" rIns="91294" bIns="456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5" y="4777029"/>
            <a:ext cx="5437506" cy="3908187"/>
          </a:xfrm>
          <a:prstGeom prst="rect">
            <a:avLst/>
          </a:prstGeom>
        </p:spPr>
        <p:txBody>
          <a:bodyPr vert="horz" lIns="91294" tIns="45645" rIns="91294" bIns="456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45" y="9428803"/>
            <a:ext cx="2945448" cy="497838"/>
          </a:xfrm>
          <a:prstGeom prst="rect">
            <a:avLst/>
          </a:prstGeom>
        </p:spPr>
        <p:txBody>
          <a:bodyPr vert="horz" lIns="91294" tIns="45645" rIns="91294" bIns="45645" rtlCol="0" anchor="b"/>
          <a:lstStyle>
            <a:lvl1pPr algn="r">
              <a:defRPr sz="1200"/>
            </a:lvl1pPr>
          </a:lstStyle>
          <a:p>
            <a:fld id="{AD09F5A4-BF3C-4C7D-A329-36CE5C58CD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989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9F5A4-BF3C-4C7D-A329-36CE5C58CD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317989" y="1312863"/>
            <a:ext cx="8508023" cy="2836862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ja-JP" altLang="ja-JP" sz="2954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716574" y="1841501"/>
            <a:ext cx="7643446" cy="17811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2198" rIns="0" bIns="42198"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ja-JP" sz="24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47" y="4221164"/>
            <a:ext cx="3099289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98112" y="4469606"/>
            <a:ext cx="4627901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2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5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7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09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1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5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578601"/>
            <a:ext cx="2133600" cy="2714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78601"/>
            <a:ext cx="2895600" cy="271463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013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255"/>
            <a:ext cx="8229600" cy="565674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38691"/>
            <a:ext cx="8229600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476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正方形/長方形 5"/>
          <p:cNvGrpSpPr>
            <a:grpSpLocks/>
          </p:cNvGrpSpPr>
          <p:nvPr userDrawn="1"/>
        </p:nvGrpSpPr>
        <p:grpSpPr bwMode="auto">
          <a:xfrm>
            <a:off x="0" y="5094288"/>
            <a:ext cx="9144000" cy="177800"/>
            <a:chOff x="-4" y="276"/>
            <a:chExt cx="5764" cy="112"/>
          </a:xfrm>
        </p:grpSpPr>
        <p:pic>
          <p:nvPicPr>
            <p:cNvPr id="5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687273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07011" y="5271985"/>
            <a:ext cx="7287702" cy="707870"/>
          </a:xfrm>
        </p:spPr>
        <p:txBody>
          <a:bodyPr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84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72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56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4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2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1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19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08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509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0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93064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13228"/>
            <a:ext cx="4285823" cy="4525963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001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8621"/>
            <a:ext cx="8229600" cy="521605"/>
          </a:xfrm>
        </p:spPr>
        <p:txBody>
          <a:bodyPr/>
          <a:lstStyle>
            <a:lvl1pPr>
              <a:defRPr sz="2954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9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863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正方形/長方形 5"/>
          <p:cNvGrpSpPr>
            <a:grpSpLocks/>
          </p:cNvGrpSpPr>
          <p:nvPr userDrawn="1"/>
        </p:nvGrpSpPr>
        <p:grpSpPr bwMode="auto">
          <a:xfrm>
            <a:off x="0" y="485775"/>
            <a:ext cx="9144000" cy="177800"/>
            <a:chOff x="-4" y="276"/>
            <a:chExt cx="5764" cy="112"/>
          </a:xfrm>
        </p:grpSpPr>
        <p:pic>
          <p:nvPicPr>
            <p:cNvPr id="3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8440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939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5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2931" y="6616701"/>
            <a:ext cx="2133600" cy="233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1292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en-US" altLang="ja-JP" smtClean="0"/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8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616701"/>
            <a:ext cx="2895600" cy="23336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 defTabSz="844083">
              <a:defRPr/>
            </a:pPr>
            <a:endParaRPr kumimoji="1"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07469" y="6578601"/>
            <a:ext cx="21336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245" tIns="33622" rIns="67245" bIns="33622" numCol="1" anchor="b" anchorCtr="0" compatLnSpc="1">
            <a:prstTxWarp prst="textNoShape">
              <a:avLst/>
            </a:prstTxWarp>
          </a:bodyPr>
          <a:lstStyle>
            <a:lvl1pPr>
              <a:defRPr lang="ja-JP" altLang="en-US" sz="1015" smtClean="0">
                <a:solidFill>
                  <a:prstClr val="black"/>
                </a:solidFill>
                <a:latin typeface="Arial" charset="0"/>
                <a:ea typeface="Gulim" pitchFamily="34" charset="-127"/>
              </a:defRPr>
            </a:lvl1pPr>
          </a:lstStyle>
          <a:p>
            <a:pPr algn="r" latinLnBrk="1"/>
            <a:fld id="{2D445476-B57F-464F-8319-C26E69740EC0}" type="slidenum">
              <a:rPr lang="en-US" altLang="ja-JP" smtClean="0"/>
              <a:pPr algn="r" latinLnBrk="1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21884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4377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265656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687542" algn="ctr" rtl="0" eaLnBrk="1" fontAlgn="base" hangingPunct="1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15066" indent="-31506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37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5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140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026" indent="-210943" algn="l" defTabSz="843772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884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77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656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54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42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312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198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083" algn="l" defTabSz="843772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8940" y="1021747"/>
            <a:ext cx="5298229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731079" y="621671"/>
            <a:ext cx="1681842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都道府県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40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8336" y="1024705"/>
            <a:ext cx="5371138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市区町村（四国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10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8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3674" y="1047268"/>
            <a:ext cx="5348570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11</a:t>
            </a:fld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597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5446" y="1021510"/>
            <a:ext cx="5415091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063581" y="621434"/>
            <a:ext cx="301683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市区町村（九州・沖縄）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12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08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2054" y="1013807"/>
            <a:ext cx="5395440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08971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市区町村（全体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2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20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北海道）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3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1595" y="1021747"/>
            <a:ext cx="535400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6963" y="1019763"/>
            <a:ext cx="5393897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東北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4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84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9145" y="1014819"/>
            <a:ext cx="5367831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3578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関東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5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0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49" y="984711"/>
            <a:ext cx="4536000" cy="486588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4820" y="1810522"/>
            <a:ext cx="4501081" cy="4788000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6</a:t>
            </a:fld>
            <a:endParaRPr lang="ja-JP" altLang="en-US"/>
          </a:p>
        </p:txBody>
      </p:sp>
      <p:sp>
        <p:nvSpPr>
          <p:cNvPr id="12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2212635" y="623578"/>
            <a:ext cx="4718729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（関東） </a:t>
            </a:r>
            <a:endParaRPr kumimoji="1"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1413685" y="5873774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伊豆諸島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5997173" y="1288047"/>
            <a:ext cx="178157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小笠原諸島</a:t>
            </a:r>
            <a:endParaRPr kumimoji="1"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4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5724" y="1030677"/>
            <a:ext cx="5393897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111626" y="621671"/>
            <a:ext cx="2920748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中部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7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52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6326" y="1058400"/>
            <a:ext cx="5343318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近畿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8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21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6424" y="1034390"/>
            <a:ext cx="5271864" cy="5760000"/>
          </a:xfrm>
          <a:prstGeom prst="rect">
            <a:avLst/>
          </a:prstGeom>
        </p:spPr>
      </p:pic>
      <p:sp>
        <p:nvSpPr>
          <p:cNvPr id="5" name="タイトル 32"/>
          <p:cNvSpPr txBox="1">
            <a:spLocks/>
          </p:cNvSpPr>
          <p:nvPr/>
        </p:nvSpPr>
        <p:spPr bwMode="auto">
          <a:xfrm>
            <a:off x="0" y="-20981"/>
            <a:ext cx="9144000" cy="5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6" tIns="45704" rIns="91406" bIns="45704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9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2188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84377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26565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687542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062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defTabSz="914400"/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オープンデータ取組済自治体マップ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35475" y="621434"/>
            <a:ext cx="2273047" cy="4000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市区町村（</a:t>
            </a:r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中国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2000" b="1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latinLnBrk="1"/>
            <a:fld id="{2D445476-B57F-464F-8319-C26E69740EC0}" type="slidenum">
              <a:rPr lang="en-US" altLang="ja-JP" smtClean="0"/>
              <a:pPr algn="r" latinLnBrk="1"/>
              <a:t>9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6451601" y="560787"/>
            <a:ext cx="2654300" cy="276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r"/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9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17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時点</a:t>
            </a:r>
            <a:endParaRPr kumimoji="1" lang="ja-JP" altLang="en-US" sz="12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605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室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 algn="ctr">
          <a:noFill/>
          <a:miter lim="800000"/>
          <a:headEnd/>
          <a:tailEnd/>
        </a:ln>
        <a:effectLst/>
      </a:spPr>
      <a:bodyPr wrap="none" lIns="91406" tIns="45704" rIns="91406" bIns="45704" rtlCol="0">
        <a:spAutoFit/>
      </a:bodyPr>
      <a:lstStyle>
        <a:defPPr>
          <a:defRPr kumimoji="1" b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【資料1-2】今後のオープンデータの推進の方向性r1</Template>
  <TotalTime>0</TotalTime>
  <Words>233</Words>
  <PresentationFormat>画面に合わせる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Gulim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Arial</vt:lpstr>
      <vt:lpstr>Calibri</vt:lpstr>
      <vt:lpstr>Wingdings</vt:lpstr>
      <vt:lpstr>CIO室テンプレート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2017-05-30T08:40:30Z</dcterms:created>
  <dcterms:modified xsi:type="dcterms:W3CDTF">2019-01-21T02:08:12Z</dcterms:modified>
</cp:coreProperties>
</file>