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79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60" r:id="rId4"/>
    <p:sldId id="261" r:id="rId5"/>
    <p:sldId id="263" r:id="rId6"/>
    <p:sldId id="262" r:id="rId7"/>
    <p:sldId id="259" r:id="rId8"/>
    <p:sldId id="264" r:id="rId9"/>
    <p:sldId id="265" r:id="rId10"/>
    <p:sldId id="266" r:id="rId11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76" d="100"/>
          <a:sy n="76" d="100"/>
        </p:scale>
        <p:origin x="1434" y="78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2017/2/15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4813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4" y="2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2017/2/15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2" tIns="45314" rIns="90632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747998"/>
            <a:ext cx="5387982" cy="3884437"/>
          </a:xfrm>
          <a:prstGeom prst="rect">
            <a:avLst/>
          </a:prstGeom>
        </p:spPr>
        <p:txBody>
          <a:bodyPr vert="horz" lIns="90632" tIns="45314" rIns="90632" bIns="453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4" y="9371503"/>
            <a:ext cx="2918621" cy="494813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7846258" y="36757"/>
            <a:ext cx="1152127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/>
              </a:rPr>
              <a:t>参考資料</a:t>
            </a:r>
            <a:r>
              <a:rPr kumimoji="0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/>
              </a:rPr>
              <a:t>1-1</a:t>
            </a:r>
            <a:endParaRPr kumimoji="0" lang="ja-JP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eiryo UI" panose="020B0604030504040204" pitchFamily="50" charset="-128"/>
              <a:ea typeface="Meiryo UI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66" y="1017855"/>
            <a:ext cx="7954868" cy="5624402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 bwMode="auto">
          <a:xfrm>
            <a:off x="3899153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79812" y="634134"/>
            <a:ext cx="2984375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167165"/>
            <a:ext cx="8394786" cy="513203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4863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97" y="1028700"/>
            <a:ext cx="7901119" cy="5586400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 bwMode="auto">
          <a:xfrm>
            <a:off x="3603550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1" y="1142239"/>
            <a:ext cx="7453376" cy="5270449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91" y="1021748"/>
            <a:ext cx="7580218" cy="536014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13" y="1068581"/>
            <a:ext cx="7543247" cy="53340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0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627" y="1099550"/>
            <a:ext cx="6660746" cy="5240033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</p:pic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12" y="1142784"/>
            <a:ext cx="7381912" cy="5219916"/>
          </a:xfrm>
          <a:prstGeom prst="rect">
            <a:avLst/>
          </a:prstGeom>
        </p:spPr>
      </p:pic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98" y="1068344"/>
            <a:ext cx="7190841" cy="5084806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29" y="998078"/>
            <a:ext cx="7353071" cy="5199522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1152</TotalTime>
  <Words>102</Words>
  <Application>Microsoft Office PowerPoint</Application>
  <PresentationFormat>画面に合わせる (4:3)</PresentationFormat>
  <Paragraphs>32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内閣府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今後のオープンデータの推進の方向性</dc:title>
  <dc:creator>鈴木 嶺（IT総合戦略室）</dc:creator>
  <cp:lastModifiedBy>鈴木 嶺（IT総合戦略室）</cp:lastModifiedBy>
  <cp:revision>54</cp:revision>
  <cp:lastPrinted>2017-02-15T08:05:41Z</cp:lastPrinted>
  <dcterms:created xsi:type="dcterms:W3CDTF">2017-02-01T03:25:34Z</dcterms:created>
  <dcterms:modified xsi:type="dcterms:W3CDTF">2017-02-15T09:23:36Z</dcterms:modified>
</cp:coreProperties>
</file>