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autoCompressPictures="0">
  <p:sldMasterIdLst>
    <p:sldMasterId id="2147483679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73" r:id="rId6"/>
    <p:sldId id="270" r:id="rId7"/>
    <p:sldId id="262" r:id="rId8"/>
    <p:sldId id="259" r:id="rId9"/>
    <p:sldId id="264" r:id="rId10"/>
    <p:sldId id="265" r:id="rId11"/>
    <p:sldId id="271" r:id="rId12"/>
    <p:sldId id="272" r:id="rId1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14F"/>
    <a:srgbClr val="FF5D37"/>
    <a:srgbClr val="FB4005"/>
    <a:srgbClr val="FF3300"/>
    <a:srgbClr val="FB3A05"/>
    <a:srgbClr val="FB5D05"/>
    <a:srgbClr val="F88608"/>
    <a:srgbClr val="FFFFCC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35" autoAdjust="0"/>
    <p:restoredTop sz="94781" autoAdjust="0"/>
  </p:normalViewPr>
  <p:slideViewPr>
    <p:cSldViewPr snapToGrid="0" showGuides="1">
      <p:cViewPr varScale="1">
        <p:scale>
          <a:sx n="84" d="100"/>
          <a:sy n="84" d="100"/>
        </p:scale>
        <p:origin x="1579" y="77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58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643" y="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/>
          <a:lstStyle>
            <a:lvl1pPr algn="r">
              <a:defRPr sz="1200"/>
            </a:lvl1pPr>
          </a:lstStyle>
          <a:p>
            <a:fld id="{6D3D5CFA-2EDD-4AD6-B846-986C6BDA813F}" type="datetimeFigureOut">
              <a:rPr kumimoji="1" lang="ja-JP" altLang="en-US" smtClean="0"/>
              <a:t>2019/7/12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880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643" y="942880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 anchor="b"/>
          <a:lstStyle>
            <a:lvl1pPr algn="r">
              <a:defRPr sz="1200"/>
            </a:lvl1pPr>
          </a:lstStyle>
          <a:p>
            <a:fld id="{954E6746-EAC5-4CFF-ACA3-A8B5963C5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27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645" y="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/>
          <a:lstStyle>
            <a:lvl1pPr algn="r">
              <a:defRPr sz="1200"/>
            </a:lvl1pPr>
          </a:lstStyle>
          <a:p>
            <a:fld id="{C2C0FCEA-6E7B-43F1-AC95-7BEC49869D26}" type="datetimeFigureOut">
              <a:rPr kumimoji="1" lang="ja-JP" altLang="en-US" smtClean="0"/>
              <a:t>2019/7/12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5" rIns="91294" bIns="456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085" y="4777029"/>
            <a:ext cx="5437506" cy="3908187"/>
          </a:xfrm>
          <a:prstGeom prst="rect">
            <a:avLst/>
          </a:prstGeom>
        </p:spPr>
        <p:txBody>
          <a:bodyPr vert="horz" lIns="91294" tIns="45645" rIns="91294" bIns="4564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80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645" y="942880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 anchor="b"/>
          <a:lstStyle>
            <a:lvl1pPr algn="r">
              <a:defRPr sz="1200"/>
            </a:lvl1pPr>
          </a:lstStyle>
          <a:p>
            <a:fld id="{AD09F5A4-BF3C-4C7D-A329-36CE5C58CD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9898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9F5A4-BF3C-4C7D-A329-36CE5C58CD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5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317989" y="1312863"/>
            <a:ext cx="8508023" cy="2836862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ja-JP" altLang="ja-JP" sz="2954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 userDrawn="1"/>
        </p:nvSpPr>
        <p:spPr bwMode="auto">
          <a:xfrm>
            <a:off x="716574" y="1841501"/>
            <a:ext cx="7643446" cy="17811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/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ja-JP" sz="24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47" y="4221164"/>
            <a:ext cx="3099289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98112" y="4469606"/>
            <a:ext cx="4627901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21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5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7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1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3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5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578601"/>
            <a:ext cx="2133600" cy="2714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78601"/>
            <a:ext cx="2895600" cy="271463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013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255"/>
            <a:ext cx="8229600" cy="565674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38691"/>
            <a:ext cx="8229600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7476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5094288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687273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07011" y="5271985"/>
            <a:ext cx="7287702" cy="707870"/>
          </a:xfrm>
        </p:spPr>
        <p:txBody>
          <a:bodyPr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1884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3772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5656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754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0942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131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319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5083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509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0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3064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001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1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159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863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3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5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8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616701"/>
            <a:ext cx="2895600" cy="23336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defTabSz="844083">
              <a:defRPr/>
            </a:pPr>
            <a:endParaRPr kumimoji="1"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ja-JP" altLang="en-US" sz="1015" smtClean="0">
                <a:solidFill>
                  <a:prstClr val="black"/>
                </a:solidFill>
                <a:latin typeface="Arial" charset="0"/>
                <a:ea typeface="Gulim" pitchFamily="34" charset="-127"/>
              </a:defRPr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2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21884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84377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265656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68754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15066" indent="-31506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4352" indent="-26231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3638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5680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7721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37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5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14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026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884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77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656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54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42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31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19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083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4050" y="1038081"/>
            <a:ext cx="5295900" cy="5712447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731079" y="621671"/>
            <a:ext cx="1681842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令和元年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６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40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324" y="1059611"/>
            <a:ext cx="5333876" cy="5765203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市区町村（四国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10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令和元年６月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32485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3099" y="958362"/>
            <a:ext cx="5337802" cy="5798662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63581" y="621434"/>
            <a:ext cx="301683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11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令和元年６月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241597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7501" y="1007422"/>
            <a:ext cx="5349657" cy="5758028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63581" y="621434"/>
            <a:ext cx="301683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12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令和元年６月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275082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4396" y="1112761"/>
            <a:ext cx="5255207" cy="5688061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08971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市区町村（全体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2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令和元年６月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21420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3431" y="1003812"/>
            <a:ext cx="5377138" cy="5816088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北海道）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3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令和元年６月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38069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817" y="1082560"/>
            <a:ext cx="5328366" cy="572464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東北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4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令和元年６月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21284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3032" y="1014655"/>
            <a:ext cx="5347068" cy="5760168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3578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関東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5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令和元年６月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181642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9108" y="1830556"/>
            <a:ext cx="4115157" cy="4450466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6</a:t>
            </a:fld>
            <a:endParaRPr lang="ja-JP" altLang="en-US"/>
          </a:p>
        </p:txBody>
      </p:sp>
      <p:sp>
        <p:nvSpPr>
          <p:cNvPr id="12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 bwMode="auto">
          <a:xfrm>
            <a:off x="2212635" y="623578"/>
            <a:ext cx="4718729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（関東） </a:t>
            </a:r>
            <a:endParaRPr kumimoji="1"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1413685" y="5873774"/>
            <a:ext cx="178157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伊豆諸島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5997173" y="1288047"/>
            <a:ext cx="178157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小笠原諸島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令和元年６月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876" y="1180183"/>
            <a:ext cx="4177195" cy="453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10" y="970817"/>
            <a:ext cx="5303980" cy="5791702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中部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7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令和元年６月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6752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5497" y="989717"/>
            <a:ext cx="5335579" cy="5782629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近畿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8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令和元年６月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</p:spTree>
    <p:extLst>
      <p:ext uri="{BB962C8B-B14F-4D97-AF65-F5344CB8AC3E}">
        <p14:creationId xmlns:p14="http://schemas.microsoft.com/office/powerpoint/2010/main" val="5721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9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令和元年６月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７日時点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8673" y="1046738"/>
            <a:ext cx="5346655" cy="575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O室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noFill/>
          <a:miter lim="800000"/>
          <a:headEnd/>
          <a:tailEnd/>
        </a:ln>
        <a:effectLst/>
      </a:spPr>
      <a:bodyPr wrap="none" lIns="91406" tIns="45704" rIns="91406" bIns="45704" rtlCol="0">
        <a:spAutoFit/>
      </a:bodyPr>
      <a:lstStyle>
        <a:defPPr>
          <a:defRPr kumimoji="1" b="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【資料1-2】今後のオープンデータの推進の方向性r1</Template>
  <TotalTime>0</TotalTime>
  <Words>209</Words>
  <Application>Microsoft Office PowerPoint</Application>
  <PresentationFormat>画面に合わせる (4:3)</PresentationFormat>
  <Paragraphs>51</Paragraphs>
  <Slides>12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2" baseType="lpstr">
      <vt:lpstr>Gulim</vt:lpstr>
      <vt:lpstr>HGP創英角ｺﾞｼｯｸUB</vt:lpstr>
      <vt:lpstr>HGS創英角ｺﾞｼｯｸUB</vt:lpstr>
      <vt:lpstr>HG丸ｺﾞｼｯｸM-PRO</vt:lpstr>
      <vt:lpstr>Meiryo UI</vt:lpstr>
      <vt:lpstr>ＭＳ Ｐゴシック</vt:lpstr>
      <vt:lpstr>Arial</vt:lpstr>
      <vt:lpstr>Calibri</vt:lpstr>
      <vt:lpstr>Wingdings</vt:lpstr>
      <vt:lpstr>CIO室テンプレート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2019-03-28T12:24:31Z</dcterms:created>
  <dcterms:modified xsi:type="dcterms:W3CDTF">2019-07-11T23:32:43Z</dcterms:modified>
</cp:coreProperties>
</file>