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autoCompressPictures="0">
  <p:sldMasterIdLst>
    <p:sldMasterId id="2147483679" r:id="rId1"/>
  </p:sldMasterIdLst>
  <p:notesMasterIdLst>
    <p:notesMasterId r:id="rId12"/>
  </p:notesMasterIdLst>
  <p:handoutMasterIdLst>
    <p:handoutMasterId r:id="rId13"/>
  </p:handoutMasterIdLst>
  <p:sldIdLst>
    <p:sldId id="257" r:id="rId2"/>
    <p:sldId id="258" r:id="rId3"/>
    <p:sldId id="260" r:id="rId4"/>
    <p:sldId id="261" r:id="rId5"/>
    <p:sldId id="263" r:id="rId6"/>
    <p:sldId id="262" r:id="rId7"/>
    <p:sldId id="259" r:id="rId8"/>
    <p:sldId id="264" r:id="rId9"/>
    <p:sldId id="265" r:id="rId10"/>
    <p:sldId id="266" r:id="rId11"/>
  </p:sldIdLst>
  <p:sldSz cx="9144000" cy="6858000" type="screen4x3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FF99"/>
    <a:srgbClr val="FFFF66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735" autoAdjust="0"/>
    <p:restoredTop sz="94781" autoAdjust="0"/>
  </p:normalViewPr>
  <p:slideViewPr>
    <p:cSldViewPr snapToGrid="0" showGuides="1">
      <p:cViewPr varScale="1">
        <p:scale>
          <a:sx n="76" d="100"/>
          <a:sy n="76" d="100"/>
        </p:scale>
        <p:origin x="1434" y="78"/>
      </p:cViewPr>
      <p:guideLst>
        <p:guide orient="horz" pos="2137"/>
        <p:guide pos="2880"/>
      </p:guideLst>
    </p:cSldViewPr>
  </p:slideViewPr>
  <p:outlineViewPr>
    <p:cViewPr>
      <p:scale>
        <a:sx n="33" d="100"/>
        <a:sy n="33" d="100"/>
      </p:scale>
      <p:origin x="0" y="-2587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8621" cy="494813"/>
          </a:xfrm>
          <a:prstGeom prst="rect">
            <a:avLst/>
          </a:prstGeom>
        </p:spPr>
        <p:txBody>
          <a:bodyPr vert="horz" lIns="90644" tIns="45322" rIns="90644" bIns="45322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5572" y="0"/>
            <a:ext cx="2918621" cy="494813"/>
          </a:xfrm>
          <a:prstGeom prst="rect">
            <a:avLst/>
          </a:prstGeom>
        </p:spPr>
        <p:txBody>
          <a:bodyPr vert="horz" lIns="90644" tIns="45322" rIns="90644" bIns="45322" rtlCol="0"/>
          <a:lstStyle>
            <a:lvl1pPr algn="r">
              <a:defRPr sz="1200"/>
            </a:lvl1pPr>
          </a:lstStyle>
          <a:p>
            <a:fld id="{6D3D5CFA-2EDD-4AD6-B846-986C6BDA813F}" type="datetimeFigureOut">
              <a:rPr kumimoji="1" lang="ja-JP" altLang="en-US" smtClean="0"/>
              <a:t>2017/5/30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371501"/>
            <a:ext cx="2918621" cy="494813"/>
          </a:xfrm>
          <a:prstGeom prst="rect">
            <a:avLst/>
          </a:prstGeom>
        </p:spPr>
        <p:txBody>
          <a:bodyPr vert="horz" lIns="90644" tIns="45322" rIns="90644" bIns="45322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5572" y="9371501"/>
            <a:ext cx="2918621" cy="494813"/>
          </a:xfrm>
          <a:prstGeom prst="rect">
            <a:avLst/>
          </a:prstGeom>
        </p:spPr>
        <p:txBody>
          <a:bodyPr vert="horz" lIns="90644" tIns="45322" rIns="90644" bIns="45322" rtlCol="0" anchor="b"/>
          <a:lstStyle>
            <a:lvl1pPr algn="r">
              <a:defRPr sz="1200"/>
            </a:lvl1pPr>
          </a:lstStyle>
          <a:p>
            <a:fld id="{954E6746-EAC5-4CFF-ACA3-A8B5963C5F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42722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2"/>
            <a:ext cx="2918621" cy="494813"/>
          </a:xfrm>
          <a:prstGeom prst="rect">
            <a:avLst/>
          </a:prstGeom>
        </p:spPr>
        <p:txBody>
          <a:bodyPr vert="horz" lIns="90632" tIns="45314" rIns="90632" bIns="45314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574" y="2"/>
            <a:ext cx="2918621" cy="494813"/>
          </a:xfrm>
          <a:prstGeom prst="rect">
            <a:avLst/>
          </a:prstGeom>
        </p:spPr>
        <p:txBody>
          <a:bodyPr vert="horz" lIns="90632" tIns="45314" rIns="90632" bIns="45314" rtlCol="0"/>
          <a:lstStyle>
            <a:lvl1pPr algn="r">
              <a:defRPr sz="1200"/>
            </a:lvl1pPr>
          </a:lstStyle>
          <a:p>
            <a:fld id="{C2C0FCEA-6E7B-43F1-AC95-7BEC49869D26}" type="datetimeFigureOut">
              <a:rPr kumimoji="1" lang="ja-JP" altLang="en-US" smtClean="0"/>
              <a:t>2017/5/30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7763" y="1233488"/>
            <a:ext cx="4440237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632" tIns="45314" rIns="90632" bIns="45314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891" y="4747998"/>
            <a:ext cx="5387982" cy="3884437"/>
          </a:xfrm>
          <a:prstGeom prst="rect">
            <a:avLst/>
          </a:prstGeom>
        </p:spPr>
        <p:txBody>
          <a:bodyPr vert="horz" lIns="90632" tIns="45314" rIns="90632" bIns="45314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371503"/>
            <a:ext cx="2918621" cy="494813"/>
          </a:xfrm>
          <a:prstGeom prst="rect">
            <a:avLst/>
          </a:prstGeom>
        </p:spPr>
        <p:txBody>
          <a:bodyPr vert="horz" lIns="90632" tIns="45314" rIns="90632" bIns="45314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574" y="9371503"/>
            <a:ext cx="2918621" cy="494813"/>
          </a:xfrm>
          <a:prstGeom prst="rect">
            <a:avLst/>
          </a:prstGeom>
        </p:spPr>
        <p:txBody>
          <a:bodyPr vert="horz" lIns="90632" tIns="45314" rIns="90632" bIns="45314" rtlCol="0" anchor="b"/>
          <a:lstStyle>
            <a:lvl1pPr algn="r">
              <a:defRPr sz="1200"/>
            </a:lvl1pPr>
          </a:lstStyle>
          <a:p>
            <a:fld id="{AD09F5A4-BF3C-4C7D-A329-36CE5C58CD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098981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09F5A4-BF3C-4C7D-A329-36CE5C58CD9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95560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 userDrawn="1"/>
        </p:nvSpPr>
        <p:spPr bwMode="auto">
          <a:xfrm>
            <a:off x="317989" y="1312863"/>
            <a:ext cx="8508023" cy="2836862"/>
          </a:xfrm>
          <a:prstGeom prst="rect">
            <a:avLst/>
          </a:prstGeom>
          <a:solidFill>
            <a:srgbClr val="000099"/>
          </a:solidFill>
          <a:ln>
            <a:noFill/>
          </a:ln>
          <a:extLs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42198" rIns="0" bIns="42198" anchor="ctr"/>
          <a:lstStyle/>
          <a:p>
            <a:pPr algn="ctr" defTabSz="844083"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ja-JP" altLang="ja-JP" sz="2954" b="1">
              <a:solidFill>
                <a:srgbClr val="00000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5" name="AutoShape 8"/>
          <p:cNvSpPr>
            <a:spLocks noChangeArrowheads="1"/>
          </p:cNvSpPr>
          <p:nvPr userDrawn="1"/>
        </p:nvSpPr>
        <p:spPr bwMode="auto">
          <a:xfrm>
            <a:off x="716574" y="1841501"/>
            <a:ext cx="7643446" cy="1781175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>
            <a:noFill/>
          </a:ln>
          <a:extLst/>
        </p:spPr>
        <p:txBody>
          <a:bodyPr lIns="0" tIns="42198" rIns="0" bIns="42198" anchor="ctr"/>
          <a:lstStyle/>
          <a:p>
            <a:pPr algn="ctr" defTabSz="8440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ja-JP" sz="2400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GS創英角ｺﾞｼｯｸUB" pitchFamily="50" charset="-128"/>
              <a:ea typeface="HGS創英角ｺﾞｼｯｸUB" pitchFamily="50" charset="-128"/>
            </a:endParaRPr>
          </a:p>
        </p:txBody>
      </p:sp>
      <p:pic>
        <p:nvPicPr>
          <p:cNvPr id="6" name="Picture 7" descr="kantei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2047" y="4221164"/>
            <a:ext cx="3099289" cy="2249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988841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198112" y="4469606"/>
            <a:ext cx="4627901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218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43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656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875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094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313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531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75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 dirty="0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931" y="6578601"/>
            <a:ext cx="2133600" cy="271463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sz="1292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124200" y="6578601"/>
            <a:ext cx="2895600" cy="271463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en-US" altLang="ja-JP" smtClean="0"/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101343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正方形/長方形 5"/>
          <p:cNvGrpSpPr>
            <a:grpSpLocks/>
          </p:cNvGrpSpPr>
          <p:nvPr userDrawn="1"/>
        </p:nvGrpSpPr>
        <p:grpSpPr bwMode="auto">
          <a:xfrm>
            <a:off x="0" y="485775"/>
            <a:ext cx="9144000" cy="177800"/>
            <a:chOff x="-4" y="276"/>
            <a:chExt cx="5764" cy="112"/>
          </a:xfrm>
        </p:grpSpPr>
        <p:pic>
          <p:nvPicPr>
            <p:cNvPr id="5" name="正方形/長方形 5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76"/>
              <a:ext cx="5764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6" name="Text Box 22"/>
            <p:cNvSpPr txBox="1">
              <a:spLocks noChangeArrowheads="1"/>
            </p:cNvSpPr>
            <p:nvPr/>
          </p:nvSpPr>
          <p:spPr bwMode="auto">
            <a:xfrm>
              <a:off x="40" y="304"/>
              <a:ext cx="5681" cy="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1pPr>
              <a:lvl2pPr marL="742950" indent="-28575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2pPr>
              <a:lvl3pPr marL="11430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3pPr>
              <a:lvl4pPr marL="16002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4pPr>
              <a:lvl5pPr marL="20574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9pPr>
            </a:lstStyle>
            <a:p>
              <a:pPr algn="ctr" defTabSz="8440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 sz="1939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P創英角ｺﾞｼｯｸUB" pitchFamily="50" charset="-128"/>
              </a:endParaRPr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-9255"/>
            <a:ext cx="8229600" cy="565674"/>
          </a:xfrm>
        </p:spPr>
        <p:txBody>
          <a:bodyPr/>
          <a:lstStyle>
            <a:lvl1pPr>
              <a:defRPr sz="2954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638691"/>
            <a:ext cx="8229600" cy="4525963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931" y="6616701"/>
            <a:ext cx="2133600" cy="233363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sz="1292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10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en-US" altLang="ja-JP" smtClean="0"/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67476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正方形/長方形 5"/>
          <p:cNvGrpSpPr>
            <a:grpSpLocks/>
          </p:cNvGrpSpPr>
          <p:nvPr userDrawn="1"/>
        </p:nvGrpSpPr>
        <p:grpSpPr bwMode="auto">
          <a:xfrm>
            <a:off x="0" y="5094288"/>
            <a:ext cx="9144000" cy="177800"/>
            <a:chOff x="-4" y="276"/>
            <a:chExt cx="5764" cy="112"/>
          </a:xfrm>
        </p:grpSpPr>
        <p:pic>
          <p:nvPicPr>
            <p:cNvPr id="5" name="正方形/長方形 5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76"/>
              <a:ext cx="5764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6" name="Text Box 22"/>
            <p:cNvSpPr txBox="1">
              <a:spLocks noChangeArrowheads="1"/>
            </p:cNvSpPr>
            <p:nvPr/>
          </p:nvSpPr>
          <p:spPr bwMode="auto">
            <a:xfrm>
              <a:off x="40" y="304"/>
              <a:ext cx="5681" cy="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1pPr>
              <a:lvl2pPr marL="742950" indent="-28575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2pPr>
              <a:lvl3pPr marL="11430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3pPr>
              <a:lvl4pPr marL="16002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4pPr>
              <a:lvl5pPr marL="20574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9pPr>
            </a:lstStyle>
            <a:p>
              <a:pPr algn="ctr" defTabSz="8440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 sz="1939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P創英角ｺﾞｼｯｸUB" pitchFamily="50" charset="-128"/>
              </a:endParaRPr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13"/>
            <a:ext cx="7772400" cy="687273"/>
          </a:xfrm>
        </p:spPr>
        <p:txBody>
          <a:bodyPr anchor="t"/>
          <a:lstStyle>
            <a:lvl1pPr algn="l">
              <a:defRPr sz="3692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207011" y="5271985"/>
            <a:ext cx="7287702" cy="707870"/>
          </a:xfrm>
        </p:spPr>
        <p:txBody>
          <a:bodyPr/>
          <a:lstStyle>
            <a:lvl1pPr marL="0" indent="0">
              <a:buNone/>
              <a:defRPr sz="1846">
                <a:solidFill>
                  <a:schemeClr val="tx1">
                    <a:tint val="75000"/>
                  </a:schemeClr>
                </a:solidFill>
              </a:defRPr>
            </a:lvl1pPr>
            <a:lvl2pPr marL="421884" indent="0">
              <a:buNone/>
              <a:defRPr sz="1662">
                <a:solidFill>
                  <a:schemeClr val="tx1">
                    <a:tint val="75000"/>
                  </a:schemeClr>
                </a:solidFill>
              </a:defRPr>
            </a:lvl2pPr>
            <a:lvl3pPr marL="843772" indent="0">
              <a:buNone/>
              <a:defRPr sz="1477">
                <a:solidFill>
                  <a:schemeClr val="tx1">
                    <a:tint val="75000"/>
                  </a:schemeClr>
                </a:solidFill>
              </a:defRPr>
            </a:lvl3pPr>
            <a:lvl4pPr marL="1265656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4pPr>
            <a:lvl5pPr marL="1687542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5pPr>
            <a:lvl6pPr marL="2109428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6pPr>
            <a:lvl7pPr marL="2531312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7pPr>
            <a:lvl8pPr marL="2953198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8pPr>
            <a:lvl9pPr marL="3375083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931" y="6616701"/>
            <a:ext cx="2133600" cy="233363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sz="1292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10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en-US" altLang="ja-JP" smtClean="0"/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750928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正方形/長方形 5"/>
          <p:cNvGrpSpPr>
            <a:grpSpLocks/>
          </p:cNvGrpSpPr>
          <p:nvPr userDrawn="1"/>
        </p:nvGrpSpPr>
        <p:grpSpPr bwMode="auto">
          <a:xfrm>
            <a:off x="0" y="485775"/>
            <a:ext cx="9144000" cy="177800"/>
            <a:chOff x="-4" y="276"/>
            <a:chExt cx="5764" cy="112"/>
          </a:xfrm>
        </p:grpSpPr>
        <p:pic>
          <p:nvPicPr>
            <p:cNvPr id="6" name="正方形/長方形 5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76"/>
              <a:ext cx="5764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7" name="Text Box 22"/>
            <p:cNvSpPr txBox="1">
              <a:spLocks noChangeArrowheads="1"/>
            </p:cNvSpPr>
            <p:nvPr/>
          </p:nvSpPr>
          <p:spPr bwMode="auto">
            <a:xfrm>
              <a:off x="40" y="304"/>
              <a:ext cx="5681" cy="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1pPr>
              <a:lvl2pPr marL="742950" indent="-28575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2pPr>
              <a:lvl3pPr marL="11430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3pPr>
              <a:lvl4pPr marL="16002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4pPr>
              <a:lvl5pPr marL="20574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9pPr>
            </a:lstStyle>
            <a:p>
              <a:pPr algn="ctr" defTabSz="8440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 sz="1939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P創英角ｺﾞｼｯｸUB" pitchFamily="50" charset="-128"/>
              </a:endParaRPr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8620"/>
            <a:ext cx="8229600" cy="521605"/>
          </a:xfrm>
        </p:spPr>
        <p:txBody>
          <a:bodyPr/>
          <a:lstStyle>
            <a:lvl1pPr>
              <a:defRPr sz="2954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93064" y="613228"/>
            <a:ext cx="4285823" cy="4525963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613228"/>
            <a:ext cx="4285823" cy="4525963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8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931" y="6616701"/>
            <a:ext cx="2133600" cy="233363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sz="1292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11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en-US" altLang="ja-JP" smtClean="0"/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200194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正方形/長方形 5"/>
          <p:cNvGrpSpPr>
            <a:grpSpLocks/>
          </p:cNvGrpSpPr>
          <p:nvPr userDrawn="1"/>
        </p:nvGrpSpPr>
        <p:grpSpPr bwMode="auto">
          <a:xfrm>
            <a:off x="0" y="485775"/>
            <a:ext cx="9144000" cy="177800"/>
            <a:chOff x="-4" y="276"/>
            <a:chExt cx="5764" cy="112"/>
          </a:xfrm>
        </p:grpSpPr>
        <p:pic>
          <p:nvPicPr>
            <p:cNvPr id="4" name="正方形/長方形 5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76"/>
              <a:ext cx="5764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5" name="Text Box 22"/>
            <p:cNvSpPr txBox="1">
              <a:spLocks noChangeArrowheads="1"/>
            </p:cNvSpPr>
            <p:nvPr/>
          </p:nvSpPr>
          <p:spPr bwMode="auto">
            <a:xfrm>
              <a:off x="40" y="304"/>
              <a:ext cx="5681" cy="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1pPr>
              <a:lvl2pPr marL="742950" indent="-28575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2pPr>
              <a:lvl3pPr marL="11430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3pPr>
              <a:lvl4pPr marL="16002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4pPr>
              <a:lvl5pPr marL="20574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9pPr>
            </a:lstStyle>
            <a:p>
              <a:pPr algn="ctr" defTabSz="8440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 sz="1939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P創英角ｺﾞｼｯｸUB" pitchFamily="50" charset="-128"/>
              </a:endParaRPr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8621"/>
            <a:ext cx="8229600" cy="521605"/>
          </a:xfrm>
        </p:spPr>
        <p:txBody>
          <a:bodyPr/>
          <a:lstStyle>
            <a:lvl1pPr>
              <a:defRPr sz="2954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6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931" y="6616701"/>
            <a:ext cx="2133600" cy="233363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sz="1292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en-US" altLang="ja-JP" smtClean="0"/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01594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931" y="6616701"/>
            <a:ext cx="2133600" cy="233363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sz="1292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en-US" altLang="ja-JP" smtClean="0"/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186356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正方形/長方形 5"/>
          <p:cNvGrpSpPr>
            <a:grpSpLocks/>
          </p:cNvGrpSpPr>
          <p:nvPr userDrawn="1"/>
        </p:nvGrpSpPr>
        <p:grpSpPr bwMode="auto">
          <a:xfrm>
            <a:off x="0" y="485775"/>
            <a:ext cx="9144000" cy="177800"/>
            <a:chOff x="-4" y="276"/>
            <a:chExt cx="5764" cy="112"/>
          </a:xfrm>
        </p:grpSpPr>
        <p:pic>
          <p:nvPicPr>
            <p:cNvPr id="3" name="正方形/長方形 5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76"/>
              <a:ext cx="5764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4" name="Text Box 22"/>
            <p:cNvSpPr txBox="1">
              <a:spLocks noChangeArrowheads="1"/>
            </p:cNvSpPr>
            <p:nvPr/>
          </p:nvSpPr>
          <p:spPr bwMode="auto">
            <a:xfrm>
              <a:off x="40" y="304"/>
              <a:ext cx="5681" cy="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1pPr>
              <a:lvl2pPr marL="742950" indent="-28575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2pPr>
              <a:lvl3pPr marL="11430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3pPr>
              <a:lvl4pPr marL="16002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4pPr>
              <a:lvl5pPr marL="20574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9pPr>
            </a:lstStyle>
            <a:p>
              <a:pPr algn="ctr" defTabSz="8440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 sz="1939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P創英角ｺﾞｼｯｸUB" pitchFamily="50" charset="-128"/>
              </a:endParaRPr>
            </a:p>
          </p:txBody>
        </p:sp>
      </p:grpSp>
      <p:sp>
        <p:nvSpPr>
          <p:cNvPr id="5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2931" y="6616701"/>
            <a:ext cx="2133600" cy="2333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sz="1292" b="1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8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en-US" altLang="ja-JP" smtClean="0"/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896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616701"/>
            <a:ext cx="2895600" cy="233363"/>
          </a:xfrm>
          <a:prstGeom prst="rect">
            <a:avLst/>
          </a:prstGeom>
        </p:spPr>
        <p:txBody>
          <a:bodyPr vert="horz" lIns="91406" tIns="45704" rIns="91406" bIns="45704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108" b="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 defTabSz="844083">
              <a:defRPr/>
            </a:pPr>
            <a:endParaRPr kumimoji="1" lang="ja-JP" altLang="en-US"/>
          </a:p>
        </p:txBody>
      </p:sp>
      <p:sp>
        <p:nvSpPr>
          <p:cNvPr id="8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ja-JP" altLang="en-US" sz="1015" smtClean="0">
                <a:solidFill>
                  <a:prstClr val="black"/>
                </a:solidFill>
                <a:latin typeface="Arial" charset="0"/>
                <a:ea typeface="Gulim" pitchFamily="34" charset="-127"/>
              </a:defRPr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229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062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21884"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843772"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265656"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687542"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15066" indent="-315066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n"/>
        <a:defRPr kumimoji="1" sz="2954" kern="1200">
          <a:solidFill>
            <a:schemeClr val="tx1"/>
          </a:solidFill>
          <a:latin typeface="+mn-lt"/>
          <a:ea typeface="+mn-ea"/>
          <a:cs typeface="+mn-cs"/>
        </a:defRPr>
      </a:lvl1pPr>
      <a:lvl2pPr marL="684352" indent="-262311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kumimoji="1" sz="2585" kern="1200">
          <a:solidFill>
            <a:schemeClr val="tx1"/>
          </a:solidFill>
          <a:latin typeface="+mn-lt"/>
          <a:ea typeface="+mn-ea"/>
          <a:cs typeface="+mn-cs"/>
        </a:defRPr>
      </a:lvl2pPr>
      <a:lvl3pPr marL="1053638" indent="-20955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475680" indent="-20955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4pPr>
      <a:lvl5pPr marL="1897721" indent="-20955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5pPr>
      <a:lvl6pPr marL="2320370" indent="-210943" algn="l" defTabSz="843772" rtl="0" eaLnBrk="1" latinLnBrk="0" hangingPunct="1">
        <a:spcBef>
          <a:spcPct val="20000"/>
        </a:spcBef>
        <a:buFont typeface="Arial" pitchFamily="34" charset="0"/>
        <a:buChar char="•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6pPr>
      <a:lvl7pPr marL="2742255" indent="-210943" algn="l" defTabSz="843772" rtl="0" eaLnBrk="1" latinLnBrk="0" hangingPunct="1">
        <a:spcBef>
          <a:spcPct val="20000"/>
        </a:spcBef>
        <a:buFont typeface="Arial" pitchFamily="34" charset="0"/>
        <a:buChar char="•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7pPr>
      <a:lvl8pPr marL="3164140" indent="-210943" algn="l" defTabSz="843772" rtl="0" eaLnBrk="1" latinLnBrk="0" hangingPunct="1">
        <a:spcBef>
          <a:spcPct val="20000"/>
        </a:spcBef>
        <a:buFont typeface="Arial" pitchFamily="34" charset="0"/>
        <a:buChar char="•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8pPr>
      <a:lvl9pPr marL="3586026" indent="-210943" algn="l" defTabSz="843772" rtl="0" eaLnBrk="1" latinLnBrk="0" hangingPunct="1">
        <a:spcBef>
          <a:spcPct val="20000"/>
        </a:spcBef>
        <a:buFont typeface="Arial" pitchFamily="34" charset="0"/>
        <a:buChar char="•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1884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3772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5656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7542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09428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1312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3198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5083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731079" y="621671"/>
            <a:ext cx="1681842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都道府県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1</a:t>
            </a:fld>
            <a:endParaRPr lang="ja-JP" altLang="en-US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984" y="1021748"/>
            <a:ext cx="7661744" cy="5417152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29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5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23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24055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079812" y="634134"/>
            <a:ext cx="2984375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市区町村（九州・沖縄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endParaRPr kumimoji="1" lang="ja-JP" altLang="en-US" sz="2000" b="1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1" name="スライド番号プレースホルダー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10</a:t>
            </a:fld>
            <a:endParaRPr lang="ja-JP" altLang="en-US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549" y="1034211"/>
            <a:ext cx="7708900" cy="5632637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29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5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23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48637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435475" y="608971"/>
            <a:ext cx="2273047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市区町村（全体</a:t>
            </a:r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endParaRPr kumimoji="1" lang="ja-JP" altLang="en-US" sz="2000" b="1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2</a:t>
            </a:fld>
            <a:endParaRPr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245" y="1009048"/>
            <a:ext cx="7661505" cy="5416983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29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5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23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42064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111626" y="621671"/>
            <a:ext cx="2920748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北海道）</a:t>
            </a:r>
            <a:r>
              <a:rPr kumimoji="1"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3</a:t>
            </a:fld>
            <a:endParaRPr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817" y="1021748"/>
            <a:ext cx="7719983" cy="545545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29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5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23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06989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111626" y="621671"/>
            <a:ext cx="2920748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</a:t>
            </a:r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東北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r>
              <a:rPr kumimoji="1"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4</a:t>
            </a:fld>
            <a:endParaRPr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765" y="1021748"/>
            <a:ext cx="7729036" cy="5461852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29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5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23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28475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111626" y="623578"/>
            <a:ext cx="2920748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</a:t>
            </a:r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関東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r>
              <a:rPr kumimoji="1"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5</a:t>
            </a:fld>
            <a:endParaRPr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150" y="1023655"/>
            <a:ext cx="7759700" cy="5483521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29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5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23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50494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111626" y="621671"/>
            <a:ext cx="2920748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</a:t>
            </a:r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中部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r>
              <a:rPr kumimoji="1"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6</a:t>
            </a:fld>
            <a:endParaRPr lang="ja-JP" altLang="en-US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499" y="1021748"/>
            <a:ext cx="7747001" cy="5474548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29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5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23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75209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435475" y="621434"/>
            <a:ext cx="2273047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</a:t>
            </a:r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近畿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endParaRPr kumimoji="1" lang="ja-JP" altLang="en-US" sz="2000" b="1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7</a:t>
            </a:fld>
            <a:endParaRPr lang="ja-JP" altLang="en-US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996" y="1021511"/>
            <a:ext cx="7738003" cy="5468189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29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5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23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72169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435475" y="621434"/>
            <a:ext cx="2273047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</a:t>
            </a:r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中国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endParaRPr kumimoji="1" lang="ja-JP" altLang="en-US" sz="2000" b="1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8</a:t>
            </a:fld>
            <a:endParaRPr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981" y="1021511"/>
            <a:ext cx="7720033" cy="5455489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29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5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23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66059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435475" y="621434"/>
            <a:ext cx="2273047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市区町村（四国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endParaRPr kumimoji="1" lang="ja-JP" altLang="en-US" sz="2000" b="1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9</a:t>
            </a:fld>
            <a:endParaRPr lang="ja-JP" altLang="en-US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797" y="1021511"/>
            <a:ext cx="7772402" cy="5492497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29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5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23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48578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IO室テンプレー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 w="9525" algn="ctr">
          <a:noFill/>
          <a:miter lim="800000"/>
          <a:headEnd/>
          <a:tailEnd/>
        </a:ln>
        <a:effectLst/>
      </a:spPr>
      <a:bodyPr wrap="none" lIns="91406" tIns="45704" rIns="91406" bIns="45704" rtlCol="0">
        <a:spAutoFit/>
      </a:bodyPr>
      <a:lstStyle>
        <a:defPPr>
          <a:defRPr kumimoji="1" b="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【資料1-2】今後のオープンデータの推進の方向性r1</Template>
  <TotalTime>0</TotalTime>
  <Words>189</Words>
  <Application>Microsoft Office PowerPoint</Application>
  <PresentationFormat>画面に合わせる (4:3)</PresentationFormat>
  <Paragraphs>41</Paragraphs>
  <Slides>10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20" baseType="lpstr">
      <vt:lpstr>Gulim</vt:lpstr>
      <vt:lpstr>HGP創英角ｺﾞｼｯｸUB</vt:lpstr>
      <vt:lpstr>HGS創英角ｺﾞｼｯｸUB</vt:lpstr>
      <vt:lpstr>HG丸ｺﾞｼｯｸM-PRO</vt:lpstr>
      <vt:lpstr>Meiryo UI</vt:lpstr>
      <vt:lpstr>ＭＳ Ｐゴシック</vt:lpstr>
      <vt:lpstr>Arial</vt:lpstr>
      <vt:lpstr>Calibri</vt:lpstr>
      <vt:lpstr>Wingdings</vt:lpstr>
      <vt:lpstr>CIO室テンプレート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2017-05-30T08:40:30Z</dcterms:created>
  <dcterms:modified xsi:type="dcterms:W3CDTF">2017-05-30T08:40:35Z</dcterms:modified>
</cp:coreProperties>
</file>