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7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101" d="100"/>
          <a:sy n="101" d="100"/>
        </p:scale>
        <p:origin x="798" y="102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4050" y="1038081"/>
            <a:ext cx="5295900" cy="571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3" y="1056883"/>
            <a:ext cx="527685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6" y="1021511"/>
            <a:ext cx="526732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099" y="1037833"/>
            <a:ext cx="525780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48" y="1009048"/>
            <a:ext cx="52959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038070"/>
            <a:ext cx="5295900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021748"/>
            <a:ext cx="52959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812" y="1039977"/>
            <a:ext cx="5286375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74" y="1278831"/>
            <a:ext cx="4176000" cy="452211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354" y="1814767"/>
            <a:ext cx="4095216" cy="442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019020"/>
            <a:ext cx="52959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3" y="1021511"/>
            <a:ext cx="5276850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令和２年３月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5" y="1021511"/>
            <a:ext cx="5267325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197</Words>
  <Application>Microsoft Office PowerPoint</Application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2019-03-28T12:24:31Z</dcterms:created>
  <dcterms:modified xsi:type="dcterms:W3CDTF">2020-10-23T09:05:44Z</dcterms:modified>
</cp:coreProperties>
</file>