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84" d="100"/>
          <a:sy n="84" d="100"/>
        </p:scale>
        <p:origin x="102" y="774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050" y="1038081"/>
            <a:ext cx="5295900" cy="571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287" y="1021511"/>
            <a:ext cx="5305425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525" y="1021511"/>
            <a:ext cx="531495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287" y="1021511"/>
            <a:ext cx="530542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10" y="1034895"/>
            <a:ext cx="52863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1066645"/>
            <a:ext cx="5257800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1038070"/>
            <a:ext cx="527685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023655"/>
            <a:ext cx="529590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74" y="1278831"/>
            <a:ext cx="4176000" cy="452211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354" y="1814767"/>
            <a:ext cx="4095216" cy="442726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12" y="1021748"/>
            <a:ext cx="5286375" cy="56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1047358"/>
            <a:ext cx="52768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令和２年６月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525" y="980683"/>
            <a:ext cx="5314950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209</Words>
  <Application>Microsoft Office PowerPoint</Application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2019-03-28T12:24:31Z</dcterms:created>
  <dcterms:modified xsi:type="dcterms:W3CDTF">2020-10-23T09:15:10Z</dcterms:modified>
</cp:coreProperties>
</file>