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7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68" d="100"/>
          <a:sy n="68" d="100"/>
        </p:scale>
        <p:origin x="1421" y="5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2019/1/21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2019/1/21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2142" y="987098"/>
            <a:ext cx="4860000" cy="5809219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6216" y="1046146"/>
            <a:ext cx="4973651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4266" y="1060917"/>
            <a:ext cx="4939933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4821" y="1032798"/>
            <a:ext cx="4895018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3965" y="1009048"/>
            <a:ext cx="4937142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5254" y="1021746"/>
            <a:ext cx="4903785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3150" y="1042340"/>
            <a:ext cx="4944502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6535" y="1057522"/>
            <a:ext cx="4976326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18164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51" y="984711"/>
            <a:ext cx="4219446" cy="4896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6455" y="1738522"/>
            <a:ext cx="4157810" cy="48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2326" y="1002595"/>
            <a:ext cx="4944503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1264" y="1058400"/>
            <a:ext cx="4964046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16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9578" y="1068257"/>
            <a:ext cx="4934336" cy="57600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233</Words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2017-05-30T08:40:30Z</dcterms:created>
  <dcterms:modified xsi:type="dcterms:W3CDTF">2019-01-21T02:03:33Z</dcterms:modified>
</cp:coreProperties>
</file>