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autoCompressPictures="0">
  <p:sldMasterIdLst>
    <p:sldMasterId id="2147483679" r:id="rId1"/>
  </p:sldMasterIdLst>
  <p:notesMasterIdLst>
    <p:notesMasterId r:id="rId12"/>
  </p:notesMasterIdLst>
  <p:handoutMasterIdLst>
    <p:handoutMasterId r:id="rId13"/>
  </p:handoutMasterIdLst>
  <p:sldIdLst>
    <p:sldId id="257" r:id="rId2"/>
    <p:sldId id="258" r:id="rId3"/>
    <p:sldId id="260" r:id="rId4"/>
    <p:sldId id="261" r:id="rId5"/>
    <p:sldId id="263" r:id="rId6"/>
    <p:sldId id="262" r:id="rId7"/>
    <p:sldId id="259" r:id="rId8"/>
    <p:sldId id="264" r:id="rId9"/>
    <p:sldId id="265" r:id="rId10"/>
    <p:sldId id="266" r:id="rId11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FFFF6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35" autoAdjust="0"/>
    <p:restoredTop sz="94781" autoAdjust="0"/>
  </p:normalViewPr>
  <p:slideViewPr>
    <p:cSldViewPr snapToGrid="0" showGuides="1">
      <p:cViewPr varScale="1">
        <p:scale>
          <a:sx n="76" d="100"/>
          <a:sy n="76" d="100"/>
        </p:scale>
        <p:origin x="1434" y="78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-258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572" y="0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r">
              <a:defRPr sz="1200"/>
            </a:lvl1pPr>
          </a:lstStyle>
          <a:p>
            <a:fld id="{6D3D5CFA-2EDD-4AD6-B846-986C6BDA813F}" type="datetimeFigureOut">
              <a:rPr kumimoji="1" lang="ja-JP" altLang="en-US" smtClean="0"/>
              <a:t>2017/9/15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1501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572" y="9371501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r">
              <a:defRPr sz="1200"/>
            </a:lvl1pPr>
          </a:lstStyle>
          <a:p>
            <a:fld id="{954E6746-EAC5-4CFF-ACA3-A8B5963C5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27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574" y="2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/>
          <a:lstStyle>
            <a:lvl1pPr algn="r">
              <a:defRPr sz="1200"/>
            </a:lvl1pPr>
          </a:lstStyle>
          <a:p>
            <a:fld id="{C2C0FCEA-6E7B-43F1-AC95-7BEC49869D26}" type="datetimeFigureOut">
              <a:rPr kumimoji="1" lang="ja-JP" altLang="en-US" smtClean="0"/>
              <a:t>2017/9/15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32" tIns="45314" rIns="90632" bIns="4531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891" y="4747998"/>
            <a:ext cx="5387982" cy="3884437"/>
          </a:xfrm>
          <a:prstGeom prst="rect">
            <a:avLst/>
          </a:prstGeom>
        </p:spPr>
        <p:txBody>
          <a:bodyPr vert="horz" lIns="90632" tIns="45314" rIns="90632" bIns="4531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371503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574" y="9371503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 anchor="b"/>
          <a:lstStyle>
            <a:lvl1pPr algn="r">
              <a:defRPr sz="1200"/>
            </a:lvl1pPr>
          </a:lstStyle>
          <a:p>
            <a:fld id="{AD09F5A4-BF3C-4C7D-A329-36CE5C58CD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9898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9F5A4-BF3C-4C7D-A329-36CE5C58CD9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556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317989" y="1312863"/>
            <a:ext cx="8508023" cy="2836862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ja-JP" altLang="ja-JP" sz="2954" b="1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" name="AutoShape 8"/>
          <p:cNvSpPr>
            <a:spLocks noChangeArrowheads="1"/>
          </p:cNvSpPr>
          <p:nvPr userDrawn="1"/>
        </p:nvSpPr>
        <p:spPr bwMode="auto">
          <a:xfrm>
            <a:off x="716574" y="1841501"/>
            <a:ext cx="7643446" cy="17811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/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ja-JP" sz="240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pic>
        <p:nvPicPr>
          <p:cNvPr id="6" name="Picture 7" descr="kantei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47" y="4221164"/>
            <a:ext cx="3099289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988841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198112" y="4469606"/>
            <a:ext cx="4627901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21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3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5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7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09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1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3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5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578601"/>
            <a:ext cx="2133600" cy="2714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578601"/>
            <a:ext cx="2895600" cy="271463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10134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9255"/>
            <a:ext cx="8229600" cy="565674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38691"/>
            <a:ext cx="8229600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7476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5094288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13"/>
            <a:ext cx="7772400" cy="687273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07011" y="5271985"/>
            <a:ext cx="7287702" cy="707870"/>
          </a:xfrm>
        </p:spPr>
        <p:txBody>
          <a:bodyPr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1884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3772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5656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754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0942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131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319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5083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5092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6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0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93064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8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0019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4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1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0159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8635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3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5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89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616701"/>
            <a:ext cx="2895600" cy="233363"/>
          </a:xfrm>
          <a:prstGeom prst="rect">
            <a:avLst/>
          </a:prstGeom>
        </p:spPr>
        <p:txBody>
          <a:bodyPr vert="horz" lIns="91406" tIns="45704" rIns="91406" bIns="45704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8" b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defTabSz="844083">
              <a:defRPr/>
            </a:pPr>
            <a:endParaRPr kumimoji="1"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ja-JP" altLang="en-US" sz="1015" smtClean="0">
                <a:solidFill>
                  <a:prstClr val="black"/>
                </a:solidFill>
                <a:latin typeface="Arial" charset="0"/>
                <a:ea typeface="Gulim" pitchFamily="34" charset="-127"/>
              </a:defRPr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2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06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21884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84377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265656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68754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15066" indent="-315066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n"/>
        <a:defRPr kumimoji="1"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4352" indent="-262311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3638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5680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7721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037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2255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414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6026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1884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377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5656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754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942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131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319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5083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731079" y="621671"/>
            <a:ext cx="1681842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都道府県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58245"/>
            <a:ext cx="8204200" cy="579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05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079812" y="634134"/>
            <a:ext cx="2984375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市区町村（九州・沖縄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10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" y="983408"/>
            <a:ext cx="7912100" cy="5781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63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08971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市区町村（全体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2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958245"/>
            <a:ext cx="8242300" cy="5824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06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北海道）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3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37" y="970948"/>
            <a:ext cx="8195726" cy="5791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98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東北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4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99" y="982909"/>
            <a:ext cx="8178801" cy="5779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7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3578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関東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5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" y="960152"/>
            <a:ext cx="8242300" cy="582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9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中部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6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8" y="970947"/>
            <a:ext cx="8153401" cy="5761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20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近畿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7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58011"/>
            <a:ext cx="8229600" cy="581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16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8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99" y="945308"/>
            <a:ext cx="8242301" cy="582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05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市区町村（四国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9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96" y="970710"/>
            <a:ext cx="8229604" cy="581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57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O室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 algn="ctr">
          <a:noFill/>
          <a:miter lim="800000"/>
          <a:headEnd/>
          <a:tailEnd/>
        </a:ln>
        <a:effectLst/>
      </a:spPr>
      <a:bodyPr wrap="none" lIns="91406" tIns="45704" rIns="91406" bIns="45704" rtlCol="0">
        <a:spAutoFit/>
      </a:bodyPr>
      <a:lstStyle>
        <a:defPPr>
          <a:defRPr kumimoji="1" b="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【資料1-2】今後のオープンデータの推進の方向性r1</Template>
  <TotalTime>0</TotalTime>
  <Words>189</Words>
  <Application>Microsoft Office PowerPoint</Application>
  <PresentationFormat>画面に合わせる (4:3)</PresentationFormat>
  <Paragraphs>41</Paragraphs>
  <Slides>10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20" baseType="lpstr">
      <vt:lpstr>Gulim</vt:lpstr>
      <vt:lpstr>HGP創英角ｺﾞｼｯｸUB</vt:lpstr>
      <vt:lpstr>HGS創英角ｺﾞｼｯｸUB</vt:lpstr>
      <vt:lpstr>HG丸ｺﾞｼｯｸM-PRO</vt:lpstr>
      <vt:lpstr>Meiryo UI</vt:lpstr>
      <vt:lpstr>ＭＳ Ｐゴシック</vt:lpstr>
      <vt:lpstr>Arial</vt:lpstr>
      <vt:lpstr>Calibri</vt:lpstr>
      <vt:lpstr>Wingdings</vt:lpstr>
      <vt:lpstr>CIO室テンプレート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2017-05-30T08:40:30Z</dcterms:created>
  <dcterms:modified xsi:type="dcterms:W3CDTF">2017-09-15T02:17:28Z</dcterms:modified>
</cp:coreProperties>
</file>