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60" r:id="rId4"/>
    <p:sldId id="261" r:id="rId5"/>
    <p:sldId id="263" r:id="rId6"/>
    <p:sldId id="262" r:id="rId7"/>
    <p:sldId id="259" r:id="rId8"/>
    <p:sldId id="264" r:id="rId9"/>
    <p:sldId id="265" r:id="rId10"/>
    <p:sldId id="266" r:id="rId11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72" d="100"/>
          <a:sy n="72" d="100"/>
        </p:scale>
        <p:origin x="534" y="66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574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2" tIns="45314" rIns="90632" bIns="453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1" y="4747998"/>
            <a:ext cx="5387982" cy="3884437"/>
          </a:xfrm>
          <a:prstGeom prst="rect">
            <a:avLst/>
          </a:prstGeom>
        </p:spPr>
        <p:txBody>
          <a:bodyPr vert="horz" lIns="90632" tIns="45314" rIns="90632" bIns="453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574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03" y="943200"/>
            <a:ext cx="8234993" cy="581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79812" y="634134"/>
            <a:ext cx="2984375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983408"/>
            <a:ext cx="7912100" cy="578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56" y="945545"/>
            <a:ext cx="8213702" cy="580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79" y="934521"/>
            <a:ext cx="8247274" cy="582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2" y="958731"/>
            <a:ext cx="8194262" cy="579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51" y="960152"/>
            <a:ext cx="8262731" cy="583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03" y="970424"/>
            <a:ext cx="8116957" cy="573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51" y="958008"/>
            <a:ext cx="8213702" cy="580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99" y="945308"/>
            <a:ext cx="8242301" cy="582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6" y="970710"/>
            <a:ext cx="8229604" cy="581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189</Words>
  <Application>Microsoft Office PowerPoint</Application>
  <PresentationFormat>画面に合わせる (4:3)</PresentationFormat>
  <Paragraphs>41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2017-05-30T08:40:30Z</dcterms:created>
  <dcterms:modified xsi:type="dcterms:W3CDTF">2017-11-15T00:13:27Z</dcterms:modified>
</cp:coreProperties>
</file>