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73" r:id="rId6"/>
    <p:sldId id="270" r:id="rId7"/>
    <p:sldId id="262" r:id="rId8"/>
    <p:sldId id="259" r:id="rId9"/>
    <p:sldId id="264" r:id="rId10"/>
    <p:sldId id="265" r:id="rId11"/>
    <p:sldId id="271" r:id="rId12"/>
    <p:sldId id="272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14F"/>
    <a:srgbClr val="FF5D37"/>
    <a:srgbClr val="FB4005"/>
    <a:srgbClr val="FF3300"/>
    <a:srgbClr val="FB3A05"/>
    <a:srgbClr val="FB5D05"/>
    <a:srgbClr val="F88608"/>
    <a:srgbClr val="FFFFCC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111" d="100"/>
          <a:sy n="111" d="100"/>
        </p:scale>
        <p:origin x="1050" y="108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643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643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645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5" rIns="91294" bIns="456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085" y="4777029"/>
            <a:ext cx="5437506" cy="3908187"/>
          </a:xfrm>
          <a:prstGeom prst="rect">
            <a:avLst/>
          </a:prstGeom>
        </p:spPr>
        <p:txBody>
          <a:bodyPr vert="horz" lIns="91294" tIns="45645" rIns="91294" bIns="456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645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100" y="1055466"/>
            <a:ext cx="5257800" cy="569595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0" y="1028706"/>
            <a:ext cx="5295900" cy="5715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37" y="1046834"/>
            <a:ext cx="5267325" cy="569595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11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241597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863" y="1047389"/>
            <a:ext cx="5248275" cy="56769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27508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100" y="1050714"/>
            <a:ext cx="5257800" cy="5705475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37" y="1045948"/>
            <a:ext cx="5267325" cy="5715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37" y="1047750"/>
            <a:ext cx="5267325" cy="56769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812" y="1033467"/>
            <a:ext cx="5286375" cy="5705475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18164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108" y="1839198"/>
            <a:ext cx="4104000" cy="4429956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18" y="1197246"/>
            <a:ext cx="4176000" cy="4499547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12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 bwMode="auto">
          <a:xfrm>
            <a:off x="2212635" y="623578"/>
            <a:ext cx="4718729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（関東） </a:t>
            </a:r>
            <a:endParaRPr kumimoji="1"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1413685" y="5873774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伊豆諸島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5997173" y="1288047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小笠原諸島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1454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963" y="1016200"/>
            <a:ext cx="5267325" cy="5705475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474" y="1016203"/>
            <a:ext cx="5257800" cy="5705475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元年９月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047" y="1003608"/>
            <a:ext cx="5346655" cy="575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209</Words>
  <Application>Microsoft Office PowerPoint</Application>
  <PresentationFormat>画面に合わせる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2019-03-28T12:24:31Z</dcterms:created>
  <dcterms:modified xsi:type="dcterms:W3CDTF">2019-11-12T09:38:10Z</dcterms:modified>
</cp:coreProperties>
</file>