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2" d="100"/>
          <a:sy n="72" d="100"/>
        </p:scale>
        <p:origin x="1440" y="66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8" y="971498"/>
            <a:ext cx="8213703" cy="58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64" y="1027399"/>
            <a:ext cx="7968976" cy="582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63" y="945545"/>
            <a:ext cx="8196469" cy="579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3" y="1011253"/>
            <a:ext cx="8213702" cy="58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6" y="1021748"/>
            <a:ext cx="8247617" cy="582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6" y="1023654"/>
            <a:ext cx="8244918" cy="582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1021747"/>
            <a:ext cx="8220766" cy="580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6" y="1021511"/>
            <a:ext cx="8205308" cy="579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22" y="1021511"/>
            <a:ext cx="8247952" cy="582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年３月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99" y="990473"/>
            <a:ext cx="8273779" cy="584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179</Words>
  <Application>Microsoft Office PowerPoint</Application>
  <PresentationFormat>画面に合わせる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2017-05-30T08:40:30Z</dcterms:created>
  <dcterms:modified xsi:type="dcterms:W3CDTF">2018-03-19T10:11:31Z</dcterms:modified>
</cp:coreProperties>
</file>