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2" d="100"/>
          <a:sy n="72" d="100"/>
        </p:scale>
        <p:origin x="1440" y="66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2017/12/20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2017/12/20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50" y="958245"/>
            <a:ext cx="8247271" cy="58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983408"/>
            <a:ext cx="7912100" cy="578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88" y="945544"/>
            <a:ext cx="8272290" cy="584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9" y="934521"/>
            <a:ext cx="8247274" cy="582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2" y="958731"/>
            <a:ext cx="8194262" cy="579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1" y="960152"/>
            <a:ext cx="8262731" cy="583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95" y="958244"/>
            <a:ext cx="8236227" cy="582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6" y="958008"/>
            <a:ext cx="8302485" cy="586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9" y="945308"/>
            <a:ext cx="8242301" cy="58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6" y="970710"/>
            <a:ext cx="8229604" cy="581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189</Words>
  <Application>Microsoft Office PowerPoint</Application>
  <PresentationFormat>画面に合わせる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2017-05-30T08:40:30Z</dcterms:created>
  <dcterms:modified xsi:type="dcterms:W3CDTF">2017-12-20T03:42:17Z</dcterms:modified>
</cp:coreProperties>
</file>