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removePersonalInfoOnSave="1" saveSubsetFonts="1">
  <p:sldMasterIdLst>
    <p:sldMasterId id="2147483704" r:id="rId1"/>
    <p:sldMasterId id="2147483828" r:id="rId2"/>
  </p:sldMasterIdLst>
  <p:notesMasterIdLst>
    <p:notesMasterId r:id="rId12"/>
  </p:notesMasterIdLst>
  <p:handoutMasterIdLst>
    <p:handoutMasterId r:id="rId13"/>
  </p:handoutMasterIdLst>
  <p:sldIdLst>
    <p:sldId id="781" r:id="rId3"/>
    <p:sldId id="787" r:id="rId4"/>
    <p:sldId id="784" r:id="rId5"/>
    <p:sldId id="785" r:id="rId6"/>
    <p:sldId id="790" r:id="rId7"/>
    <p:sldId id="789" r:id="rId8"/>
    <p:sldId id="792" r:id="rId9"/>
    <p:sldId id="793" r:id="rId10"/>
    <p:sldId id="794" r:id="rId11"/>
  </p:sldIdLst>
  <p:sldSz cx="9906000" cy="6858000" type="A4"/>
  <p:notesSz cx="6797675" cy="992663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820" userDrawn="1">
          <p15:clr>
            <a:srgbClr val="A4A3A4"/>
          </p15:clr>
        </p15:guide>
        <p15:guide id="2" pos="312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作成者"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5B38"/>
    <a:srgbClr val="FFD0A1"/>
    <a:srgbClr val="E6B9B8"/>
    <a:srgbClr val="000000"/>
    <a:srgbClr val="002060"/>
    <a:srgbClr val="FAC090"/>
    <a:srgbClr val="FFFF99"/>
    <a:srgbClr val="FFCC99"/>
    <a:srgbClr val="FFFFCC"/>
    <a:srgbClr val="F2DCD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A111915-BE36-4E01-A7E5-04B1672EAD32}" styleName="淡色スタイル 2 - アクセント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5DA37D80-6434-44D0-A028-1B22A696006F}" styleName="淡色スタイル 3 - アクセント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9D7B26C5-4107-4FEC-AEDC-1716B250A1EF}" styleName="スタイル (淡色)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616DA210-FB5B-4158-B5E0-FEB733F419BA}" styleName="スタイル (淡色)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8A107856-5554-42FB-B03E-39F5DBC370BA}" styleName="中間スタイル 4 - アクセント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69CF1AB2-1976-4502-BF36-3FF5EA218861}" styleName="中間スタイル 4 - アクセント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3C2FFA5D-87B4-456A-9821-1D502468CF0F}" styleName="テーマ スタイル 1 - アクセント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3296810-A885-4BE3-A3E7-6D5BEEA58F35}" styleName="中間スタイル 2 - アクセント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D5ABB26-0587-4C30-8999-92F81FD0307C}" styleName="スタイルなし、表のグリッド線なし">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576" autoAdjust="0"/>
    <p:restoredTop sz="93782" autoAdjust="0"/>
  </p:normalViewPr>
  <p:slideViewPr>
    <p:cSldViewPr snapToGrid="0">
      <p:cViewPr varScale="1">
        <p:scale>
          <a:sx n="104" d="100"/>
          <a:sy n="104" d="100"/>
        </p:scale>
        <p:origin x="1440" y="90"/>
      </p:cViewPr>
      <p:guideLst>
        <p:guide orient="horz" pos="1820"/>
        <p:guide pos="312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handoutMaster" Target="handoutMasters/handoutMaster1.xml"/><Relationship Id="rId18"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notesMaster" Target="notesMasters/notesMaster1.xml"/><Relationship Id="rId17"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presProps" Target="presProp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8" y="1"/>
            <a:ext cx="2946247" cy="498328"/>
          </a:xfrm>
          <a:prstGeom prst="rect">
            <a:avLst/>
          </a:prstGeom>
        </p:spPr>
        <p:txBody>
          <a:bodyPr vert="horz" lIns="92025" tIns="46012" rIns="92025" bIns="46012"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3849826" y="1"/>
            <a:ext cx="2946246" cy="498328"/>
          </a:xfrm>
          <a:prstGeom prst="rect">
            <a:avLst/>
          </a:prstGeom>
        </p:spPr>
        <p:txBody>
          <a:bodyPr vert="horz" lIns="92025" tIns="46012" rIns="92025" bIns="46012" rtlCol="0"/>
          <a:lstStyle>
            <a:lvl1pPr algn="r">
              <a:defRPr sz="1200"/>
            </a:lvl1pPr>
          </a:lstStyle>
          <a:p>
            <a:fld id="{7508B081-64E0-2C4B-A43A-6B84995316D1}" type="datetimeFigureOut">
              <a:rPr kumimoji="1" lang="en-US" altLang="ja-JP" smtClean="0"/>
              <a:t>7/3/2019</a:t>
            </a:fld>
            <a:endParaRPr kumimoji="1" lang="ja-JP" altLang="en-US"/>
          </a:p>
        </p:txBody>
      </p:sp>
      <p:sp>
        <p:nvSpPr>
          <p:cNvPr id="4" name="フッター プレースホルダー 3"/>
          <p:cNvSpPr>
            <a:spLocks noGrp="1"/>
          </p:cNvSpPr>
          <p:nvPr>
            <p:ph type="ftr" sz="quarter" idx="2"/>
          </p:nvPr>
        </p:nvSpPr>
        <p:spPr>
          <a:xfrm>
            <a:off x="8" y="9428311"/>
            <a:ext cx="2946247" cy="498328"/>
          </a:xfrm>
          <a:prstGeom prst="rect">
            <a:avLst/>
          </a:prstGeom>
        </p:spPr>
        <p:txBody>
          <a:bodyPr vert="horz" lIns="92025" tIns="46012" rIns="92025" bIns="46012"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3849826" y="9428311"/>
            <a:ext cx="2946246" cy="498328"/>
          </a:xfrm>
          <a:prstGeom prst="rect">
            <a:avLst/>
          </a:prstGeom>
        </p:spPr>
        <p:txBody>
          <a:bodyPr vert="horz" lIns="92025" tIns="46012" rIns="92025" bIns="46012" rtlCol="0" anchor="b"/>
          <a:lstStyle>
            <a:lvl1pPr algn="r">
              <a:defRPr sz="1200"/>
            </a:lvl1pPr>
          </a:lstStyle>
          <a:p>
            <a:fld id="{EAD82765-E4AB-9644-8415-37D65D284EFC}" type="slidenum">
              <a:rPr kumimoji="1" lang="en-US" altLang="ja-JP" smtClean="0"/>
              <a:t>‹#›</a:t>
            </a:fld>
            <a:endParaRPr kumimoji="1" lang="ja-JP" altLang="en-US"/>
          </a:p>
        </p:txBody>
      </p:sp>
    </p:spTree>
    <p:extLst>
      <p:ext uri="{BB962C8B-B14F-4D97-AF65-F5344CB8AC3E}">
        <p14:creationId xmlns:p14="http://schemas.microsoft.com/office/powerpoint/2010/main" val="166492450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20" y="8"/>
            <a:ext cx="2945448" cy="497838"/>
          </a:xfrm>
          <a:prstGeom prst="rect">
            <a:avLst/>
          </a:prstGeom>
        </p:spPr>
        <p:txBody>
          <a:bodyPr vert="horz" lIns="91129" tIns="45560" rIns="91129" bIns="45560" rtlCol="0"/>
          <a:lstStyle>
            <a:lvl1pPr algn="l">
              <a:defRPr sz="1100"/>
            </a:lvl1pPr>
          </a:lstStyle>
          <a:p>
            <a:endParaRPr kumimoji="1" lang="ja-JP" altLang="en-US"/>
          </a:p>
        </p:txBody>
      </p:sp>
      <p:sp>
        <p:nvSpPr>
          <p:cNvPr id="3" name="日付プレースホルダー 2"/>
          <p:cNvSpPr>
            <a:spLocks noGrp="1"/>
          </p:cNvSpPr>
          <p:nvPr>
            <p:ph type="dt" idx="1"/>
          </p:nvPr>
        </p:nvSpPr>
        <p:spPr>
          <a:xfrm>
            <a:off x="3850658" y="8"/>
            <a:ext cx="2945448" cy="497838"/>
          </a:xfrm>
          <a:prstGeom prst="rect">
            <a:avLst/>
          </a:prstGeom>
        </p:spPr>
        <p:txBody>
          <a:bodyPr vert="horz" lIns="91129" tIns="45560" rIns="91129" bIns="45560" rtlCol="0"/>
          <a:lstStyle>
            <a:lvl1pPr algn="r">
              <a:defRPr sz="1100"/>
            </a:lvl1pPr>
          </a:lstStyle>
          <a:p>
            <a:fld id="{35186EFD-4059-47F9-86CE-75E49A44FFA0}" type="datetimeFigureOut">
              <a:rPr kumimoji="1" lang="ja-JP" altLang="en-US" smtClean="0"/>
              <a:t>2019/7/3</a:t>
            </a:fld>
            <a:endParaRPr kumimoji="1" lang="ja-JP" altLang="en-US"/>
          </a:p>
        </p:txBody>
      </p:sp>
      <p:sp>
        <p:nvSpPr>
          <p:cNvPr id="4" name="スライド イメージ プレースホルダー 3"/>
          <p:cNvSpPr>
            <a:spLocks noGrp="1" noRot="1" noChangeAspect="1"/>
          </p:cNvSpPr>
          <p:nvPr>
            <p:ph type="sldImg" idx="2"/>
          </p:nvPr>
        </p:nvSpPr>
        <p:spPr>
          <a:xfrm>
            <a:off x="979488" y="1241425"/>
            <a:ext cx="4838700" cy="3351213"/>
          </a:xfrm>
          <a:prstGeom prst="rect">
            <a:avLst/>
          </a:prstGeom>
          <a:noFill/>
          <a:ln w="12700">
            <a:solidFill>
              <a:prstClr val="black"/>
            </a:solidFill>
          </a:ln>
        </p:spPr>
        <p:txBody>
          <a:bodyPr vert="horz" lIns="91129" tIns="45560" rIns="91129" bIns="45560" rtlCol="0" anchor="ctr"/>
          <a:lstStyle/>
          <a:p>
            <a:endParaRPr lang="ja-JP" altLang="en-US"/>
          </a:p>
        </p:txBody>
      </p:sp>
      <p:sp>
        <p:nvSpPr>
          <p:cNvPr id="5" name="ノート プレースホルダー 4"/>
          <p:cNvSpPr>
            <a:spLocks noGrp="1"/>
          </p:cNvSpPr>
          <p:nvPr>
            <p:ph type="body" sz="quarter" idx="3"/>
          </p:nvPr>
        </p:nvSpPr>
        <p:spPr>
          <a:xfrm>
            <a:off x="680085" y="4777033"/>
            <a:ext cx="5437506" cy="3908188"/>
          </a:xfrm>
          <a:prstGeom prst="rect">
            <a:avLst/>
          </a:prstGeom>
        </p:spPr>
        <p:txBody>
          <a:bodyPr vert="horz" lIns="91129" tIns="45560" rIns="91129" bIns="4556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20" y="9428813"/>
            <a:ext cx="2945448" cy="497838"/>
          </a:xfrm>
          <a:prstGeom prst="rect">
            <a:avLst/>
          </a:prstGeom>
        </p:spPr>
        <p:txBody>
          <a:bodyPr vert="horz" lIns="91129" tIns="45560" rIns="91129" bIns="45560" rtlCol="0" anchor="b"/>
          <a:lstStyle>
            <a:lvl1pPr algn="l">
              <a:defRPr sz="1100"/>
            </a:lvl1pPr>
          </a:lstStyle>
          <a:p>
            <a:endParaRPr kumimoji="1" lang="ja-JP" altLang="en-US"/>
          </a:p>
        </p:txBody>
      </p:sp>
      <p:sp>
        <p:nvSpPr>
          <p:cNvPr id="7" name="スライド番号プレースホルダー 6"/>
          <p:cNvSpPr>
            <a:spLocks noGrp="1"/>
          </p:cNvSpPr>
          <p:nvPr>
            <p:ph type="sldNum" sz="quarter" idx="5"/>
          </p:nvPr>
        </p:nvSpPr>
        <p:spPr>
          <a:xfrm>
            <a:off x="3850658" y="9428813"/>
            <a:ext cx="2945448" cy="497838"/>
          </a:xfrm>
          <a:prstGeom prst="rect">
            <a:avLst/>
          </a:prstGeom>
        </p:spPr>
        <p:txBody>
          <a:bodyPr vert="horz" lIns="91129" tIns="45560" rIns="91129" bIns="45560" rtlCol="0" anchor="b"/>
          <a:lstStyle>
            <a:lvl1pPr algn="r">
              <a:defRPr sz="1100"/>
            </a:lvl1pPr>
          </a:lstStyle>
          <a:p>
            <a:fld id="{F4CC343B-79EE-4C7F-A5B5-444445458AEB}" type="slidenum">
              <a:rPr kumimoji="1" lang="ja-JP" altLang="en-US" smtClean="0"/>
              <a:t>‹#›</a:t>
            </a:fld>
            <a:endParaRPr kumimoji="1" lang="ja-JP" altLang="en-US"/>
          </a:p>
        </p:txBody>
      </p:sp>
    </p:spTree>
    <p:extLst>
      <p:ext uri="{BB962C8B-B14F-4D97-AF65-F5344CB8AC3E}">
        <p14:creationId xmlns:p14="http://schemas.microsoft.com/office/powerpoint/2010/main" val="2631522440"/>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pPr>
              <a:defRPr/>
            </a:pPr>
            <a:fld id="{789282D0-BCBB-4893-9CF8-2A26B667B39C}" type="slidenum">
              <a:rPr lang="en-US" altLang="ja-JP" smtClean="0">
                <a:solidFill>
                  <a:prstClr val="black"/>
                </a:solidFill>
              </a:rPr>
              <a:pPr>
                <a:defRPr/>
              </a:pPr>
              <a:t>0</a:t>
            </a:fld>
            <a:endParaRPr lang="en-US" altLang="ja-JP" dirty="0">
              <a:solidFill>
                <a:prstClr val="black"/>
              </a:solidFill>
            </a:endParaRPr>
          </a:p>
        </p:txBody>
      </p:sp>
    </p:spTree>
    <p:extLst>
      <p:ext uri="{BB962C8B-B14F-4D97-AF65-F5344CB8AC3E}">
        <p14:creationId xmlns:p14="http://schemas.microsoft.com/office/powerpoint/2010/main" val="13699933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F4CC343B-79EE-4C7F-A5B5-444445458AEB}" type="slidenum">
              <a:rPr lang="ja-JP" altLang="en-US" smtClean="0">
                <a:solidFill>
                  <a:prstClr val="black"/>
                </a:solidFill>
              </a:rPr>
              <a:pPr/>
              <a:t>1</a:t>
            </a:fld>
            <a:endParaRPr lang="ja-JP" altLang="en-US">
              <a:solidFill>
                <a:prstClr val="black"/>
              </a:solidFill>
            </a:endParaRPr>
          </a:p>
        </p:txBody>
      </p:sp>
    </p:spTree>
    <p:extLst>
      <p:ext uri="{BB962C8B-B14F-4D97-AF65-F5344CB8AC3E}">
        <p14:creationId xmlns:p14="http://schemas.microsoft.com/office/powerpoint/2010/main" val="30532250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F4CC343B-79EE-4C7F-A5B5-444445458AEB}" type="slidenum">
              <a:rPr kumimoji="1" lang="ja-JP" altLang="en-US" smtClean="0"/>
              <a:t>2</a:t>
            </a:fld>
            <a:endParaRPr kumimoji="1" lang="ja-JP" altLang="en-US"/>
          </a:p>
        </p:txBody>
      </p:sp>
    </p:spTree>
    <p:extLst>
      <p:ext uri="{BB962C8B-B14F-4D97-AF65-F5344CB8AC3E}">
        <p14:creationId xmlns:p14="http://schemas.microsoft.com/office/powerpoint/2010/main" val="36762364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F4CC343B-79EE-4C7F-A5B5-444445458AEB}" type="slidenum">
              <a:rPr kumimoji="1" lang="ja-JP" altLang="en-US" smtClean="0"/>
              <a:t>3</a:t>
            </a:fld>
            <a:endParaRPr kumimoji="1" lang="ja-JP" altLang="en-US"/>
          </a:p>
        </p:txBody>
      </p:sp>
    </p:spTree>
    <p:extLst>
      <p:ext uri="{BB962C8B-B14F-4D97-AF65-F5344CB8AC3E}">
        <p14:creationId xmlns:p14="http://schemas.microsoft.com/office/powerpoint/2010/main" val="18920152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981075" y="1241425"/>
            <a:ext cx="4835525" cy="3349625"/>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925E1149-4939-4952-B889-6C1ACC908530}" type="slidenum">
              <a:rPr kumimoji="1" lang="ja-JP" altLang="en-US" smtClean="0"/>
              <a:t>6</a:t>
            </a:fld>
            <a:endParaRPr kumimoji="1" lang="ja-JP" altLang="en-US"/>
          </a:p>
        </p:txBody>
      </p:sp>
    </p:spTree>
    <p:extLst>
      <p:ext uri="{BB962C8B-B14F-4D97-AF65-F5344CB8AC3E}">
        <p14:creationId xmlns:p14="http://schemas.microsoft.com/office/powerpoint/2010/main" val="218389320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4" name="Rectangle 6"/>
          <p:cNvSpPr>
            <a:spLocks noChangeArrowheads="1"/>
          </p:cNvSpPr>
          <p:nvPr/>
        </p:nvSpPr>
        <p:spPr bwMode="auto">
          <a:xfrm>
            <a:off x="344496" y="1312864"/>
            <a:ext cx="9217025" cy="2836863"/>
          </a:xfrm>
          <a:prstGeom prst="rect">
            <a:avLst/>
          </a:prstGeom>
          <a:solidFill>
            <a:srgbClr val="000099"/>
          </a:solidFill>
          <a:ln>
            <a:noFill/>
          </a:ln>
          <a:extLst>
            <a:ext uri="{91240B29-F687-4F45-9708-019B960494DF}">
              <a14:hiddenLine xmlns:a14="http://schemas.microsoft.com/office/drawing/2010/main" w="57150">
                <a:solidFill>
                  <a:srgbClr val="000000"/>
                </a:solidFill>
                <a:miter lim="800000"/>
                <a:headEnd/>
                <a:tailEnd/>
              </a14:hiddenLine>
            </a:ext>
          </a:extLst>
        </p:spPr>
        <p:txBody>
          <a:bodyPr lIns="0" tIns="45709" rIns="0" bIns="45709" anchor="ctr"/>
          <a:lstStyle/>
          <a:p>
            <a:pPr defTabSz="914418" eaLnBrk="0" hangingPunct="0"/>
            <a:endParaRPr lang="ja-JP" altLang="ja-JP" sz="3200" b="1">
              <a:solidFill>
                <a:srgbClr val="000000"/>
              </a:solidFill>
              <a:latin typeface="HG丸ｺﾞｼｯｸM-PRO" pitchFamily="50" charset="-128"/>
              <a:ea typeface="HG丸ｺﾞｼｯｸM-PRO" pitchFamily="50" charset="-128"/>
            </a:endParaRPr>
          </a:p>
        </p:txBody>
      </p:sp>
      <p:sp>
        <p:nvSpPr>
          <p:cNvPr id="5" name="AutoShape 8"/>
          <p:cNvSpPr>
            <a:spLocks noChangeArrowheads="1"/>
          </p:cNvSpPr>
          <p:nvPr/>
        </p:nvSpPr>
        <p:spPr bwMode="auto">
          <a:xfrm>
            <a:off x="776289" y="1841505"/>
            <a:ext cx="8280400" cy="1781175"/>
          </a:xfrm>
          <a:prstGeom prst="roundRect">
            <a:avLst>
              <a:gd name="adj" fmla="val 50000"/>
            </a:avLst>
          </a:prstGeom>
          <a:solidFill>
            <a:srgbClr val="FFFFFF"/>
          </a:solidFill>
          <a:ln>
            <a:noFill/>
          </a:ln>
          <a:extLst/>
        </p:spPr>
        <p:txBody>
          <a:bodyPr lIns="0" tIns="45709" rIns="0" bIns="45709" anchor="ctr"/>
          <a:lstStyle/>
          <a:p>
            <a:pPr defTabSz="914418" eaLnBrk="0" hangingPunct="0">
              <a:defRPr/>
            </a:pPr>
            <a:endParaRPr lang="ja-JP" altLang="ja-JP" sz="2600" dirty="0">
              <a:solidFill>
                <a:srgbClr val="000099"/>
              </a:solidFill>
              <a:effectLst>
                <a:outerShdw blurRad="38100" dist="38100" dir="2700000" algn="tl">
                  <a:srgbClr val="C0C0C0"/>
                </a:outerShdw>
              </a:effectLst>
              <a:latin typeface="HGS創英角ｺﾞｼｯｸUB" pitchFamily="50" charset="-128"/>
              <a:ea typeface="HGS創英角ｺﾞｼｯｸUB" pitchFamily="50" charset="-128"/>
            </a:endParaRPr>
          </a:p>
        </p:txBody>
      </p:sp>
      <p:pic>
        <p:nvPicPr>
          <p:cNvPr id="6" name="Picture 7" descr="kantei"/>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273052" y="4221179"/>
            <a:ext cx="3357563" cy="2249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タイトル 1"/>
          <p:cNvSpPr>
            <a:spLocks noGrp="1"/>
          </p:cNvSpPr>
          <p:nvPr>
            <p:ph type="ctrTitle"/>
          </p:nvPr>
        </p:nvSpPr>
        <p:spPr>
          <a:xfrm>
            <a:off x="742950" y="1988846"/>
            <a:ext cx="8420100" cy="1470025"/>
          </a:xfrm>
        </p:spPr>
        <p:txBody>
          <a:bodyPr/>
          <a:lstStyle/>
          <a:p>
            <a:r>
              <a:rPr lang="ja-JP" altLang="en-US"/>
              <a:t>マスター タイトルの書式設定</a:t>
            </a:r>
          </a:p>
        </p:txBody>
      </p:sp>
      <p:sp>
        <p:nvSpPr>
          <p:cNvPr id="3" name="サブタイトル 2"/>
          <p:cNvSpPr>
            <a:spLocks noGrp="1"/>
          </p:cNvSpPr>
          <p:nvPr>
            <p:ph type="subTitle" idx="1"/>
          </p:nvPr>
        </p:nvSpPr>
        <p:spPr>
          <a:xfrm>
            <a:off x="4547964" y="4469607"/>
            <a:ext cx="5013559" cy="1752600"/>
          </a:xfrm>
        </p:spPr>
        <p:txBody>
          <a:bodyPr/>
          <a:lstStyle>
            <a:lvl1pPr marL="0" indent="0" algn="l">
              <a:buNone/>
              <a:defRPr>
                <a:solidFill>
                  <a:schemeClr val="tx1"/>
                </a:solidFill>
              </a:defRPr>
            </a:lvl1pPr>
            <a:lvl2pPr marL="456987" indent="0" algn="ctr">
              <a:buNone/>
              <a:defRPr>
                <a:solidFill>
                  <a:schemeClr val="tx1">
                    <a:tint val="75000"/>
                  </a:schemeClr>
                </a:solidFill>
              </a:defRPr>
            </a:lvl2pPr>
            <a:lvl3pPr marL="913976" indent="0" algn="ctr">
              <a:buNone/>
              <a:defRPr>
                <a:solidFill>
                  <a:schemeClr val="tx1">
                    <a:tint val="75000"/>
                  </a:schemeClr>
                </a:solidFill>
              </a:defRPr>
            </a:lvl3pPr>
            <a:lvl4pPr marL="1370965" indent="0" algn="ctr">
              <a:buNone/>
              <a:defRPr>
                <a:solidFill>
                  <a:schemeClr val="tx1">
                    <a:tint val="75000"/>
                  </a:schemeClr>
                </a:solidFill>
              </a:defRPr>
            </a:lvl4pPr>
            <a:lvl5pPr marL="1827954" indent="0" algn="ctr">
              <a:buNone/>
              <a:defRPr>
                <a:solidFill>
                  <a:schemeClr val="tx1">
                    <a:tint val="75000"/>
                  </a:schemeClr>
                </a:solidFill>
              </a:defRPr>
            </a:lvl5pPr>
            <a:lvl6pPr marL="2284941" indent="0" algn="ctr">
              <a:buNone/>
              <a:defRPr>
                <a:solidFill>
                  <a:schemeClr val="tx1">
                    <a:tint val="75000"/>
                  </a:schemeClr>
                </a:solidFill>
              </a:defRPr>
            </a:lvl6pPr>
            <a:lvl7pPr marL="2741929" indent="0" algn="ctr">
              <a:buNone/>
              <a:defRPr>
                <a:solidFill>
                  <a:schemeClr val="tx1">
                    <a:tint val="75000"/>
                  </a:schemeClr>
                </a:solidFill>
              </a:defRPr>
            </a:lvl7pPr>
            <a:lvl8pPr marL="3198919" indent="0" algn="ctr">
              <a:buNone/>
              <a:defRPr>
                <a:solidFill>
                  <a:schemeClr val="tx1">
                    <a:tint val="75000"/>
                  </a:schemeClr>
                </a:solidFill>
              </a:defRPr>
            </a:lvl8pPr>
            <a:lvl9pPr marL="3655906" indent="0" algn="ctr">
              <a:buNone/>
              <a:defRPr>
                <a:solidFill>
                  <a:schemeClr val="tx1">
                    <a:tint val="75000"/>
                  </a:schemeClr>
                </a:solidFill>
              </a:defRPr>
            </a:lvl9pPr>
          </a:lstStyle>
          <a:p>
            <a:r>
              <a:rPr lang="ja-JP" altLang="en-US"/>
              <a:t>マスター サブタイトルの書式設定</a:t>
            </a:r>
            <a:endParaRPr lang="ja-JP" altLang="en-US" dirty="0"/>
          </a:p>
        </p:txBody>
      </p:sp>
      <p:sp>
        <p:nvSpPr>
          <p:cNvPr id="7" name="日付プレースホルダ 3"/>
          <p:cNvSpPr>
            <a:spLocks noGrp="1"/>
          </p:cNvSpPr>
          <p:nvPr>
            <p:ph type="dt" sz="half" idx="10"/>
          </p:nvPr>
        </p:nvSpPr>
        <p:spPr>
          <a:xfrm>
            <a:off x="3175" y="6578616"/>
            <a:ext cx="2311400" cy="271463"/>
          </a:xfrm>
        </p:spPr>
        <p:txBody>
          <a:bodyPr/>
          <a:lstStyle>
            <a:lvl1pPr>
              <a:defRPr b="1"/>
            </a:lvl1pPr>
          </a:lstStyle>
          <a:p>
            <a:endParaRPr lang="ja-JP" altLang="en-US"/>
          </a:p>
        </p:txBody>
      </p:sp>
      <p:sp>
        <p:nvSpPr>
          <p:cNvPr id="8" name="フッター プレースホルダ 4"/>
          <p:cNvSpPr>
            <a:spLocks noGrp="1"/>
          </p:cNvSpPr>
          <p:nvPr>
            <p:ph type="ftr" sz="quarter" idx="11"/>
          </p:nvPr>
        </p:nvSpPr>
        <p:spPr>
          <a:xfrm>
            <a:off x="3384550" y="6578616"/>
            <a:ext cx="3136900" cy="271463"/>
          </a:xfrm>
        </p:spPr>
        <p:txBody>
          <a:bodyPr/>
          <a:lstStyle>
            <a:lvl1pPr>
              <a:defRPr b="1"/>
            </a:lvl1pPr>
          </a:lstStyle>
          <a:p>
            <a:endParaRPr lang="ja-JP" altLang="en-US"/>
          </a:p>
        </p:txBody>
      </p:sp>
    </p:spTree>
    <p:extLst>
      <p:ext uri="{BB962C8B-B14F-4D97-AF65-F5344CB8AC3E}">
        <p14:creationId xmlns:p14="http://schemas.microsoft.com/office/powerpoint/2010/main" val="3043405505"/>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grpSp>
        <p:nvGrpSpPr>
          <p:cNvPr id="4" name="正方形/長方形 5"/>
          <p:cNvGrpSpPr>
            <a:grpSpLocks/>
          </p:cNvGrpSpPr>
          <p:nvPr/>
        </p:nvGrpSpPr>
        <p:grpSpPr bwMode="auto">
          <a:xfrm>
            <a:off x="0" y="485775"/>
            <a:ext cx="9906000" cy="177800"/>
            <a:chOff x="-4" y="276"/>
            <a:chExt cx="5764" cy="112"/>
          </a:xfrm>
        </p:grpSpPr>
        <p:pic>
          <p:nvPicPr>
            <p:cNvPr id="5" name="正方形/長方形 5"/>
            <p:cNvPicPr>
              <a:picLocks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4" y="276"/>
              <a:ext cx="5764" cy="1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6" name="Text Box 22"/>
            <p:cNvSpPr txBox="1">
              <a:spLocks noChangeArrowheads="1"/>
            </p:cNvSpPr>
            <p:nvPr/>
          </p:nvSpPr>
          <p:spPr bwMode="auto">
            <a:xfrm>
              <a:off x="40" y="304"/>
              <a:ext cx="5681" cy="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lgn="l">
                <a:defRPr kumimoji="1" sz="1400" b="1">
                  <a:solidFill>
                    <a:schemeClr val="tx1"/>
                  </a:solidFill>
                  <a:latin typeface="ＭＳ Ｐゴシック" pitchFamily="50" charset="-128"/>
                  <a:ea typeface="ＭＳ Ｐゴシック" pitchFamily="50" charset="-128"/>
                </a:defRPr>
              </a:lvl1pPr>
              <a:lvl2pPr marL="742950" indent="-285750" algn="l">
                <a:defRPr kumimoji="1" sz="1400" b="1">
                  <a:solidFill>
                    <a:schemeClr val="tx1"/>
                  </a:solidFill>
                  <a:latin typeface="ＭＳ Ｐゴシック" pitchFamily="50" charset="-128"/>
                  <a:ea typeface="ＭＳ Ｐゴシック" pitchFamily="50" charset="-128"/>
                </a:defRPr>
              </a:lvl2pPr>
              <a:lvl3pPr marL="1143000" indent="-228600" algn="l">
                <a:defRPr kumimoji="1" sz="1400" b="1">
                  <a:solidFill>
                    <a:schemeClr val="tx1"/>
                  </a:solidFill>
                  <a:latin typeface="ＭＳ Ｐゴシック" pitchFamily="50" charset="-128"/>
                  <a:ea typeface="ＭＳ Ｐゴシック" pitchFamily="50" charset="-128"/>
                </a:defRPr>
              </a:lvl3pPr>
              <a:lvl4pPr marL="1600200" indent="-228600" algn="l">
                <a:defRPr kumimoji="1" sz="1400" b="1">
                  <a:solidFill>
                    <a:schemeClr val="tx1"/>
                  </a:solidFill>
                  <a:latin typeface="ＭＳ Ｐゴシック" pitchFamily="50" charset="-128"/>
                  <a:ea typeface="ＭＳ Ｐゴシック" pitchFamily="50" charset="-128"/>
                </a:defRPr>
              </a:lvl4pPr>
              <a:lvl5pPr marL="2057400" indent="-228600" algn="l">
                <a:defRPr kumimoji="1" sz="1400" b="1">
                  <a:solidFill>
                    <a:schemeClr val="tx1"/>
                  </a:solidFill>
                  <a:latin typeface="ＭＳ Ｐゴシック" pitchFamily="50" charset="-128"/>
                  <a:ea typeface="ＭＳ Ｐゴシック" pitchFamily="50" charset="-128"/>
                </a:defRPr>
              </a:lvl5pPr>
              <a:lvl6pPr marL="25146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6pPr>
              <a:lvl7pPr marL="29718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7pPr>
              <a:lvl8pPr marL="34290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8pPr>
              <a:lvl9pPr marL="38862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9pPr>
            </a:lstStyle>
            <a:p>
              <a:pPr algn="ctr" defTabSz="914418">
                <a:defRPr/>
              </a:pPr>
              <a:endParaRPr lang="ja-JP" altLang="en-US" sz="2100" b="0" dirty="0">
                <a:solidFill>
                  <a:srgbClr val="000000"/>
                </a:solidFill>
                <a:effectLst>
                  <a:outerShdw blurRad="38100" dist="38100" dir="2700000" algn="tl">
                    <a:srgbClr val="C0C0C0"/>
                  </a:outerShdw>
                </a:effectLst>
                <a:latin typeface="Arial" pitchFamily="34" charset="0"/>
                <a:ea typeface="HGP創英角ｺﾞｼｯｸUB" pitchFamily="50" charset="-128"/>
              </a:endParaRPr>
            </a:p>
          </p:txBody>
        </p:sp>
      </p:grpSp>
      <p:sp>
        <p:nvSpPr>
          <p:cNvPr id="2" name="タイトル 1"/>
          <p:cNvSpPr>
            <a:spLocks noGrp="1"/>
          </p:cNvSpPr>
          <p:nvPr>
            <p:ph type="title"/>
          </p:nvPr>
        </p:nvSpPr>
        <p:spPr>
          <a:xfrm>
            <a:off x="495300" y="-9254"/>
            <a:ext cx="8915400" cy="565675"/>
          </a:xfrm>
        </p:spPr>
        <p:txBody>
          <a:bodyPr/>
          <a:lstStyle>
            <a:lvl1pPr>
              <a:defRPr sz="3200"/>
            </a:lvl1pPr>
          </a:lstStyle>
          <a:p>
            <a:r>
              <a:rPr lang="ja-JP" altLang="en-US"/>
              <a:t>マスター タイトルの書式設定</a:t>
            </a:r>
          </a:p>
        </p:txBody>
      </p:sp>
      <p:sp>
        <p:nvSpPr>
          <p:cNvPr id="3" name="コンテンツ プレースホルダ 2"/>
          <p:cNvSpPr>
            <a:spLocks noGrp="1"/>
          </p:cNvSpPr>
          <p:nvPr>
            <p:ph idx="1"/>
          </p:nvPr>
        </p:nvSpPr>
        <p:spPr>
          <a:xfrm>
            <a:off x="495300" y="638691"/>
            <a:ext cx="8915400" cy="4525963"/>
          </a:xfrm>
        </p:spPr>
        <p:txBody>
          <a:bodyPr/>
          <a:lstStyle>
            <a:lvl1pPr>
              <a:defRPr sz="2300"/>
            </a:lvl1pPr>
            <a:lvl2pPr>
              <a:defRPr sz="2000"/>
            </a:lvl2pPr>
            <a:lvl3pPr>
              <a:defRPr sz="1800"/>
            </a:lvl3pPr>
            <a:lvl4pPr>
              <a:defRPr sz="1600"/>
            </a:lvl4pPr>
            <a:lvl5pPr>
              <a:defRPr sz="1600"/>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ja-JP" altLang="en-US" dirty="0"/>
          </a:p>
        </p:txBody>
      </p:sp>
      <p:sp>
        <p:nvSpPr>
          <p:cNvPr id="7" name="日付プレースホルダ 3"/>
          <p:cNvSpPr>
            <a:spLocks noGrp="1"/>
          </p:cNvSpPr>
          <p:nvPr>
            <p:ph type="dt" sz="half" idx="10"/>
          </p:nvPr>
        </p:nvSpPr>
        <p:spPr/>
        <p:txBody>
          <a:bodyPr/>
          <a:lstStyle>
            <a:lvl1pPr>
              <a:defRPr b="1"/>
            </a:lvl1pPr>
          </a:lstStyle>
          <a:p>
            <a:endParaRPr lang="ja-JP" altLang="en-US" dirty="0"/>
          </a:p>
        </p:txBody>
      </p:sp>
      <p:sp>
        <p:nvSpPr>
          <p:cNvPr id="8" name="フッター プレースホルダ 4"/>
          <p:cNvSpPr>
            <a:spLocks noGrp="1"/>
          </p:cNvSpPr>
          <p:nvPr>
            <p:ph type="ftr" sz="quarter" idx="11"/>
          </p:nvPr>
        </p:nvSpPr>
        <p:spPr/>
        <p:txBody>
          <a:bodyPr/>
          <a:lstStyle>
            <a:lvl1pPr>
              <a:defRPr b="1"/>
            </a:lvl1pPr>
          </a:lstStyle>
          <a:p>
            <a:endParaRPr lang="ja-JP" altLang="en-US"/>
          </a:p>
        </p:txBody>
      </p:sp>
      <p:sp>
        <p:nvSpPr>
          <p:cNvPr id="10" name="テキスト ボックス 9"/>
          <p:cNvSpPr txBox="1"/>
          <p:nvPr userDrawn="1"/>
        </p:nvSpPr>
        <p:spPr bwMode="auto">
          <a:xfrm>
            <a:off x="8476247" y="6564134"/>
            <a:ext cx="1429753" cy="338522"/>
          </a:xfrm>
          <a:prstGeom prst="rect">
            <a:avLst/>
          </a:prstGeom>
          <a:noFill/>
          <a:ln w="9525" algn="ctr">
            <a:noFill/>
            <a:miter lim="800000"/>
            <a:headEnd/>
            <a:tailEnd/>
          </a:ln>
          <a:effectLst/>
        </p:spPr>
        <p:txBody>
          <a:bodyPr wrap="square" lIns="91406" tIns="45704" rIns="91406" bIns="45704" rtlCol="0">
            <a:spAutoFit/>
          </a:bodyPr>
          <a:lstStyle/>
          <a:p>
            <a:pPr algn="r"/>
            <a:fld id="{F49ECFD4-5864-4768-84D7-4564E131BA13}" type="slidenum">
              <a:rPr kumimoji="1" lang="ja-JP" altLang="en-US" sz="1600" b="1" smtClean="0">
                <a:solidFill>
                  <a:sysClr val="windowText" lastClr="000000"/>
                </a:solidFill>
                <a:latin typeface="Calibri" panose="020F0502020204030204" pitchFamily="34" charset="0"/>
              </a:rPr>
              <a:pPr algn="r"/>
              <a:t>‹#›</a:t>
            </a:fld>
            <a:endParaRPr kumimoji="1" lang="ja-JP" altLang="en-US" sz="1600" b="1" dirty="0">
              <a:solidFill>
                <a:sysClr val="windowText" lastClr="000000"/>
              </a:solidFill>
              <a:latin typeface="Calibri" panose="020F0502020204030204" pitchFamily="34" charset="0"/>
            </a:endParaRPr>
          </a:p>
        </p:txBody>
      </p:sp>
    </p:spTree>
    <p:extLst>
      <p:ext uri="{BB962C8B-B14F-4D97-AF65-F5344CB8AC3E}">
        <p14:creationId xmlns:p14="http://schemas.microsoft.com/office/powerpoint/2010/main" val="1923784025"/>
      </p:ext>
    </p:extLst>
  </p:cSld>
  <p:clrMapOvr>
    <a:masterClrMapping/>
  </p:clrMapOvr>
  <p:timing>
    <p:tnLst>
      <p:par>
        <p:cTn id="1" dur="indefinite" restart="never" nodeType="tmRoot"/>
      </p:par>
    </p:tnLst>
  </p:timing>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grpSp>
        <p:nvGrpSpPr>
          <p:cNvPr id="4" name="正方形/長方形 5"/>
          <p:cNvGrpSpPr>
            <a:grpSpLocks/>
          </p:cNvGrpSpPr>
          <p:nvPr/>
        </p:nvGrpSpPr>
        <p:grpSpPr bwMode="auto">
          <a:xfrm>
            <a:off x="0" y="5094288"/>
            <a:ext cx="9906000" cy="177800"/>
            <a:chOff x="-4" y="276"/>
            <a:chExt cx="5764" cy="112"/>
          </a:xfrm>
        </p:grpSpPr>
        <p:pic>
          <p:nvPicPr>
            <p:cNvPr id="5" name="正方形/長方形 5"/>
            <p:cNvPicPr>
              <a:picLocks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4" y="276"/>
              <a:ext cx="5764" cy="1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6" name="Text Box 22"/>
            <p:cNvSpPr txBox="1">
              <a:spLocks noChangeArrowheads="1"/>
            </p:cNvSpPr>
            <p:nvPr/>
          </p:nvSpPr>
          <p:spPr bwMode="auto">
            <a:xfrm>
              <a:off x="40" y="304"/>
              <a:ext cx="5681" cy="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lgn="l">
                <a:defRPr kumimoji="1" sz="1400" b="1">
                  <a:solidFill>
                    <a:schemeClr val="tx1"/>
                  </a:solidFill>
                  <a:latin typeface="ＭＳ Ｐゴシック" pitchFamily="50" charset="-128"/>
                  <a:ea typeface="ＭＳ Ｐゴシック" pitchFamily="50" charset="-128"/>
                </a:defRPr>
              </a:lvl1pPr>
              <a:lvl2pPr marL="742950" indent="-285750" algn="l">
                <a:defRPr kumimoji="1" sz="1400" b="1">
                  <a:solidFill>
                    <a:schemeClr val="tx1"/>
                  </a:solidFill>
                  <a:latin typeface="ＭＳ Ｐゴシック" pitchFamily="50" charset="-128"/>
                  <a:ea typeface="ＭＳ Ｐゴシック" pitchFamily="50" charset="-128"/>
                </a:defRPr>
              </a:lvl2pPr>
              <a:lvl3pPr marL="1143000" indent="-228600" algn="l">
                <a:defRPr kumimoji="1" sz="1400" b="1">
                  <a:solidFill>
                    <a:schemeClr val="tx1"/>
                  </a:solidFill>
                  <a:latin typeface="ＭＳ Ｐゴシック" pitchFamily="50" charset="-128"/>
                  <a:ea typeface="ＭＳ Ｐゴシック" pitchFamily="50" charset="-128"/>
                </a:defRPr>
              </a:lvl3pPr>
              <a:lvl4pPr marL="1600200" indent="-228600" algn="l">
                <a:defRPr kumimoji="1" sz="1400" b="1">
                  <a:solidFill>
                    <a:schemeClr val="tx1"/>
                  </a:solidFill>
                  <a:latin typeface="ＭＳ Ｐゴシック" pitchFamily="50" charset="-128"/>
                  <a:ea typeface="ＭＳ Ｐゴシック" pitchFamily="50" charset="-128"/>
                </a:defRPr>
              </a:lvl4pPr>
              <a:lvl5pPr marL="2057400" indent="-228600" algn="l">
                <a:defRPr kumimoji="1" sz="1400" b="1">
                  <a:solidFill>
                    <a:schemeClr val="tx1"/>
                  </a:solidFill>
                  <a:latin typeface="ＭＳ Ｐゴシック" pitchFamily="50" charset="-128"/>
                  <a:ea typeface="ＭＳ Ｐゴシック" pitchFamily="50" charset="-128"/>
                </a:defRPr>
              </a:lvl5pPr>
              <a:lvl6pPr marL="25146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6pPr>
              <a:lvl7pPr marL="29718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7pPr>
              <a:lvl8pPr marL="34290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8pPr>
              <a:lvl9pPr marL="38862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9pPr>
            </a:lstStyle>
            <a:p>
              <a:pPr algn="ctr" defTabSz="914418">
                <a:defRPr/>
              </a:pPr>
              <a:endParaRPr lang="ja-JP" altLang="en-US" sz="2100" b="0" dirty="0">
                <a:solidFill>
                  <a:srgbClr val="000000"/>
                </a:solidFill>
                <a:effectLst>
                  <a:outerShdw blurRad="38100" dist="38100" dir="2700000" algn="tl">
                    <a:srgbClr val="C0C0C0"/>
                  </a:outerShdw>
                </a:effectLst>
                <a:latin typeface="Arial" pitchFamily="34" charset="0"/>
                <a:ea typeface="HGP創英角ｺﾞｼｯｸUB" pitchFamily="50" charset="-128"/>
              </a:endParaRPr>
            </a:p>
          </p:txBody>
        </p:sp>
      </p:grpSp>
      <p:sp>
        <p:nvSpPr>
          <p:cNvPr id="2" name="タイトル 1"/>
          <p:cNvSpPr>
            <a:spLocks noGrp="1"/>
          </p:cNvSpPr>
          <p:nvPr>
            <p:ph type="title"/>
          </p:nvPr>
        </p:nvSpPr>
        <p:spPr>
          <a:xfrm>
            <a:off x="782506" y="4406926"/>
            <a:ext cx="8420100" cy="687273"/>
          </a:xfrm>
        </p:spPr>
        <p:txBody>
          <a:bodyPr anchor="t"/>
          <a:lstStyle>
            <a:lvl1pPr algn="l">
              <a:defRPr sz="4000" b="1" cap="all"/>
            </a:lvl1pPr>
          </a:lstStyle>
          <a:p>
            <a:r>
              <a:rPr lang="ja-JP" altLang="en-US"/>
              <a:t>マスター タイトルの書式設定</a:t>
            </a:r>
            <a:endParaRPr lang="ja-JP" altLang="en-US" dirty="0"/>
          </a:p>
        </p:txBody>
      </p:sp>
      <p:sp>
        <p:nvSpPr>
          <p:cNvPr id="3" name="テキスト プレースホルダ 2"/>
          <p:cNvSpPr>
            <a:spLocks noGrp="1"/>
          </p:cNvSpPr>
          <p:nvPr>
            <p:ph type="body" idx="1"/>
          </p:nvPr>
        </p:nvSpPr>
        <p:spPr>
          <a:xfrm>
            <a:off x="1307595" y="5271988"/>
            <a:ext cx="7895011" cy="707871"/>
          </a:xfrm>
        </p:spPr>
        <p:txBody>
          <a:bodyPr/>
          <a:lstStyle>
            <a:lvl1pPr marL="0" indent="0">
              <a:buNone/>
              <a:defRPr sz="2000">
                <a:solidFill>
                  <a:schemeClr val="tx1">
                    <a:tint val="75000"/>
                  </a:schemeClr>
                </a:solidFill>
              </a:defRPr>
            </a:lvl1pPr>
            <a:lvl2pPr marL="456987" indent="0">
              <a:buNone/>
              <a:defRPr sz="1800">
                <a:solidFill>
                  <a:schemeClr val="tx1">
                    <a:tint val="75000"/>
                  </a:schemeClr>
                </a:solidFill>
              </a:defRPr>
            </a:lvl2pPr>
            <a:lvl3pPr marL="913976" indent="0">
              <a:buNone/>
              <a:defRPr sz="1600">
                <a:solidFill>
                  <a:schemeClr val="tx1">
                    <a:tint val="75000"/>
                  </a:schemeClr>
                </a:solidFill>
              </a:defRPr>
            </a:lvl3pPr>
            <a:lvl4pPr marL="1370965" indent="0">
              <a:buNone/>
              <a:defRPr sz="1400">
                <a:solidFill>
                  <a:schemeClr val="tx1">
                    <a:tint val="75000"/>
                  </a:schemeClr>
                </a:solidFill>
              </a:defRPr>
            </a:lvl4pPr>
            <a:lvl5pPr marL="1827954" indent="0">
              <a:buNone/>
              <a:defRPr sz="1400">
                <a:solidFill>
                  <a:schemeClr val="tx1">
                    <a:tint val="75000"/>
                  </a:schemeClr>
                </a:solidFill>
              </a:defRPr>
            </a:lvl5pPr>
            <a:lvl6pPr marL="2284941" indent="0">
              <a:buNone/>
              <a:defRPr sz="1400">
                <a:solidFill>
                  <a:schemeClr val="tx1">
                    <a:tint val="75000"/>
                  </a:schemeClr>
                </a:solidFill>
              </a:defRPr>
            </a:lvl6pPr>
            <a:lvl7pPr marL="2741929" indent="0">
              <a:buNone/>
              <a:defRPr sz="1400">
                <a:solidFill>
                  <a:schemeClr val="tx1">
                    <a:tint val="75000"/>
                  </a:schemeClr>
                </a:solidFill>
              </a:defRPr>
            </a:lvl7pPr>
            <a:lvl8pPr marL="3198919" indent="0">
              <a:buNone/>
              <a:defRPr sz="1400">
                <a:solidFill>
                  <a:schemeClr val="tx1">
                    <a:tint val="75000"/>
                  </a:schemeClr>
                </a:solidFill>
              </a:defRPr>
            </a:lvl8pPr>
            <a:lvl9pPr marL="3655906" indent="0">
              <a:buNone/>
              <a:defRPr sz="1400">
                <a:solidFill>
                  <a:schemeClr val="tx1">
                    <a:tint val="75000"/>
                  </a:schemeClr>
                </a:solidFill>
              </a:defRPr>
            </a:lvl9pPr>
          </a:lstStyle>
          <a:p>
            <a:pPr lvl="0"/>
            <a:r>
              <a:rPr lang="ja-JP" altLang="en-US"/>
              <a:t>マスター テキストの書式設定</a:t>
            </a:r>
          </a:p>
        </p:txBody>
      </p:sp>
      <p:sp>
        <p:nvSpPr>
          <p:cNvPr id="7" name="日付プレースホルダ 3"/>
          <p:cNvSpPr>
            <a:spLocks noGrp="1"/>
          </p:cNvSpPr>
          <p:nvPr>
            <p:ph type="dt" sz="half" idx="10"/>
          </p:nvPr>
        </p:nvSpPr>
        <p:spPr/>
        <p:txBody>
          <a:bodyPr/>
          <a:lstStyle>
            <a:lvl1pPr>
              <a:defRPr b="1"/>
            </a:lvl1pPr>
          </a:lstStyle>
          <a:p>
            <a:endParaRPr lang="ja-JP" altLang="en-US"/>
          </a:p>
        </p:txBody>
      </p:sp>
      <p:sp>
        <p:nvSpPr>
          <p:cNvPr id="8" name="フッター プレースホルダ 4"/>
          <p:cNvSpPr>
            <a:spLocks noGrp="1"/>
          </p:cNvSpPr>
          <p:nvPr>
            <p:ph type="ftr" sz="quarter" idx="11"/>
          </p:nvPr>
        </p:nvSpPr>
        <p:spPr/>
        <p:txBody>
          <a:bodyPr/>
          <a:lstStyle>
            <a:lvl1pPr>
              <a:defRPr b="1"/>
            </a:lvl1pPr>
          </a:lstStyle>
          <a:p>
            <a:endParaRPr lang="ja-JP" altLang="en-US"/>
          </a:p>
        </p:txBody>
      </p:sp>
      <p:sp>
        <p:nvSpPr>
          <p:cNvPr id="10" name="テキスト ボックス 9"/>
          <p:cNvSpPr txBox="1"/>
          <p:nvPr userDrawn="1"/>
        </p:nvSpPr>
        <p:spPr bwMode="auto">
          <a:xfrm>
            <a:off x="8476247" y="6564134"/>
            <a:ext cx="1429753" cy="338522"/>
          </a:xfrm>
          <a:prstGeom prst="rect">
            <a:avLst/>
          </a:prstGeom>
          <a:noFill/>
          <a:ln w="9525" algn="ctr">
            <a:noFill/>
            <a:miter lim="800000"/>
            <a:headEnd/>
            <a:tailEnd/>
          </a:ln>
          <a:effectLst/>
        </p:spPr>
        <p:txBody>
          <a:bodyPr wrap="square" lIns="91406" tIns="45704" rIns="91406" bIns="45704" rtlCol="0">
            <a:spAutoFit/>
          </a:bodyPr>
          <a:lstStyle/>
          <a:p>
            <a:pPr algn="r"/>
            <a:fld id="{F49ECFD4-5864-4768-84D7-4564E131BA13}" type="slidenum">
              <a:rPr kumimoji="1" lang="ja-JP" altLang="en-US" sz="1600" b="1" smtClean="0">
                <a:solidFill>
                  <a:sysClr val="windowText" lastClr="000000"/>
                </a:solidFill>
                <a:latin typeface="Calibri" panose="020F0502020204030204" pitchFamily="34" charset="0"/>
              </a:rPr>
              <a:pPr algn="r"/>
              <a:t>‹#›</a:t>
            </a:fld>
            <a:endParaRPr kumimoji="1" lang="ja-JP" altLang="en-US" sz="1600" b="1" dirty="0">
              <a:solidFill>
                <a:sysClr val="windowText" lastClr="000000"/>
              </a:solidFill>
              <a:latin typeface="Calibri" panose="020F0502020204030204" pitchFamily="34" charset="0"/>
            </a:endParaRPr>
          </a:p>
        </p:txBody>
      </p:sp>
    </p:spTree>
    <p:extLst>
      <p:ext uri="{BB962C8B-B14F-4D97-AF65-F5344CB8AC3E}">
        <p14:creationId xmlns:p14="http://schemas.microsoft.com/office/powerpoint/2010/main" val="542344679"/>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grpSp>
        <p:nvGrpSpPr>
          <p:cNvPr id="5" name="正方形/長方形 5"/>
          <p:cNvGrpSpPr>
            <a:grpSpLocks/>
          </p:cNvGrpSpPr>
          <p:nvPr/>
        </p:nvGrpSpPr>
        <p:grpSpPr bwMode="auto">
          <a:xfrm>
            <a:off x="0" y="485775"/>
            <a:ext cx="9906000" cy="177800"/>
            <a:chOff x="-4" y="276"/>
            <a:chExt cx="5764" cy="112"/>
          </a:xfrm>
        </p:grpSpPr>
        <p:pic>
          <p:nvPicPr>
            <p:cNvPr id="6" name="正方形/長方形 5"/>
            <p:cNvPicPr>
              <a:picLocks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4" y="276"/>
              <a:ext cx="5764" cy="1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7" name="Text Box 22"/>
            <p:cNvSpPr txBox="1">
              <a:spLocks noChangeArrowheads="1"/>
            </p:cNvSpPr>
            <p:nvPr/>
          </p:nvSpPr>
          <p:spPr bwMode="auto">
            <a:xfrm>
              <a:off x="40" y="304"/>
              <a:ext cx="5681" cy="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lgn="l">
                <a:defRPr kumimoji="1" sz="1400" b="1">
                  <a:solidFill>
                    <a:schemeClr val="tx1"/>
                  </a:solidFill>
                  <a:latin typeface="ＭＳ Ｐゴシック" pitchFamily="50" charset="-128"/>
                  <a:ea typeface="ＭＳ Ｐゴシック" pitchFamily="50" charset="-128"/>
                </a:defRPr>
              </a:lvl1pPr>
              <a:lvl2pPr marL="742950" indent="-285750" algn="l">
                <a:defRPr kumimoji="1" sz="1400" b="1">
                  <a:solidFill>
                    <a:schemeClr val="tx1"/>
                  </a:solidFill>
                  <a:latin typeface="ＭＳ Ｐゴシック" pitchFamily="50" charset="-128"/>
                  <a:ea typeface="ＭＳ Ｐゴシック" pitchFamily="50" charset="-128"/>
                </a:defRPr>
              </a:lvl2pPr>
              <a:lvl3pPr marL="1143000" indent="-228600" algn="l">
                <a:defRPr kumimoji="1" sz="1400" b="1">
                  <a:solidFill>
                    <a:schemeClr val="tx1"/>
                  </a:solidFill>
                  <a:latin typeface="ＭＳ Ｐゴシック" pitchFamily="50" charset="-128"/>
                  <a:ea typeface="ＭＳ Ｐゴシック" pitchFamily="50" charset="-128"/>
                </a:defRPr>
              </a:lvl3pPr>
              <a:lvl4pPr marL="1600200" indent="-228600" algn="l">
                <a:defRPr kumimoji="1" sz="1400" b="1">
                  <a:solidFill>
                    <a:schemeClr val="tx1"/>
                  </a:solidFill>
                  <a:latin typeface="ＭＳ Ｐゴシック" pitchFamily="50" charset="-128"/>
                  <a:ea typeface="ＭＳ Ｐゴシック" pitchFamily="50" charset="-128"/>
                </a:defRPr>
              </a:lvl4pPr>
              <a:lvl5pPr marL="2057400" indent="-228600" algn="l">
                <a:defRPr kumimoji="1" sz="1400" b="1">
                  <a:solidFill>
                    <a:schemeClr val="tx1"/>
                  </a:solidFill>
                  <a:latin typeface="ＭＳ Ｐゴシック" pitchFamily="50" charset="-128"/>
                  <a:ea typeface="ＭＳ Ｐゴシック" pitchFamily="50" charset="-128"/>
                </a:defRPr>
              </a:lvl5pPr>
              <a:lvl6pPr marL="25146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6pPr>
              <a:lvl7pPr marL="29718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7pPr>
              <a:lvl8pPr marL="34290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8pPr>
              <a:lvl9pPr marL="38862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9pPr>
            </a:lstStyle>
            <a:p>
              <a:pPr algn="ctr" defTabSz="914418">
                <a:defRPr/>
              </a:pPr>
              <a:endParaRPr lang="ja-JP" altLang="en-US" sz="2100" b="0" dirty="0">
                <a:solidFill>
                  <a:srgbClr val="000000"/>
                </a:solidFill>
                <a:effectLst>
                  <a:outerShdw blurRad="38100" dist="38100" dir="2700000" algn="tl">
                    <a:srgbClr val="C0C0C0"/>
                  </a:outerShdw>
                </a:effectLst>
                <a:latin typeface="Arial" pitchFamily="34" charset="0"/>
                <a:ea typeface="HGP創英角ｺﾞｼｯｸUB" pitchFamily="50" charset="-128"/>
              </a:endParaRPr>
            </a:p>
          </p:txBody>
        </p:sp>
      </p:grpSp>
      <p:sp>
        <p:nvSpPr>
          <p:cNvPr id="2" name="タイトル 1"/>
          <p:cNvSpPr>
            <a:spLocks noGrp="1"/>
          </p:cNvSpPr>
          <p:nvPr>
            <p:ph type="title"/>
          </p:nvPr>
        </p:nvSpPr>
        <p:spPr>
          <a:xfrm>
            <a:off x="495300" y="8620"/>
            <a:ext cx="8915400" cy="521605"/>
          </a:xfrm>
        </p:spPr>
        <p:txBody>
          <a:bodyPr/>
          <a:lstStyle>
            <a:lvl1pPr>
              <a:defRPr sz="3200"/>
            </a:lvl1pPr>
          </a:lstStyle>
          <a:p>
            <a:r>
              <a:rPr lang="ja-JP" altLang="en-US"/>
              <a:t>マスター タイトルの書式設定</a:t>
            </a:r>
            <a:endParaRPr lang="ja-JP" altLang="en-US" dirty="0"/>
          </a:p>
        </p:txBody>
      </p:sp>
      <p:sp>
        <p:nvSpPr>
          <p:cNvPr id="3" name="コンテンツ プレースホルダ 2"/>
          <p:cNvSpPr>
            <a:spLocks noGrp="1"/>
          </p:cNvSpPr>
          <p:nvPr>
            <p:ph sz="half" idx="1"/>
          </p:nvPr>
        </p:nvSpPr>
        <p:spPr>
          <a:xfrm>
            <a:off x="317494" y="613234"/>
            <a:ext cx="4642975" cy="4525963"/>
          </a:xfrm>
        </p:spPr>
        <p:txBody>
          <a:bodyPr/>
          <a:lstStyle>
            <a:lvl1pPr>
              <a:defRPr sz="23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ja-JP" altLang="en-US" dirty="0"/>
          </a:p>
        </p:txBody>
      </p:sp>
      <p:sp>
        <p:nvSpPr>
          <p:cNvPr id="4" name="コンテンツ プレースホルダ 3"/>
          <p:cNvSpPr>
            <a:spLocks noGrp="1"/>
          </p:cNvSpPr>
          <p:nvPr>
            <p:ph sz="half" idx="2"/>
          </p:nvPr>
        </p:nvSpPr>
        <p:spPr>
          <a:xfrm>
            <a:off x="5035558" y="613234"/>
            <a:ext cx="4642975" cy="4525963"/>
          </a:xfrm>
        </p:spPr>
        <p:txBody>
          <a:bodyPr/>
          <a:lstStyle>
            <a:lvl1pPr>
              <a:defRPr sz="23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8" name="日付プレースホルダ 3"/>
          <p:cNvSpPr>
            <a:spLocks noGrp="1"/>
          </p:cNvSpPr>
          <p:nvPr>
            <p:ph type="dt" sz="half" idx="10"/>
          </p:nvPr>
        </p:nvSpPr>
        <p:spPr/>
        <p:txBody>
          <a:bodyPr/>
          <a:lstStyle>
            <a:lvl1pPr>
              <a:defRPr b="1"/>
            </a:lvl1pPr>
          </a:lstStyle>
          <a:p>
            <a:endParaRPr lang="ja-JP" altLang="en-US"/>
          </a:p>
        </p:txBody>
      </p:sp>
      <p:sp>
        <p:nvSpPr>
          <p:cNvPr id="9" name="フッター プレースホルダ 4"/>
          <p:cNvSpPr>
            <a:spLocks noGrp="1"/>
          </p:cNvSpPr>
          <p:nvPr>
            <p:ph type="ftr" sz="quarter" idx="11"/>
          </p:nvPr>
        </p:nvSpPr>
        <p:spPr/>
        <p:txBody>
          <a:bodyPr/>
          <a:lstStyle>
            <a:lvl1pPr>
              <a:defRPr b="1"/>
            </a:lvl1pPr>
          </a:lstStyle>
          <a:p>
            <a:endParaRPr lang="ja-JP" altLang="en-US"/>
          </a:p>
        </p:txBody>
      </p:sp>
      <p:sp>
        <p:nvSpPr>
          <p:cNvPr id="11" name="テキスト ボックス 10"/>
          <p:cNvSpPr txBox="1"/>
          <p:nvPr userDrawn="1"/>
        </p:nvSpPr>
        <p:spPr bwMode="auto">
          <a:xfrm>
            <a:off x="8476247" y="6564134"/>
            <a:ext cx="1429753" cy="338522"/>
          </a:xfrm>
          <a:prstGeom prst="rect">
            <a:avLst/>
          </a:prstGeom>
          <a:noFill/>
          <a:ln w="9525" algn="ctr">
            <a:noFill/>
            <a:miter lim="800000"/>
            <a:headEnd/>
            <a:tailEnd/>
          </a:ln>
          <a:effectLst/>
        </p:spPr>
        <p:txBody>
          <a:bodyPr wrap="square" lIns="91406" tIns="45704" rIns="91406" bIns="45704" rtlCol="0">
            <a:spAutoFit/>
          </a:bodyPr>
          <a:lstStyle/>
          <a:p>
            <a:pPr algn="r"/>
            <a:fld id="{F49ECFD4-5864-4768-84D7-4564E131BA13}" type="slidenum">
              <a:rPr kumimoji="1" lang="ja-JP" altLang="en-US" sz="1600" b="1" smtClean="0">
                <a:solidFill>
                  <a:sysClr val="windowText" lastClr="000000"/>
                </a:solidFill>
                <a:latin typeface="Calibri" panose="020F0502020204030204" pitchFamily="34" charset="0"/>
              </a:rPr>
              <a:pPr algn="r"/>
              <a:t>‹#›</a:t>
            </a:fld>
            <a:endParaRPr kumimoji="1" lang="ja-JP" altLang="en-US" sz="1600" b="1" dirty="0">
              <a:solidFill>
                <a:sysClr val="windowText" lastClr="000000"/>
              </a:solidFill>
              <a:latin typeface="Calibri" panose="020F0502020204030204" pitchFamily="34" charset="0"/>
            </a:endParaRPr>
          </a:p>
        </p:txBody>
      </p:sp>
    </p:spTree>
    <p:extLst>
      <p:ext uri="{BB962C8B-B14F-4D97-AF65-F5344CB8AC3E}">
        <p14:creationId xmlns:p14="http://schemas.microsoft.com/office/powerpoint/2010/main" val="7727910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grpSp>
        <p:nvGrpSpPr>
          <p:cNvPr id="3" name="正方形/長方形 5"/>
          <p:cNvGrpSpPr>
            <a:grpSpLocks/>
          </p:cNvGrpSpPr>
          <p:nvPr/>
        </p:nvGrpSpPr>
        <p:grpSpPr bwMode="auto">
          <a:xfrm>
            <a:off x="0" y="485775"/>
            <a:ext cx="9906000" cy="177800"/>
            <a:chOff x="-4" y="276"/>
            <a:chExt cx="5764" cy="112"/>
          </a:xfrm>
        </p:grpSpPr>
        <p:pic>
          <p:nvPicPr>
            <p:cNvPr id="4" name="正方形/長方形 5"/>
            <p:cNvPicPr>
              <a:picLocks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4" y="276"/>
              <a:ext cx="5764" cy="1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5" name="Text Box 22"/>
            <p:cNvSpPr txBox="1">
              <a:spLocks noChangeArrowheads="1"/>
            </p:cNvSpPr>
            <p:nvPr/>
          </p:nvSpPr>
          <p:spPr bwMode="auto">
            <a:xfrm>
              <a:off x="40" y="304"/>
              <a:ext cx="5681" cy="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lgn="l">
                <a:defRPr kumimoji="1" sz="1400" b="1">
                  <a:solidFill>
                    <a:schemeClr val="tx1"/>
                  </a:solidFill>
                  <a:latin typeface="ＭＳ Ｐゴシック" pitchFamily="50" charset="-128"/>
                  <a:ea typeface="ＭＳ Ｐゴシック" pitchFamily="50" charset="-128"/>
                </a:defRPr>
              </a:lvl1pPr>
              <a:lvl2pPr marL="742950" indent="-285750" algn="l">
                <a:defRPr kumimoji="1" sz="1400" b="1">
                  <a:solidFill>
                    <a:schemeClr val="tx1"/>
                  </a:solidFill>
                  <a:latin typeface="ＭＳ Ｐゴシック" pitchFamily="50" charset="-128"/>
                  <a:ea typeface="ＭＳ Ｐゴシック" pitchFamily="50" charset="-128"/>
                </a:defRPr>
              </a:lvl2pPr>
              <a:lvl3pPr marL="1143000" indent="-228600" algn="l">
                <a:defRPr kumimoji="1" sz="1400" b="1">
                  <a:solidFill>
                    <a:schemeClr val="tx1"/>
                  </a:solidFill>
                  <a:latin typeface="ＭＳ Ｐゴシック" pitchFamily="50" charset="-128"/>
                  <a:ea typeface="ＭＳ Ｐゴシック" pitchFamily="50" charset="-128"/>
                </a:defRPr>
              </a:lvl3pPr>
              <a:lvl4pPr marL="1600200" indent="-228600" algn="l">
                <a:defRPr kumimoji="1" sz="1400" b="1">
                  <a:solidFill>
                    <a:schemeClr val="tx1"/>
                  </a:solidFill>
                  <a:latin typeface="ＭＳ Ｐゴシック" pitchFamily="50" charset="-128"/>
                  <a:ea typeface="ＭＳ Ｐゴシック" pitchFamily="50" charset="-128"/>
                </a:defRPr>
              </a:lvl4pPr>
              <a:lvl5pPr marL="2057400" indent="-228600" algn="l">
                <a:defRPr kumimoji="1" sz="1400" b="1">
                  <a:solidFill>
                    <a:schemeClr val="tx1"/>
                  </a:solidFill>
                  <a:latin typeface="ＭＳ Ｐゴシック" pitchFamily="50" charset="-128"/>
                  <a:ea typeface="ＭＳ Ｐゴシック" pitchFamily="50" charset="-128"/>
                </a:defRPr>
              </a:lvl5pPr>
              <a:lvl6pPr marL="25146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6pPr>
              <a:lvl7pPr marL="29718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7pPr>
              <a:lvl8pPr marL="34290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8pPr>
              <a:lvl9pPr marL="38862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9pPr>
            </a:lstStyle>
            <a:p>
              <a:pPr algn="ctr" defTabSz="914418">
                <a:defRPr/>
              </a:pPr>
              <a:endParaRPr lang="ja-JP" altLang="en-US" sz="2100" b="0" dirty="0">
                <a:solidFill>
                  <a:srgbClr val="000000"/>
                </a:solidFill>
                <a:effectLst>
                  <a:outerShdw blurRad="38100" dist="38100" dir="2700000" algn="tl">
                    <a:srgbClr val="C0C0C0"/>
                  </a:outerShdw>
                </a:effectLst>
                <a:latin typeface="Arial" pitchFamily="34" charset="0"/>
                <a:ea typeface="HGP創英角ｺﾞｼｯｸUB" pitchFamily="50" charset="-128"/>
              </a:endParaRPr>
            </a:p>
          </p:txBody>
        </p:sp>
      </p:grpSp>
      <p:sp>
        <p:nvSpPr>
          <p:cNvPr id="2" name="タイトル 1"/>
          <p:cNvSpPr>
            <a:spLocks noGrp="1"/>
          </p:cNvSpPr>
          <p:nvPr>
            <p:ph type="title"/>
          </p:nvPr>
        </p:nvSpPr>
        <p:spPr>
          <a:xfrm>
            <a:off x="495300" y="8622"/>
            <a:ext cx="8915400" cy="521605"/>
          </a:xfrm>
        </p:spPr>
        <p:txBody>
          <a:bodyPr/>
          <a:lstStyle>
            <a:lvl1pPr>
              <a:defRPr sz="3200"/>
            </a:lvl1pPr>
          </a:lstStyle>
          <a:p>
            <a:r>
              <a:rPr lang="ja-JP" altLang="en-US"/>
              <a:t>マスター タイトルの書式設定</a:t>
            </a:r>
            <a:endParaRPr lang="ja-JP" altLang="en-US" dirty="0"/>
          </a:p>
        </p:txBody>
      </p:sp>
      <p:sp>
        <p:nvSpPr>
          <p:cNvPr id="6" name="日付プレースホルダ 3"/>
          <p:cNvSpPr>
            <a:spLocks noGrp="1"/>
          </p:cNvSpPr>
          <p:nvPr>
            <p:ph type="dt" sz="half" idx="10"/>
          </p:nvPr>
        </p:nvSpPr>
        <p:spPr/>
        <p:txBody>
          <a:bodyPr/>
          <a:lstStyle>
            <a:lvl1pPr>
              <a:defRPr b="1"/>
            </a:lvl1pPr>
          </a:lstStyle>
          <a:p>
            <a:endParaRPr lang="ja-JP" altLang="en-US"/>
          </a:p>
        </p:txBody>
      </p:sp>
      <p:sp>
        <p:nvSpPr>
          <p:cNvPr id="7" name="フッター プレースホルダ 4"/>
          <p:cNvSpPr>
            <a:spLocks noGrp="1"/>
          </p:cNvSpPr>
          <p:nvPr>
            <p:ph type="ftr" sz="quarter" idx="11"/>
          </p:nvPr>
        </p:nvSpPr>
        <p:spPr/>
        <p:txBody>
          <a:bodyPr/>
          <a:lstStyle>
            <a:lvl1pPr>
              <a:defRPr b="1"/>
            </a:lvl1pPr>
          </a:lstStyle>
          <a:p>
            <a:endParaRPr lang="ja-JP" altLang="en-US"/>
          </a:p>
        </p:txBody>
      </p:sp>
      <p:sp>
        <p:nvSpPr>
          <p:cNvPr id="9" name="テキスト ボックス 8"/>
          <p:cNvSpPr txBox="1"/>
          <p:nvPr userDrawn="1"/>
        </p:nvSpPr>
        <p:spPr bwMode="auto">
          <a:xfrm>
            <a:off x="8476247" y="6564134"/>
            <a:ext cx="1429753" cy="338522"/>
          </a:xfrm>
          <a:prstGeom prst="rect">
            <a:avLst/>
          </a:prstGeom>
          <a:noFill/>
          <a:ln w="9525" algn="ctr">
            <a:noFill/>
            <a:miter lim="800000"/>
            <a:headEnd/>
            <a:tailEnd/>
          </a:ln>
          <a:effectLst/>
        </p:spPr>
        <p:txBody>
          <a:bodyPr wrap="square" lIns="91406" tIns="45704" rIns="91406" bIns="45704" rtlCol="0">
            <a:spAutoFit/>
          </a:bodyPr>
          <a:lstStyle/>
          <a:p>
            <a:pPr algn="r"/>
            <a:fld id="{F49ECFD4-5864-4768-84D7-4564E131BA13}" type="slidenum">
              <a:rPr kumimoji="1" lang="ja-JP" altLang="en-US" sz="1600" b="1" smtClean="0">
                <a:solidFill>
                  <a:sysClr val="windowText" lastClr="000000"/>
                </a:solidFill>
                <a:latin typeface="Calibri" panose="020F0502020204030204" pitchFamily="34" charset="0"/>
              </a:rPr>
              <a:pPr algn="r"/>
              <a:t>‹#›</a:t>
            </a:fld>
            <a:endParaRPr kumimoji="1" lang="ja-JP" altLang="en-US" sz="1600" b="1" dirty="0">
              <a:solidFill>
                <a:sysClr val="windowText" lastClr="000000"/>
              </a:solidFill>
              <a:latin typeface="Calibri" panose="020F0502020204030204" pitchFamily="34" charset="0"/>
            </a:endParaRPr>
          </a:p>
        </p:txBody>
      </p:sp>
    </p:spTree>
    <p:extLst>
      <p:ext uri="{BB962C8B-B14F-4D97-AF65-F5344CB8AC3E}">
        <p14:creationId xmlns:p14="http://schemas.microsoft.com/office/powerpoint/2010/main" val="2169525600"/>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 3"/>
          <p:cNvSpPr>
            <a:spLocks noGrp="1"/>
          </p:cNvSpPr>
          <p:nvPr>
            <p:ph type="dt" sz="half" idx="10"/>
          </p:nvPr>
        </p:nvSpPr>
        <p:spPr/>
        <p:txBody>
          <a:bodyPr/>
          <a:lstStyle>
            <a:lvl1pPr>
              <a:defRPr b="1"/>
            </a:lvl1pPr>
          </a:lstStyle>
          <a:p>
            <a:endParaRPr lang="ja-JP" altLang="en-US"/>
          </a:p>
        </p:txBody>
      </p:sp>
      <p:sp>
        <p:nvSpPr>
          <p:cNvPr id="3" name="フッター プレースホルダ 4"/>
          <p:cNvSpPr>
            <a:spLocks noGrp="1"/>
          </p:cNvSpPr>
          <p:nvPr>
            <p:ph type="ftr" sz="quarter" idx="11"/>
          </p:nvPr>
        </p:nvSpPr>
        <p:spPr/>
        <p:txBody>
          <a:bodyPr/>
          <a:lstStyle>
            <a:lvl1pPr>
              <a:defRPr b="1"/>
            </a:lvl1pPr>
          </a:lstStyle>
          <a:p>
            <a:endParaRPr lang="ja-JP" altLang="en-US"/>
          </a:p>
        </p:txBody>
      </p:sp>
      <p:sp>
        <p:nvSpPr>
          <p:cNvPr id="5" name="テキスト ボックス 4"/>
          <p:cNvSpPr txBox="1"/>
          <p:nvPr userDrawn="1"/>
        </p:nvSpPr>
        <p:spPr bwMode="auto">
          <a:xfrm>
            <a:off x="8476247" y="6564134"/>
            <a:ext cx="1429753" cy="338522"/>
          </a:xfrm>
          <a:prstGeom prst="rect">
            <a:avLst/>
          </a:prstGeom>
          <a:noFill/>
          <a:ln w="9525" algn="ctr">
            <a:noFill/>
            <a:miter lim="800000"/>
            <a:headEnd/>
            <a:tailEnd/>
          </a:ln>
          <a:effectLst/>
        </p:spPr>
        <p:txBody>
          <a:bodyPr wrap="square" lIns="91406" tIns="45704" rIns="91406" bIns="45704" rtlCol="0">
            <a:spAutoFit/>
          </a:bodyPr>
          <a:lstStyle/>
          <a:p>
            <a:pPr algn="r"/>
            <a:fld id="{F49ECFD4-5864-4768-84D7-4564E131BA13}" type="slidenum">
              <a:rPr kumimoji="1" lang="ja-JP" altLang="en-US" sz="1600" b="1" smtClean="0">
                <a:solidFill>
                  <a:sysClr val="windowText" lastClr="000000"/>
                </a:solidFill>
                <a:latin typeface="Calibri" panose="020F0502020204030204" pitchFamily="34" charset="0"/>
              </a:rPr>
              <a:pPr algn="r"/>
              <a:t>‹#›</a:t>
            </a:fld>
            <a:endParaRPr kumimoji="1" lang="ja-JP" altLang="en-US" sz="1600" b="1" dirty="0">
              <a:solidFill>
                <a:sysClr val="windowText" lastClr="000000"/>
              </a:solidFill>
              <a:latin typeface="Calibri" panose="020F0502020204030204" pitchFamily="34" charset="0"/>
            </a:endParaRPr>
          </a:p>
        </p:txBody>
      </p:sp>
    </p:spTree>
    <p:extLst>
      <p:ext uri="{BB962C8B-B14F-4D97-AF65-F5344CB8AC3E}">
        <p14:creationId xmlns:p14="http://schemas.microsoft.com/office/powerpoint/2010/main" val="17627858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ユーザー設定レイアウト">
    <p:spTree>
      <p:nvGrpSpPr>
        <p:cNvPr id="1" name=""/>
        <p:cNvGrpSpPr/>
        <p:nvPr/>
      </p:nvGrpSpPr>
      <p:grpSpPr>
        <a:xfrm>
          <a:off x="0" y="0"/>
          <a:ext cx="0" cy="0"/>
          <a:chOff x="0" y="0"/>
          <a:chExt cx="0" cy="0"/>
        </a:xfrm>
      </p:grpSpPr>
      <p:grpSp>
        <p:nvGrpSpPr>
          <p:cNvPr id="2" name="正方形/長方形 5"/>
          <p:cNvGrpSpPr>
            <a:grpSpLocks/>
          </p:cNvGrpSpPr>
          <p:nvPr/>
        </p:nvGrpSpPr>
        <p:grpSpPr bwMode="auto">
          <a:xfrm>
            <a:off x="0" y="485775"/>
            <a:ext cx="9906000" cy="177800"/>
            <a:chOff x="-4" y="276"/>
            <a:chExt cx="5764" cy="112"/>
          </a:xfrm>
        </p:grpSpPr>
        <p:pic>
          <p:nvPicPr>
            <p:cNvPr id="3" name="正方形/長方形 5"/>
            <p:cNvPicPr>
              <a:picLocks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4" y="276"/>
              <a:ext cx="5764" cy="1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 name="Text Box 22"/>
            <p:cNvSpPr txBox="1">
              <a:spLocks noChangeArrowheads="1"/>
            </p:cNvSpPr>
            <p:nvPr/>
          </p:nvSpPr>
          <p:spPr bwMode="auto">
            <a:xfrm>
              <a:off x="40" y="304"/>
              <a:ext cx="5681" cy="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lgn="l">
                <a:defRPr kumimoji="1" sz="1400" b="1">
                  <a:solidFill>
                    <a:schemeClr val="tx1"/>
                  </a:solidFill>
                  <a:latin typeface="ＭＳ Ｐゴシック" pitchFamily="50" charset="-128"/>
                  <a:ea typeface="ＭＳ Ｐゴシック" pitchFamily="50" charset="-128"/>
                </a:defRPr>
              </a:lvl1pPr>
              <a:lvl2pPr marL="742950" indent="-285750" algn="l">
                <a:defRPr kumimoji="1" sz="1400" b="1">
                  <a:solidFill>
                    <a:schemeClr val="tx1"/>
                  </a:solidFill>
                  <a:latin typeface="ＭＳ Ｐゴシック" pitchFamily="50" charset="-128"/>
                  <a:ea typeface="ＭＳ Ｐゴシック" pitchFamily="50" charset="-128"/>
                </a:defRPr>
              </a:lvl2pPr>
              <a:lvl3pPr marL="1143000" indent="-228600" algn="l">
                <a:defRPr kumimoji="1" sz="1400" b="1">
                  <a:solidFill>
                    <a:schemeClr val="tx1"/>
                  </a:solidFill>
                  <a:latin typeface="ＭＳ Ｐゴシック" pitchFamily="50" charset="-128"/>
                  <a:ea typeface="ＭＳ Ｐゴシック" pitchFamily="50" charset="-128"/>
                </a:defRPr>
              </a:lvl3pPr>
              <a:lvl4pPr marL="1600200" indent="-228600" algn="l">
                <a:defRPr kumimoji="1" sz="1400" b="1">
                  <a:solidFill>
                    <a:schemeClr val="tx1"/>
                  </a:solidFill>
                  <a:latin typeface="ＭＳ Ｐゴシック" pitchFamily="50" charset="-128"/>
                  <a:ea typeface="ＭＳ Ｐゴシック" pitchFamily="50" charset="-128"/>
                </a:defRPr>
              </a:lvl4pPr>
              <a:lvl5pPr marL="2057400" indent="-228600" algn="l">
                <a:defRPr kumimoji="1" sz="1400" b="1">
                  <a:solidFill>
                    <a:schemeClr val="tx1"/>
                  </a:solidFill>
                  <a:latin typeface="ＭＳ Ｐゴシック" pitchFamily="50" charset="-128"/>
                  <a:ea typeface="ＭＳ Ｐゴシック" pitchFamily="50" charset="-128"/>
                </a:defRPr>
              </a:lvl5pPr>
              <a:lvl6pPr marL="25146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6pPr>
              <a:lvl7pPr marL="29718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7pPr>
              <a:lvl8pPr marL="34290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8pPr>
              <a:lvl9pPr marL="38862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9pPr>
            </a:lstStyle>
            <a:p>
              <a:pPr algn="ctr" defTabSz="914418">
                <a:defRPr/>
              </a:pPr>
              <a:endParaRPr lang="ja-JP" altLang="en-US" sz="2100" b="0" dirty="0">
                <a:solidFill>
                  <a:srgbClr val="000000"/>
                </a:solidFill>
                <a:effectLst>
                  <a:outerShdw blurRad="38100" dist="38100" dir="2700000" algn="tl">
                    <a:srgbClr val="C0C0C0"/>
                  </a:outerShdw>
                </a:effectLst>
                <a:latin typeface="Arial" pitchFamily="34" charset="0"/>
                <a:ea typeface="HGP創英角ｺﾞｼｯｸUB" pitchFamily="50" charset="-128"/>
              </a:endParaRPr>
            </a:p>
          </p:txBody>
        </p:sp>
      </p:grpSp>
      <p:sp>
        <p:nvSpPr>
          <p:cNvPr id="5" name="日付プレースホルダー 2"/>
          <p:cNvSpPr>
            <a:spLocks noGrp="1"/>
          </p:cNvSpPr>
          <p:nvPr>
            <p:ph type="dt" sz="half" idx="10"/>
          </p:nvPr>
        </p:nvSpPr>
        <p:spPr/>
        <p:txBody>
          <a:bodyPr/>
          <a:lstStyle>
            <a:lvl1pPr>
              <a:defRPr/>
            </a:lvl1pPr>
          </a:lstStyle>
          <a:p>
            <a:endParaRPr lang="ja-JP" altLang="en-US"/>
          </a:p>
        </p:txBody>
      </p:sp>
      <p:sp>
        <p:nvSpPr>
          <p:cNvPr id="6" name="フッター プレースホルダー 3"/>
          <p:cNvSpPr>
            <a:spLocks noGrp="1"/>
          </p:cNvSpPr>
          <p:nvPr>
            <p:ph type="ftr" sz="quarter" idx="11"/>
          </p:nvPr>
        </p:nvSpPr>
        <p:spPr/>
        <p:txBody>
          <a:bodyPr/>
          <a:lstStyle>
            <a:lvl1pPr>
              <a:defRPr/>
            </a:lvl1pPr>
          </a:lstStyle>
          <a:p>
            <a:endParaRPr lang="ja-JP" altLang="en-US"/>
          </a:p>
        </p:txBody>
      </p:sp>
      <p:sp>
        <p:nvSpPr>
          <p:cNvPr id="8" name="テキスト ボックス 7"/>
          <p:cNvSpPr txBox="1"/>
          <p:nvPr userDrawn="1"/>
        </p:nvSpPr>
        <p:spPr bwMode="auto">
          <a:xfrm>
            <a:off x="8476247" y="6564134"/>
            <a:ext cx="1429753" cy="338522"/>
          </a:xfrm>
          <a:prstGeom prst="rect">
            <a:avLst/>
          </a:prstGeom>
          <a:noFill/>
          <a:ln w="9525" algn="ctr">
            <a:noFill/>
            <a:miter lim="800000"/>
            <a:headEnd/>
            <a:tailEnd/>
          </a:ln>
          <a:effectLst/>
        </p:spPr>
        <p:txBody>
          <a:bodyPr wrap="square" lIns="91406" tIns="45704" rIns="91406" bIns="45704" rtlCol="0">
            <a:spAutoFit/>
          </a:bodyPr>
          <a:lstStyle/>
          <a:p>
            <a:pPr algn="r"/>
            <a:fld id="{F49ECFD4-5864-4768-84D7-4564E131BA13}" type="slidenum">
              <a:rPr kumimoji="1" lang="ja-JP" altLang="en-US" sz="1600" b="1" smtClean="0">
                <a:solidFill>
                  <a:sysClr val="windowText" lastClr="000000"/>
                </a:solidFill>
                <a:latin typeface="Calibri" panose="020F0502020204030204" pitchFamily="34" charset="0"/>
              </a:rPr>
              <a:pPr algn="r"/>
              <a:t>‹#›</a:t>
            </a:fld>
            <a:endParaRPr kumimoji="1" lang="ja-JP" altLang="en-US" sz="1600" b="1" dirty="0">
              <a:solidFill>
                <a:sysClr val="windowText" lastClr="000000"/>
              </a:solidFill>
              <a:latin typeface="Calibri" panose="020F0502020204030204" pitchFamily="34" charset="0"/>
            </a:endParaRPr>
          </a:p>
        </p:txBody>
      </p:sp>
    </p:spTree>
    <p:extLst>
      <p:ext uri="{BB962C8B-B14F-4D97-AF65-F5344CB8AC3E}">
        <p14:creationId xmlns:p14="http://schemas.microsoft.com/office/powerpoint/2010/main" val="1573168024"/>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ユーザー設定レイアウト">
    <p:spTree>
      <p:nvGrpSpPr>
        <p:cNvPr id="1" name=""/>
        <p:cNvGrpSpPr/>
        <p:nvPr/>
      </p:nvGrpSpPr>
      <p:grpSpPr>
        <a:xfrm>
          <a:off x="0" y="0"/>
          <a:ext cx="0" cy="0"/>
          <a:chOff x="0" y="0"/>
          <a:chExt cx="0" cy="0"/>
        </a:xfrm>
      </p:grpSpPr>
      <p:grpSp>
        <p:nvGrpSpPr>
          <p:cNvPr id="2" name="正方形/長方形 5"/>
          <p:cNvGrpSpPr>
            <a:grpSpLocks/>
          </p:cNvGrpSpPr>
          <p:nvPr/>
        </p:nvGrpSpPr>
        <p:grpSpPr bwMode="auto">
          <a:xfrm>
            <a:off x="0" y="485775"/>
            <a:ext cx="9906000" cy="177800"/>
            <a:chOff x="-4" y="276"/>
            <a:chExt cx="5764" cy="112"/>
          </a:xfrm>
        </p:grpSpPr>
        <p:pic>
          <p:nvPicPr>
            <p:cNvPr id="3" name="正方形/長方形 5"/>
            <p:cNvPicPr>
              <a:picLocks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4" y="276"/>
              <a:ext cx="5764" cy="1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 name="Text Box 22"/>
            <p:cNvSpPr txBox="1">
              <a:spLocks noChangeArrowheads="1"/>
            </p:cNvSpPr>
            <p:nvPr/>
          </p:nvSpPr>
          <p:spPr bwMode="auto">
            <a:xfrm>
              <a:off x="40" y="304"/>
              <a:ext cx="5681" cy="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lgn="l">
                <a:defRPr kumimoji="1" sz="1400" b="1">
                  <a:solidFill>
                    <a:schemeClr val="tx1"/>
                  </a:solidFill>
                  <a:latin typeface="ＭＳ Ｐゴシック" pitchFamily="50" charset="-128"/>
                  <a:ea typeface="ＭＳ Ｐゴシック" pitchFamily="50" charset="-128"/>
                </a:defRPr>
              </a:lvl1pPr>
              <a:lvl2pPr marL="742950" indent="-285750" algn="l">
                <a:defRPr kumimoji="1" sz="1400" b="1">
                  <a:solidFill>
                    <a:schemeClr val="tx1"/>
                  </a:solidFill>
                  <a:latin typeface="ＭＳ Ｐゴシック" pitchFamily="50" charset="-128"/>
                  <a:ea typeface="ＭＳ Ｐゴシック" pitchFamily="50" charset="-128"/>
                </a:defRPr>
              </a:lvl2pPr>
              <a:lvl3pPr marL="1143000" indent="-228600" algn="l">
                <a:defRPr kumimoji="1" sz="1400" b="1">
                  <a:solidFill>
                    <a:schemeClr val="tx1"/>
                  </a:solidFill>
                  <a:latin typeface="ＭＳ Ｐゴシック" pitchFamily="50" charset="-128"/>
                  <a:ea typeface="ＭＳ Ｐゴシック" pitchFamily="50" charset="-128"/>
                </a:defRPr>
              </a:lvl3pPr>
              <a:lvl4pPr marL="1600200" indent="-228600" algn="l">
                <a:defRPr kumimoji="1" sz="1400" b="1">
                  <a:solidFill>
                    <a:schemeClr val="tx1"/>
                  </a:solidFill>
                  <a:latin typeface="ＭＳ Ｐゴシック" pitchFamily="50" charset="-128"/>
                  <a:ea typeface="ＭＳ Ｐゴシック" pitchFamily="50" charset="-128"/>
                </a:defRPr>
              </a:lvl4pPr>
              <a:lvl5pPr marL="2057400" indent="-228600" algn="l">
                <a:defRPr kumimoji="1" sz="1400" b="1">
                  <a:solidFill>
                    <a:schemeClr val="tx1"/>
                  </a:solidFill>
                  <a:latin typeface="ＭＳ Ｐゴシック" pitchFamily="50" charset="-128"/>
                  <a:ea typeface="ＭＳ Ｐゴシック" pitchFamily="50" charset="-128"/>
                </a:defRPr>
              </a:lvl5pPr>
              <a:lvl6pPr marL="25146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6pPr>
              <a:lvl7pPr marL="29718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7pPr>
              <a:lvl8pPr marL="34290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8pPr>
              <a:lvl9pPr marL="38862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9pPr>
            </a:lstStyle>
            <a:p>
              <a:pPr algn="ctr" defTabSz="914418">
                <a:defRPr/>
              </a:pPr>
              <a:endParaRPr lang="ja-JP" altLang="en-US" sz="2100" b="0" dirty="0">
                <a:solidFill>
                  <a:srgbClr val="000000"/>
                </a:solidFill>
                <a:effectLst>
                  <a:outerShdw blurRad="38100" dist="38100" dir="2700000" algn="tl">
                    <a:srgbClr val="C0C0C0"/>
                  </a:outerShdw>
                </a:effectLst>
                <a:latin typeface="Arial" pitchFamily="34" charset="0"/>
                <a:ea typeface="HGP創英角ｺﾞｼｯｸUB" pitchFamily="50" charset="-128"/>
              </a:endParaRPr>
            </a:p>
          </p:txBody>
        </p:sp>
      </p:grpSp>
      <p:sp>
        <p:nvSpPr>
          <p:cNvPr id="5" name="日付プレースホルダー 2"/>
          <p:cNvSpPr>
            <a:spLocks noGrp="1"/>
          </p:cNvSpPr>
          <p:nvPr>
            <p:ph type="dt" sz="half" idx="10"/>
          </p:nvPr>
        </p:nvSpPr>
        <p:spPr/>
        <p:txBody>
          <a:bodyPr/>
          <a:lstStyle>
            <a:lvl1pPr>
              <a:defRPr/>
            </a:lvl1pPr>
          </a:lstStyle>
          <a:p>
            <a:endParaRPr lang="ja-JP" altLang="en-US"/>
          </a:p>
        </p:txBody>
      </p:sp>
      <p:sp>
        <p:nvSpPr>
          <p:cNvPr id="6" name="フッター プレースホルダー 3"/>
          <p:cNvSpPr>
            <a:spLocks noGrp="1"/>
          </p:cNvSpPr>
          <p:nvPr>
            <p:ph type="ftr" sz="quarter" idx="11"/>
          </p:nvPr>
        </p:nvSpPr>
        <p:spPr/>
        <p:txBody>
          <a:bodyPr/>
          <a:lstStyle>
            <a:lvl1pPr>
              <a:defRPr/>
            </a:lvl1pPr>
          </a:lstStyle>
          <a:p>
            <a:endParaRPr lang="ja-JP" altLang="en-US"/>
          </a:p>
        </p:txBody>
      </p:sp>
      <p:sp>
        <p:nvSpPr>
          <p:cNvPr id="8" name="テキスト ボックス 7"/>
          <p:cNvSpPr txBox="1"/>
          <p:nvPr userDrawn="1"/>
        </p:nvSpPr>
        <p:spPr bwMode="auto">
          <a:xfrm>
            <a:off x="8476247" y="6564134"/>
            <a:ext cx="1429753" cy="338522"/>
          </a:xfrm>
          <a:prstGeom prst="rect">
            <a:avLst/>
          </a:prstGeom>
          <a:noFill/>
          <a:ln w="9525" algn="ctr">
            <a:noFill/>
            <a:miter lim="800000"/>
            <a:headEnd/>
            <a:tailEnd/>
          </a:ln>
          <a:effectLst/>
        </p:spPr>
        <p:txBody>
          <a:bodyPr wrap="square" lIns="91406" tIns="45704" rIns="91406" bIns="45704" rtlCol="0">
            <a:spAutoFit/>
          </a:bodyPr>
          <a:lstStyle/>
          <a:p>
            <a:pPr algn="r"/>
            <a:fld id="{F49ECFD4-5864-4768-84D7-4564E131BA13}" type="slidenum">
              <a:rPr kumimoji="1" lang="ja-JP" altLang="en-US" sz="1600" b="1" smtClean="0">
                <a:solidFill>
                  <a:sysClr val="windowText" lastClr="000000"/>
                </a:solidFill>
                <a:latin typeface="Calibri" panose="020F0502020204030204" pitchFamily="34" charset="0"/>
              </a:rPr>
              <a:pPr algn="r"/>
              <a:t>‹#›</a:t>
            </a:fld>
            <a:endParaRPr kumimoji="1" lang="ja-JP" altLang="en-US" sz="1600" b="1" dirty="0">
              <a:solidFill>
                <a:sysClr val="windowText" lastClr="000000"/>
              </a:solidFill>
              <a:latin typeface="Calibri" panose="020F0502020204030204" pitchFamily="34" charset="0"/>
            </a:endParaRPr>
          </a:p>
        </p:txBody>
      </p:sp>
    </p:spTree>
    <p:extLst>
      <p:ext uri="{BB962C8B-B14F-4D97-AF65-F5344CB8AC3E}">
        <p14:creationId xmlns:p14="http://schemas.microsoft.com/office/powerpoint/2010/main" val="34037491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cSld name="1_タイトルのみ">
    <p:spTree>
      <p:nvGrpSpPr>
        <p:cNvPr id="1" name=""/>
        <p:cNvGrpSpPr/>
        <p:nvPr/>
      </p:nvGrpSpPr>
      <p:grpSpPr>
        <a:xfrm>
          <a:off x="0" y="0"/>
          <a:ext cx="0" cy="0"/>
          <a:chOff x="0" y="0"/>
          <a:chExt cx="0" cy="0"/>
        </a:xfrm>
      </p:grpSpPr>
      <p:sp>
        <p:nvSpPr>
          <p:cNvPr id="4" name="Title 1"/>
          <p:cNvSpPr>
            <a:spLocks noGrp="1"/>
          </p:cNvSpPr>
          <p:nvPr>
            <p:ph type="title"/>
          </p:nvPr>
        </p:nvSpPr>
        <p:spPr>
          <a:xfrm>
            <a:off x="206376" y="137279"/>
            <a:ext cx="9063036" cy="623887"/>
          </a:xfrm>
          <a:prstGeom prst="rect">
            <a:avLst/>
          </a:prstGeom>
        </p:spPr>
        <p:txBody>
          <a:bodyPr/>
          <a:lstStyle>
            <a:lvl1pPr algn="l">
              <a:defRPr/>
            </a:lvl1pPr>
          </a:lstStyle>
          <a:p>
            <a:r>
              <a:rPr lang="ja-JP" altLang="en-US"/>
              <a:t>マスター タイトルの書式設定</a:t>
            </a:r>
            <a:endParaRPr lang="en-GB"/>
          </a:p>
        </p:txBody>
      </p:sp>
      <p:sp>
        <p:nvSpPr>
          <p:cNvPr id="5" name="テキスト ボックス 4"/>
          <p:cNvSpPr txBox="1"/>
          <p:nvPr userDrawn="1"/>
        </p:nvSpPr>
        <p:spPr bwMode="auto">
          <a:xfrm>
            <a:off x="8476247" y="6564134"/>
            <a:ext cx="1429753" cy="338522"/>
          </a:xfrm>
          <a:prstGeom prst="rect">
            <a:avLst/>
          </a:prstGeom>
          <a:noFill/>
          <a:ln w="9525" algn="ctr">
            <a:noFill/>
            <a:miter lim="800000"/>
            <a:headEnd/>
            <a:tailEnd/>
          </a:ln>
          <a:effectLst/>
        </p:spPr>
        <p:txBody>
          <a:bodyPr wrap="square" lIns="91406" tIns="45704" rIns="91406" bIns="45704" rtlCol="0">
            <a:spAutoFit/>
          </a:bodyPr>
          <a:lstStyle/>
          <a:p>
            <a:pPr algn="r"/>
            <a:fld id="{F49ECFD4-5864-4768-84D7-4564E131BA13}" type="slidenum">
              <a:rPr kumimoji="1" lang="ja-JP" altLang="en-US" sz="1600" b="1" smtClean="0">
                <a:solidFill>
                  <a:sysClr val="windowText" lastClr="000000"/>
                </a:solidFill>
                <a:latin typeface="Calibri" panose="020F0502020204030204" pitchFamily="34" charset="0"/>
              </a:rPr>
              <a:pPr algn="r"/>
              <a:t>‹#›</a:t>
            </a:fld>
            <a:endParaRPr kumimoji="1" lang="ja-JP" altLang="en-US" sz="1600" b="1" dirty="0">
              <a:solidFill>
                <a:sysClr val="windowText" lastClr="000000"/>
              </a:solidFill>
              <a:latin typeface="Calibri" panose="020F0502020204030204" pitchFamily="34" charset="0"/>
            </a:endParaRPr>
          </a:p>
        </p:txBody>
      </p:sp>
    </p:spTree>
    <p:extLst>
      <p:ext uri="{BB962C8B-B14F-4D97-AF65-F5344CB8AC3E}">
        <p14:creationId xmlns:p14="http://schemas.microsoft.com/office/powerpoint/2010/main" val="2180665579"/>
      </p:ext>
    </p:extLst>
  </p:cSld>
  <p:clrMapOvr>
    <a:masterClrMapping/>
  </p:clrMapOvr>
  <p:transition spd="slow">
    <p:wipe dir="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ユーザー設定レイアウト">
    <p:spTree>
      <p:nvGrpSpPr>
        <p:cNvPr id="1" name=""/>
        <p:cNvGrpSpPr/>
        <p:nvPr/>
      </p:nvGrpSpPr>
      <p:grpSpPr>
        <a:xfrm>
          <a:off x="0" y="0"/>
          <a:ext cx="0" cy="0"/>
          <a:chOff x="0" y="0"/>
          <a:chExt cx="0" cy="0"/>
        </a:xfrm>
      </p:grpSpPr>
      <p:grpSp>
        <p:nvGrpSpPr>
          <p:cNvPr id="2" name="正方形/長方形 5"/>
          <p:cNvGrpSpPr>
            <a:grpSpLocks/>
          </p:cNvGrpSpPr>
          <p:nvPr userDrawn="1"/>
        </p:nvGrpSpPr>
        <p:grpSpPr bwMode="auto">
          <a:xfrm>
            <a:off x="0" y="485775"/>
            <a:ext cx="9906000" cy="177800"/>
            <a:chOff x="-4" y="276"/>
            <a:chExt cx="5764" cy="112"/>
          </a:xfrm>
        </p:grpSpPr>
        <p:pic>
          <p:nvPicPr>
            <p:cNvPr id="3" name="正方形/長方形 5"/>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 y="276"/>
              <a:ext cx="5764" cy="112"/>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pic>
        <p:sp>
          <p:nvSpPr>
            <p:cNvPr id="4" name="Text Box 22"/>
            <p:cNvSpPr txBox="1">
              <a:spLocks noChangeArrowheads="1"/>
            </p:cNvSpPr>
            <p:nvPr/>
          </p:nvSpPr>
          <p:spPr bwMode="auto">
            <a:xfrm>
              <a:off x="40" y="304"/>
              <a:ext cx="5681" cy="33"/>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txBody>
            <a:bodyPr anchor="ctr"/>
            <a:lstStyle>
              <a:lvl1pPr algn="l">
                <a:defRPr kumimoji="1" sz="1400" b="1">
                  <a:solidFill>
                    <a:schemeClr val="tx1"/>
                  </a:solidFill>
                  <a:latin typeface="ＭＳ Ｐゴシック" pitchFamily="50" charset="-128"/>
                  <a:ea typeface="ＭＳ Ｐゴシック" pitchFamily="50" charset="-128"/>
                </a:defRPr>
              </a:lvl1pPr>
              <a:lvl2pPr marL="742950" indent="-285750" algn="l">
                <a:defRPr kumimoji="1" sz="1400" b="1">
                  <a:solidFill>
                    <a:schemeClr val="tx1"/>
                  </a:solidFill>
                  <a:latin typeface="ＭＳ Ｐゴシック" pitchFamily="50" charset="-128"/>
                  <a:ea typeface="ＭＳ Ｐゴシック" pitchFamily="50" charset="-128"/>
                </a:defRPr>
              </a:lvl2pPr>
              <a:lvl3pPr marL="1143000" indent="-228600" algn="l">
                <a:defRPr kumimoji="1" sz="1400" b="1">
                  <a:solidFill>
                    <a:schemeClr val="tx1"/>
                  </a:solidFill>
                  <a:latin typeface="ＭＳ Ｐゴシック" pitchFamily="50" charset="-128"/>
                  <a:ea typeface="ＭＳ Ｐゴシック" pitchFamily="50" charset="-128"/>
                </a:defRPr>
              </a:lvl3pPr>
              <a:lvl4pPr marL="1600200" indent="-228600" algn="l">
                <a:defRPr kumimoji="1" sz="1400" b="1">
                  <a:solidFill>
                    <a:schemeClr val="tx1"/>
                  </a:solidFill>
                  <a:latin typeface="ＭＳ Ｐゴシック" pitchFamily="50" charset="-128"/>
                  <a:ea typeface="ＭＳ Ｐゴシック" pitchFamily="50" charset="-128"/>
                </a:defRPr>
              </a:lvl4pPr>
              <a:lvl5pPr marL="2057400" indent="-228600" algn="l">
                <a:defRPr kumimoji="1" sz="1400" b="1">
                  <a:solidFill>
                    <a:schemeClr val="tx1"/>
                  </a:solidFill>
                  <a:latin typeface="ＭＳ Ｐゴシック" pitchFamily="50" charset="-128"/>
                  <a:ea typeface="ＭＳ Ｐゴシック" pitchFamily="50" charset="-128"/>
                </a:defRPr>
              </a:lvl5pPr>
              <a:lvl6pPr marL="25146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6pPr>
              <a:lvl7pPr marL="29718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7pPr>
              <a:lvl8pPr marL="34290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8pPr>
              <a:lvl9pPr marL="38862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9pPr>
            </a:lstStyle>
            <a:p>
              <a:pPr algn="ctr" fontAlgn="base">
                <a:spcBef>
                  <a:spcPct val="0"/>
                </a:spcBef>
                <a:spcAft>
                  <a:spcPct val="0"/>
                </a:spcAft>
                <a:defRPr/>
              </a:pPr>
              <a:endParaRPr lang="ja-JP" altLang="en-US" sz="1939" b="0" dirty="0">
                <a:solidFill>
                  <a:srgbClr val="000000"/>
                </a:solidFill>
                <a:effectLst>
                  <a:outerShdw blurRad="38100" dist="38100" dir="2700000" algn="tl">
                    <a:srgbClr val="C0C0C0"/>
                  </a:outerShdw>
                </a:effectLst>
                <a:latin typeface="Century Gothic" panose="020B0502020202020204" pitchFamily="34" charset="0"/>
                <a:ea typeface="HGPｺﾞｼｯｸM" panose="020B0600000000000000" pitchFamily="50" charset="-128"/>
              </a:endParaRPr>
            </a:p>
          </p:txBody>
        </p:sp>
      </p:grpSp>
      <p:sp>
        <p:nvSpPr>
          <p:cNvPr id="5" name="日付プレースホルダー 2"/>
          <p:cNvSpPr>
            <a:spLocks noGrp="1"/>
          </p:cNvSpPr>
          <p:nvPr>
            <p:ph type="dt" sz="half" idx="10"/>
          </p:nvPr>
        </p:nvSpPr>
        <p:spPr/>
        <p:txBody>
          <a:bodyPr/>
          <a:lstStyle>
            <a:lvl1pPr>
              <a:defRPr/>
            </a:lvl1pPr>
          </a:lstStyle>
          <a:p>
            <a:pPr>
              <a:defRPr/>
            </a:pPr>
            <a:endParaRPr lang="ja-JP" altLang="en-US"/>
          </a:p>
        </p:txBody>
      </p:sp>
      <p:sp>
        <p:nvSpPr>
          <p:cNvPr id="6" name="フッター プレースホルダー 3"/>
          <p:cNvSpPr>
            <a:spLocks noGrp="1"/>
          </p:cNvSpPr>
          <p:nvPr>
            <p:ph type="ftr" sz="quarter" idx="11"/>
          </p:nvPr>
        </p:nvSpPr>
        <p:spPr/>
        <p:txBody>
          <a:bodyPr/>
          <a:lstStyle>
            <a:lvl1pPr>
              <a:defRPr/>
            </a:lvl1pPr>
          </a:lstStyle>
          <a:p>
            <a:pPr>
              <a:defRPr/>
            </a:pPr>
            <a:endParaRPr lang="ja-JP" altLang="en-US"/>
          </a:p>
        </p:txBody>
      </p:sp>
      <p:sp>
        <p:nvSpPr>
          <p:cNvPr id="7" name="テキスト ボックス 6"/>
          <p:cNvSpPr txBox="1"/>
          <p:nvPr userDrawn="1"/>
        </p:nvSpPr>
        <p:spPr bwMode="auto">
          <a:xfrm>
            <a:off x="8476247" y="6564134"/>
            <a:ext cx="1429753" cy="338522"/>
          </a:xfrm>
          <a:prstGeom prst="rect">
            <a:avLst/>
          </a:prstGeom>
          <a:noFill/>
          <a:ln w="9525" algn="ctr">
            <a:noFill/>
            <a:miter lim="800000"/>
            <a:headEnd/>
            <a:tailEnd/>
          </a:ln>
          <a:effectLst/>
        </p:spPr>
        <p:txBody>
          <a:bodyPr wrap="square" lIns="91406" tIns="45704" rIns="91406" bIns="45704" rtlCol="0">
            <a:spAutoFit/>
          </a:bodyPr>
          <a:lstStyle/>
          <a:p>
            <a:pPr algn="r"/>
            <a:fld id="{F49ECFD4-5864-4768-84D7-4564E131BA13}" type="slidenum">
              <a:rPr kumimoji="1" lang="ja-JP" altLang="en-US" sz="1600" b="1" smtClean="0">
                <a:solidFill>
                  <a:sysClr val="windowText" lastClr="000000"/>
                </a:solidFill>
                <a:latin typeface="Calibri" panose="020F0502020204030204" pitchFamily="34" charset="0"/>
              </a:rPr>
              <a:pPr algn="r"/>
              <a:t>‹#›</a:t>
            </a:fld>
            <a:endParaRPr kumimoji="1" lang="ja-JP" altLang="en-US" sz="1600" b="1" dirty="0">
              <a:solidFill>
                <a:sysClr val="windowText" lastClr="000000"/>
              </a:solidFill>
              <a:latin typeface="Calibri" panose="020F0502020204030204" pitchFamily="34" charset="0"/>
            </a:endParaRPr>
          </a:p>
        </p:txBody>
      </p:sp>
    </p:spTree>
    <p:extLst>
      <p:ext uri="{BB962C8B-B14F-4D97-AF65-F5344CB8AC3E}">
        <p14:creationId xmlns:p14="http://schemas.microsoft.com/office/powerpoint/2010/main" val="20895695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4" name="Rectangle 6"/>
          <p:cNvSpPr>
            <a:spLocks noChangeArrowheads="1"/>
          </p:cNvSpPr>
          <p:nvPr/>
        </p:nvSpPr>
        <p:spPr bwMode="auto">
          <a:xfrm>
            <a:off x="344496" y="1312864"/>
            <a:ext cx="9217025" cy="2836863"/>
          </a:xfrm>
          <a:prstGeom prst="rect">
            <a:avLst/>
          </a:prstGeom>
          <a:solidFill>
            <a:srgbClr val="000099"/>
          </a:solidFill>
          <a:ln>
            <a:noFill/>
          </a:ln>
          <a:extLst>
            <a:ext uri="{91240B29-F687-4F45-9708-019B960494DF}">
              <a14:hiddenLine xmlns:a14="http://schemas.microsoft.com/office/drawing/2010/main" w="57150">
                <a:solidFill>
                  <a:srgbClr val="000000"/>
                </a:solidFill>
                <a:miter lim="800000"/>
                <a:headEnd/>
                <a:tailEnd/>
              </a14:hiddenLine>
            </a:ext>
          </a:extLst>
        </p:spPr>
        <p:txBody>
          <a:bodyPr lIns="0" tIns="45709" rIns="0" bIns="45709" anchor="ctr"/>
          <a:lstStyle/>
          <a:p>
            <a:pPr defTabSz="914418" eaLnBrk="0" hangingPunct="0"/>
            <a:endParaRPr lang="ja-JP" altLang="ja-JP" sz="3200" b="1">
              <a:solidFill>
                <a:srgbClr val="000000"/>
              </a:solidFill>
              <a:latin typeface="HG丸ｺﾞｼｯｸM-PRO" pitchFamily="50" charset="-128"/>
              <a:ea typeface="HG丸ｺﾞｼｯｸM-PRO" pitchFamily="50" charset="-128"/>
            </a:endParaRPr>
          </a:p>
        </p:txBody>
      </p:sp>
      <p:sp>
        <p:nvSpPr>
          <p:cNvPr id="5" name="AutoShape 8"/>
          <p:cNvSpPr>
            <a:spLocks noChangeArrowheads="1"/>
          </p:cNvSpPr>
          <p:nvPr/>
        </p:nvSpPr>
        <p:spPr bwMode="auto">
          <a:xfrm>
            <a:off x="776289" y="1841505"/>
            <a:ext cx="8280400" cy="1781175"/>
          </a:xfrm>
          <a:prstGeom prst="roundRect">
            <a:avLst>
              <a:gd name="adj" fmla="val 50000"/>
            </a:avLst>
          </a:prstGeom>
          <a:solidFill>
            <a:srgbClr val="FFFFFF"/>
          </a:solidFill>
          <a:ln>
            <a:noFill/>
          </a:ln>
          <a:extLst/>
        </p:spPr>
        <p:txBody>
          <a:bodyPr lIns="0" tIns="45709" rIns="0" bIns="45709" anchor="ctr"/>
          <a:lstStyle/>
          <a:p>
            <a:pPr defTabSz="914418" eaLnBrk="0" hangingPunct="0">
              <a:defRPr/>
            </a:pPr>
            <a:endParaRPr lang="ja-JP" altLang="ja-JP" sz="2600" dirty="0">
              <a:solidFill>
                <a:srgbClr val="000099"/>
              </a:solidFill>
              <a:effectLst>
                <a:outerShdw blurRad="38100" dist="38100" dir="2700000" algn="tl">
                  <a:srgbClr val="C0C0C0"/>
                </a:outerShdw>
              </a:effectLst>
              <a:latin typeface="HGS創英角ｺﾞｼｯｸUB" pitchFamily="50" charset="-128"/>
              <a:ea typeface="HGS創英角ｺﾞｼｯｸUB" pitchFamily="50" charset="-128"/>
            </a:endParaRPr>
          </a:p>
        </p:txBody>
      </p:sp>
      <p:pic>
        <p:nvPicPr>
          <p:cNvPr id="6" name="Picture 7" descr="kantei"/>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273052" y="4221179"/>
            <a:ext cx="3357563" cy="2249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タイトル 1"/>
          <p:cNvSpPr>
            <a:spLocks noGrp="1"/>
          </p:cNvSpPr>
          <p:nvPr>
            <p:ph type="ctrTitle"/>
          </p:nvPr>
        </p:nvSpPr>
        <p:spPr>
          <a:xfrm>
            <a:off x="742950" y="1988846"/>
            <a:ext cx="8420100" cy="1470025"/>
          </a:xfrm>
        </p:spPr>
        <p:txBody>
          <a:bodyPr/>
          <a:lstStyle/>
          <a:p>
            <a:r>
              <a:rPr lang="ja-JP" altLang="en-US"/>
              <a:t>マスター タイトルの書式設定</a:t>
            </a:r>
          </a:p>
        </p:txBody>
      </p:sp>
      <p:sp>
        <p:nvSpPr>
          <p:cNvPr id="3" name="サブタイトル 2"/>
          <p:cNvSpPr>
            <a:spLocks noGrp="1"/>
          </p:cNvSpPr>
          <p:nvPr>
            <p:ph type="subTitle" idx="1"/>
          </p:nvPr>
        </p:nvSpPr>
        <p:spPr>
          <a:xfrm>
            <a:off x="4547964" y="4469607"/>
            <a:ext cx="5013559" cy="1752600"/>
          </a:xfrm>
        </p:spPr>
        <p:txBody>
          <a:bodyPr/>
          <a:lstStyle>
            <a:lvl1pPr marL="0" indent="0" algn="l">
              <a:buNone/>
              <a:defRPr>
                <a:solidFill>
                  <a:schemeClr val="tx1"/>
                </a:solidFill>
              </a:defRPr>
            </a:lvl1pPr>
            <a:lvl2pPr marL="456987" indent="0" algn="ctr">
              <a:buNone/>
              <a:defRPr>
                <a:solidFill>
                  <a:schemeClr val="tx1">
                    <a:tint val="75000"/>
                  </a:schemeClr>
                </a:solidFill>
              </a:defRPr>
            </a:lvl2pPr>
            <a:lvl3pPr marL="913976" indent="0" algn="ctr">
              <a:buNone/>
              <a:defRPr>
                <a:solidFill>
                  <a:schemeClr val="tx1">
                    <a:tint val="75000"/>
                  </a:schemeClr>
                </a:solidFill>
              </a:defRPr>
            </a:lvl3pPr>
            <a:lvl4pPr marL="1370965" indent="0" algn="ctr">
              <a:buNone/>
              <a:defRPr>
                <a:solidFill>
                  <a:schemeClr val="tx1">
                    <a:tint val="75000"/>
                  </a:schemeClr>
                </a:solidFill>
              </a:defRPr>
            </a:lvl4pPr>
            <a:lvl5pPr marL="1827954" indent="0" algn="ctr">
              <a:buNone/>
              <a:defRPr>
                <a:solidFill>
                  <a:schemeClr val="tx1">
                    <a:tint val="75000"/>
                  </a:schemeClr>
                </a:solidFill>
              </a:defRPr>
            </a:lvl5pPr>
            <a:lvl6pPr marL="2284941" indent="0" algn="ctr">
              <a:buNone/>
              <a:defRPr>
                <a:solidFill>
                  <a:schemeClr val="tx1">
                    <a:tint val="75000"/>
                  </a:schemeClr>
                </a:solidFill>
              </a:defRPr>
            </a:lvl6pPr>
            <a:lvl7pPr marL="2741929" indent="0" algn="ctr">
              <a:buNone/>
              <a:defRPr>
                <a:solidFill>
                  <a:schemeClr val="tx1">
                    <a:tint val="75000"/>
                  </a:schemeClr>
                </a:solidFill>
              </a:defRPr>
            </a:lvl7pPr>
            <a:lvl8pPr marL="3198919" indent="0" algn="ctr">
              <a:buNone/>
              <a:defRPr>
                <a:solidFill>
                  <a:schemeClr val="tx1">
                    <a:tint val="75000"/>
                  </a:schemeClr>
                </a:solidFill>
              </a:defRPr>
            </a:lvl8pPr>
            <a:lvl9pPr marL="3655906" indent="0" algn="ctr">
              <a:buNone/>
              <a:defRPr>
                <a:solidFill>
                  <a:schemeClr val="tx1">
                    <a:tint val="75000"/>
                  </a:schemeClr>
                </a:solidFill>
              </a:defRPr>
            </a:lvl9pPr>
          </a:lstStyle>
          <a:p>
            <a:r>
              <a:rPr lang="ja-JP" altLang="en-US"/>
              <a:t>マスター サブタイトルの書式設定</a:t>
            </a:r>
            <a:endParaRPr lang="ja-JP" altLang="en-US" dirty="0"/>
          </a:p>
        </p:txBody>
      </p:sp>
      <p:sp>
        <p:nvSpPr>
          <p:cNvPr id="7" name="日付プレースホルダ 3"/>
          <p:cNvSpPr>
            <a:spLocks noGrp="1"/>
          </p:cNvSpPr>
          <p:nvPr>
            <p:ph type="dt" sz="half" idx="10"/>
          </p:nvPr>
        </p:nvSpPr>
        <p:spPr>
          <a:xfrm>
            <a:off x="3175" y="6578616"/>
            <a:ext cx="2311400" cy="271463"/>
          </a:xfrm>
        </p:spPr>
        <p:txBody>
          <a:bodyPr/>
          <a:lstStyle>
            <a:lvl1pPr>
              <a:defRPr b="1"/>
            </a:lvl1pPr>
          </a:lstStyle>
          <a:p>
            <a:endParaRPr lang="ja-JP" altLang="en-US"/>
          </a:p>
        </p:txBody>
      </p:sp>
      <p:sp>
        <p:nvSpPr>
          <p:cNvPr id="8" name="フッター プレースホルダ 4"/>
          <p:cNvSpPr>
            <a:spLocks noGrp="1"/>
          </p:cNvSpPr>
          <p:nvPr>
            <p:ph type="ftr" sz="quarter" idx="11"/>
          </p:nvPr>
        </p:nvSpPr>
        <p:spPr>
          <a:xfrm>
            <a:off x="3384550" y="6578616"/>
            <a:ext cx="3136900" cy="271463"/>
          </a:xfrm>
        </p:spPr>
        <p:txBody>
          <a:bodyPr/>
          <a:lstStyle>
            <a:lvl1pPr>
              <a:defRPr b="1"/>
            </a:lvl1pPr>
          </a:lstStyle>
          <a:p>
            <a:endParaRPr lang="ja-JP" altLang="en-US"/>
          </a:p>
        </p:txBody>
      </p:sp>
    </p:spTree>
    <p:extLst>
      <p:ext uri="{BB962C8B-B14F-4D97-AF65-F5344CB8AC3E}">
        <p14:creationId xmlns:p14="http://schemas.microsoft.com/office/powerpoint/2010/main" val="3233505394"/>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grpSp>
        <p:nvGrpSpPr>
          <p:cNvPr id="4" name="正方形/長方形 5"/>
          <p:cNvGrpSpPr>
            <a:grpSpLocks/>
          </p:cNvGrpSpPr>
          <p:nvPr/>
        </p:nvGrpSpPr>
        <p:grpSpPr bwMode="auto">
          <a:xfrm>
            <a:off x="0" y="485775"/>
            <a:ext cx="9906000" cy="177800"/>
            <a:chOff x="-4" y="276"/>
            <a:chExt cx="5764" cy="112"/>
          </a:xfrm>
        </p:grpSpPr>
        <p:pic>
          <p:nvPicPr>
            <p:cNvPr id="5" name="正方形/長方形 5"/>
            <p:cNvPicPr>
              <a:picLocks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4" y="276"/>
              <a:ext cx="5764" cy="1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6" name="Text Box 22"/>
            <p:cNvSpPr txBox="1">
              <a:spLocks noChangeArrowheads="1"/>
            </p:cNvSpPr>
            <p:nvPr/>
          </p:nvSpPr>
          <p:spPr bwMode="auto">
            <a:xfrm>
              <a:off x="40" y="304"/>
              <a:ext cx="5681" cy="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lgn="l">
                <a:defRPr kumimoji="1" sz="1400" b="1">
                  <a:solidFill>
                    <a:schemeClr val="tx1"/>
                  </a:solidFill>
                  <a:latin typeface="ＭＳ Ｐゴシック" pitchFamily="50" charset="-128"/>
                  <a:ea typeface="ＭＳ Ｐゴシック" pitchFamily="50" charset="-128"/>
                </a:defRPr>
              </a:lvl1pPr>
              <a:lvl2pPr marL="742950" indent="-285750" algn="l">
                <a:defRPr kumimoji="1" sz="1400" b="1">
                  <a:solidFill>
                    <a:schemeClr val="tx1"/>
                  </a:solidFill>
                  <a:latin typeface="ＭＳ Ｐゴシック" pitchFamily="50" charset="-128"/>
                  <a:ea typeface="ＭＳ Ｐゴシック" pitchFamily="50" charset="-128"/>
                </a:defRPr>
              </a:lvl2pPr>
              <a:lvl3pPr marL="1143000" indent="-228600" algn="l">
                <a:defRPr kumimoji="1" sz="1400" b="1">
                  <a:solidFill>
                    <a:schemeClr val="tx1"/>
                  </a:solidFill>
                  <a:latin typeface="ＭＳ Ｐゴシック" pitchFamily="50" charset="-128"/>
                  <a:ea typeface="ＭＳ Ｐゴシック" pitchFamily="50" charset="-128"/>
                </a:defRPr>
              </a:lvl3pPr>
              <a:lvl4pPr marL="1600200" indent="-228600" algn="l">
                <a:defRPr kumimoji="1" sz="1400" b="1">
                  <a:solidFill>
                    <a:schemeClr val="tx1"/>
                  </a:solidFill>
                  <a:latin typeface="ＭＳ Ｐゴシック" pitchFamily="50" charset="-128"/>
                  <a:ea typeface="ＭＳ Ｐゴシック" pitchFamily="50" charset="-128"/>
                </a:defRPr>
              </a:lvl4pPr>
              <a:lvl5pPr marL="2057400" indent="-228600" algn="l">
                <a:defRPr kumimoji="1" sz="1400" b="1">
                  <a:solidFill>
                    <a:schemeClr val="tx1"/>
                  </a:solidFill>
                  <a:latin typeface="ＭＳ Ｐゴシック" pitchFamily="50" charset="-128"/>
                  <a:ea typeface="ＭＳ Ｐゴシック" pitchFamily="50" charset="-128"/>
                </a:defRPr>
              </a:lvl5pPr>
              <a:lvl6pPr marL="25146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6pPr>
              <a:lvl7pPr marL="29718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7pPr>
              <a:lvl8pPr marL="34290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8pPr>
              <a:lvl9pPr marL="38862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9pPr>
            </a:lstStyle>
            <a:p>
              <a:pPr algn="ctr" defTabSz="914418">
                <a:defRPr/>
              </a:pPr>
              <a:endParaRPr lang="ja-JP" altLang="en-US" sz="2100" b="0" dirty="0">
                <a:solidFill>
                  <a:srgbClr val="000000"/>
                </a:solidFill>
                <a:effectLst>
                  <a:outerShdw blurRad="38100" dist="38100" dir="2700000" algn="tl">
                    <a:srgbClr val="C0C0C0"/>
                  </a:outerShdw>
                </a:effectLst>
                <a:latin typeface="Arial" pitchFamily="34" charset="0"/>
                <a:ea typeface="HGP創英角ｺﾞｼｯｸUB" pitchFamily="50" charset="-128"/>
              </a:endParaRPr>
            </a:p>
          </p:txBody>
        </p:sp>
      </p:grpSp>
      <p:sp>
        <p:nvSpPr>
          <p:cNvPr id="2" name="タイトル 1"/>
          <p:cNvSpPr>
            <a:spLocks noGrp="1"/>
          </p:cNvSpPr>
          <p:nvPr>
            <p:ph type="title"/>
          </p:nvPr>
        </p:nvSpPr>
        <p:spPr>
          <a:xfrm>
            <a:off x="495300" y="-9254"/>
            <a:ext cx="8915400" cy="565675"/>
          </a:xfrm>
        </p:spPr>
        <p:txBody>
          <a:bodyPr/>
          <a:lstStyle>
            <a:lvl1pPr>
              <a:defRPr sz="3200"/>
            </a:lvl1pPr>
          </a:lstStyle>
          <a:p>
            <a:r>
              <a:rPr lang="ja-JP" altLang="en-US"/>
              <a:t>マスター タイトルの書式設定</a:t>
            </a:r>
          </a:p>
        </p:txBody>
      </p:sp>
      <p:sp>
        <p:nvSpPr>
          <p:cNvPr id="3" name="コンテンツ プレースホルダ 2"/>
          <p:cNvSpPr>
            <a:spLocks noGrp="1"/>
          </p:cNvSpPr>
          <p:nvPr>
            <p:ph idx="1"/>
          </p:nvPr>
        </p:nvSpPr>
        <p:spPr>
          <a:xfrm>
            <a:off x="495300" y="638691"/>
            <a:ext cx="8915400" cy="4525963"/>
          </a:xfrm>
        </p:spPr>
        <p:txBody>
          <a:bodyPr/>
          <a:lstStyle>
            <a:lvl1pPr>
              <a:defRPr sz="2300"/>
            </a:lvl1pPr>
            <a:lvl2pPr>
              <a:defRPr sz="2000"/>
            </a:lvl2pPr>
            <a:lvl3pPr>
              <a:defRPr sz="1800"/>
            </a:lvl3pPr>
            <a:lvl4pPr>
              <a:defRPr sz="1600"/>
            </a:lvl4pPr>
            <a:lvl5pPr>
              <a:defRPr sz="1600"/>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ja-JP" altLang="en-US" dirty="0"/>
          </a:p>
        </p:txBody>
      </p:sp>
      <p:sp>
        <p:nvSpPr>
          <p:cNvPr id="7" name="日付プレースホルダ 3"/>
          <p:cNvSpPr>
            <a:spLocks noGrp="1"/>
          </p:cNvSpPr>
          <p:nvPr>
            <p:ph type="dt" sz="half" idx="10"/>
          </p:nvPr>
        </p:nvSpPr>
        <p:spPr/>
        <p:txBody>
          <a:bodyPr/>
          <a:lstStyle>
            <a:lvl1pPr>
              <a:defRPr b="1"/>
            </a:lvl1pPr>
          </a:lstStyle>
          <a:p>
            <a:endParaRPr lang="ja-JP" altLang="en-US"/>
          </a:p>
        </p:txBody>
      </p:sp>
      <p:sp>
        <p:nvSpPr>
          <p:cNvPr id="8" name="フッター プレースホルダ 4"/>
          <p:cNvSpPr>
            <a:spLocks noGrp="1"/>
          </p:cNvSpPr>
          <p:nvPr>
            <p:ph type="ftr" sz="quarter" idx="11"/>
          </p:nvPr>
        </p:nvSpPr>
        <p:spPr/>
        <p:txBody>
          <a:bodyPr/>
          <a:lstStyle>
            <a:lvl1pPr>
              <a:defRPr b="1"/>
            </a:lvl1pPr>
          </a:lstStyle>
          <a:p>
            <a:endParaRPr lang="ja-JP" altLang="en-US"/>
          </a:p>
        </p:txBody>
      </p:sp>
      <p:sp>
        <p:nvSpPr>
          <p:cNvPr id="10" name="テキスト ボックス 9"/>
          <p:cNvSpPr txBox="1"/>
          <p:nvPr userDrawn="1"/>
        </p:nvSpPr>
        <p:spPr bwMode="auto">
          <a:xfrm>
            <a:off x="8476247" y="6564134"/>
            <a:ext cx="1429753" cy="338522"/>
          </a:xfrm>
          <a:prstGeom prst="rect">
            <a:avLst/>
          </a:prstGeom>
          <a:noFill/>
          <a:ln w="9525" algn="ctr">
            <a:noFill/>
            <a:miter lim="800000"/>
            <a:headEnd/>
            <a:tailEnd/>
          </a:ln>
          <a:effectLst/>
        </p:spPr>
        <p:txBody>
          <a:bodyPr wrap="square" lIns="91406" tIns="45704" rIns="91406" bIns="45704" rtlCol="0">
            <a:spAutoFit/>
          </a:bodyPr>
          <a:lstStyle/>
          <a:p>
            <a:pPr algn="r"/>
            <a:fld id="{F49ECFD4-5864-4768-84D7-4564E131BA13}" type="slidenum">
              <a:rPr lang="ja-JP" altLang="en-US" sz="1600" b="1" smtClean="0">
                <a:solidFill>
                  <a:sysClr val="windowText" lastClr="000000"/>
                </a:solidFill>
              </a:rPr>
              <a:pPr algn="r"/>
              <a:t>‹#›</a:t>
            </a:fld>
            <a:endParaRPr lang="ja-JP" altLang="en-US" sz="1600" b="1" dirty="0">
              <a:solidFill>
                <a:sysClr val="windowText" lastClr="000000"/>
              </a:solidFill>
            </a:endParaRPr>
          </a:p>
        </p:txBody>
      </p:sp>
    </p:spTree>
    <p:extLst>
      <p:ext uri="{BB962C8B-B14F-4D97-AF65-F5344CB8AC3E}">
        <p14:creationId xmlns:p14="http://schemas.microsoft.com/office/powerpoint/2010/main" val="9680236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grpSp>
        <p:nvGrpSpPr>
          <p:cNvPr id="4" name="正方形/長方形 5"/>
          <p:cNvGrpSpPr>
            <a:grpSpLocks/>
          </p:cNvGrpSpPr>
          <p:nvPr/>
        </p:nvGrpSpPr>
        <p:grpSpPr bwMode="auto">
          <a:xfrm>
            <a:off x="0" y="5094288"/>
            <a:ext cx="9906000" cy="177800"/>
            <a:chOff x="-4" y="276"/>
            <a:chExt cx="5764" cy="112"/>
          </a:xfrm>
        </p:grpSpPr>
        <p:pic>
          <p:nvPicPr>
            <p:cNvPr id="5" name="正方形/長方形 5"/>
            <p:cNvPicPr>
              <a:picLocks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4" y="276"/>
              <a:ext cx="5764" cy="1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6" name="Text Box 22"/>
            <p:cNvSpPr txBox="1">
              <a:spLocks noChangeArrowheads="1"/>
            </p:cNvSpPr>
            <p:nvPr/>
          </p:nvSpPr>
          <p:spPr bwMode="auto">
            <a:xfrm>
              <a:off x="40" y="304"/>
              <a:ext cx="5681" cy="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lgn="l">
                <a:defRPr kumimoji="1" sz="1400" b="1">
                  <a:solidFill>
                    <a:schemeClr val="tx1"/>
                  </a:solidFill>
                  <a:latin typeface="ＭＳ Ｐゴシック" pitchFamily="50" charset="-128"/>
                  <a:ea typeface="ＭＳ Ｐゴシック" pitchFamily="50" charset="-128"/>
                </a:defRPr>
              </a:lvl1pPr>
              <a:lvl2pPr marL="742950" indent="-285750" algn="l">
                <a:defRPr kumimoji="1" sz="1400" b="1">
                  <a:solidFill>
                    <a:schemeClr val="tx1"/>
                  </a:solidFill>
                  <a:latin typeface="ＭＳ Ｐゴシック" pitchFamily="50" charset="-128"/>
                  <a:ea typeface="ＭＳ Ｐゴシック" pitchFamily="50" charset="-128"/>
                </a:defRPr>
              </a:lvl2pPr>
              <a:lvl3pPr marL="1143000" indent="-228600" algn="l">
                <a:defRPr kumimoji="1" sz="1400" b="1">
                  <a:solidFill>
                    <a:schemeClr val="tx1"/>
                  </a:solidFill>
                  <a:latin typeface="ＭＳ Ｐゴシック" pitchFamily="50" charset="-128"/>
                  <a:ea typeface="ＭＳ Ｐゴシック" pitchFamily="50" charset="-128"/>
                </a:defRPr>
              </a:lvl3pPr>
              <a:lvl4pPr marL="1600200" indent="-228600" algn="l">
                <a:defRPr kumimoji="1" sz="1400" b="1">
                  <a:solidFill>
                    <a:schemeClr val="tx1"/>
                  </a:solidFill>
                  <a:latin typeface="ＭＳ Ｐゴシック" pitchFamily="50" charset="-128"/>
                  <a:ea typeface="ＭＳ Ｐゴシック" pitchFamily="50" charset="-128"/>
                </a:defRPr>
              </a:lvl4pPr>
              <a:lvl5pPr marL="2057400" indent="-228600" algn="l">
                <a:defRPr kumimoji="1" sz="1400" b="1">
                  <a:solidFill>
                    <a:schemeClr val="tx1"/>
                  </a:solidFill>
                  <a:latin typeface="ＭＳ Ｐゴシック" pitchFamily="50" charset="-128"/>
                  <a:ea typeface="ＭＳ Ｐゴシック" pitchFamily="50" charset="-128"/>
                </a:defRPr>
              </a:lvl5pPr>
              <a:lvl6pPr marL="25146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6pPr>
              <a:lvl7pPr marL="29718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7pPr>
              <a:lvl8pPr marL="34290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8pPr>
              <a:lvl9pPr marL="38862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9pPr>
            </a:lstStyle>
            <a:p>
              <a:pPr algn="ctr" defTabSz="914418">
                <a:defRPr/>
              </a:pPr>
              <a:endParaRPr lang="ja-JP" altLang="en-US" sz="2100" b="0" dirty="0">
                <a:solidFill>
                  <a:srgbClr val="000000"/>
                </a:solidFill>
                <a:effectLst>
                  <a:outerShdw blurRad="38100" dist="38100" dir="2700000" algn="tl">
                    <a:srgbClr val="C0C0C0"/>
                  </a:outerShdw>
                </a:effectLst>
                <a:latin typeface="Arial" pitchFamily="34" charset="0"/>
                <a:ea typeface="HGP創英角ｺﾞｼｯｸUB" pitchFamily="50" charset="-128"/>
              </a:endParaRPr>
            </a:p>
          </p:txBody>
        </p:sp>
      </p:grpSp>
      <p:sp>
        <p:nvSpPr>
          <p:cNvPr id="2" name="タイトル 1"/>
          <p:cNvSpPr>
            <a:spLocks noGrp="1"/>
          </p:cNvSpPr>
          <p:nvPr>
            <p:ph type="title"/>
          </p:nvPr>
        </p:nvSpPr>
        <p:spPr>
          <a:xfrm>
            <a:off x="782506" y="4406926"/>
            <a:ext cx="8420100" cy="687273"/>
          </a:xfrm>
        </p:spPr>
        <p:txBody>
          <a:bodyPr anchor="t"/>
          <a:lstStyle>
            <a:lvl1pPr algn="l">
              <a:defRPr sz="4000" b="1" cap="all"/>
            </a:lvl1pPr>
          </a:lstStyle>
          <a:p>
            <a:r>
              <a:rPr lang="ja-JP" altLang="en-US"/>
              <a:t>マスター タイトルの書式設定</a:t>
            </a:r>
            <a:endParaRPr lang="ja-JP" altLang="en-US" dirty="0"/>
          </a:p>
        </p:txBody>
      </p:sp>
      <p:sp>
        <p:nvSpPr>
          <p:cNvPr id="3" name="テキスト プレースホルダ 2"/>
          <p:cNvSpPr>
            <a:spLocks noGrp="1"/>
          </p:cNvSpPr>
          <p:nvPr>
            <p:ph type="body" idx="1"/>
          </p:nvPr>
        </p:nvSpPr>
        <p:spPr>
          <a:xfrm>
            <a:off x="1307595" y="5271988"/>
            <a:ext cx="7895011" cy="707871"/>
          </a:xfrm>
        </p:spPr>
        <p:txBody>
          <a:bodyPr/>
          <a:lstStyle>
            <a:lvl1pPr marL="0" indent="0">
              <a:buNone/>
              <a:defRPr sz="2000">
                <a:solidFill>
                  <a:schemeClr val="tx1">
                    <a:tint val="75000"/>
                  </a:schemeClr>
                </a:solidFill>
              </a:defRPr>
            </a:lvl1pPr>
            <a:lvl2pPr marL="456987" indent="0">
              <a:buNone/>
              <a:defRPr sz="1800">
                <a:solidFill>
                  <a:schemeClr val="tx1">
                    <a:tint val="75000"/>
                  </a:schemeClr>
                </a:solidFill>
              </a:defRPr>
            </a:lvl2pPr>
            <a:lvl3pPr marL="913976" indent="0">
              <a:buNone/>
              <a:defRPr sz="1600">
                <a:solidFill>
                  <a:schemeClr val="tx1">
                    <a:tint val="75000"/>
                  </a:schemeClr>
                </a:solidFill>
              </a:defRPr>
            </a:lvl3pPr>
            <a:lvl4pPr marL="1370965" indent="0">
              <a:buNone/>
              <a:defRPr sz="1400">
                <a:solidFill>
                  <a:schemeClr val="tx1">
                    <a:tint val="75000"/>
                  </a:schemeClr>
                </a:solidFill>
              </a:defRPr>
            </a:lvl4pPr>
            <a:lvl5pPr marL="1827954" indent="0">
              <a:buNone/>
              <a:defRPr sz="1400">
                <a:solidFill>
                  <a:schemeClr val="tx1">
                    <a:tint val="75000"/>
                  </a:schemeClr>
                </a:solidFill>
              </a:defRPr>
            </a:lvl5pPr>
            <a:lvl6pPr marL="2284941" indent="0">
              <a:buNone/>
              <a:defRPr sz="1400">
                <a:solidFill>
                  <a:schemeClr val="tx1">
                    <a:tint val="75000"/>
                  </a:schemeClr>
                </a:solidFill>
              </a:defRPr>
            </a:lvl6pPr>
            <a:lvl7pPr marL="2741929" indent="0">
              <a:buNone/>
              <a:defRPr sz="1400">
                <a:solidFill>
                  <a:schemeClr val="tx1">
                    <a:tint val="75000"/>
                  </a:schemeClr>
                </a:solidFill>
              </a:defRPr>
            </a:lvl7pPr>
            <a:lvl8pPr marL="3198919" indent="0">
              <a:buNone/>
              <a:defRPr sz="1400">
                <a:solidFill>
                  <a:schemeClr val="tx1">
                    <a:tint val="75000"/>
                  </a:schemeClr>
                </a:solidFill>
              </a:defRPr>
            </a:lvl8pPr>
            <a:lvl9pPr marL="3655906" indent="0">
              <a:buNone/>
              <a:defRPr sz="1400">
                <a:solidFill>
                  <a:schemeClr val="tx1">
                    <a:tint val="75000"/>
                  </a:schemeClr>
                </a:solidFill>
              </a:defRPr>
            </a:lvl9pPr>
          </a:lstStyle>
          <a:p>
            <a:pPr lvl="0"/>
            <a:r>
              <a:rPr lang="ja-JP" altLang="en-US"/>
              <a:t>マスター テキストの書式設定</a:t>
            </a:r>
          </a:p>
        </p:txBody>
      </p:sp>
      <p:sp>
        <p:nvSpPr>
          <p:cNvPr id="7" name="日付プレースホルダ 3"/>
          <p:cNvSpPr>
            <a:spLocks noGrp="1"/>
          </p:cNvSpPr>
          <p:nvPr>
            <p:ph type="dt" sz="half" idx="10"/>
          </p:nvPr>
        </p:nvSpPr>
        <p:spPr/>
        <p:txBody>
          <a:bodyPr/>
          <a:lstStyle>
            <a:lvl1pPr>
              <a:defRPr b="1"/>
            </a:lvl1pPr>
          </a:lstStyle>
          <a:p>
            <a:endParaRPr lang="ja-JP" altLang="en-US"/>
          </a:p>
        </p:txBody>
      </p:sp>
      <p:sp>
        <p:nvSpPr>
          <p:cNvPr id="8" name="フッター プレースホルダ 4"/>
          <p:cNvSpPr>
            <a:spLocks noGrp="1"/>
          </p:cNvSpPr>
          <p:nvPr>
            <p:ph type="ftr" sz="quarter" idx="11"/>
          </p:nvPr>
        </p:nvSpPr>
        <p:spPr/>
        <p:txBody>
          <a:bodyPr/>
          <a:lstStyle>
            <a:lvl1pPr>
              <a:defRPr b="1"/>
            </a:lvl1pPr>
          </a:lstStyle>
          <a:p>
            <a:endParaRPr lang="ja-JP" altLang="en-US"/>
          </a:p>
        </p:txBody>
      </p:sp>
      <p:sp>
        <p:nvSpPr>
          <p:cNvPr id="10" name="テキスト ボックス 9"/>
          <p:cNvSpPr txBox="1"/>
          <p:nvPr userDrawn="1"/>
        </p:nvSpPr>
        <p:spPr bwMode="auto">
          <a:xfrm>
            <a:off x="8476247" y="6564134"/>
            <a:ext cx="1429753" cy="338522"/>
          </a:xfrm>
          <a:prstGeom prst="rect">
            <a:avLst/>
          </a:prstGeom>
          <a:noFill/>
          <a:ln w="9525" algn="ctr">
            <a:noFill/>
            <a:miter lim="800000"/>
            <a:headEnd/>
            <a:tailEnd/>
          </a:ln>
          <a:effectLst/>
        </p:spPr>
        <p:txBody>
          <a:bodyPr wrap="square" lIns="91406" tIns="45704" rIns="91406" bIns="45704" rtlCol="0">
            <a:spAutoFit/>
          </a:bodyPr>
          <a:lstStyle/>
          <a:p>
            <a:pPr algn="r"/>
            <a:fld id="{F49ECFD4-5864-4768-84D7-4564E131BA13}" type="slidenum">
              <a:rPr lang="ja-JP" altLang="en-US" sz="1600" b="1" smtClean="0">
                <a:solidFill>
                  <a:sysClr val="windowText" lastClr="000000"/>
                </a:solidFill>
              </a:rPr>
              <a:pPr algn="r"/>
              <a:t>‹#›</a:t>
            </a:fld>
            <a:endParaRPr lang="ja-JP" altLang="en-US" sz="1600" b="1" dirty="0">
              <a:solidFill>
                <a:sysClr val="windowText" lastClr="000000"/>
              </a:solidFill>
            </a:endParaRPr>
          </a:p>
        </p:txBody>
      </p:sp>
    </p:spTree>
    <p:extLst>
      <p:ext uri="{BB962C8B-B14F-4D97-AF65-F5344CB8AC3E}">
        <p14:creationId xmlns:p14="http://schemas.microsoft.com/office/powerpoint/2010/main" val="128620872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grpSp>
        <p:nvGrpSpPr>
          <p:cNvPr id="5" name="正方形/長方形 5"/>
          <p:cNvGrpSpPr>
            <a:grpSpLocks/>
          </p:cNvGrpSpPr>
          <p:nvPr/>
        </p:nvGrpSpPr>
        <p:grpSpPr bwMode="auto">
          <a:xfrm>
            <a:off x="0" y="485775"/>
            <a:ext cx="9906000" cy="177800"/>
            <a:chOff x="-4" y="276"/>
            <a:chExt cx="5764" cy="112"/>
          </a:xfrm>
        </p:grpSpPr>
        <p:pic>
          <p:nvPicPr>
            <p:cNvPr id="6" name="正方形/長方形 5"/>
            <p:cNvPicPr>
              <a:picLocks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4" y="276"/>
              <a:ext cx="5764" cy="1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7" name="Text Box 22"/>
            <p:cNvSpPr txBox="1">
              <a:spLocks noChangeArrowheads="1"/>
            </p:cNvSpPr>
            <p:nvPr/>
          </p:nvSpPr>
          <p:spPr bwMode="auto">
            <a:xfrm>
              <a:off x="40" y="304"/>
              <a:ext cx="5681" cy="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lgn="l">
                <a:defRPr kumimoji="1" sz="1400" b="1">
                  <a:solidFill>
                    <a:schemeClr val="tx1"/>
                  </a:solidFill>
                  <a:latin typeface="ＭＳ Ｐゴシック" pitchFamily="50" charset="-128"/>
                  <a:ea typeface="ＭＳ Ｐゴシック" pitchFamily="50" charset="-128"/>
                </a:defRPr>
              </a:lvl1pPr>
              <a:lvl2pPr marL="742950" indent="-285750" algn="l">
                <a:defRPr kumimoji="1" sz="1400" b="1">
                  <a:solidFill>
                    <a:schemeClr val="tx1"/>
                  </a:solidFill>
                  <a:latin typeface="ＭＳ Ｐゴシック" pitchFamily="50" charset="-128"/>
                  <a:ea typeface="ＭＳ Ｐゴシック" pitchFamily="50" charset="-128"/>
                </a:defRPr>
              </a:lvl2pPr>
              <a:lvl3pPr marL="1143000" indent="-228600" algn="l">
                <a:defRPr kumimoji="1" sz="1400" b="1">
                  <a:solidFill>
                    <a:schemeClr val="tx1"/>
                  </a:solidFill>
                  <a:latin typeface="ＭＳ Ｐゴシック" pitchFamily="50" charset="-128"/>
                  <a:ea typeface="ＭＳ Ｐゴシック" pitchFamily="50" charset="-128"/>
                </a:defRPr>
              </a:lvl3pPr>
              <a:lvl4pPr marL="1600200" indent="-228600" algn="l">
                <a:defRPr kumimoji="1" sz="1400" b="1">
                  <a:solidFill>
                    <a:schemeClr val="tx1"/>
                  </a:solidFill>
                  <a:latin typeface="ＭＳ Ｐゴシック" pitchFamily="50" charset="-128"/>
                  <a:ea typeface="ＭＳ Ｐゴシック" pitchFamily="50" charset="-128"/>
                </a:defRPr>
              </a:lvl4pPr>
              <a:lvl5pPr marL="2057400" indent="-228600" algn="l">
                <a:defRPr kumimoji="1" sz="1400" b="1">
                  <a:solidFill>
                    <a:schemeClr val="tx1"/>
                  </a:solidFill>
                  <a:latin typeface="ＭＳ Ｐゴシック" pitchFamily="50" charset="-128"/>
                  <a:ea typeface="ＭＳ Ｐゴシック" pitchFamily="50" charset="-128"/>
                </a:defRPr>
              </a:lvl5pPr>
              <a:lvl6pPr marL="25146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6pPr>
              <a:lvl7pPr marL="29718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7pPr>
              <a:lvl8pPr marL="34290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8pPr>
              <a:lvl9pPr marL="38862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9pPr>
            </a:lstStyle>
            <a:p>
              <a:pPr algn="ctr" defTabSz="914418">
                <a:defRPr/>
              </a:pPr>
              <a:endParaRPr lang="ja-JP" altLang="en-US" sz="2100" b="0" dirty="0">
                <a:solidFill>
                  <a:srgbClr val="000000"/>
                </a:solidFill>
                <a:effectLst>
                  <a:outerShdw blurRad="38100" dist="38100" dir="2700000" algn="tl">
                    <a:srgbClr val="C0C0C0"/>
                  </a:outerShdw>
                </a:effectLst>
                <a:latin typeface="Arial" pitchFamily="34" charset="0"/>
                <a:ea typeface="HGP創英角ｺﾞｼｯｸUB" pitchFamily="50" charset="-128"/>
              </a:endParaRPr>
            </a:p>
          </p:txBody>
        </p:sp>
      </p:grpSp>
      <p:sp>
        <p:nvSpPr>
          <p:cNvPr id="2" name="タイトル 1"/>
          <p:cNvSpPr>
            <a:spLocks noGrp="1"/>
          </p:cNvSpPr>
          <p:nvPr>
            <p:ph type="title"/>
          </p:nvPr>
        </p:nvSpPr>
        <p:spPr>
          <a:xfrm>
            <a:off x="495300" y="8620"/>
            <a:ext cx="8915400" cy="521605"/>
          </a:xfrm>
        </p:spPr>
        <p:txBody>
          <a:bodyPr/>
          <a:lstStyle>
            <a:lvl1pPr>
              <a:defRPr sz="3200"/>
            </a:lvl1pPr>
          </a:lstStyle>
          <a:p>
            <a:r>
              <a:rPr lang="ja-JP" altLang="en-US"/>
              <a:t>マスター タイトルの書式設定</a:t>
            </a:r>
            <a:endParaRPr lang="ja-JP" altLang="en-US" dirty="0"/>
          </a:p>
        </p:txBody>
      </p:sp>
      <p:sp>
        <p:nvSpPr>
          <p:cNvPr id="3" name="コンテンツ プレースホルダ 2"/>
          <p:cNvSpPr>
            <a:spLocks noGrp="1"/>
          </p:cNvSpPr>
          <p:nvPr>
            <p:ph sz="half" idx="1"/>
          </p:nvPr>
        </p:nvSpPr>
        <p:spPr>
          <a:xfrm>
            <a:off x="317494" y="613234"/>
            <a:ext cx="4642975" cy="4525963"/>
          </a:xfrm>
        </p:spPr>
        <p:txBody>
          <a:bodyPr/>
          <a:lstStyle>
            <a:lvl1pPr>
              <a:defRPr sz="23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ja-JP" altLang="en-US" dirty="0"/>
          </a:p>
        </p:txBody>
      </p:sp>
      <p:sp>
        <p:nvSpPr>
          <p:cNvPr id="4" name="コンテンツ プレースホルダ 3"/>
          <p:cNvSpPr>
            <a:spLocks noGrp="1"/>
          </p:cNvSpPr>
          <p:nvPr>
            <p:ph sz="half" idx="2"/>
          </p:nvPr>
        </p:nvSpPr>
        <p:spPr>
          <a:xfrm>
            <a:off x="5035558" y="613234"/>
            <a:ext cx="4642975" cy="4525963"/>
          </a:xfrm>
        </p:spPr>
        <p:txBody>
          <a:bodyPr/>
          <a:lstStyle>
            <a:lvl1pPr>
              <a:defRPr sz="23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8" name="日付プレースホルダ 3"/>
          <p:cNvSpPr>
            <a:spLocks noGrp="1"/>
          </p:cNvSpPr>
          <p:nvPr>
            <p:ph type="dt" sz="half" idx="10"/>
          </p:nvPr>
        </p:nvSpPr>
        <p:spPr/>
        <p:txBody>
          <a:bodyPr/>
          <a:lstStyle>
            <a:lvl1pPr>
              <a:defRPr b="1"/>
            </a:lvl1pPr>
          </a:lstStyle>
          <a:p>
            <a:endParaRPr lang="ja-JP" altLang="en-US"/>
          </a:p>
        </p:txBody>
      </p:sp>
      <p:sp>
        <p:nvSpPr>
          <p:cNvPr id="9" name="フッター プレースホルダ 4"/>
          <p:cNvSpPr>
            <a:spLocks noGrp="1"/>
          </p:cNvSpPr>
          <p:nvPr>
            <p:ph type="ftr" sz="quarter" idx="11"/>
          </p:nvPr>
        </p:nvSpPr>
        <p:spPr/>
        <p:txBody>
          <a:bodyPr/>
          <a:lstStyle>
            <a:lvl1pPr>
              <a:defRPr b="1"/>
            </a:lvl1pPr>
          </a:lstStyle>
          <a:p>
            <a:endParaRPr lang="ja-JP" altLang="en-US"/>
          </a:p>
        </p:txBody>
      </p:sp>
      <p:sp>
        <p:nvSpPr>
          <p:cNvPr id="11" name="テキスト ボックス 10"/>
          <p:cNvSpPr txBox="1"/>
          <p:nvPr userDrawn="1"/>
        </p:nvSpPr>
        <p:spPr bwMode="auto">
          <a:xfrm>
            <a:off x="8476247" y="6564134"/>
            <a:ext cx="1429753" cy="338522"/>
          </a:xfrm>
          <a:prstGeom prst="rect">
            <a:avLst/>
          </a:prstGeom>
          <a:noFill/>
          <a:ln w="9525" algn="ctr">
            <a:noFill/>
            <a:miter lim="800000"/>
            <a:headEnd/>
            <a:tailEnd/>
          </a:ln>
          <a:effectLst/>
        </p:spPr>
        <p:txBody>
          <a:bodyPr wrap="square" lIns="91406" tIns="45704" rIns="91406" bIns="45704" rtlCol="0">
            <a:spAutoFit/>
          </a:bodyPr>
          <a:lstStyle/>
          <a:p>
            <a:pPr algn="r"/>
            <a:fld id="{F49ECFD4-5864-4768-84D7-4564E131BA13}" type="slidenum">
              <a:rPr lang="ja-JP" altLang="en-US" sz="1600" b="1" smtClean="0">
                <a:solidFill>
                  <a:sysClr val="windowText" lastClr="000000"/>
                </a:solidFill>
              </a:rPr>
              <a:pPr algn="r"/>
              <a:t>‹#›</a:t>
            </a:fld>
            <a:endParaRPr lang="ja-JP" altLang="en-US" sz="1600" b="1" dirty="0">
              <a:solidFill>
                <a:sysClr val="windowText" lastClr="000000"/>
              </a:solidFill>
            </a:endParaRPr>
          </a:p>
        </p:txBody>
      </p:sp>
    </p:spTree>
    <p:extLst>
      <p:ext uri="{BB962C8B-B14F-4D97-AF65-F5344CB8AC3E}">
        <p14:creationId xmlns:p14="http://schemas.microsoft.com/office/powerpoint/2010/main" val="400835250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grpSp>
        <p:nvGrpSpPr>
          <p:cNvPr id="3" name="正方形/長方形 5"/>
          <p:cNvGrpSpPr>
            <a:grpSpLocks/>
          </p:cNvGrpSpPr>
          <p:nvPr/>
        </p:nvGrpSpPr>
        <p:grpSpPr bwMode="auto">
          <a:xfrm>
            <a:off x="0" y="485775"/>
            <a:ext cx="9906000" cy="177800"/>
            <a:chOff x="-4" y="276"/>
            <a:chExt cx="5764" cy="112"/>
          </a:xfrm>
        </p:grpSpPr>
        <p:pic>
          <p:nvPicPr>
            <p:cNvPr id="4" name="正方形/長方形 5"/>
            <p:cNvPicPr>
              <a:picLocks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4" y="276"/>
              <a:ext cx="5764" cy="1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5" name="Text Box 22"/>
            <p:cNvSpPr txBox="1">
              <a:spLocks noChangeArrowheads="1"/>
            </p:cNvSpPr>
            <p:nvPr/>
          </p:nvSpPr>
          <p:spPr bwMode="auto">
            <a:xfrm>
              <a:off x="40" y="304"/>
              <a:ext cx="5681" cy="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lgn="l">
                <a:defRPr kumimoji="1" sz="1400" b="1">
                  <a:solidFill>
                    <a:schemeClr val="tx1"/>
                  </a:solidFill>
                  <a:latin typeface="ＭＳ Ｐゴシック" pitchFamily="50" charset="-128"/>
                  <a:ea typeface="ＭＳ Ｐゴシック" pitchFamily="50" charset="-128"/>
                </a:defRPr>
              </a:lvl1pPr>
              <a:lvl2pPr marL="742950" indent="-285750" algn="l">
                <a:defRPr kumimoji="1" sz="1400" b="1">
                  <a:solidFill>
                    <a:schemeClr val="tx1"/>
                  </a:solidFill>
                  <a:latin typeface="ＭＳ Ｐゴシック" pitchFamily="50" charset="-128"/>
                  <a:ea typeface="ＭＳ Ｐゴシック" pitchFamily="50" charset="-128"/>
                </a:defRPr>
              </a:lvl2pPr>
              <a:lvl3pPr marL="1143000" indent="-228600" algn="l">
                <a:defRPr kumimoji="1" sz="1400" b="1">
                  <a:solidFill>
                    <a:schemeClr val="tx1"/>
                  </a:solidFill>
                  <a:latin typeface="ＭＳ Ｐゴシック" pitchFamily="50" charset="-128"/>
                  <a:ea typeface="ＭＳ Ｐゴシック" pitchFamily="50" charset="-128"/>
                </a:defRPr>
              </a:lvl3pPr>
              <a:lvl4pPr marL="1600200" indent="-228600" algn="l">
                <a:defRPr kumimoji="1" sz="1400" b="1">
                  <a:solidFill>
                    <a:schemeClr val="tx1"/>
                  </a:solidFill>
                  <a:latin typeface="ＭＳ Ｐゴシック" pitchFamily="50" charset="-128"/>
                  <a:ea typeface="ＭＳ Ｐゴシック" pitchFamily="50" charset="-128"/>
                </a:defRPr>
              </a:lvl4pPr>
              <a:lvl5pPr marL="2057400" indent="-228600" algn="l">
                <a:defRPr kumimoji="1" sz="1400" b="1">
                  <a:solidFill>
                    <a:schemeClr val="tx1"/>
                  </a:solidFill>
                  <a:latin typeface="ＭＳ Ｐゴシック" pitchFamily="50" charset="-128"/>
                  <a:ea typeface="ＭＳ Ｐゴシック" pitchFamily="50" charset="-128"/>
                </a:defRPr>
              </a:lvl5pPr>
              <a:lvl6pPr marL="25146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6pPr>
              <a:lvl7pPr marL="29718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7pPr>
              <a:lvl8pPr marL="34290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8pPr>
              <a:lvl9pPr marL="38862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9pPr>
            </a:lstStyle>
            <a:p>
              <a:pPr algn="ctr" defTabSz="914418">
                <a:defRPr/>
              </a:pPr>
              <a:endParaRPr lang="ja-JP" altLang="en-US" sz="2100" b="0" dirty="0">
                <a:solidFill>
                  <a:srgbClr val="000000"/>
                </a:solidFill>
                <a:effectLst>
                  <a:outerShdw blurRad="38100" dist="38100" dir="2700000" algn="tl">
                    <a:srgbClr val="C0C0C0"/>
                  </a:outerShdw>
                </a:effectLst>
                <a:latin typeface="Arial" pitchFamily="34" charset="0"/>
                <a:ea typeface="HGP創英角ｺﾞｼｯｸUB" pitchFamily="50" charset="-128"/>
              </a:endParaRPr>
            </a:p>
          </p:txBody>
        </p:sp>
      </p:grpSp>
      <p:sp>
        <p:nvSpPr>
          <p:cNvPr id="2" name="タイトル 1"/>
          <p:cNvSpPr>
            <a:spLocks noGrp="1"/>
          </p:cNvSpPr>
          <p:nvPr>
            <p:ph type="title"/>
          </p:nvPr>
        </p:nvSpPr>
        <p:spPr>
          <a:xfrm>
            <a:off x="495300" y="8622"/>
            <a:ext cx="8915400" cy="521605"/>
          </a:xfrm>
        </p:spPr>
        <p:txBody>
          <a:bodyPr/>
          <a:lstStyle>
            <a:lvl1pPr>
              <a:defRPr sz="3200"/>
            </a:lvl1pPr>
          </a:lstStyle>
          <a:p>
            <a:r>
              <a:rPr lang="ja-JP" altLang="en-US"/>
              <a:t>マスター タイトルの書式設定</a:t>
            </a:r>
            <a:endParaRPr lang="ja-JP" altLang="en-US" dirty="0"/>
          </a:p>
        </p:txBody>
      </p:sp>
      <p:sp>
        <p:nvSpPr>
          <p:cNvPr id="6" name="日付プレースホルダ 3"/>
          <p:cNvSpPr>
            <a:spLocks noGrp="1"/>
          </p:cNvSpPr>
          <p:nvPr>
            <p:ph type="dt" sz="half" idx="10"/>
          </p:nvPr>
        </p:nvSpPr>
        <p:spPr/>
        <p:txBody>
          <a:bodyPr/>
          <a:lstStyle>
            <a:lvl1pPr>
              <a:defRPr b="1"/>
            </a:lvl1pPr>
          </a:lstStyle>
          <a:p>
            <a:endParaRPr lang="ja-JP" altLang="en-US"/>
          </a:p>
        </p:txBody>
      </p:sp>
      <p:sp>
        <p:nvSpPr>
          <p:cNvPr id="7" name="フッター プレースホルダ 4"/>
          <p:cNvSpPr>
            <a:spLocks noGrp="1"/>
          </p:cNvSpPr>
          <p:nvPr>
            <p:ph type="ftr" sz="quarter" idx="11"/>
          </p:nvPr>
        </p:nvSpPr>
        <p:spPr/>
        <p:txBody>
          <a:bodyPr/>
          <a:lstStyle>
            <a:lvl1pPr>
              <a:defRPr b="1"/>
            </a:lvl1pPr>
          </a:lstStyle>
          <a:p>
            <a:endParaRPr lang="ja-JP" altLang="en-US"/>
          </a:p>
        </p:txBody>
      </p:sp>
      <p:sp>
        <p:nvSpPr>
          <p:cNvPr id="9" name="テキスト ボックス 8"/>
          <p:cNvSpPr txBox="1"/>
          <p:nvPr userDrawn="1"/>
        </p:nvSpPr>
        <p:spPr bwMode="auto">
          <a:xfrm>
            <a:off x="8476247" y="6564134"/>
            <a:ext cx="1429753" cy="338522"/>
          </a:xfrm>
          <a:prstGeom prst="rect">
            <a:avLst/>
          </a:prstGeom>
          <a:noFill/>
          <a:ln w="9525" algn="ctr">
            <a:noFill/>
            <a:miter lim="800000"/>
            <a:headEnd/>
            <a:tailEnd/>
          </a:ln>
          <a:effectLst/>
        </p:spPr>
        <p:txBody>
          <a:bodyPr wrap="square" lIns="91406" tIns="45704" rIns="91406" bIns="45704" rtlCol="0">
            <a:spAutoFit/>
          </a:bodyPr>
          <a:lstStyle/>
          <a:p>
            <a:pPr algn="r"/>
            <a:fld id="{F49ECFD4-5864-4768-84D7-4564E131BA13}" type="slidenum">
              <a:rPr lang="ja-JP" altLang="en-US" sz="1600" b="1" smtClean="0">
                <a:solidFill>
                  <a:sysClr val="windowText" lastClr="000000"/>
                </a:solidFill>
              </a:rPr>
              <a:pPr algn="r"/>
              <a:t>‹#›</a:t>
            </a:fld>
            <a:endParaRPr lang="ja-JP" altLang="en-US" sz="1600" b="1" dirty="0">
              <a:solidFill>
                <a:sysClr val="windowText" lastClr="000000"/>
              </a:solidFill>
            </a:endParaRPr>
          </a:p>
        </p:txBody>
      </p:sp>
    </p:spTree>
    <p:extLst>
      <p:ext uri="{BB962C8B-B14F-4D97-AF65-F5344CB8AC3E}">
        <p14:creationId xmlns:p14="http://schemas.microsoft.com/office/powerpoint/2010/main" val="138154108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 3"/>
          <p:cNvSpPr>
            <a:spLocks noGrp="1"/>
          </p:cNvSpPr>
          <p:nvPr>
            <p:ph type="dt" sz="half" idx="10"/>
          </p:nvPr>
        </p:nvSpPr>
        <p:spPr/>
        <p:txBody>
          <a:bodyPr/>
          <a:lstStyle>
            <a:lvl1pPr>
              <a:defRPr b="1"/>
            </a:lvl1pPr>
          </a:lstStyle>
          <a:p>
            <a:endParaRPr lang="ja-JP" altLang="en-US"/>
          </a:p>
        </p:txBody>
      </p:sp>
      <p:sp>
        <p:nvSpPr>
          <p:cNvPr id="3" name="フッター プレースホルダ 4"/>
          <p:cNvSpPr>
            <a:spLocks noGrp="1"/>
          </p:cNvSpPr>
          <p:nvPr>
            <p:ph type="ftr" sz="quarter" idx="11"/>
          </p:nvPr>
        </p:nvSpPr>
        <p:spPr/>
        <p:txBody>
          <a:bodyPr/>
          <a:lstStyle>
            <a:lvl1pPr>
              <a:defRPr b="1"/>
            </a:lvl1pPr>
          </a:lstStyle>
          <a:p>
            <a:endParaRPr lang="ja-JP" altLang="en-US"/>
          </a:p>
        </p:txBody>
      </p:sp>
      <p:sp>
        <p:nvSpPr>
          <p:cNvPr id="5" name="テキスト ボックス 4"/>
          <p:cNvSpPr txBox="1"/>
          <p:nvPr userDrawn="1"/>
        </p:nvSpPr>
        <p:spPr bwMode="auto">
          <a:xfrm>
            <a:off x="8476247" y="6564134"/>
            <a:ext cx="1429753" cy="338522"/>
          </a:xfrm>
          <a:prstGeom prst="rect">
            <a:avLst/>
          </a:prstGeom>
          <a:noFill/>
          <a:ln w="9525" algn="ctr">
            <a:noFill/>
            <a:miter lim="800000"/>
            <a:headEnd/>
            <a:tailEnd/>
          </a:ln>
          <a:effectLst/>
        </p:spPr>
        <p:txBody>
          <a:bodyPr wrap="square" lIns="91406" tIns="45704" rIns="91406" bIns="45704" rtlCol="0">
            <a:spAutoFit/>
          </a:bodyPr>
          <a:lstStyle/>
          <a:p>
            <a:pPr algn="r"/>
            <a:fld id="{F49ECFD4-5864-4768-84D7-4564E131BA13}" type="slidenum">
              <a:rPr lang="ja-JP" altLang="en-US" sz="1600" b="1" smtClean="0">
                <a:solidFill>
                  <a:sysClr val="windowText" lastClr="000000"/>
                </a:solidFill>
              </a:rPr>
              <a:pPr algn="r"/>
              <a:t>‹#›</a:t>
            </a:fld>
            <a:endParaRPr lang="ja-JP" altLang="en-US" sz="1600" b="1" dirty="0">
              <a:solidFill>
                <a:sysClr val="windowText" lastClr="000000"/>
              </a:solidFill>
            </a:endParaRPr>
          </a:p>
        </p:txBody>
      </p:sp>
    </p:spTree>
    <p:extLst>
      <p:ext uri="{BB962C8B-B14F-4D97-AF65-F5344CB8AC3E}">
        <p14:creationId xmlns:p14="http://schemas.microsoft.com/office/powerpoint/2010/main" val="272765867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ユーザー設定レイアウト">
    <p:spTree>
      <p:nvGrpSpPr>
        <p:cNvPr id="1" name=""/>
        <p:cNvGrpSpPr/>
        <p:nvPr/>
      </p:nvGrpSpPr>
      <p:grpSpPr>
        <a:xfrm>
          <a:off x="0" y="0"/>
          <a:ext cx="0" cy="0"/>
          <a:chOff x="0" y="0"/>
          <a:chExt cx="0" cy="0"/>
        </a:xfrm>
      </p:grpSpPr>
      <p:grpSp>
        <p:nvGrpSpPr>
          <p:cNvPr id="2" name="正方形/長方形 5"/>
          <p:cNvGrpSpPr>
            <a:grpSpLocks/>
          </p:cNvGrpSpPr>
          <p:nvPr/>
        </p:nvGrpSpPr>
        <p:grpSpPr bwMode="auto">
          <a:xfrm>
            <a:off x="0" y="485775"/>
            <a:ext cx="9906000" cy="177800"/>
            <a:chOff x="-4" y="276"/>
            <a:chExt cx="5764" cy="112"/>
          </a:xfrm>
        </p:grpSpPr>
        <p:pic>
          <p:nvPicPr>
            <p:cNvPr id="3" name="正方形/長方形 5"/>
            <p:cNvPicPr>
              <a:picLocks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4" y="276"/>
              <a:ext cx="5764" cy="1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 name="Text Box 22"/>
            <p:cNvSpPr txBox="1">
              <a:spLocks noChangeArrowheads="1"/>
            </p:cNvSpPr>
            <p:nvPr/>
          </p:nvSpPr>
          <p:spPr bwMode="auto">
            <a:xfrm>
              <a:off x="40" y="304"/>
              <a:ext cx="5681" cy="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lgn="l">
                <a:defRPr kumimoji="1" sz="1400" b="1">
                  <a:solidFill>
                    <a:schemeClr val="tx1"/>
                  </a:solidFill>
                  <a:latin typeface="ＭＳ Ｐゴシック" pitchFamily="50" charset="-128"/>
                  <a:ea typeface="ＭＳ Ｐゴシック" pitchFamily="50" charset="-128"/>
                </a:defRPr>
              </a:lvl1pPr>
              <a:lvl2pPr marL="742950" indent="-285750" algn="l">
                <a:defRPr kumimoji="1" sz="1400" b="1">
                  <a:solidFill>
                    <a:schemeClr val="tx1"/>
                  </a:solidFill>
                  <a:latin typeface="ＭＳ Ｐゴシック" pitchFamily="50" charset="-128"/>
                  <a:ea typeface="ＭＳ Ｐゴシック" pitchFamily="50" charset="-128"/>
                </a:defRPr>
              </a:lvl2pPr>
              <a:lvl3pPr marL="1143000" indent="-228600" algn="l">
                <a:defRPr kumimoji="1" sz="1400" b="1">
                  <a:solidFill>
                    <a:schemeClr val="tx1"/>
                  </a:solidFill>
                  <a:latin typeface="ＭＳ Ｐゴシック" pitchFamily="50" charset="-128"/>
                  <a:ea typeface="ＭＳ Ｐゴシック" pitchFamily="50" charset="-128"/>
                </a:defRPr>
              </a:lvl3pPr>
              <a:lvl4pPr marL="1600200" indent="-228600" algn="l">
                <a:defRPr kumimoji="1" sz="1400" b="1">
                  <a:solidFill>
                    <a:schemeClr val="tx1"/>
                  </a:solidFill>
                  <a:latin typeface="ＭＳ Ｐゴシック" pitchFamily="50" charset="-128"/>
                  <a:ea typeface="ＭＳ Ｐゴシック" pitchFamily="50" charset="-128"/>
                </a:defRPr>
              </a:lvl4pPr>
              <a:lvl5pPr marL="2057400" indent="-228600" algn="l">
                <a:defRPr kumimoji="1" sz="1400" b="1">
                  <a:solidFill>
                    <a:schemeClr val="tx1"/>
                  </a:solidFill>
                  <a:latin typeface="ＭＳ Ｐゴシック" pitchFamily="50" charset="-128"/>
                  <a:ea typeface="ＭＳ Ｐゴシック" pitchFamily="50" charset="-128"/>
                </a:defRPr>
              </a:lvl5pPr>
              <a:lvl6pPr marL="25146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6pPr>
              <a:lvl7pPr marL="29718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7pPr>
              <a:lvl8pPr marL="34290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8pPr>
              <a:lvl9pPr marL="38862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9pPr>
            </a:lstStyle>
            <a:p>
              <a:pPr algn="ctr" defTabSz="914418">
                <a:defRPr/>
              </a:pPr>
              <a:endParaRPr lang="ja-JP" altLang="en-US" sz="2100" b="0" dirty="0">
                <a:solidFill>
                  <a:srgbClr val="000000"/>
                </a:solidFill>
                <a:effectLst>
                  <a:outerShdw blurRad="38100" dist="38100" dir="2700000" algn="tl">
                    <a:srgbClr val="C0C0C0"/>
                  </a:outerShdw>
                </a:effectLst>
                <a:latin typeface="Arial" pitchFamily="34" charset="0"/>
                <a:ea typeface="HGP創英角ｺﾞｼｯｸUB" pitchFamily="50" charset="-128"/>
              </a:endParaRPr>
            </a:p>
          </p:txBody>
        </p:sp>
      </p:grpSp>
      <p:sp>
        <p:nvSpPr>
          <p:cNvPr id="5" name="日付プレースホルダー 2"/>
          <p:cNvSpPr>
            <a:spLocks noGrp="1"/>
          </p:cNvSpPr>
          <p:nvPr>
            <p:ph type="dt" sz="half" idx="10"/>
          </p:nvPr>
        </p:nvSpPr>
        <p:spPr/>
        <p:txBody>
          <a:bodyPr/>
          <a:lstStyle>
            <a:lvl1pPr>
              <a:defRPr/>
            </a:lvl1pPr>
          </a:lstStyle>
          <a:p>
            <a:endParaRPr lang="ja-JP" altLang="en-US"/>
          </a:p>
        </p:txBody>
      </p:sp>
      <p:sp>
        <p:nvSpPr>
          <p:cNvPr id="6" name="フッター プレースホルダー 3"/>
          <p:cNvSpPr>
            <a:spLocks noGrp="1"/>
          </p:cNvSpPr>
          <p:nvPr>
            <p:ph type="ftr" sz="quarter" idx="11"/>
          </p:nvPr>
        </p:nvSpPr>
        <p:spPr/>
        <p:txBody>
          <a:bodyPr/>
          <a:lstStyle>
            <a:lvl1pPr>
              <a:defRPr/>
            </a:lvl1pPr>
          </a:lstStyle>
          <a:p>
            <a:endParaRPr lang="ja-JP" altLang="en-US"/>
          </a:p>
        </p:txBody>
      </p:sp>
      <p:sp>
        <p:nvSpPr>
          <p:cNvPr id="8" name="テキスト ボックス 7"/>
          <p:cNvSpPr txBox="1"/>
          <p:nvPr userDrawn="1"/>
        </p:nvSpPr>
        <p:spPr bwMode="auto">
          <a:xfrm>
            <a:off x="8476247" y="6564134"/>
            <a:ext cx="1429753" cy="338522"/>
          </a:xfrm>
          <a:prstGeom prst="rect">
            <a:avLst/>
          </a:prstGeom>
          <a:noFill/>
          <a:ln w="9525" algn="ctr">
            <a:noFill/>
            <a:miter lim="800000"/>
            <a:headEnd/>
            <a:tailEnd/>
          </a:ln>
          <a:effectLst/>
        </p:spPr>
        <p:txBody>
          <a:bodyPr wrap="square" lIns="91406" tIns="45704" rIns="91406" bIns="45704" rtlCol="0">
            <a:spAutoFit/>
          </a:bodyPr>
          <a:lstStyle/>
          <a:p>
            <a:pPr algn="r"/>
            <a:fld id="{F49ECFD4-5864-4768-84D7-4564E131BA13}" type="slidenum">
              <a:rPr lang="ja-JP" altLang="en-US" sz="1600" b="1" smtClean="0">
                <a:solidFill>
                  <a:sysClr val="windowText" lastClr="000000"/>
                </a:solidFill>
              </a:rPr>
              <a:pPr algn="r"/>
              <a:t>‹#›</a:t>
            </a:fld>
            <a:endParaRPr lang="ja-JP" altLang="en-US" sz="1600" b="1" dirty="0">
              <a:solidFill>
                <a:sysClr val="windowText" lastClr="000000"/>
              </a:solidFill>
            </a:endParaRPr>
          </a:p>
        </p:txBody>
      </p:sp>
    </p:spTree>
    <p:extLst>
      <p:ext uri="{BB962C8B-B14F-4D97-AF65-F5344CB8AC3E}">
        <p14:creationId xmlns:p14="http://schemas.microsoft.com/office/powerpoint/2010/main" val="126160698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1_ユーザー設定レイアウト">
    <p:spTree>
      <p:nvGrpSpPr>
        <p:cNvPr id="1" name=""/>
        <p:cNvGrpSpPr/>
        <p:nvPr/>
      </p:nvGrpSpPr>
      <p:grpSpPr>
        <a:xfrm>
          <a:off x="0" y="0"/>
          <a:ext cx="0" cy="0"/>
          <a:chOff x="0" y="0"/>
          <a:chExt cx="0" cy="0"/>
        </a:xfrm>
      </p:grpSpPr>
      <p:grpSp>
        <p:nvGrpSpPr>
          <p:cNvPr id="2" name="正方形/長方形 5"/>
          <p:cNvGrpSpPr>
            <a:grpSpLocks/>
          </p:cNvGrpSpPr>
          <p:nvPr/>
        </p:nvGrpSpPr>
        <p:grpSpPr bwMode="auto">
          <a:xfrm>
            <a:off x="0" y="485775"/>
            <a:ext cx="9906000" cy="177800"/>
            <a:chOff x="-4" y="276"/>
            <a:chExt cx="5764" cy="112"/>
          </a:xfrm>
        </p:grpSpPr>
        <p:pic>
          <p:nvPicPr>
            <p:cNvPr id="3" name="正方形/長方形 5"/>
            <p:cNvPicPr>
              <a:picLocks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4" y="276"/>
              <a:ext cx="5764" cy="1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 name="Text Box 22"/>
            <p:cNvSpPr txBox="1">
              <a:spLocks noChangeArrowheads="1"/>
            </p:cNvSpPr>
            <p:nvPr/>
          </p:nvSpPr>
          <p:spPr bwMode="auto">
            <a:xfrm>
              <a:off x="40" y="304"/>
              <a:ext cx="5681" cy="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lgn="l">
                <a:defRPr kumimoji="1" sz="1400" b="1">
                  <a:solidFill>
                    <a:schemeClr val="tx1"/>
                  </a:solidFill>
                  <a:latin typeface="ＭＳ Ｐゴシック" pitchFamily="50" charset="-128"/>
                  <a:ea typeface="ＭＳ Ｐゴシック" pitchFamily="50" charset="-128"/>
                </a:defRPr>
              </a:lvl1pPr>
              <a:lvl2pPr marL="742950" indent="-285750" algn="l">
                <a:defRPr kumimoji="1" sz="1400" b="1">
                  <a:solidFill>
                    <a:schemeClr val="tx1"/>
                  </a:solidFill>
                  <a:latin typeface="ＭＳ Ｐゴシック" pitchFamily="50" charset="-128"/>
                  <a:ea typeface="ＭＳ Ｐゴシック" pitchFamily="50" charset="-128"/>
                </a:defRPr>
              </a:lvl2pPr>
              <a:lvl3pPr marL="1143000" indent="-228600" algn="l">
                <a:defRPr kumimoji="1" sz="1400" b="1">
                  <a:solidFill>
                    <a:schemeClr val="tx1"/>
                  </a:solidFill>
                  <a:latin typeface="ＭＳ Ｐゴシック" pitchFamily="50" charset="-128"/>
                  <a:ea typeface="ＭＳ Ｐゴシック" pitchFamily="50" charset="-128"/>
                </a:defRPr>
              </a:lvl3pPr>
              <a:lvl4pPr marL="1600200" indent="-228600" algn="l">
                <a:defRPr kumimoji="1" sz="1400" b="1">
                  <a:solidFill>
                    <a:schemeClr val="tx1"/>
                  </a:solidFill>
                  <a:latin typeface="ＭＳ Ｐゴシック" pitchFamily="50" charset="-128"/>
                  <a:ea typeface="ＭＳ Ｐゴシック" pitchFamily="50" charset="-128"/>
                </a:defRPr>
              </a:lvl4pPr>
              <a:lvl5pPr marL="2057400" indent="-228600" algn="l">
                <a:defRPr kumimoji="1" sz="1400" b="1">
                  <a:solidFill>
                    <a:schemeClr val="tx1"/>
                  </a:solidFill>
                  <a:latin typeface="ＭＳ Ｐゴシック" pitchFamily="50" charset="-128"/>
                  <a:ea typeface="ＭＳ Ｐゴシック" pitchFamily="50" charset="-128"/>
                </a:defRPr>
              </a:lvl5pPr>
              <a:lvl6pPr marL="25146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6pPr>
              <a:lvl7pPr marL="29718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7pPr>
              <a:lvl8pPr marL="34290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8pPr>
              <a:lvl9pPr marL="38862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9pPr>
            </a:lstStyle>
            <a:p>
              <a:pPr algn="ctr" defTabSz="914418">
                <a:defRPr/>
              </a:pPr>
              <a:endParaRPr lang="ja-JP" altLang="en-US" sz="2100" b="0" dirty="0">
                <a:solidFill>
                  <a:srgbClr val="000000"/>
                </a:solidFill>
                <a:effectLst>
                  <a:outerShdw blurRad="38100" dist="38100" dir="2700000" algn="tl">
                    <a:srgbClr val="C0C0C0"/>
                  </a:outerShdw>
                </a:effectLst>
                <a:latin typeface="Arial" pitchFamily="34" charset="0"/>
                <a:ea typeface="HGP創英角ｺﾞｼｯｸUB" pitchFamily="50" charset="-128"/>
              </a:endParaRPr>
            </a:p>
          </p:txBody>
        </p:sp>
      </p:grpSp>
      <p:sp>
        <p:nvSpPr>
          <p:cNvPr id="5" name="日付プレースホルダー 2"/>
          <p:cNvSpPr>
            <a:spLocks noGrp="1"/>
          </p:cNvSpPr>
          <p:nvPr>
            <p:ph type="dt" sz="half" idx="10"/>
          </p:nvPr>
        </p:nvSpPr>
        <p:spPr/>
        <p:txBody>
          <a:bodyPr/>
          <a:lstStyle>
            <a:lvl1pPr>
              <a:defRPr/>
            </a:lvl1pPr>
          </a:lstStyle>
          <a:p>
            <a:endParaRPr lang="ja-JP" altLang="en-US"/>
          </a:p>
        </p:txBody>
      </p:sp>
      <p:sp>
        <p:nvSpPr>
          <p:cNvPr id="6" name="フッター プレースホルダー 3"/>
          <p:cNvSpPr>
            <a:spLocks noGrp="1"/>
          </p:cNvSpPr>
          <p:nvPr>
            <p:ph type="ftr" sz="quarter" idx="11"/>
          </p:nvPr>
        </p:nvSpPr>
        <p:spPr/>
        <p:txBody>
          <a:bodyPr/>
          <a:lstStyle>
            <a:lvl1pPr>
              <a:defRPr/>
            </a:lvl1pPr>
          </a:lstStyle>
          <a:p>
            <a:endParaRPr lang="ja-JP" altLang="en-US"/>
          </a:p>
        </p:txBody>
      </p:sp>
      <p:sp>
        <p:nvSpPr>
          <p:cNvPr id="8" name="テキスト ボックス 7"/>
          <p:cNvSpPr txBox="1"/>
          <p:nvPr userDrawn="1"/>
        </p:nvSpPr>
        <p:spPr bwMode="auto">
          <a:xfrm>
            <a:off x="8476247" y="6564134"/>
            <a:ext cx="1429753" cy="338522"/>
          </a:xfrm>
          <a:prstGeom prst="rect">
            <a:avLst/>
          </a:prstGeom>
          <a:noFill/>
          <a:ln w="9525" algn="ctr">
            <a:noFill/>
            <a:miter lim="800000"/>
            <a:headEnd/>
            <a:tailEnd/>
          </a:ln>
          <a:effectLst/>
        </p:spPr>
        <p:txBody>
          <a:bodyPr wrap="square" lIns="91406" tIns="45704" rIns="91406" bIns="45704" rtlCol="0">
            <a:spAutoFit/>
          </a:bodyPr>
          <a:lstStyle/>
          <a:p>
            <a:pPr algn="r"/>
            <a:fld id="{F49ECFD4-5864-4768-84D7-4564E131BA13}" type="slidenum">
              <a:rPr lang="ja-JP" altLang="en-US" sz="1600" b="1" smtClean="0">
                <a:solidFill>
                  <a:sysClr val="windowText" lastClr="000000"/>
                </a:solidFill>
              </a:rPr>
              <a:pPr algn="r"/>
              <a:t>‹#›</a:t>
            </a:fld>
            <a:endParaRPr lang="ja-JP" altLang="en-US" sz="1600" b="1" dirty="0">
              <a:solidFill>
                <a:sysClr val="windowText" lastClr="000000"/>
              </a:solidFill>
            </a:endParaRPr>
          </a:p>
        </p:txBody>
      </p:sp>
    </p:spTree>
    <p:extLst>
      <p:ext uri="{BB962C8B-B14F-4D97-AF65-F5344CB8AC3E}">
        <p14:creationId xmlns:p14="http://schemas.microsoft.com/office/powerpoint/2010/main" val="203123581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cSld name="1_タイトルのみ">
    <p:spTree>
      <p:nvGrpSpPr>
        <p:cNvPr id="1" name=""/>
        <p:cNvGrpSpPr/>
        <p:nvPr/>
      </p:nvGrpSpPr>
      <p:grpSpPr>
        <a:xfrm>
          <a:off x="0" y="0"/>
          <a:ext cx="0" cy="0"/>
          <a:chOff x="0" y="0"/>
          <a:chExt cx="0" cy="0"/>
        </a:xfrm>
      </p:grpSpPr>
      <p:sp>
        <p:nvSpPr>
          <p:cNvPr id="4" name="Title 1"/>
          <p:cNvSpPr>
            <a:spLocks noGrp="1"/>
          </p:cNvSpPr>
          <p:nvPr>
            <p:ph type="title"/>
          </p:nvPr>
        </p:nvSpPr>
        <p:spPr>
          <a:xfrm>
            <a:off x="206376" y="137279"/>
            <a:ext cx="9063036" cy="623887"/>
          </a:xfrm>
          <a:prstGeom prst="rect">
            <a:avLst/>
          </a:prstGeom>
        </p:spPr>
        <p:txBody>
          <a:bodyPr/>
          <a:lstStyle>
            <a:lvl1pPr algn="l">
              <a:defRPr/>
            </a:lvl1pPr>
          </a:lstStyle>
          <a:p>
            <a:r>
              <a:rPr lang="ja-JP" altLang="en-US"/>
              <a:t>マスター タイトルの書式設定</a:t>
            </a:r>
            <a:endParaRPr lang="en-GB"/>
          </a:p>
        </p:txBody>
      </p:sp>
      <p:sp>
        <p:nvSpPr>
          <p:cNvPr id="5" name="テキスト ボックス 4"/>
          <p:cNvSpPr txBox="1"/>
          <p:nvPr userDrawn="1"/>
        </p:nvSpPr>
        <p:spPr bwMode="auto">
          <a:xfrm>
            <a:off x="8476247" y="6564134"/>
            <a:ext cx="1429753" cy="338522"/>
          </a:xfrm>
          <a:prstGeom prst="rect">
            <a:avLst/>
          </a:prstGeom>
          <a:noFill/>
          <a:ln w="9525" algn="ctr">
            <a:noFill/>
            <a:miter lim="800000"/>
            <a:headEnd/>
            <a:tailEnd/>
          </a:ln>
          <a:effectLst/>
        </p:spPr>
        <p:txBody>
          <a:bodyPr wrap="square" lIns="91406" tIns="45704" rIns="91406" bIns="45704" rtlCol="0">
            <a:spAutoFit/>
          </a:bodyPr>
          <a:lstStyle/>
          <a:p>
            <a:pPr algn="r"/>
            <a:fld id="{F49ECFD4-5864-4768-84D7-4564E131BA13}" type="slidenum">
              <a:rPr lang="ja-JP" altLang="en-US" sz="1600" b="1" smtClean="0">
                <a:solidFill>
                  <a:sysClr val="windowText" lastClr="000000"/>
                </a:solidFill>
              </a:rPr>
              <a:pPr algn="r"/>
              <a:t>‹#›</a:t>
            </a:fld>
            <a:endParaRPr lang="ja-JP" altLang="en-US" sz="1600" b="1" dirty="0">
              <a:solidFill>
                <a:sysClr val="windowText" lastClr="000000"/>
              </a:solidFill>
            </a:endParaRPr>
          </a:p>
        </p:txBody>
      </p:sp>
    </p:spTree>
    <p:extLst>
      <p:ext uri="{BB962C8B-B14F-4D97-AF65-F5344CB8AC3E}">
        <p14:creationId xmlns:p14="http://schemas.microsoft.com/office/powerpoint/2010/main" val="761679559"/>
      </p:ext>
    </p:extLst>
  </p:cSld>
  <p:clrMapOvr>
    <a:masterClrMapping/>
  </p:clrMapOvr>
  <p:transition spd="slow">
    <p:wipe dir="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_ユーザー設定レイアウト">
    <p:spTree>
      <p:nvGrpSpPr>
        <p:cNvPr id="1" name=""/>
        <p:cNvGrpSpPr/>
        <p:nvPr/>
      </p:nvGrpSpPr>
      <p:grpSpPr>
        <a:xfrm>
          <a:off x="0" y="0"/>
          <a:ext cx="0" cy="0"/>
          <a:chOff x="0" y="0"/>
          <a:chExt cx="0" cy="0"/>
        </a:xfrm>
      </p:grpSpPr>
      <p:grpSp>
        <p:nvGrpSpPr>
          <p:cNvPr id="2" name="正方形/長方形 5"/>
          <p:cNvGrpSpPr>
            <a:grpSpLocks/>
          </p:cNvGrpSpPr>
          <p:nvPr userDrawn="1"/>
        </p:nvGrpSpPr>
        <p:grpSpPr bwMode="auto">
          <a:xfrm>
            <a:off x="0" y="485775"/>
            <a:ext cx="9906000" cy="177800"/>
            <a:chOff x="-4" y="276"/>
            <a:chExt cx="5764" cy="112"/>
          </a:xfrm>
        </p:grpSpPr>
        <p:pic>
          <p:nvPicPr>
            <p:cNvPr id="3" name="正方形/長方形 5"/>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 y="276"/>
              <a:ext cx="5764" cy="112"/>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sp>
          <p:nvSpPr>
            <p:cNvPr id="4" name="Text Box 22"/>
            <p:cNvSpPr txBox="1">
              <a:spLocks noChangeArrowheads="1"/>
            </p:cNvSpPr>
            <p:nvPr/>
          </p:nvSpPr>
          <p:spPr bwMode="auto">
            <a:xfrm>
              <a:off x="40" y="304"/>
              <a:ext cx="5681" cy="33"/>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nchor="ctr"/>
            <a:lstStyle>
              <a:lvl1pPr algn="l">
                <a:defRPr kumimoji="1" sz="1400" b="1">
                  <a:solidFill>
                    <a:schemeClr val="tx1"/>
                  </a:solidFill>
                  <a:latin typeface="ＭＳ Ｐゴシック" pitchFamily="50" charset="-128"/>
                  <a:ea typeface="ＭＳ Ｐゴシック" pitchFamily="50" charset="-128"/>
                </a:defRPr>
              </a:lvl1pPr>
              <a:lvl2pPr marL="742950" indent="-285750" algn="l">
                <a:defRPr kumimoji="1" sz="1400" b="1">
                  <a:solidFill>
                    <a:schemeClr val="tx1"/>
                  </a:solidFill>
                  <a:latin typeface="ＭＳ Ｐゴシック" pitchFamily="50" charset="-128"/>
                  <a:ea typeface="ＭＳ Ｐゴシック" pitchFamily="50" charset="-128"/>
                </a:defRPr>
              </a:lvl2pPr>
              <a:lvl3pPr marL="1143000" indent="-228600" algn="l">
                <a:defRPr kumimoji="1" sz="1400" b="1">
                  <a:solidFill>
                    <a:schemeClr val="tx1"/>
                  </a:solidFill>
                  <a:latin typeface="ＭＳ Ｐゴシック" pitchFamily="50" charset="-128"/>
                  <a:ea typeface="ＭＳ Ｐゴシック" pitchFamily="50" charset="-128"/>
                </a:defRPr>
              </a:lvl3pPr>
              <a:lvl4pPr marL="1600200" indent="-228600" algn="l">
                <a:defRPr kumimoji="1" sz="1400" b="1">
                  <a:solidFill>
                    <a:schemeClr val="tx1"/>
                  </a:solidFill>
                  <a:latin typeface="ＭＳ Ｐゴシック" pitchFamily="50" charset="-128"/>
                  <a:ea typeface="ＭＳ Ｐゴシック" pitchFamily="50" charset="-128"/>
                </a:defRPr>
              </a:lvl4pPr>
              <a:lvl5pPr marL="2057400" indent="-228600" algn="l">
                <a:defRPr kumimoji="1" sz="1400" b="1">
                  <a:solidFill>
                    <a:schemeClr val="tx1"/>
                  </a:solidFill>
                  <a:latin typeface="ＭＳ Ｐゴシック" pitchFamily="50" charset="-128"/>
                  <a:ea typeface="ＭＳ Ｐゴシック" pitchFamily="50" charset="-128"/>
                </a:defRPr>
              </a:lvl5pPr>
              <a:lvl6pPr marL="25146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6pPr>
              <a:lvl7pPr marL="29718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7pPr>
              <a:lvl8pPr marL="34290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8pPr>
              <a:lvl9pPr marL="38862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9pPr>
            </a:lstStyle>
            <a:p>
              <a:pPr algn="ctr" fontAlgn="base">
                <a:spcBef>
                  <a:spcPct val="0"/>
                </a:spcBef>
                <a:spcAft>
                  <a:spcPct val="0"/>
                </a:spcAft>
                <a:defRPr/>
              </a:pPr>
              <a:endParaRPr lang="ja-JP" altLang="en-US" sz="1939" b="0" dirty="0">
                <a:solidFill>
                  <a:srgbClr val="000000"/>
                </a:solidFill>
                <a:effectLst>
                  <a:outerShdw blurRad="38100" dist="38100" dir="2700000" algn="tl">
                    <a:srgbClr val="C0C0C0"/>
                  </a:outerShdw>
                </a:effectLst>
                <a:latin typeface="Century Gothic" panose="020B0502020202020204" pitchFamily="34" charset="0"/>
                <a:ea typeface="HGPｺﾞｼｯｸM" panose="020B0600000000000000" pitchFamily="50" charset="-128"/>
              </a:endParaRPr>
            </a:p>
          </p:txBody>
        </p:sp>
      </p:grpSp>
      <p:sp>
        <p:nvSpPr>
          <p:cNvPr id="5" name="日付プレースホルダー 2"/>
          <p:cNvSpPr>
            <a:spLocks noGrp="1"/>
          </p:cNvSpPr>
          <p:nvPr>
            <p:ph type="dt" sz="half" idx="10"/>
          </p:nvPr>
        </p:nvSpPr>
        <p:spPr/>
        <p:txBody>
          <a:bodyPr/>
          <a:lstStyle>
            <a:lvl1pPr>
              <a:defRPr/>
            </a:lvl1pPr>
          </a:lstStyle>
          <a:p>
            <a:pPr>
              <a:defRPr/>
            </a:pPr>
            <a:endParaRPr lang="ja-JP" altLang="en-US"/>
          </a:p>
        </p:txBody>
      </p:sp>
      <p:sp>
        <p:nvSpPr>
          <p:cNvPr id="6" name="フッター プレースホルダー 3"/>
          <p:cNvSpPr>
            <a:spLocks noGrp="1"/>
          </p:cNvSpPr>
          <p:nvPr>
            <p:ph type="ftr" sz="quarter" idx="11"/>
          </p:nvPr>
        </p:nvSpPr>
        <p:spPr/>
        <p:txBody>
          <a:bodyPr/>
          <a:lstStyle>
            <a:lvl1pPr>
              <a:defRPr/>
            </a:lvl1pPr>
          </a:lstStyle>
          <a:p>
            <a:pPr>
              <a:defRPr/>
            </a:pPr>
            <a:endParaRPr lang="ja-JP" altLang="en-US"/>
          </a:p>
        </p:txBody>
      </p:sp>
      <p:sp>
        <p:nvSpPr>
          <p:cNvPr id="7" name="テキスト ボックス 6"/>
          <p:cNvSpPr txBox="1"/>
          <p:nvPr userDrawn="1"/>
        </p:nvSpPr>
        <p:spPr bwMode="auto">
          <a:xfrm>
            <a:off x="8476247" y="6564134"/>
            <a:ext cx="1429753" cy="338522"/>
          </a:xfrm>
          <a:prstGeom prst="rect">
            <a:avLst/>
          </a:prstGeom>
          <a:noFill/>
          <a:ln w="9525" algn="ctr">
            <a:noFill/>
            <a:miter lim="800000"/>
            <a:headEnd/>
            <a:tailEnd/>
          </a:ln>
          <a:effectLst/>
        </p:spPr>
        <p:txBody>
          <a:bodyPr wrap="square" lIns="91406" tIns="45704" rIns="91406" bIns="45704" rtlCol="0">
            <a:spAutoFit/>
          </a:bodyPr>
          <a:lstStyle/>
          <a:p>
            <a:pPr algn="r"/>
            <a:fld id="{F49ECFD4-5864-4768-84D7-4564E131BA13}" type="slidenum">
              <a:rPr lang="ja-JP" altLang="en-US" sz="1600" b="1" smtClean="0">
                <a:solidFill>
                  <a:sysClr val="windowText" lastClr="000000"/>
                </a:solidFill>
              </a:rPr>
              <a:pPr algn="r"/>
              <a:t>‹#›</a:t>
            </a:fld>
            <a:endParaRPr lang="ja-JP" altLang="en-US" sz="1600" b="1" dirty="0">
              <a:solidFill>
                <a:sysClr val="windowText" lastClr="000000"/>
              </a:solidFill>
            </a:endParaRPr>
          </a:p>
        </p:txBody>
      </p:sp>
    </p:spTree>
    <p:extLst>
      <p:ext uri="{BB962C8B-B14F-4D97-AF65-F5344CB8AC3E}">
        <p14:creationId xmlns:p14="http://schemas.microsoft.com/office/powerpoint/2010/main" val="382133484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_タイトルとコンテンツ">
    <p:spTree>
      <p:nvGrpSpPr>
        <p:cNvPr id="1" name=""/>
        <p:cNvGrpSpPr/>
        <p:nvPr/>
      </p:nvGrpSpPr>
      <p:grpSpPr>
        <a:xfrm>
          <a:off x="0" y="0"/>
          <a:ext cx="0" cy="0"/>
          <a:chOff x="0" y="0"/>
          <a:chExt cx="0" cy="0"/>
        </a:xfrm>
      </p:grpSpPr>
      <p:grpSp>
        <p:nvGrpSpPr>
          <p:cNvPr id="4" name="正方形/長方形 5"/>
          <p:cNvGrpSpPr>
            <a:grpSpLocks/>
          </p:cNvGrpSpPr>
          <p:nvPr/>
        </p:nvGrpSpPr>
        <p:grpSpPr bwMode="auto">
          <a:xfrm>
            <a:off x="0" y="485775"/>
            <a:ext cx="9906000" cy="177800"/>
            <a:chOff x="-4" y="276"/>
            <a:chExt cx="5764" cy="112"/>
          </a:xfrm>
        </p:grpSpPr>
        <p:pic>
          <p:nvPicPr>
            <p:cNvPr id="5" name="正方形/長方形 5"/>
            <p:cNvPicPr>
              <a:picLocks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4" y="276"/>
              <a:ext cx="5764" cy="1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6" name="Text Box 22"/>
            <p:cNvSpPr txBox="1">
              <a:spLocks noChangeArrowheads="1"/>
            </p:cNvSpPr>
            <p:nvPr/>
          </p:nvSpPr>
          <p:spPr bwMode="auto">
            <a:xfrm>
              <a:off x="40" y="304"/>
              <a:ext cx="5681" cy="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lgn="l">
                <a:defRPr kumimoji="1" sz="1400" b="1">
                  <a:solidFill>
                    <a:schemeClr val="tx1"/>
                  </a:solidFill>
                  <a:latin typeface="ＭＳ Ｐゴシック" pitchFamily="50" charset="-128"/>
                  <a:ea typeface="ＭＳ Ｐゴシック" pitchFamily="50" charset="-128"/>
                </a:defRPr>
              </a:lvl1pPr>
              <a:lvl2pPr marL="742950" indent="-285750" algn="l">
                <a:defRPr kumimoji="1" sz="1400" b="1">
                  <a:solidFill>
                    <a:schemeClr val="tx1"/>
                  </a:solidFill>
                  <a:latin typeface="ＭＳ Ｐゴシック" pitchFamily="50" charset="-128"/>
                  <a:ea typeface="ＭＳ Ｐゴシック" pitchFamily="50" charset="-128"/>
                </a:defRPr>
              </a:lvl2pPr>
              <a:lvl3pPr marL="1143000" indent="-228600" algn="l">
                <a:defRPr kumimoji="1" sz="1400" b="1">
                  <a:solidFill>
                    <a:schemeClr val="tx1"/>
                  </a:solidFill>
                  <a:latin typeface="ＭＳ Ｐゴシック" pitchFamily="50" charset="-128"/>
                  <a:ea typeface="ＭＳ Ｐゴシック" pitchFamily="50" charset="-128"/>
                </a:defRPr>
              </a:lvl3pPr>
              <a:lvl4pPr marL="1600200" indent="-228600" algn="l">
                <a:defRPr kumimoji="1" sz="1400" b="1">
                  <a:solidFill>
                    <a:schemeClr val="tx1"/>
                  </a:solidFill>
                  <a:latin typeface="ＭＳ Ｐゴシック" pitchFamily="50" charset="-128"/>
                  <a:ea typeface="ＭＳ Ｐゴシック" pitchFamily="50" charset="-128"/>
                </a:defRPr>
              </a:lvl4pPr>
              <a:lvl5pPr marL="2057400" indent="-228600" algn="l">
                <a:defRPr kumimoji="1" sz="1400" b="1">
                  <a:solidFill>
                    <a:schemeClr val="tx1"/>
                  </a:solidFill>
                  <a:latin typeface="ＭＳ Ｐゴシック" pitchFamily="50" charset="-128"/>
                  <a:ea typeface="ＭＳ Ｐゴシック" pitchFamily="50" charset="-128"/>
                </a:defRPr>
              </a:lvl5pPr>
              <a:lvl6pPr marL="25146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6pPr>
              <a:lvl7pPr marL="29718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7pPr>
              <a:lvl8pPr marL="34290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8pPr>
              <a:lvl9pPr marL="38862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9pPr>
            </a:lstStyle>
            <a:p>
              <a:pPr algn="ctr" defTabSz="914418">
                <a:defRPr/>
              </a:pPr>
              <a:endParaRPr lang="ja-JP" altLang="en-US" sz="2100" b="0" dirty="0">
                <a:solidFill>
                  <a:srgbClr val="000000"/>
                </a:solidFill>
                <a:effectLst>
                  <a:outerShdw blurRad="38100" dist="38100" dir="2700000" algn="tl">
                    <a:srgbClr val="C0C0C0"/>
                  </a:outerShdw>
                </a:effectLst>
                <a:latin typeface="Arial" pitchFamily="34" charset="0"/>
                <a:ea typeface="HGP創英角ｺﾞｼｯｸUB" pitchFamily="50" charset="-128"/>
              </a:endParaRPr>
            </a:p>
          </p:txBody>
        </p:sp>
      </p:grpSp>
      <p:sp>
        <p:nvSpPr>
          <p:cNvPr id="2" name="タイトル 1"/>
          <p:cNvSpPr>
            <a:spLocks noGrp="1"/>
          </p:cNvSpPr>
          <p:nvPr>
            <p:ph type="title"/>
          </p:nvPr>
        </p:nvSpPr>
        <p:spPr>
          <a:xfrm>
            <a:off x="495300" y="-9254"/>
            <a:ext cx="8915400" cy="565675"/>
          </a:xfrm>
          <a:prstGeom prst="rect">
            <a:avLst/>
          </a:prstGeom>
        </p:spPr>
        <p:txBody>
          <a:bodyPr/>
          <a:lstStyle>
            <a:lvl1pPr>
              <a:defRPr sz="3200"/>
            </a:lvl1pPr>
          </a:lstStyle>
          <a:p>
            <a:r>
              <a:rPr lang="ja-JP" altLang="en-US" smtClean="0"/>
              <a:t>マスター タイトルの書式設定</a:t>
            </a:r>
            <a:endParaRPr lang="ja-JP" altLang="en-US"/>
          </a:p>
        </p:txBody>
      </p:sp>
      <p:sp>
        <p:nvSpPr>
          <p:cNvPr id="9" name="スライド番号プレースホルダ 5"/>
          <p:cNvSpPr>
            <a:spLocks noGrp="1"/>
          </p:cNvSpPr>
          <p:nvPr>
            <p:ph type="sldNum" sz="quarter" idx="12"/>
          </p:nvPr>
        </p:nvSpPr>
        <p:spPr/>
        <p:txBody>
          <a:bodyPr/>
          <a:lstStyle>
            <a:lvl1pPr>
              <a:defRPr b="1">
                <a:latin typeface="+mn-ea"/>
                <a:ea typeface="+mn-ea"/>
              </a:defRPr>
            </a:lvl1pPr>
          </a:lstStyle>
          <a:p>
            <a:fld id="{E47BF5BC-CA7B-450B-8FD8-29D241A301AC}" type="slidenum">
              <a:rPr lang="ja-JP" altLang="en-US" smtClean="0">
                <a:solidFill>
                  <a:prstClr val="black"/>
                </a:solidFill>
              </a:rPr>
              <a:pPr/>
              <a:t>‹#›</a:t>
            </a:fld>
            <a:endParaRPr lang="ja-JP" altLang="en-US">
              <a:solidFill>
                <a:prstClr val="black"/>
              </a:solidFill>
            </a:endParaRPr>
          </a:p>
        </p:txBody>
      </p:sp>
      <p:sp>
        <p:nvSpPr>
          <p:cNvPr id="7" name="テキスト ボックス 6"/>
          <p:cNvSpPr txBox="1"/>
          <p:nvPr userDrawn="1"/>
        </p:nvSpPr>
        <p:spPr bwMode="auto">
          <a:xfrm>
            <a:off x="8476247" y="6564134"/>
            <a:ext cx="1429753" cy="338522"/>
          </a:xfrm>
          <a:prstGeom prst="rect">
            <a:avLst/>
          </a:prstGeom>
          <a:noFill/>
          <a:ln w="9525" algn="ctr">
            <a:noFill/>
            <a:miter lim="800000"/>
            <a:headEnd/>
            <a:tailEnd/>
          </a:ln>
          <a:effectLst/>
        </p:spPr>
        <p:txBody>
          <a:bodyPr wrap="square" lIns="91406" tIns="45704" rIns="91406" bIns="45704" rtlCol="0">
            <a:spAutoFit/>
          </a:bodyPr>
          <a:lstStyle/>
          <a:p>
            <a:pPr algn="r"/>
            <a:fld id="{F49ECFD4-5864-4768-84D7-4564E131BA13}" type="slidenum">
              <a:rPr kumimoji="1" lang="ja-JP" altLang="en-US" sz="1600" b="1" smtClean="0">
                <a:solidFill>
                  <a:sysClr val="windowText" lastClr="000000"/>
                </a:solidFill>
                <a:latin typeface="Calibri" panose="020F0502020204030204" pitchFamily="34" charset="0"/>
              </a:rPr>
              <a:pPr algn="r"/>
              <a:t>‹#›</a:t>
            </a:fld>
            <a:endParaRPr kumimoji="1" lang="ja-JP" altLang="en-US" sz="1600" b="1" dirty="0">
              <a:solidFill>
                <a:sysClr val="windowText" lastClr="000000"/>
              </a:solidFill>
              <a:latin typeface="Calibri" panose="020F0502020204030204" pitchFamily="34" charset="0"/>
            </a:endParaRPr>
          </a:p>
        </p:txBody>
      </p:sp>
    </p:spTree>
    <p:extLst>
      <p:ext uri="{BB962C8B-B14F-4D97-AF65-F5344CB8AC3E}">
        <p14:creationId xmlns:p14="http://schemas.microsoft.com/office/powerpoint/2010/main" val="1741284993"/>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theme" Target="../theme/theme2.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26" name="タイトル プレースホルダ 1"/>
          <p:cNvSpPr>
            <a:spLocks noGrp="1"/>
          </p:cNvSpPr>
          <p:nvPr>
            <p:ph type="title"/>
          </p:nvPr>
        </p:nvSpPr>
        <p:spPr bwMode="auto">
          <a:xfrm>
            <a:off x="495300" y="274637"/>
            <a:ext cx="8915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95" tIns="45699" rIns="91395" bIns="45699" numCol="1" anchor="ctr" anchorCtr="0" compatLnSpc="1">
            <a:prstTxWarp prst="textNoShape">
              <a:avLst/>
            </a:prstTxWarp>
          </a:bodyPr>
          <a:lstStyle/>
          <a:p>
            <a:pPr lvl="0"/>
            <a:r>
              <a:rPr lang="ja-JP" altLang="en-US"/>
              <a:t>マスタ タイトルの書式設定</a:t>
            </a:r>
          </a:p>
        </p:txBody>
      </p:sp>
      <p:sp>
        <p:nvSpPr>
          <p:cNvPr id="1027" name="テキスト プレースホルダ 2"/>
          <p:cNvSpPr>
            <a:spLocks noGrp="1"/>
          </p:cNvSpPr>
          <p:nvPr>
            <p:ph type="body" idx="1"/>
          </p:nvPr>
        </p:nvSpPr>
        <p:spPr bwMode="auto">
          <a:xfrm>
            <a:off x="495300" y="1600206"/>
            <a:ext cx="89154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95" tIns="45699" rIns="91395" bIns="45699" numCol="1" anchor="t" anchorCtr="0" compatLnSpc="1">
            <a:prstTxWarp prst="textNoShape">
              <a:avLst/>
            </a:prstTxWarp>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 3"/>
          <p:cNvSpPr>
            <a:spLocks noGrp="1"/>
          </p:cNvSpPr>
          <p:nvPr>
            <p:ph type="dt" sz="half" idx="2"/>
          </p:nvPr>
        </p:nvSpPr>
        <p:spPr>
          <a:xfrm>
            <a:off x="3175" y="6616714"/>
            <a:ext cx="2311400" cy="233363"/>
          </a:xfrm>
          <a:prstGeom prst="rect">
            <a:avLst/>
          </a:prstGeom>
        </p:spPr>
        <p:txBody>
          <a:bodyPr vert="horz" lIns="91395" tIns="45699" rIns="91395" bIns="45699" rtlCol="0" anchor="ctr"/>
          <a:lstStyle>
            <a:lvl1pPr algn="l" fontAlgn="auto">
              <a:spcBef>
                <a:spcPts val="0"/>
              </a:spcBef>
              <a:spcAft>
                <a:spcPts val="0"/>
              </a:spcAft>
              <a:defRPr sz="1200" b="0">
                <a:solidFill>
                  <a:prstClr val="black">
                    <a:tint val="75000"/>
                  </a:prstClr>
                </a:solidFill>
                <a:latin typeface="+mn-lt"/>
                <a:ea typeface="+mn-ea"/>
              </a:defRPr>
            </a:lvl1pPr>
          </a:lstStyle>
          <a:p>
            <a:pPr defTabSz="914418"/>
            <a:endParaRPr lang="ja-JP" altLang="en-US"/>
          </a:p>
        </p:txBody>
      </p:sp>
      <p:sp>
        <p:nvSpPr>
          <p:cNvPr id="5" name="フッター プレースホルダ 4"/>
          <p:cNvSpPr>
            <a:spLocks noGrp="1"/>
          </p:cNvSpPr>
          <p:nvPr>
            <p:ph type="ftr" sz="quarter" idx="3"/>
          </p:nvPr>
        </p:nvSpPr>
        <p:spPr>
          <a:xfrm>
            <a:off x="3384550" y="6616714"/>
            <a:ext cx="3136900" cy="233363"/>
          </a:xfrm>
          <a:prstGeom prst="rect">
            <a:avLst/>
          </a:prstGeom>
        </p:spPr>
        <p:txBody>
          <a:bodyPr vert="horz" lIns="91395" tIns="45699" rIns="91395" bIns="45699" rtlCol="0" anchor="ctr"/>
          <a:lstStyle>
            <a:lvl1pPr algn="ctr" fontAlgn="auto">
              <a:spcBef>
                <a:spcPts val="0"/>
              </a:spcBef>
              <a:spcAft>
                <a:spcPts val="0"/>
              </a:spcAft>
              <a:defRPr sz="1200" b="0">
                <a:solidFill>
                  <a:prstClr val="black">
                    <a:tint val="75000"/>
                  </a:prstClr>
                </a:solidFill>
                <a:latin typeface="+mn-lt"/>
                <a:ea typeface="+mn-ea"/>
              </a:defRPr>
            </a:lvl1pPr>
          </a:lstStyle>
          <a:p>
            <a:pPr defTabSz="914418"/>
            <a:endParaRPr lang="ja-JP" altLang="en-US"/>
          </a:p>
        </p:txBody>
      </p:sp>
    </p:spTree>
    <p:extLst>
      <p:ext uri="{BB962C8B-B14F-4D97-AF65-F5344CB8AC3E}">
        <p14:creationId xmlns:p14="http://schemas.microsoft.com/office/powerpoint/2010/main" val="2734007482"/>
      </p:ext>
    </p:extLst>
  </p:cSld>
  <p:clrMap bg1="lt1" tx1="dk1" bg2="lt2" tx2="dk2" accent1="accent1" accent2="accent2" accent3="accent3" accent4="accent4" accent5="accent5" accent6="accent6" hlink="hlink" folHlink="folHlink"/>
  <p:sldLayoutIdLst>
    <p:sldLayoutId id="2147483705" r:id="rId1"/>
    <p:sldLayoutId id="2147483706" r:id="rId2"/>
    <p:sldLayoutId id="2147483707" r:id="rId3"/>
    <p:sldLayoutId id="2147483708" r:id="rId4"/>
    <p:sldLayoutId id="2147483709" r:id="rId5"/>
    <p:sldLayoutId id="2147483710" r:id="rId6"/>
    <p:sldLayoutId id="2147483711" r:id="rId7"/>
    <p:sldLayoutId id="2147483712" r:id="rId8"/>
    <p:sldLayoutId id="2147483713" r:id="rId9"/>
    <p:sldLayoutId id="2147483826" r:id="rId10"/>
  </p:sldLayoutIdLst>
  <p:hf sldNum="0" hdr="0" ftr="0" dt="0"/>
  <p:txStyles>
    <p:titleStyle>
      <a:lvl1pPr algn="ctr" rtl="0" eaLnBrk="1" fontAlgn="base" hangingPunct="1">
        <a:spcBef>
          <a:spcPct val="0"/>
        </a:spcBef>
        <a:spcAft>
          <a:spcPct val="0"/>
        </a:spcAft>
        <a:defRPr kumimoji="1" sz="4300" kern="1200">
          <a:solidFill>
            <a:schemeClr val="tx1"/>
          </a:solidFill>
          <a:latin typeface="+mj-lt"/>
          <a:ea typeface="+mj-ea"/>
          <a:cs typeface="+mj-cs"/>
        </a:defRPr>
      </a:lvl1pPr>
      <a:lvl2pPr algn="ctr" rtl="0" eaLnBrk="1" fontAlgn="base" hangingPunct="1">
        <a:spcBef>
          <a:spcPct val="0"/>
        </a:spcBef>
        <a:spcAft>
          <a:spcPct val="0"/>
        </a:spcAft>
        <a:defRPr kumimoji="1" sz="4300">
          <a:solidFill>
            <a:schemeClr val="tx1"/>
          </a:solidFill>
          <a:latin typeface="Calibri" pitchFamily="34" charset="0"/>
          <a:ea typeface="ＭＳ Ｐゴシック" charset="-128"/>
        </a:defRPr>
      </a:lvl2pPr>
      <a:lvl3pPr algn="ctr" rtl="0" eaLnBrk="1" fontAlgn="base" hangingPunct="1">
        <a:spcBef>
          <a:spcPct val="0"/>
        </a:spcBef>
        <a:spcAft>
          <a:spcPct val="0"/>
        </a:spcAft>
        <a:defRPr kumimoji="1" sz="4300">
          <a:solidFill>
            <a:schemeClr val="tx1"/>
          </a:solidFill>
          <a:latin typeface="Calibri" pitchFamily="34" charset="0"/>
          <a:ea typeface="ＭＳ Ｐゴシック" charset="-128"/>
        </a:defRPr>
      </a:lvl3pPr>
      <a:lvl4pPr algn="ctr" rtl="0" eaLnBrk="1" fontAlgn="base" hangingPunct="1">
        <a:spcBef>
          <a:spcPct val="0"/>
        </a:spcBef>
        <a:spcAft>
          <a:spcPct val="0"/>
        </a:spcAft>
        <a:defRPr kumimoji="1" sz="4300">
          <a:solidFill>
            <a:schemeClr val="tx1"/>
          </a:solidFill>
          <a:latin typeface="Calibri" pitchFamily="34" charset="0"/>
          <a:ea typeface="ＭＳ Ｐゴシック" charset="-128"/>
        </a:defRPr>
      </a:lvl4pPr>
      <a:lvl5pPr algn="ctr" rtl="0" eaLnBrk="1" fontAlgn="base" hangingPunct="1">
        <a:spcBef>
          <a:spcPct val="0"/>
        </a:spcBef>
        <a:spcAft>
          <a:spcPct val="0"/>
        </a:spcAft>
        <a:defRPr kumimoji="1" sz="4300">
          <a:solidFill>
            <a:schemeClr val="tx1"/>
          </a:solidFill>
          <a:latin typeface="Calibri" pitchFamily="34" charset="0"/>
          <a:ea typeface="ＭＳ Ｐゴシック" charset="-128"/>
        </a:defRPr>
      </a:lvl5pPr>
      <a:lvl6pPr marL="456987" algn="ctr" rtl="0" eaLnBrk="1" fontAlgn="base" hangingPunct="1">
        <a:spcBef>
          <a:spcPct val="0"/>
        </a:spcBef>
        <a:spcAft>
          <a:spcPct val="0"/>
        </a:spcAft>
        <a:defRPr kumimoji="1" sz="4300">
          <a:solidFill>
            <a:schemeClr val="tx1"/>
          </a:solidFill>
          <a:latin typeface="Calibri" pitchFamily="34" charset="0"/>
          <a:ea typeface="ＭＳ Ｐゴシック" charset="-128"/>
        </a:defRPr>
      </a:lvl6pPr>
      <a:lvl7pPr marL="913976" algn="ctr" rtl="0" eaLnBrk="1" fontAlgn="base" hangingPunct="1">
        <a:spcBef>
          <a:spcPct val="0"/>
        </a:spcBef>
        <a:spcAft>
          <a:spcPct val="0"/>
        </a:spcAft>
        <a:defRPr kumimoji="1" sz="4300">
          <a:solidFill>
            <a:schemeClr val="tx1"/>
          </a:solidFill>
          <a:latin typeface="Calibri" pitchFamily="34" charset="0"/>
          <a:ea typeface="ＭＳ Ｐゴシック" charset="-128"/>
        </a:defRPr>
      </a:lvl7pPr>
      <a:lvl8pPr marL="1370965" algn="ctr" rtl="0" eaLnBrk="1" fontAlgn="base" hangingPunct="1">
        <a:spcBef>
          <a:spcPct val="0"/>
        </a:spcBef>
        <a:spcAft>
          <a:spcPct val="0"/>
        </a:spcAft>
        <a:defRPr kumimoji="1" sz="4300">
          <a:solidFill>
            <a:schemeClr val="tx1"/>
          </a:solidFill>
          <a:latin typeface="Calibri" pitchFamily="34" charset="0"/>
          <a:ea typeface="ＭＳ Ｐゴシック" charset="-128"/>
        </a:defRPr>
      </a:lvl8pPr>
      <a:lvl9pPr marL="1827954" algn="ctr" rtl="0" eaLnBrk="1" fontAlgn="base" hangingPunct="1">
        <a:spcBef>
          <a:spcPct val="0"/>
        </a:spcBef>
        <a:spcAft>
          <a:spcPct val="0"/>
        </a:spcAft>
        <a:defRPr kumimoji="1" sz="4300">
          <a:solidFill>
            <a:schemeClr val="tx1"/>
          </a:solidFill>
          <a:latin typeface="Calibri" pitchFamily="34" charset="0"/>
          <a:ea typeface="ＭＳ Ｐゴシック" charset="-128"/>
        </a:defRPr>
      </a:lvl9pPr>
    </p:titleStyle>
    <p:bodyStyle>
      <a:lvl1pPr marL="341281" indent="-341281" algn="l" rtl="0" eaLnBrk="1" fontAlgn="base" hangingPunct="1">
        <a:spcBef>
          <a:spcPct val="20000"/>
        </a:spcBef>
        <a:spcAft>
          <a:spcPct val="0"/>
        </a:spcAft>
        <a:buFont typeface="Wingdings" pitchFamily="2" charset="2"/>
        <a:buChar char="n"/>
        <a:defRPr kumimoji="1" sz="3200" kern="1200">
          <a:solidFill>
            <a:schemeClr val="tx1"/>
          </a:solidFill>
          <a:latin typeface="+mn-lt"/>
          <a:ea typeface="+mn-ea"/>
          <a:cs typeface="+mn-cs"/>
        </a:defRPr>
      </a:lvl1pPr>
      <a:lvl2pPr marL="741294" indent="-284136" algn="l" rtl="0" eaLnBrk="1" fontAlgn="base" hangingPunct="1">
        <a:spcBef>
          <a:spcPct val="20000"/>
        </a:spcBef>
        <a:spcAft>
          <a:spcPct val="0"/>
        </a:spcAft>
        <a:buFont typeface="Wingdings" pitchFamily="2" charset="2"/>
        <a:buChar char="Ø"/>
        <a:defRPr kumimoji="1" sz="2800" kern="1200">
          <a:solidFill>
            <a:schemeClr val="tx1"/>
          </a:solidFill>
          <a:latin typeface="+mn-lt"/>
          <a:ea typeface="+mn-ea"/>
          <a:cs typeface="+mn-cs"/>
        </a:defRPr>
      </a:lvl2pPr>
      <a:lvl3pPr marL="1141306" indent="-226992" algn="l" rtl="0" eaLnBrk="1" fontAlgn="base" hangingPunct="1">
        <a:spcBef>
          <a:spcPct val="20000"/>
        </a:spcBef>
        <a:spcAft>
          <a:spcPct val="0"/>
        </a:spcAft>
        <a:buFont typeface="Arial" charset="0"/>
        <a:buChar char="•"/>
        <a:defRPr kumimoji="1" sz="2300" kern="1200">
          <a:solidFill>
            <a:schemeClr val="tx1"/>
          </a:solidFill>
          <a:latin typeface="+mn-lt"/>
          <a:ea typeface="+mn-ea"/>
          <a:cs typeface="+mn-cs"/>
        </a:defRPr>
      </a:lvl3pPr>
      <a:lvl4pPr marL="1598463" indent="-226992" algn="l" rtl="0" eaLnBrk="1" fontAlgn="base" hangingPunct="1">
        <a:spcBef>
          <a:spcPct val="20000"/>
        </a:spcBef>
        <a:spcAft>
          <a:spcPct val="0"/>
        </a:spcAft>
        <a:buFont typeface="Arial" charset="0"/>
        <a:buChar char="–"/>
        <a:defRPr kumimoji="1" sz="2000" kern="1200">
          <a:solidFill>
            <a:schemeClr val="tx1"/>
          </a:solidFill>
          <a:latin typeface="+mn-lt"/>
          <a:ea typeface="+mn-ea"/>
          <a:cs typeface="+mn-cs"/>
        </a:defRPr>
      </a:lvl4pPr>
      <a:lvl5pPr marL="2055620" indent="-226992" algn="l" rtl="0" eaLnBrk="1" fontAlgn="base" hangingPunct="1">
        <a:spcBef>
          <a:spcPct val="20000"/>
        </a:spcBef>
        <a:spcAft>
          <a:spcPct val="0"/>
        </a:spcAft>
        <a:buFont typeface="Arial" charset="0"/>
        <a:buChar char="»"/>
        <a:defRPr kumimoji="1" sz="2000" kern="1200">
          <a:solidFill>
            <a:schemeClr val="tx1"/>
          </a:solidFill>
          <a:latin typeface="+mn-lt"/>
          <a:ea typeface="+mn-ea"/>
          <a:cs typeface="+mn-cs"/>
        </a:defRPr>
      </a:lvl5pPr>
      <a:lvl6pPr marL="2513435" indent="-228495" algn="l" defTabSz="913976"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0424" indent="-228495" algn="l" defTabSz="913976"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7411" indent="-228495" algn="l" defTabSz="913976"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4400" indent="-228495" algn="l" defTabSz="913976"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3976" rtl="0" eaLnBrk="1" latinLnBrk="0" hangingPunct="1">
        <a:defRPr kumimoji="1" sz="1800" kern="1200">
          <a:solidFill>
            <a:schemeClr val="tx1"/>
          </a:solidFill>
          <a:latin typeface="+mn-lt"/>
          <a:ea typeface="+mn-ea"/>
          <a:cs typeface="+mn-cs"/>
        </a:defRPr>
      </a:lvl1pPr>
      <a:lvl2pPr marL="456987" algn="l" defTabSz="913976" rtl="0" eaLnBrk="1" latinLnBrk="0" hangingPunct="1">
        <a:defRPr kumimoji="1" sz="1800" kern="1200">
          <a:solidFill>
            <a:schemeClr val="tx1"/>
          </a:solidFill>
          <a:latin typeface="+mn-lt"/>
          <a:ea typeface="+mn-ea"/>
          <a:cs typeface="+mn-cs"/>
        </a:defRPr>
      </a:lvl2pPr>
      <a:lvl3pPr marL="913976" algn="l" defTabSz="913976" rtl="0" eaLnBrk="1" latinLnBrk="0" hangingPunct="1">
        <a:defRPr kumimoji="1" sz="1800" kern="1200">
          <a:solidFill>
            <a:schemeClr val="tx1"/>
          </a:solidFill>
          <a:latin typeface="+mn-lt"/>
          <a:ea typeface="+mn-ea"/>
          <a:cs typeface="+mn-cs"/>
        </a:defRPr>
      </a:lvl3pPr>
      <a:lvl4pPr marL="1370965" algn="l" defTabSz="913976" rtl="0" eaLnBrk="1" latinLnBrk="0" hangingPunct="1">
        <a:defRPr kumimoji="1" sz="1800" kern="1200">
          <a:solidFill>
            <a:schemeClr val="tx1"/>
          </a:solidFill>
          <a:latin typeface="+mn-lt"/>
          <a:ea typeface="+mn-ea"/>
          <a:cs typeface="+mn-cs"/>
        </a:defRPr>
      </a:lvl4pPr>
      <a:lvl5pPr marL="1827954" algn="l" defTabSz="913976" rtl="0" eaLnBrk="1" latinLnBrk="0" hangingPunct="1">
        <a:defRPr kumimoji="1" sz="1800" kern="1200">
          <a:solidFill>
            <a:schemeClr val="tx1"/>
          </a:solidFill>
          <a:latin typeface="+mn-lt"/>
          <a:ea typeface="+mn-ea"/>
          <a:cs typeface="+mn-cs"/>
        </a:defRPr>
      </a:lvl5pPr>
      <a:lvl6pPr marL="2284941" algn="l" defTabSz="913976" rtl="0" eaLnBrk="1" latinLnBrk="0" hangingPunct="1">
        <a:defRPr kumimoji="1" sz="1800" kern="1200">
          <a:solidFill>
            <a:schemeClr val="tx1"/>
          </a:solidFill>
          <a:latin typeface="+mn-lt"/>
          <a:ea typeface="+mn-ea"/>
          <a:cs typeface="+mn-cs"/>
        </a:defRPr>
      </a:lvl6pPr>
      <a:lvl7pPr marL="2741929" algn="l" defTabSz="913976" rtl="0" eaLnBrk="1" latinLnBrk="0" hangingPunct="1">
        <a:defRPr kumimoji="1" sz="1800" kern="1200">
          <a:solidFill>
            <a:schemeClr val="tx1"/>
          </a:solidFill>
          <a:latin typeface="+mn-lt"/>
          <a:ea typeface="+mn-ea"/>
          <a:cs typeface="+mn-cs"/>
        </a:defRPr>
      </a:lvl7pPr>
      <a:lvl8pPr marL="3198919" algn="l" defTabSz="913976" rtl="0" eaLnBrk="1" latinLnBrk="0" hangingPunct="1">
        <a:defRPr kumimoji="1" sz="1800" kern="1200">
          <a:solidFill>
            <a:schemeClr val="tx1"/>
          </a:solidFill>
          <a:latin typeface="+mn-lt"/>
          <a:ea typeface="+mn-ea"/>
          <a:cs typeface="+mn-cs"/>
        </a:defRPr>
      </a:lvl8pPr>
      <a:lvl9pPr marL="3655906" algn="l" defTabSz="913976" rtl="0" eaLnBrk="1" latinLnBrk="0" hangingPunct="1">
        <a:defRPr kumimoji="1"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26" name="タイトル プレースホルダ 1"/>
          <p:cNvSpPr>
            <a:spLocks noGrp="1"/>
          </p:cNvSpPr>
          <p:nvPr>
            <p:ph type="title"/>
          </p:nvPr>
        </p:nvSpPr>
        <p:spPr bwMode="auto">
          <a:xfrm>
            <a:off x="495300" y="274637"/>
            <a:ext cx="8915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95" tIns="45699" rIns="91395" bIns="45699" numCol="1" anchor="ctr" anchorCtr="0" compatLnSpc="1">
            <a:prstTxWarp prst="textNoShape">
              <a:avLst/>
            </a:prstTxWarp>
          </a:bodyPr>
          <a:lstStyle/>
          <a:p>
            <a:pPr lvl="0"/>
            <a:r>
              <a:rPr lang="ja-JP" altLang="en-US"/>
              <a:t>マスタ タイトルの書式設定</a:t>
            </a:r>
          </a:p>
        </p:txBody>
      </p:sp>
      <p:sp>
        <p:nvSpPr>
          <p:cNvPr id="1027" name="テキスト プレースホルダ 2"/>
          <p:cNvSpPr>
            <a:spLocks noGrp="1"/>
          </p:cNvSpPr>
          <p:nvPr>
            <p:ph type="body" idx="1"/>
          </p:nvPr>
        </p:nvSpPr>
        <p:spPr bwMode="auto">
          <a:xfrm>
            <a:off x="495300" y="1600206"/>
            <a:ext cx="89154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95" tIns="45699" rIns="91395" bIns="45699" numCol="1" anchor="t" anchorCtr="0" compatLnSpc="1">
            <a:prstTxWarp prst="textNoShape">
              <a:avLst/>
            </a:prstTxWarp>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 3"/>
          <p:cNvSpPr>
            <a:spLocks noGrp="1"/>
          </p:cNvSpPr>
          <p:nvPr>
            <p:ph type="dt" sz="half" idx="2"/>
          </p:nvPr>
        </p:nvSpPr>
        <p:spPr>
          <a:xfrm>
            <a:off x="3175" y="6616714"/>
            <a:ext cx="2311400" cy="233363"/>
          </a:xfrm>
          <a:prstGeom prst="rect">
            <a:avLst/>
          </a:prstGeom>
        </p:spPr>
        <p:txBody>
          <a:bodyPr vert="horz" lIns="91395" tIns="45699" rIns="91395" bIns="45699" rtlCol="0" anchor="ctr"/>
          <a:lstStyle>
            <a:lvl1pPr algn="l" fontAlgn="auto">
              <a:spcBef>
                <a:spcPts val="0"/>
              </a:spcBef>
              <a:spcAft>
                <a:spcPts val="0"/>
              </a:spcAft>
              <a:defRPr sz="1200" b="0">
                <a:solidFill>
                  <a:prstClr val="black">
                    <a:tint val="75000"/>
                  </a:prstClr>
                </a:solidFill>
                <a:latin typeface="+mn-lt"/>
                <a:ea typeface="+mn-ea"/>
              </a:defRPr>
            </a:lvl1pPr>
          </a:lstStyle>
          <a:p>
            <a:pPr defTabSz="914418"/>
            <a:endParaRPr lang="ja-JP" altLang="en-US"/>
          </a:p>
        </p:txBody>
      </p:sp>
      <p:sp>
        <p:nvSpPr>
          <p:cNvPr id="5" name="フッター プレースホルダ 4"/>
          <p:cNvSpPr>
            <a:spLocks noGrp="1"/>
          </p:cNvSpPr>
          <p:nvPr>
            <p:ph type="ftr" sz="quarter" idx="3"/>
          </p:nvPr>
        </p:nvSpPr>
        <p:spPr>
          <a:xfrm>
            <a:off x="3384550" y="6616714"/>
            <a:ext cx="3136900" cy="233363"/>
          </a:xfrm>
          <a:prstGeom prst="rect">
            <a:avLst/>
          </a:prstGeom>
        </p:spPr>
        <p:txBody>
          <a:bodyPr vert="horz" lIns="91395" tIns="45699" rIns="91395" bIns="45699" rtlCol="0" anchor="ctr"/>
          <a:lstStyle>
            <a:lvl1pPr algn="ctr" fontAlgn="auto">
              <a:spcBef>
                <a:spcPts val="0"/>
              </a:spcBef>
              <a:spcAft>
                <a:spcPts val="0"/>
              </a:spcAft>
              <a:defRPr sz="1200" b="0">
                <a:solidFill>
                  <a:prstClr val="black">
                    <a:tint val="75000"/>
                  </a:prstClr>
                </a:solidFill>
                <a:latin typeface="+mn-lt"/>
                <a:ea typeface="+mn-ea"/>
              </a:defRPr>
            </a:lvl1pPr>
          </a:lstStyle>
          <a:p>
            <a:pPr defTabSz="914418"/>
            <a:endParaRPr lang="ja-JP" altLang="en-US"/>
          </a:p>
        </p:txBody>
      </p:sp>
    </p:spTree>
    <p:extLst>
      <p:ext uri="{BB962C8B-B14F-4D97-AF65-F5344CB8AC3E}">
        <p14:creationId xmlns:p14="http://schemas.microsoft.com/office/powerpoint/2010/main" val="3803477796"/>
      </p:ext>
    </p:extLst>
  </p:cSld>
  <p:clrMap bg1="lt1" tx1="dk1" bg2="lt2" tx2="dk2" accent1="accent1" accent2="accent2" accent3="accent3" accent4="accent4" accent5="accent5" accent6="accent6" hlink="hlink" folHlink="folHlink"/>
  <p:sldLayoutIdLst>
    <p:sldLayoutId id="2147483829" r:id="rId1"/>
    <p:sldLayoutId id="2147483830" r:id="rId2"/>
    <p:sldLayoutId id="2147483831" r:id="rId3"/>
    <p:sldLayoutId id="2147483832" r:id="rId4"/>
    <p:sldLayoutId id="2147483833" r:id="rId5"/>
    <p:sldLayoutId id="2147483834" r:id="rId6"/>
    <p:sldLayoutId id="2147483835" r:id="rId7"/>
    <p:sldLayoutId id="2147483836" r:id="rId8"/>
    <p:sldLayoutId id="2147483837" r:id="rId9"/>
    <p:sldLayoutId id="2147483838" r:id="rId10"/>
    <p:sldLayoutId id="2147483839" r:id="rId11"/>
  </p:sldLayoutIdLst>
  <p:hf sldNum="0" hdr="0" ftr="0" dt="0"/>
  <p:txStyles>
    <p:titleStyle>
      <a:lvl1pPr algn="ctr" rtl="0" eaLnBrk="1" fontAlgn="base" hangingPunct="1">
        <a:spcBef>
          <a:spcPct val="0"/>
        </a:spcBef>
        <a:spcAft>
          <a:spcPct val="0"/>
        </a:spcAft>
        <a:defRPr kumimoji="1" sz="4300" kern="1200">
          <a:solidFill>
            <a:schemeClr val="tx1"/>
          </a:solidFill>
          <a:latin typeface="+mj-lt"/>
          <a:ea typeface="+mj-ea"/>
          <a:cs typeface="+mj-cs"/>
        </a:defRPr>
      </a:lvl1pPr>
      <a:lvl2pPr algn="ctr" rtl="0" eaLnBrk="1" fontAlgn="base" hangingPunct="1">
        <a:spcBef>
          <a:spcPct val="0"/>
        </a:spcBef>
        <a:spcAft>
          <a:spcPct val="0"/>
        </a:spcAft>
        <a:defRPr kumimoji="1" sz="4300">
          <a:solidFill>
            <a:schemeClr val="tx1"/>
          </a:solidFill>
          <a:latin typeface="Calibri" pitchFamily="34" charset="0"/>
          <a:ea typeface="ＭＳ Ｐゴシック" charset="-128"/>
        </a:defRPr>
      </a:lvl2pPr>
      <a:lvl3pPr algn="ctr" rtl="0" eaLnBrk="1" fontAlgn="base" hangingPunct="1">
        <a:spcBef>
          <a:spcPct val="0"/>
        </a:spcBef>
        <a:spcAft>
          <a:spcPct val="0"/>
        </a:spcAft>
        <a:defRPr kumimoji="1" sz="4300">
          <a:solidFill>
            <a:schemeClr val="tx1"/>
          </a:solidFill>
          <a:latin typeface="Calibri" pitchFamily="34" charset="0"/>
          <a:ea typeface="ＭＳ Ｐゴシック" charset="-128"/>
        </a:defRPr>
      </a:lvl3pPr>
      <a:lvl4pPr algn="ctr" rtl="0" eaLnBrk="1" fontAlgn="base" hangingPunct="1">
        <a:spcBef>
          <a:spcPct val="0"/>
        </a:spcBef>
        <a:spcAft>
          <a:spcPct val="0"/>
        </a:spcAft>
        <a:defRPr kumimoji="1" sz="4300">
          <a:solidFill>
            <a:schemeClr val="tx1"/>
          </a:solidFill>
          <a:latin typeface="Calibri" pitchFamily="34" charset="0"/>
          <a:ea typeface="ＭＳ Ｐゴシック" charset="-128"/>
        </a:defRPr>
      </a:lvl4pPr>
      <a:lvl5pPr algn="ctr" rtl="0" eaLnBrk="1" fontAlgn="base" hangingPunct="1">
        <a:spcBef>
          <a:spcPct val="0"/>
        </a:spcBef>
        <a:spcAft>
          <a:spcPct val="0"/>
        </a:spcAft>
        <a:defRPr kumimoji="1" sz="4300">
          <a:solidFill>
            <a:schemeClr val="tx1"/>
          </a:solidFill>
          <a:latin typeface="Calibri" pitchFamily="34" charset="0"/>
          <a:ea typeface="ＭＳ Ｐゴシック" charset="-128"/>
        </a:defRPr>
      </a:lvl5pPr>
      <a:lvl6pPr marL="456987" algn="ctr" rtl="0" eaLnBrk="1" fontAlgn="base" hangingPunct="1">
        <a:spcBef>
          <a:spcPct val="0"/>
        </a:spcBef>
        <a:spcAft>
          <a:spcPct val="0"/>
        </a:spcAft>
        <a:defRPr kumimoji="1" sz="4300">
          <a:solidFill>
            <a:schemeClr val="tx1"/>
          </a:solidFill>
          <a:latin typeface="Calibri" pitchFamily="34" charset="0"/>
          <a:ea typeface="ＭＳ Ｐゴシック" charset="-128"/>
        </a:defRPr>
      </a:lvl6pPr>
      <a:lvl7pPr marL="913976" algn="ctr" rtl="0" eaLnBrk="1" fontAlgn="base" hangingPunct="1">
        <a:spcBef>
          <a:spcPct val="0"/>
        </a:spcBef>
        <a:spcAft>
          <a:spcPct val="0"/>
        </a:spcAft>
        <a:defRPr kumimoji="1" sz="4300">
          <a:solidFill>
            <a:schemeClr val="tx1"/>
          </a:solidFill>
          <a:latin typeface="Calibri" pitchFamily="34" charset="0"/>
          <a:ea typeface="ＭＳ Ｐゴシック" charset="-128"/>
        </a:defRPr>
      </a:lvl7pPr>
      <a:lvl8pPr marL="1370965" algn="ctr" rtl="0" eaLnBrk="1" fontAlgn="base" hangingPunct="1">
        <a:spcBef>
          <a:spcPct val="0"/>
        </a:spcBef>
        <a:spcAft>
          <a:spcPct val="0"/>
        </a:spcAft>
        <a:defRPr kumimoji="1" sz="4300">
          <a:solidFill>
            <a:schemeClr val="tx1"/>
          </a:solidFill>
          <a:latin typeface="Calibri" pitchFamily="34" charset="0"/>
          <a:ea typeface="ＭＳ Ｐゴシック" charset="-128"/>
        </a:defRPr>
      </a:lvl8pPr>
      <a:lvl9pPr marL="1827954" algn="ctr" rtl="0" eaLnBrk="1" fontAlgn="base" hangingPunct="1">
        <a:spcBef>
          <a:spcPct val="0"/>
        </a:spcBef>
        <a:spcAft>
          <a:spcPct val="0"/>
        </a:spcAft>
        <a:defRPr kumimoji="1" sz="4300">
          <a:solidFill>
            <a:schemeClr val="tx1"/>
          </a:solidFill>
          <a:latin typeface="Calibri" pitchFamily="34" charset="0"/>
          <a:ea typeface="ＭＳ Ｐゴシック" charset="-128"/>
        </a:defRPr>
      </a:lvl9pPr>
    </p:titleStyle>
    <p:bodyStyle>
      <a:lvl1pPr marL="341281" indent="-341281" algn="l" rtl="0" eaLnBrk="1" fontAlgn="base" hangingPunct="1">
        <a:spcBef>
          <a:spcPct val="20000"/>
        </a:spcBef>
        <a:spcAft>
          <a:spcPct val="0"/>
        </a:spcAft>
        <a:buFont typeface="Wingdings" pitchFamily="2" charset="2"/>
        <a:buChar char="n"/>
        <a:defRPr kumimoji="1" sz="3200" kern="1200">
          <a:solidFill>
            <a:schemeClr val="tx1"/>
          </a:solidFill>
          <a:latin typeface="+mn-lt"/>
          <a:ea typeface="+mn-ea"/>
          <a:cs typeface="+mn-cs"/>
        </a:defRPr>
      </a:lvl1pPr>
      <a:lvl2pPr marL="741294" indent="-284136" algn="l" rtl="0" eaLnBrk="1" fontAlgn="base" hangingPunct="1">
        <a:spcBef>
          <a:spcPct val="20000"/>
        </a:spcBef>
        <a:spcAft>
          <a:spcPct val="0"/>
        </a:spcAft>
        <a:buFont typeface="Wingdings" pitchFamily="2" charset="2"/>
        <a:buChar char="Ø"/>
        <a:defRPr kumimoji="1" sz="2800" kern="1200">
          <a:solidFill>
            <a:schemeClr val="tx1"/>
          </a:solidFill>
          <a:latin typeface="+mn-lt"/>
          <a:ea typeface="+mn-ea"/>
          <a:cs typeface="+mn-cs"/>
        </a:defRPr>
      </a:lvl2pPr>
      <a:lvl3pPr marL="1141306" indent="-226992" algn="l" rtl="0" eaLnBrk="1" fontAlgn="base" hangingPunct="1">
        <a:spcBef>
          <a:spcPct val="20000"/>
        </a:spcBef>
        <a:spcAft>
          <a:spcPct val="0"/>
        </a:spcAft>
        <a:buFont typeface="Arial" charset="0"/>
        <a:buChar char="•"/>
        <a:defRPr kumimoji="1" sz="2300" kern="1200">
          <a:solidFill>
            <a:schemeClr val="tx1"/>
          </a:solidFill>
          <a:latin typeface="+mn-lt"/>
          <a:ea typeface="+mn-ea"/>
          <a:cs typeface="+mn-cs"/>
        </a:defRPr>
      </a:lvl3pPr>
      <a:lvl4pPr marL="1598463" indent="-226992" algn="l" rtl="0" eaLnBrk="1" fontAlgn="base" hangingPunct="1">
        <a:spcBef>
          <a:spcPct val="20000"/>
        </a:spcBef>
        <a:spcAft>
          <a:spcPct val="0"/>
        </a:spcAft>
        <a:buFont typeface="Arial" charset="0"/>
        <a:buChar char="–"/>
        <a:defRPr kumimoji="1" sz="2000" kern="1200">
          <a:solidFill>
            <a:schemeClr val="tx1"/>
          </a:solidFill>
          <a:latin typeface="+mn-lt"/>
          <a:ea typeface="+mn-ea"/>
          <a:cs typeface="+mn-cs"/>
        </a:defRPr>
      </a:lvl4pPr>
      <a:lvl5pPr marL="2055620" indent="-226992" algn="l" rtl="0" eaLnBrk="1" fontAlgn="base" hangingPunct="1">
        <a:spcBef>
          <a:spcPct val="20000"/>
        </a:spcBef>
        <a:spcAft>
          <a:spcPct val="0"/>
        </a:spcAft>
        <a:buFont typeface="Arial" charset="0"/>
        <a:buChar char="»"/>
        <a:defRPr kumimoji="1" sz="2000" kern="1200">
          <a:solidFill>
            <a:schemeClr val="tx1"/>
          </a:solidFill>
          <a:latin typeface="+mn-lt"/>
          <a:ea typeface="+mn-ea"/>
          <a:cs typeface="+mn-cs"/>
        </a:defRPr>
      </a:lvl5pPr>
      <a:lvl6pPr marL="2513435" indent="-228495" algn="l" defTabSz="913976"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0424" indent="-228495" algn="l" defTabSz="913976"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7411" indent="-228495" algn="l" defTabSz="913976"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4400" indent="-228495" algn="l" defTabSz="913976"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3976" rtl="0" eaLnBrk="1" latinLnBrk="0" hangingPunct="1">
        <a:defRPr kumimoji="1" sz="1800" kern="1200">
          <a:solidFill>
            <a:schemeClr val="tx1"/>
          </a:solidFill>
          <a:latin typeface="+mn-lt"/>
          <a:ea typeface="+mn-ea"/>
          <a:cs typeface="+mn-cs"/>
        </a:defRPr>
      </a:lvl1pPr>
      <a:lvl2pPr marL="456987" algn="l" defTabSz="913976" rtl="0" eaLnBrk="1" latinLnBrk="0" hangingPunct="1">
        <a:defRPr kumimoji="1" sz="1800" kern="1200">
          <a:solidFill>
            <a:schemeClr val="tx1"/>
          </a:solidFill>
          <a:latin typeface="+mn-lt"/>
          <a:ea typeface="+mn-ea"/>
          <a:cs typeface="+mn-cs"/>
        </a:defRPr>
      </a:lvl2pPr>
      <a:lvl3pPr marL="913976" algn="l" defTabSz="913976" rtl="0" eaLnBrk="1" latinLnBrk="0" hangingPunct="1">
        <a:defRPr kumimoji="1" sz="1800" kern="1200">
          <a:solidFill>
            <a:schemeClr val="tx1"/>
          </a:solidFill>
          <a:latin typeface="+mn-lt"/>
          <a:ea typeface="+mn-ea"/>
          <a:cs typeface="+mn-cs"/>
        </a:defRPr>
      </a:lvl3pPr>
      <a:lvl4pPr marL="1370965" algn="l" defTabSz="913976" rtl="0" eaLnBrk="1" latinLnBrk="0" hangingPunct="1">
        <a:defRPr kumimoji="1" sz="1800" kern="1200">
          <a:solidFill>
            <a:schemeClr val="tx1"/>
          </a:solidFill>
          <a:latin typeface="+mn-lt"/>
          <a:ea typeface="+mn-ea"/>
          <a:cs typeface="+mn-cs"/>
        </a:defRPr>
      </a:lvl4pPr>
      <a:lvl5pPr marL="1827954" algn="l" defTabSz="913976" rtl="0" eaLnBrk="1" latinLnBrk="0" hangingPunct="1">
        <a:defRPr kumimoji="1" sz="1800" kern="1200">
          <a:solidFill>
            <a:schemeClr val="tx1"/>
          </a:solidFill>
          <a:latin typeface="+mn-lt"/>
          <a:ea typeface="+mn-ea"/>
          <a:cs typeface="+mn-cs"/>
        </a:defRPr>
      </a:lvl5pPr>
      <a:lvl6pPr marL="2284941" algn="l" defTabSz="913976" rtl="0" eaLnBrk="1" latinLnBrk="0" hangingPunct="1">
        <a:defRPr kumimoji="1" sz="1800" kern="1200">
          <a:solidFill>
            <a:schemeClr val="tx1"/>
          </a:solidFill>
          <a:latin typeface="+mn-lt"/>
          <a:ea typeface="+mn-ea"/>
          <a:cs typeface="+mn-cs"/>
        </a:defRPr>
      </a:lvl6pPr>
      <a:lvl7pPr marL="2741929" algn="l" defTabSz="913976" rtl="0" eaLnBrk="1" latinLnBrk="0" hangingPunct="1">
        <a:defRPr kumimoji="1" sz="1800" kern="1200">
          <a:solidFill>
            <a:schemeClr val="tx1"/>
          </a:solidFill>
          <a:latin typeface="+mn-lt"/>
          <a:ea typeface="+mn-ea"/>
          <a:cs typeface="+mn-cs"/>
        </a:defRPr>
      </a:lvl7pPr>
      <a:lvl8pPr marL="3198919" algn="l" defTabSz="913976" rtl="0" eaLnBrk="1" latinLnBrk="0" hangingPunct="1">
        <a:defRPr kumimoji="1" sz="1800" kern="1200">
          <a:solidFill>
            <a:schemeClr val="tx1"/>
          </a:solidFill>
          <a:latin typeface="+mn-lt"/>
          <a:ea typeface="+mn-ea"/>
          <a:cs typeface="+mn-cs"/>
        </a:defRPr>
      </a:lvl8pPr>
      <a:lvl9pPr marL="3655906" algn="l" defTabSz="913976"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1.xml"/><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1.xml"/><Relationship Id="rId5" Type="http://schemas.openxmlformats.org/officeDocument/2006/relationships/image" Target="../media/image8.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1.xml"/></Relationships>
</file>

<file path=ppt/slides/_rels/slide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g"/><Relationship Id="rId1" Type="http://schemas.openxmlformats.org/officeDocument/2006/relationships/slideLayout" Target="../slideLayouts/slideLayout15.xml"/><Relationship Id="rId4" Type="http://schemas.openxmlformats.org/officeDocument/2006/relationships/image" Target="../media/image12.jpeg"/></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0.jpg"/><Relationship Id="rId1" Type="http://schemas.openxmlformats.org/officeDocument/2006/relationships/slideLayout" Target="../slideLayouts/slideLayout15.xml"/><Relationship Id="rId6" Type="http://schemas.openxmlformats.org/officeDocument/2006/relationships/image" Target="../media/image16.png"/><Relationship Id="rId5" Type="http://schemas.openxmlformats.org/officeDocument/2006/relationships/image" Target="../media/image15.jpeg"/><Relationship Id="rId4" Type="http://schemas.openxmlformats.org/officeDocument/2006/relationships/image" Target="../media/image1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704528" y="2060848"/>
            <a:ext cx="8420100" cy="1470025"/>
          </a:xfrm>
        </p:spPr>
        <p:txBody>
          <a:bodyPr/>
          <a:lstStyle/>
          <a:p>
            <a:pPr>
              <a:lnSpc>
                <a:spcPct val="120000"/>
              </a:lnSpc>
            </a:pPr>
            <a:r>
              <a:rPr lang="ja-JP" altLang="en-US" sz="3600" b="1" spc="-150" dirty="0" smtClean="0">
                <a:latin typeface="Meiryo UI" panose="020B0604030504040204" pitchFamily="50" charset="-128"/>
                <a:ea typeface="Meiryo UI" panose="020B0604030504040204" pitchFamily="50" charset="-128"/>
                <a:cs typeface="Meiryo UI" panose="020B0604030504040204" pitchFamily="50" charset="-128"/>
              </a:rPr>
              <a:t>「自治体ピッチ」について</a:t>
            </a:r>
            <a:endParaRPr lang="ja-JP" altLang="en-US" sz="1600" b="1" spc="-150"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3" name="サブタイトル 2"/>
          <p:cNvSpPr>
            <a:spLocks noGrp="1"/>
          </p:cNvSpPr>
          <p:nvPr>
            <p:ph type="subTitle" idx="1"/>
          </p:nvPr>
        </p:nvSpPr>
        <p:spPr>
          <a:xfrm>
            <a:off x="4272183" y="4542177"/>
            <a:ext cx="5577361" cy="1752600"/>
          </a:xfrm>
        </p:spPr>
        <p:txBody>
          <a:bodyPr anchor="ctr"/>
          <a:lstStyle/>
          <a:p>
            <a:pPr algn="l"/>
            <a:r>
              <a:rPr lang="ja-JP" altLang="en-US" sz="2400" b="1" dirty="0" smtClean="0">
                <a:latin typeface="Meiryo UI" panose="020B0604030504040204" pitchFamily="50" charset="-128"/>
                <a:ea typeface="Meiryo UI" panose="020B0604030504040204" pitchFamily="50" charset="-128"/>
                <a:cs typeface="Meiryo UI" panose="020B0604030504040204" pitchFamily="50" charset="-128"/>
              </a:rPr>
              <a:t>令和元年</a:t>
            </a:r>
            <a:r>
              <a:rPr lang="ja-JP" altLang="en-US" sz="2400" b="1" dirty="0">
                <a:latin typeface="Meiryo UI" panose="020B0604030504040204" pitchFamily="50" charset="-128"/>
                <a:ea typeface="Meiryo UI" panose="020B0604030504040204" pitchFamily="50" charset="-128"/>
                <a:cs typeface="Meiryo UI" panose="020B0604030504040204" pitchFamily="50" charset="-128"/>
              </a:rPr>
              <a:t>　</a:t>
            </a:r>
            <a:r>
              <a:rPr lang="ja-JP" altLang="en-US" sz="2400" b="1" dirty="0" smtClean="0">
                <a:latin typeface="Meiryo UI" panose="020B0604030504040204" pitchFamily="50" charset="-128"/>
                <a:ea typeface="Meiryo UI" panose="020B0604030504040204" pitchFamily="50" charset="-128"/>
                <a:cs typeface="Meiryo UI" panose="020B0604030504040204" pitchFamily="50" charset="-128"/>
              </a:rPr>
              <a:t>７月８日</a:t>
            </a:r>
            <a:endParaRPr lang="en-US" altLang="ja-JP" sz="2400" b="1" dirty="0">
              <a:latin typeface="Meiryo UI" panose="020B0604030504040204" pitchFamily="50" charset="-128"/>
              <a:ea typeface="Meiryo UI" panose="020B0604030504040204" pitchFamily="50" charset="-128"/>
              <a:cs typeface="Meiryo UI" panose="020B0604030504040204" pitchFamily="50" charset="-128"/>
            </a:endParaRPr>
          </a:p>
          <a:p>
            <a:pPr algn="l"/>
            <a:r>
              <a:rPr lang="ja-JP" altLang="en-US" sz="2400" b="1" dirty="0">
                <a:latin typeface="Meiryo UI" panose="020B0604030504040204" pitchFamily="50" charset="-128"/>
                <a:ea typeface="Meiryo UI" panose="020B0604030504040204" pitchFamily="50" charset="-128"/>
                <a:cs typeface="Meiryo UI" panose="020B0604030504040204" pitchFamily="50" charset="-128"/>
              </a:rPr>
              <a:t>内閣</a:t>
            </a:r>
            <a:r>
              <a:rPr lang="ja-JP" altLang="en-US" sz="2400" b="1" dirty="0" smtClean="0">
                <a:latin typeface="Meiryo UI" panose="020B0604030504040204" pitchFamily="50" charset="-128"/>
                <a:ea typeface="Meiryo UI" panose="020B0604030504040204" pitchFamily="50" charset="-128"/>
                <a:cs typeface="Meiryo UI" panose="020B0604030504040204" pitchFamily="50" charset="-128"/>
              </a:rPr>
              <a:t>官房 情報</a:t>
            </a:r>
            <a:r>
              <a:rPr lang="ja-JP" altLang="en-US" sz="2400" b="1" dirty="0">
                <a:latin typeface="Meiryo UI" panose="020B0604030504040204" pitchFamily="50" charset="-128"/>
                <a:ea typeface="Meiryo UI" panose="020B0604030504040204" pitchFamily="50" charset="-128"/>
                <a:cs typeface="Meiryo UI" panose="020B0604030504040204" pitchFamily="50" charset="-128"/>
              </a:rPr>
              <a:t>通信技術</a:t>
            </a:r>
            <a:r>
              <a:rPr lang="en-US" altLang="ja-JP" sz="2400" b="1" dirty="0">
                <a:latin typeface="Meiryo UI" panose="020B0604030504040204" pitchFamily="50" charset="-128"/>
                <a:ea typeface="Meiryo UI" panose="020B0604030504040204" pitchFamily="50" charset="-128"/>
                <a:cs typeface="Meiryo UI" panose="020B0604030504040204" pitchFamily="50" charset="-128"/>
              </a:rPr>
              <a:t>(IT)</a:t>
            </a:r>
            <a:r>
              <a:rPr lang="ja-JP" altLang="en-US" sz="2400" b="1" dirty="0">
                <a:latin typeface="Meiryo UI" panose="020B0604030504040204" pitchFamily="50" charset="-128"/>
                <a:ea typeface="Meiryo UI" panose="020B0604030504040204" pitchFamily="50" charset="-128"/>
                <a:cs typeface="Meiryo UI" panose="020B0604030504040204" pitchFamily="50" charset="-128"/>
              </a:rPr>
              <a:t>総合戦略室</a:t>
            </a:r>
            <a:endParaRPr lang="en-US" altLang="ja-JP" sz="2400" b="1" dirty="0">
              <a:latin typeface="Meiryo UI" panose="020B0604030504040204" pitchFamily="50" charset="-128"/>
              <a:ea typeface="Meiryo UI" panose="020B0604030504040204" pitchFamily="50" charset="-128"/>
              <a:cs typeface="Meiryo UI" panose="020B0604030504040204" pitchFamily="50" charset="-128"/>
            </a:endParaRPr>
          </a:p>
        </p:txBody>
      </p:sp>
    </p:spTree>
    <p:extLst>
      <p:ext uri="{BB962C8B-B14F-4D97-AF65-F5344CB8AC3E}">
        <p14:creationId xmlns:p14="http://schemas.microsoft.com/office/powerpoint/2010/main" val="51405798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7"/>
          <p:cNvSpPr>
            <a:spLocks noGrp="1"/>
          </p:cNvSpPr>
          <p:nvPr>
            <p:ph type="title"/>
          </p:nvPr>
        </p:nvSpPr>
        <p:spPr>
          <a:xfrm>
            <a:off x="67733" y="-9254"/>
            <a:ext cx="9770534" cy="565675"/>
          </a:xfrm>
        </p:spPr>
        <p:txBody>
          <a:bodyPr anchor="ctr"/>
          <a:lstStyle/>
          <a:p>
            <a:r>
              <a:rPr lang="ja-JP" altLang="en-US" sz="2400" b="1" dirty="0" smtClean="0">
                <a:latin typeface="Meiryo UI" panose="020B0604030504040204" pitchFamily="50" charset="-128"/>
                <a:ea typeface="Meiryo UI" panose="020B0604030504040204" pitchFamily="50" charset="-128"/>
              </a:rPr>
              <a:t>自治体</a:t>
            </a:r>
            <a:r>
              <a:rPr lang="en-US" altLang="ja-JP" sz="2400" b="1" dirty="0" smtClean="0">
                <a:latin typeface="Meiryo UI" panose="020B0604030504040204" pitchFamily="50" charset="-128"/>
                <a:ea typeface="Meiryo UI" panose="020B0604030504040204" pitchFamily="50" charset="-128"/>
              </a:rPr>
              <a:t>Pitch</a:t>
            </a:r>
            <a:r>
              <a:rPr lang="ja-JP" altLang="en-US" sz="2400" b="1" dirty="0" smtClean="0">
                <a:latin typeface="Meiryo UI" panose="020B0604030504040204" pitchFamily="50" charset="-128"/>
                <a:ea typeface="Meiryo UI" panose="020B0604030504040204" pitchFamily="50" charset="-128"/>
              </a:rPr>
              <a:t>（ピッチ）開催の背景</a:t>
            </a:r>
            <a:endParaRPr kumimoji="1" lang="ja-JP" altLang="en-US" sz="2400" dirty="0">
              <a:latin typeface="Meiryo UI" panose="020B0604030504040204" pitchFamily="50" charset="-128"/>
              <a:ea typeface="Meiryo UI" panose="020B0604030504040204" pitchFamily="50" charset="-128"/>
            </a:endParaRPr>
          </a:p>
        </p:txBody>
      </p:sp>
      <p:sp>
        <p:nvSpPr>
          <p:cNvPr id="2" name="角丸四角形 1"/>
          <p:cNvSpPr/>
          <p:nvPr/>
        </p:nvSpPr>
        <p:spPr>
          <a:xfrm>
            <a:off x="67733" y="633047"/>
            <a:ext cx="9770534" cy="1296000"/>
          </a:xfrm>
          <a:prstGeom prst="roundRect">
            <a:avLst>
              <a:gd name="adj" fmla="val 8504"/>
            </a:avLst>
          </a:prstGeom>
        </p:spPr>
        <p:style>
          <a:lnRef idx="2">
            <a:schemeClr val="accent2"/>
          </a:lnRef>
          <a:fillRef idx="1">
            <a:schemeClr val="lt1"/>
          </a:fillRef>
          <a:effectRef idx="0">
            <a:schemeClr val="accent2"/>
          </a:effectRef>
          <a:fontRef idx="minor">
            <a:schemeClr val="dk1"/>
          </a:fontRef>
        </p:style>
        <p:txBody>
          <a:bodyPr rtlCol="0" anchor="ctr"/>
          <a:lstStyle/>
          <a:p>
            <a:pPr>
              <a:lnSpc>
                <a:spcPct val="150000"/>
              </a:lnSpc>
            </a:pPr>
            <a:r>
              <a:rPr kumimoji="1" lang="ja-JP" altLang="en-US" b="1" dirty="0" smtClean="0">
                <a:latin typeface="+mn-ea"/>
              </a:rPr>
              <a:t>１．「地方自治体のデジタル化」が急務</a:t>
            </a:r>
            <a:endParaRPr kumimoji="1" lang="en-US" altLang="ja-JP" b="1" dirty="0" smtClean="0">
              <a:latin typeface="+mn-ea"/>
            </a:endParaRPr>
          </a:p>
          <a:p>
            <a:pPr marL="176213" indent="-176213"/>
            <a:r>
              <a:rPr lang="ja-JP" altLang="en-US" sz="1400" dirty="0" smtClean="0">
                <a:latin typeface="+mn-ea"/>
              </a:rPr>
              <a:t>〇地方自治体は、今後とも、</a:t>
            </a:r>
            <a:r>
              <a:rPr lang="ja-JP" altLang="en-US" sz="1400" b="1" u="sng" dirty="0" smtClean="0">
                <a:latin typeface="+mn-ea"/>
              </a:rPr>
              <a:t>生産</a:t>
            </a:r>
            <a:r>
              <a:rPr lang="ja-JP" altLang="en-US" sz="1400" b="1" u="sng" dirty="0">
                <a:latin typeface="+mn-ea"/>
              </a:rPr>
              <a:t>年齢人口の減少による労働力の供給制約</a:t>
            </a:r>
            <a:r>
              <a:rPr lang="ja-JP" altLang="en-US" sz="1400" dirty="0" smtClean="0">
                <a:latin typeface="+mn-ea"/>
              </a:rPr>
              <a:t>に面することを踏まえれば、</a:t>
            </a:r>
            <a:r>
              <a:rPr kumimoji="1" lang="en-US" altLang="ja-JP" sz="1400" b="1" u="sng" dirty="0" smtClean="0">
                <a:latin typeface="+mn-ea"/>
              </a:rPr>
              <a:t>Society5.0</a:t>
            </a:r>
            <a:r>
              <a:rPr kumimoji="1" lang="ja-JP" altLang="en-US" sz="1400" b="1" u="sng" dirty="0" smtClean="0">
                <a:latin typeface="+mn-ea"/>
              </a:rPr>
              <a:t>において進化が加速する技術</a:t>
            </a:r>
            <a:r>
              <a:rPr kumimoji="1" lang="ja-JP" altLang="en-US" sz="1400" dirty="0" smtClean="0">
                <a:latin typeface="+mn-ea"/>
              </a:rPr>
              <a:t>を積極的に活用して、質が高く、持続可能な行政サービスを提供する必要が迫られているのではないか。</a:t>
            </a:r>
            <a:endParaRPr kumimoji="1" lang="en-US" altLang="ja-JP" sz="1400" dirty="0" smtClean="0">
              <a:latin typeface="+mn-ea"/>
            </a:endParaRPr>
          </a:p>
        </p:txBody>
      </p:sp>
      <p:sp>
        <p:nvSpPr>
          <p:cNvPr id="6" name="角丸四角形 5"/>
          <p:cNvSpPr/>
          <p:nvPr/>
        </p:nvSpPr>
        <p:spPr>
          <a:xfrm>
            <a:off x="67733" y="1979261"/>
            <a:ext cx="9770534" cy="1440000"/>
          </a:xfrm>
          <a:prstGeom prst="roundRect">
            <a:avLst>
              <a:gd name="adj" fmla="val 5590"/>
            </a:avLst>
          </a:prstGeom>
        </p:spPr>
        <p:style>
          <a:lnRef idx="2">
            <a:schemeClr val="accent2"/>
          </a:lnRef>
          <a:fillRef idx="1">
            <a:schemeClr val="lt1"/>
          </a:fillRef>
          <a:effectRef idx="0">
            <a:schemeClr val="accent2"/>
          </a:effectRef>
          <a:fontRef idx="minor">
            <a:schemeClr val="dk1"/>
          </a:fontRef>
        </p:style>
        <p:txBody>
          <a:bodyPr rtlCol="0" anchor="ctr"/>
          <a:lstStyle/>
          <a:p>
            <a:pPr>
              <a:lnSpc>
                <a:spcPct val="150000"/>
              </a:lnSpc>
            </a:pPr>
            <a:r>
              <a:rPr kumimoji="1" lang="ja-JP" altLang="en-US" b="1" dirty="0" smtClean="0">
                <a:latin typeface="+mn-ea"/>
              </a:rPr>
              <a:t>２．優良な取組みの横展開（システム等の共同利用の推進）の必要性</a:t>
            </a:r>
            <a:endParaRPr kumimoji="1" lang="en-US" altLang="ja-JP" b="1" dirty="0" smtClean="0">
              <a:latin typeface="+mn-ea"/>
            </a:endParaRPr>
          </a:p>
          <a:p>
            <a:pPr marL="176213" indent="-176213">
              <a:tabLst>
                <a:tab pos="87313" algn="l"/>
              </a:tabLst>
            </a:pPr>
            <a:r>
              <a:rPr lang="ja-JP" altLang="en-US" sz="1400" dirty="0" smtClean="0">
                <a:latin typeface="+mn-ea"/>
              </a:rPr>
              <a:t>〇現在</a:t>
            </a:r>
            <a:r>
              <a:rPr lang="ja-JP" altLang="en-US" sz="1400" dirty="0">
                <a:latin typeface="+mn-ea"/>
              </a:rPr>
              <a:t>、地方自治体は、それぞれが問題意識を</a:t>
            </a:r>
            <a:r>
              <a:rPr lang="ja-JP" altLang="en-US" sz="1400" dirty="0" smtClean="0">
                <a:latin typeface="+mn-ea"/>
              </a:rPr>
              <a:t>もってデジタル化の</a:t>
            </a:r>
            <a:r>
              <a:rPr lang="ja-JP" altLang="en-US" sz="1400" dirty="0">
                <a:latin typeface="+mn-ea"/>
              </a:rPr>
              <a:t>取組みを</a:t>
            </a:r>
            <a:r>
              <a:rPr lang="ja-JP" altLang="en-US" sz="1400" dirty="0" smtClean="0">
                <a:latin typeface="+mn-ea"/>
              </a:rPr>
              <a:t>進めているが、</a:t>
            </a:r>
            <a:r>
              <a:rPr lang="ja-JP" altLang="en-US" sz="1400" b="1" u="sng" dirty="0" smtClean="0">
                <a:latin typeface="+mn-ea"/>
              </a:rPr>
              <a:t>それぞれ</a:t>
            </a:r>
            <a:r>
              <a:rPr lang="ja-JP" altLang="en-US" sz="1400" b="1" u="sng" dirty="0">
                <a:latin typeface="+mn-ea"/>
              </a:rPr>
              <a:t>の地方自治体が個々に、それぞれの分野において取組みを進めていても</a:t>
            </a:r>
            <a:r>
              <a:rPr lang="ja-JP" altLang="en-US" sz="1400" b="1" u="sng" dirty="0" smtClean="0">
                <a:latin typeface="+mn-ea"/>
              </a:rPr>
              <a:t>、デジタル化の取組み</a:t>
            </a:r>
            <a:r>
              <a:rPr lang="ja-JP" altLang="en-US" sz="1400" b="1" u="sng" dirty="0">
                <a:latin typeface="+mn-ea"/>
              </a:rPr>
              <a:t>は全国的に広がらない</a:t>
            </a:r>
            <a:r>
              <a:rPr lang="ja-JP" altLang="en-US" sz="1400" dirty="0">
                <a:latin typeface="+mn-ea"/>
              </a:rPr>
              <a:t>のではないか。</a:t>
            </a:r>
          </a:p>
          <a:p>
            <a:pPr marL="176213" indent="-176213">
              <a:tabLst>
                <a:tab pos="87313" algn="l"/>
              </a:tabLst>
            </a:pPr>
            <a:r>
              <a:rPr lang="ja-JP" altLang="en-US" sz="1400" dirty="0" smtClean="0">
                <a:latin typeface="+mn-ea"/>
              </a:rPr>
              <a:t>〇また</a:t>
            </a:r>
            <a:r>
              <a:rPr lang="ja-JP" altLang="en-US" sz="1400" dirty="0">
                <a:latin typeface="+mn-ea"/>
              </a:rPr>
              <a:t>、実証事業や補助事業に</a:t>
            </a:r>
            <a:r>
              <a:rPr lang="ja-JP" altLang="en-US" sz="1400" dirty="0" smtClean="0">
                <a:latin typeface="+mn-ea"/>
              </a:rPr>
              <a:t>よってデジタル化の</a:t>
            </a:r>
            <a:r>
              <a:rPr lang="ja-JP" altLang="en-US" sz="1400" dirty="0">
                <a:latin typeface="+mn-ea"/>
              </a:rPr>
              <a:t>取組みをしている場合には、事業期間中は経費をかけずに導入できる一方、仮に優良な取組であっても、その後の運用の仕組みがないために、</a:t>
            </a:r>
            <a:r>
              <a:rPr lang="ja-JP" altLang="en-US" sz="1400" b="1" u="sng" dirty="0">
                <a:latin typeface="+mn-ea"/>
              </a:rPr>
              <a:t>事業期間満了に伴い終了してしまう現状</a:t>
            </a:r>
            <a:r>
              <a:rPr lang="ja-JP" altLang="en-US" sz="1400" dirty="0">
                <a:latin typeface="+mn-ea"/>
              </a:rPr>
              <a:t>もあるのではないか</a:t>
            </a:r>
            <a:r>
              <a:rPr lang="ja-JP" altLang="en-US" sz="1400" dirty="0" smtClean="0">
                <a:latin typeface="+mn-ea"/>
              </a:rPr>
              <a:t>。</a:t>
            </a:r>
            <a:endParaRPr lang="ja-JP" altLang="en-US" sz="1400" dirty="0">
              <a:latin typeface="+mn-ea"/>
            </a:endParaRPr>
          </a:p>
        </p:txBody>
      </p:sp>
      <p:sp>
        <p:nvSpPr>
          <p:cNvPr id="7" name="角丸四角形 6"/>
          <p:cNvSpPr/>
          <p:nvPr/>
        </p:nvSpPr>
        <p:spPr>
          <a:xfrm>
            <a:off x="67733" y="3473956"/>
            <a:ext cx="9770534" cy="1440000"/>
          </a:xfrm>
          <a:prstGeom prst="roundRect">
            <a:avLst>
              <a:gd name="adj" fmla="val 7422"/>
            </a:avLst>
          </a:prstGeom>
        </p:spPr>
        <p:style>
          <a:lnRef idx="2">
            <a:schemeClr val="accent2"/>
          </a:lnRef>
          <a:fillRef idx="1">
            <a:schemeClr val="lt1"/>
          </a:fillRef>
          <a:effectRef idx="0">
            <a:schemeClr val="accent2"/>
          </a:effectRef>
          <a:fontRef idx="minor">
            <a:schemeClr val="dk1"/>
          </a:fontRef>
        </p:style>
        <p:txBody>
          <a:bodyPr rtlCol="0" anchor="ctr"/>
          <a:lstStyle/>
          <a:p>
            <a:pPr>
              <a:lnSpc>
                <a:spcPct val="150000"/>
              </a:lnSpc>
            </a:pPr>
            <a:r>
              <a:rPr kumimoji="1" lang="ja-JP" altLang="en-US" b="1" dirty="0" smtClean="0">
                <a:latin typeface="+mn-ea"/>
              </a:rPr>
              <a:t>３．利用者視点に基づくサービスデザイン思考の重要性</a:t>
            </a:r>
            <a:endParaRPr kumimoji="1" lang="en-US" altLang="ja-JP" b="1" dirty="0" smtClean="0">
              <a:latin typeface="+mn-ea"/>
            </a:endParaRPr>
          </a:p>
          <a:p>
            <a:pPr marL="176213" indent="-176213"/>
            <a:r>
              <a:rPr kumimoji="1" lang="ja-JP" altLang="en-US" sz="1400" dirty="0" smtClean="0">
                <a:latin typeface="+mn-ea"/>
              </a:rPr>
              <a:t>〇行政サービスにおいてデジタル技術を活用する場合には、単に新しい技術を導入するだけでは、有用な</a:t>
            </a:r>
            <a:endParaRPr kumimoji="1" lang="en-US" altLang="ja-JP" sz="1400" dirty="0" smtClean="0">
              <a:latin typeface="+mn-ea"/>
            </a:endParaRPr>
          </a:p>
          <a:p>
            <a:pPr marL="176213" indent="-176213"/>
            <a:r>
              <a:rPr kumimoji="1" lang="ja-JP" altLang="en-US" sz="1400" dirty="0" smtClean="0">
                <a:latin typeface="+mn-ea"/>
              </a:rPr>
              <a:t>　システム等を構築することができないことから、</a:t>
            </a:r>
            <a:r>
              <a:rPr kumimoji="1" lang="ja-JP" altLang="en-US" sz="1400" b="1" u="sng" dirty="0" smtClean="0">
                <a:latin typeface="+mn-ea"/>
              </a:rPr>
              <a:t>事務を知っている職員と技術を持っている開発者</a:t>
            </a:r>
            <a:r>
              <a:rPr kumimoji="1" lang="ja-JP" altLang="en-US" sz="1100" b="1" u="sng" dirty="0" smtClean="0">
                <a:latin typeface="+mn-ea"/>
              </a:rPr>
              <a:t>（ベンダー等）</a:t>
            </a:r>
            <a:endParaRPr kumimoji="1" lang="en-US" altLang="ja-JP" sz="1100" b="1" u="sng" dirty="0" smtClean="0">
              <a:latin typeface="+mn-ea"/>
            </a:endParaRPr>
          </a:p>
          <a:p>
            <a:pPr marL="176213" indent="-176213"/>
            <a:r>
              <a:rPr lang="en-US" altLang="ja-JP" sz="1100" b="1" dirty="0">
                <a:latin typeface="+mn-ea"/>
              </a:rPr>
              <a:t> </a:t>
            </a:r>
            <a:r>
              <a:rPr lang="en-US" altLang="ja-JP" sz="1100" b="1" dirty="0" smtClean="0">
                <a:latin typeface="+mn-ea"/>
              </a:rPr>
              <a:t> </a:t>
            </a:r>
            <a:r>
              <a:rPr kumimoji="1" lang="ja-JP" altLang="en-US" sz="1400" b="1" u="sng" dirty="0" smtClean="0">
                <a:latin typeface="+mn-ea"/>
              </a:rPr>
              <a:t>が共に利用者視点を持ち、</a:t>
            </a:r>
            <a:r>
              <a:rPr kumimoji="1" lang="ja-JP" altLang="en-US" sz="1400" dirty="0" smtClean="0">
                <a:latin typeface="+mn-ea"/>
              </a:rPr>
              <a:t>サービスをデザインすることが重要ではないか。</a:t>
            </a:r>
            <a:endParaRPr kumimoji="1" lang="en-US" altLang="ja-JP" sz="1400" dirty="0" smtClean="0">
              <a:latin typeface="+mn-ea"/>
            </a:endParaRPr>
          </a:p>
        </p:txBody>
      </p:sp>
      <p:sp>
        <p:nvSpPr>
          <p:cNvPr id="9" name="角丸四角形 8"/>
          <p:cNvSpPr/>
          <p:nvPr/>
        </p:nvSpPr>
        <p:spPr>
          <a:xfrm>
            <a:off x="67733" y="5205049"/>
            <a:ext cx="9770534" cy="1600197"/>
          </a:xfrm>
          <a:prstGeom prst="roundRect">
            <a:avLst>
              <a:gd name="adj" fmla="val 5590"/>
            </a:avLst>
          </a:prstGeom>
          <a:noFill/>
        </p:spPr>
        <p:style>
          <a:lnRef idx="2">
            <a:schemeClr val="accent1"/>
          </a:lnRef>
          <a:fillRef idx="1">
            <a:schemeClr val="lt1"/>
          </a:fillRef>
          <a:effectRef idx="0">
            <a:schemeClr val="accent1"/>
          </a:effectRef>
          <a:fontRef idx="minor">
            <a:schemeClr val="dk1"/>
          </a:fontRef>
        </p:style>
        <p:txBody>
          <a:bodyPr rtlCol="0" anchor="t"/>
          <a:lstStyle/>
          <a:p>
            <a:pPr>
              <a:lnSpc>
                <a:spcPct val="150000"/>
              </a:lnSpc>
            </a:pPr>
            <a:r>
              <a:rPr kumimoji="1" lang="ja-JP" altLang="en-US" sz="2000" b="1" dirty="0" smtClean="0">
                <a:latin typeface="+mn-ea"/>
              </a:rPr>
              <a:t>　　　　　　　　　　　自治体</a:t>
            </a:r>
            <a:r>
              <a:rPr kumimoji="1" lang="en-US" altLang="ja-JP" sz="2000" b="1" dirty="0" smtClean="0">
                <a:latin typeface="+mn-ea"/>
              </a:rPr>
              <a:t>Pitch</a:t>
            </a:r>
            <a:r>
              <a:rPr kumimoji="1" lang="ja-JP" altLang="en-US" sz="2000" b="1" dirty="0" smtClean="0">
                <a:latin typeface="+mn-ea"/>
              </a:rPr>
              <a:t>（ピッチ）の開催</a:t>
            </a:r>
            <a:endParaRPr kumimoji="1" lang="en-US" altLang="ja-JP" sz="2000" b="1" dirty="0" smtClean="0">
              <a:latin typeface="+mn-ea"/>
            </a:endParaRPr>
          </a:p>
          <a:p>
            <a:pPr marL="176213" lvl="0" indent="-176213">
              <a:defRPr/>
            </a:pPr>
            <a:r>
              <a:rPr lang="ja-JP" altLang="en-US" sz="1400" dirty="0">
                <a:solidFill>
                  <a:prstClr val="black"/>
                </a:solidFill>
                <a:latin typeface="Meiryo UI" panose="020B0604030504040204" pitchFamily="50" charset="-128"/>
              </a:rPr>
              <a:t>○ 自治体</a:t>
            </a:r>
            <a:r>
              <a:rPr lang="en-US" altLang="ja-JP" sz="1400" dirty="0">
                <a:solidFill>
                  <a:prstClr val="black"/>
                </a:solidFill>
                <a:latin typeface="Meiryo UI" panose="020B0604030504040204" pitchFamily="50" charset="-128"/>
              </a:rPr>
              <a:t>Pitch</a:t>
            </a:r>
            <a:r>
              <a:rPr lang="ja-JP" altLang="en-US" sz="1400" dirty="0">
                <a:solidFill>
                  <a:prstClr val="black"/>
                </a:solidFill>
                <a:latin typeface="Meiryo UI" panose="020B0604030504040204" pitchFamily="50" charset="-128"/>
              </a:rPr>
              <a:t>（ピッチ）とは、</a:t>
            </a:r>
            <a:r>
              <a:rPr lang="ja-JP" altLang="en-US" sz="1400" b="1" u="sng" dirty="0">
                <a:solidFill>
                  <a:prstClr val="black"/>
                </a:solidFill>
                <a:latin typeface="Meiryo UI" panose="020B0604030504040204" pitchFamily="50" charset="-128"/>
              </a:rPr>
              <a:t>設計段階から</a:t>
            </a:r>
            <a:r>
              <a:rPr lang="ja-JP" altLang="en-US" sz="1400" dirty="0">
                <a:solidFill>
                  <a:prstClr val="black"/>
                </a:solidFill>
                <a:latin typeface="Meiryo UI" panose="020B0604030504040204" pitchFamily="50" charset="-128"/>
              </a:rPr>
              <a:t>、</a:t>
            </a:r>
            <a:r>
              <a:rPr lang="ja-JP" altLang="en-US" sz="1400" b="1" u="sng" dirty="0">
                <a:solidFill>
                  <a:prstClr val="black"/>
                </a:solidFill>
                <a:latin typeface="Meiryo UI" panose="020B0604030504040204" pitchFamily="50" charset="-128"/>
              </a:rPr>
              <a:t>地方自治体職員</a:t>
            </a:r>
            <a:r>
              <a:rPr lang="ja-JP" altLang="en-US" sz="1400" b="1" u="sng" dirty="0" smtClean="0">
                <a:solidFill>
                  <a:prstClr val="black"/>
                </a:solidFill>
                <a:latin typeface="Meiryo UI" panose="020B0604030504040204" pitchFamily="50" charset="-128"/>
              </a:rPr>
              <a:t>と開発者</a:t>
            </a:r>
            <a:r>
              <a:rPr lang="ja-JP" altLang="en-US" sz="1100" b="1" u="sng" dirty="0" smtClean="0">
                <a:solidFill>
                  <a:prstClr val="black"/>
                </a:solidFill>
                <a:latin typeface="Meiryo UI" panose="020B0604030504040204" pitchFamily="50" charset="-128"/>
              </a:rPr>
              <a:t>（ベンダー等）</a:t>
            </a:r>
            <a:r>
              <a:rPr lang="ja-JP" altLang="en-US" sz="1400" b="1" u="sng" dirty="0" smtClean="0">
                <a:solidFill>
                  <a:prstClr val="black"/>
                </a:solidFill>
                <a:latin typeface="Meiryo UI" panose="020B0604030504040204" pitchFamily="50" charset="-128"/>
              </a:rPr>
              <a:t>が</a:t>
            </a:r>
            <a:r>
              <a:rPr lang="ja-JP" altLang="en-US" sz="1400" b="1" u="sng" dirty="0">
                <a:solidFill>
                  <a:prstClr val="black"/>
                </a:solidFill>
                <a:latin typeface="Meiryo UI" panose="020B0604030504040204" pitchFamily="50" charset="-128"/>
              </a:rPr>
              <a:t>利用者視点</a:t>
            </a:r>
            <a:r>
              <a:rPr lang="ja-JP" altLang="en-US" sz="1400" b="1" u="sng" dirty="0" smtClean="0">
                <a:solidFill>
                  <a:prstClr val="black"/>
                </a:solidFill>
                <a:latin typeface="Meiryo UI" panose="020B0604030504040204" pitchFamily="50" charset="-128"/>
              </a:rPr>
              <a:t>に</a:t>
            </a:r>
            <a:endParaRPr lang="en-US" altLang="ja-JP" sz="1400" b="1" u="sng" dirty="0" smtClean="0">
              <a:solidFill>
                <a:prstClr val="black"/>
              </a:solidFill>
              <a:latin typeface="Meiryo UI" panose="020B0604030504040204" pitchFamily="50" charset="-128"/>
            </a:endParaRPr>
          </a:p>
          <a:p>
            <a:pPr marL="176213" lvl="0" indent="-176213">
              <a:defRPr/>
            </a:pPr>
            <a:r>
              <a:rPr lang="ja-JP" altLang="en-US" sz="1400" b="1" dirty="0" smtClean="0">
                <a:solidFill>
                  <a:prstClr val="black"/>
                </a:solidFill>
                <a:latin typeface="Meiryo UI" panose="020B0604030504040204" pitchFamily="50" charset="-128"/>
              </a:rPr>
              <a:t>　</a:t>
            </a:r>
            <a:r>
              <a:rPr lang="ja-JP" altLang="en-US" sz="1400" b="1" u="sng" dirty="0" smtClean="0">
                <a:solidFill>
                  <a:prstClr val="black"/>
                </a:solidFill>
                <a:latin typeface="Meiryo UI" panose="020B0604030504040204" pitchFamily="50" charset="-128"/>
              </a:rPr>
              <a:t>立ったサービスデザイン</a:t>
            </a:r>
            <a:r>
              <a:rPr lang="ja-JP" altLang="en-US" sz="1400" b="1" u="sng" dirty="0">
                <a:solidFill>
                  <a:prstClr val="black"/>
                </a:solidFill>
                <a:latin typeface="Meiryo UI" panose="020B0604030504040204" pitchFamily="50" charset="-128"/>
              </a:rPr>
              <a:t>思考の下、対話</a:t>
            </a:r>
            <a:r>
              <a:rPr lang="ja-JP" altLang="en-US" sz="1400" dirty="0">
                <a:solidFill>
                  <a:prstClr val="black"/>
                </a:solidFill>
                <a:latin typeface="Meiryo UI" panose="020B0604030504040204" pitchFamily="50" charset="-128"/>
              </a:rPr>
              <a:t>を重ねながら、</a:t>
            </a:r>
            <a:r>
              <a:rPr lang="ja-JP" altLang="en-US" sz="1400" b="1" u="sng" dirty="0">
                <a:solidFill>
                  <a:prstClr val="black"/>
                </a:solidFill>
                <a:latin typeface="Meiryo UI" panose="020B0604030504040204" pitchFamily="50" charset="-128"/>
              </a:rPr>
              <a:t>地方自治体が共同利用することを前提として</a:t>
            </a:r>
            <a:r>
              <a:rPr lang="ja-JP" altLang="en-US" sz="1400" b="1" u="sng" dirty="0" smtClean="0">
                <a:solidFill>
                  <a:prstClr val="black"/>
                </a:solidFill>
                <a:latin typeface="Meiryo UI" panose="020B0604030504040204" pitchFamily="50" charset="-128"/>
              </a:rPr>
              <a:t>開発</a:t>
            </a:r>
            <a:endParaRPr lang="en-US" altLang="ja-JP" sz="1400" b="1" u="sng" dirty="0" smtClean="0">
              <a:solidFill>
                <a:prstClr val="black"/>
              </a:solidFill>
              <a:latin typeface="Meiryo UI" panose="020B0604030504040204" pitchFamily="50" charset="-128"/>
            </a:endParaRPr>
          </a:p>
          <a:p>
            <a:pPr marL="176213" lvl="0" indent="-176213">
              <a:defRPr/>
            </a:pPr>
            <a:r>
              <a:rPr lang="ja-JP" altLang="en-US" sz="1400" dirty="0" smtClean="0">
                <a:solidFill>
                  <a:prstClr val="black"/>
                </a:solidFill>
                <a:latin typeface="Meiryo UI" panose="020B0604030504040204" pitchFamily="50" charset="-128"/>
              </a:rPr>
              <a:t>　した</a:t>
            </a:r>
            <a:r>
              <a:rPr lang="ja-JP" altLang="en-US" sz="1400" dirty="0">
                <a:solidFill>
                  <a:prstClr val="black"/>
                </a:solidFill>
                <a:latin typeface="Meiryo UI" panose="020B0604030504040204" pitchFamily="50" charset="-128"/>
              </a:rPr>
              <a:t>システムやアプリケーション等を</a:t>
            </a:r>
            <a:r>
              <a:rPr lang="ja-JP" altLang="en-US" sz="1400" dirty="0" smtClean="0">
                <a:solidFill>
                  <a:prstClr val="black"/>
                </a:solidFill>
                <a:latin typeface="Meiryo UI" panose="020B0604030504040204" pitchFamily="50" charset="-128"/>
              </a:rPr>
              <a:t>、</a:t>
            </a:r>
            <a:r>
              <a:rPr lang="ja-JP" altLang="en-US" sz="1400" b="1" u="sng" dirty="0" smtClean="0">
                <a:solidFill>
                  <a:prstClr val="black"/>
                </a:solidFill>
                <a:latin typeface="Meiryo UI" panose="020B0604030504040204" pitchFamily="50" charset="-128"/>
              </a:rPr>
              <a:t>開発者</a:t>
            </a:r>
            <a:r>
              <a:rPr lang="en-US" altLang="ja-JP" sz="1100" b="1" u="sng" dirty="0">
                <a:solidFill>
                  <a:prstClr val="black"/>
                </a:solidFill>
                <a:latin typeface="Meiryo UI" panose="020B0604030504040204" pitchFamily="50" charset="-128"/>
              </a:rPr>
              <a:t>(</a:t>
            </a:r>
            <a:r>
              <a:rPr lang="ja-JP" altLang="en-US" sz="1100" b="1" u="sng" dirty="0" smtClean="0">
                <a:solidFill>
                  <a:prstClr val="black"/>
                </a:solidFill>
                <a:latin typeface="Meiryo UI" panose="020B0604030504040204" pitchFamily="50" charset="-128"/>
              </a:rPr>
              <a:t>ベンダー等</a:t>
            </a:r>
            <a:r>
              <a:rPr lang="en-US" altLang="ja-JP" sz="1100" b="1" u="sng" dirty="0" smtClean="0">
                <a:solidFill>
                  <a:prstClr val="black"/>
                </a:solidFill>
                <a:latin typeface="Meiryo UI" panose="020B0604030504040204" pitchFamily="50" charset="-128"/>
              </a:rPr>
              <a:t>)</a:t>
            </a:r>
            <a:r>
              <a:rPr lang="ja-JP" altLang="en-US" sz="1400" b="1" u="sng" dirty="0" smtClean="0">
                <a:solidFill>
                  <a:prstClr val="black"/>
                </a:solidFill>
                <a:latin typeface="Meiryo UI" panose="020B0604030504040204" pitchFamily="50" charset="-128"/>
              </a:rPr>
              <a:t>が</a:t>
            </a:r>
            <a:r>
              <a:rPr lang="ja-JP" altLang="en-US" sz="1400" b="1" u="sng" dirty="0">
                <a:solidFill>
                  <a:prstClr val="black"/>
                </a:solidFill>
                <a:latin typeface="Meiryo UI" panose="020B0604030504040204" pitchFamily="50" charset="-128"/>
              </a:rPr>
              <a:t>複数の地方自治体に対して提案する場</a:t>
            </a:r>
            <a:r>
              <a:rPr lang="ja-JP" altLang="en-US" sz="1400" dirty="0">
                <a:solidFill>
                  <a:prstClr val="black"/>
                </a:solidFill>
                <a:latin typeface="Meiryo UI" panose="020B0604030504040204" pitchFamily="50" charset="-128"/>
              </a:rPr>
              <a:t>のことを指す。</a:t>
            </a:r>
            <a:endParaRPr lang="en-US" altLang="ja-JP" sz="1400" dirty="0">
              <a:solidFill>
                <a:prstClr val="black"/>
              </a:solidFill>
              <a:latin typeface="Meiryo UI" panose="020B0604030504040204" pitchFamily="50" charset="-128"/>
            </a:endParaRPr>
          </a:p>
          <a:p>
            <a:pPr algn="ctr">
              <a:lnSpc>
                <a:spcPct val="150000"/>
              </a:lnSpc>
            </a:pPr>
            <a:endParaRPr kumimoji="1" lang="en-US" altLang="ja-JP" sz="2000" b="1" dirty="0" smtClean="0">
              <a:latin typeface="+mn-ea"/>
            </a:endParaRPr>
          </a:p>
        </p:txBody>
      </p:sp>
      <p:pic>
        <p:nvPicPr>
          <p:cNvPr id="10" name="図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57421" y="5270515"/>
            <a:ext cx="1758460" cy="1317217"/>
          </a:xfrm>
          <a:prstGeom prst="rect">
            <a:avLst/>
          </a:prstGeom>
        </p:spPr>
      </p:pic>
      <p:sp>
        <p:nvSpPr>
          <p:cNvPr id="11" name="テキスト ボックス 10"/>
          <p:cNvSpPr txBox="1"/>
          <p:nvPr/>
        </p:nvSpPr>
        <p:spPr bwMode="auto">
          <a:xfrm>
            <a:off x="325315" y="6396437"/>
            <a:ext cx="7170213" cy="338522"/>
          </a:xfrm>
          <a:prstGeom prst="rect">
            <a:avLst/>
          </a:prstGeom>
          <a:solidFill>
            <a:schemeClr val="bg1"/>
          </a:solidFill>
          <a:ln w="9525" algn="ctr">
            <a:solidFill>
              <a:schemeClr val="tx1"/>
            </a:solidFill>
            <a:prstDash val="dash"/>
            <a:miter lim="800000"/>
            <a:headEnd/>
            <a:tailEnd/>
          </a:ln>
          <a:effectLst/>
        </p:spPr>
        <p:txBody>
          <a:bodyPr wrap="square" lIns="91406" tIns="45704" rIns="91406" bIns="45704" rtlCol="0">
            <a:spAutoFit/>
          </a:bodyPr>
          <a:lstStyle/>
          <a:p>
            <a:pPr marL="87313" indent="-87313">
              <a:defRPr/>
            </a:pPr>
            <a:r>
              <a:rPr lang="en-US" altLang="ja-JP" sz="800" dirty="0" smtClean="0">
                <a:solidFill>
                  <a:sysClr val="windowText" lastClr="000000"/>
                </a:solidFill>
                <a:latin typeface="+mn-ea"/>
              </a:rPr>
              <a:t>※Pitch</a:t>
            </a:r>
            <a:r>
              <a:rPr lang="ja-JP" altLang="en-US" sz="800" dirty="0" smtClean="0">
                <a:solidFill>
                  <a:sysClr val="windowText" lastClr="000000"/>
                </a:solidFill>
                <a:latin typeface="+mn-ea"/>
              </a:rPr>
              <a:t>（ピッチ）とは、</a:t>
            </a:r>
            <a:r>
              <a:rPr lang="ja-JP" altLang="en-US" sz="800" dirty="0" smtClean="0">
                <a:solidFill>
                  <a:sysClr val="windowText" lastClr="000000"/>
                </a:solidFill>
                <a:latin typeface="Meiryo UI"/>
              </a:rPr>
              <a:t>新しいアイデアやビジネスを端的にプレゼンテーションする意味で用いられる言葉。シリコンバレーで投資家へのプレゼンを「ピッチ」と呼び、様々なピッチイベントが行われている。</a:t>
            </a:r>
          </a:p>
        </p:txBody>
      </p:sp>
      <p:sp>
        <p:nvSpPr>
          <p:cNvPr id="12" name="テキスト ボックス 11"/>
          <p:cNvSpPr txBox="1"/>
          <p:nvPr/>
        </p:nvSpPr>
        <p:spPr bwMode="auto">
          <a:xfrm>
            <a:off x="7792065" y="6565698"/>
            <a:ext cx="1749664" cy="215411"/>
          </a:xfrm>
          <a:prstGeom prst="rect">
            <a:avLst/>
          </a:prstGeom>
          <a:noFill/>
          <a:ln w="9525" algn="ctr">
            <a:noFill/>
            <a:miter lim="800000"/>
            <a:headEnd/>
            <a:tailEnd/>
          </a:ln>
          <a:effectLst/>
        </p:spPr>
        <p:txBody>
          <a:bodyPr wrap="square" lIns="91406" tIns="45704" rIns="91406" bIns="45704" rtlCol="0">
            <a:spAutoFit/>
          </a:bodyPr>
          <a:lstStyle/>
          <a:p>
            <a:pPr>
              <a:defRPr/>
            </a:pPr>
            <a:r>
              <a:rPr lang="en-US" altLang="ja-JP" sz="800" dirty="0" smtClean="0">
                <a:solidFill>
                  <a:sysClr val="windowText" lastClr="000000"/>
                </a:solidFill>
                <a:latin typeface="+mn-ea"/>
              </a:rPr>
              <a:t>※HIRAI</a:t>
            </a:r>
            <a:r>
              <a:rPr lang="ja-JP" altLang="en-US" sz="800" dirty="0" smtClean="0">
                <a:solidFill>
                  <a:sysClr val="windowText" lastClr="000000"/>
                </a:solidFill>
                <a:latin typeface="+mn-ea"/>
              </a:rPr>
              <a:t> </a:t>
            </a:r>
            <a:r>
              <a:rPr lang="en-US" altLang="ja-JP" sz="800" dirty="0" smtClean="0">
                <a:solidFill>
                  <a:sysClr val="windowText" lastClr="000000"/>
                </a:solidFill>
                <a:latin typeface="+mn-ea"/>
              </a:rPr>
              <a:t>Pitch</a:t>
            </a:r>
            <a:r>
              <a:rPr lang="ja-JP" altLang="en-US" sz="800" dirty="0" smtClean="0">
                <a:solidFill>
                  <a:sysClr val="windowText" lastClr="000000"/>
                </a:solidFill>
                <a:latin typeface="+mn-ea"/>
              </a:rPr>
              <a:t>の様子</a:t>
            </a:r>
          </a:p>
        </p:txBody>
      </p:sp>
      <p:sp>
        <p:nvSpPr>
          <p:cNvPr id="13" name="下矢印 12"/>
          <p:cNvSpPr/>
          <p:nvPr/>
        </p:nvSpPr>
        <p:spPr>
          <a:xfrm>
            <a:off x="4343398" y="4932486"/>
            <a:ext cx="1204545" cy="21980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5" name="図 1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843398" y="3637721"/>
            <a:ext cx="1847361" cy="1039141"/>
          </a:xfrm>
          <a:prstGeom prst="rect">
            <a:avLst/>
          </a:prstGeom>
        </p:spPr>
      </p:pic>
      <p:sp>
        <p:nvSpPr>
          <p:cNvPr id="16" name="テキスト ボックス 15"/>
          <p:cNvSpPr txBox="1"/>
          <p:nvPr/>
        </p:nvSpPr>
        <p:spPr bwMode="auto">
          <a:xfrm>
            <a:off x="7229405" y="4711691"/>
            <a:ext cx="2521259" cy="215411"/>
          </a:xfrm>
          <a:prstGeom prst="rect">
            <a:avLst/>
          </a:prstGeom>
          <a:noFill/>
          <a:ln w="9525" algn="ctr">
            <a:noFill/>
            <a:miter lim="800000"/>
            <a:headEnd/>
            <a:tailEnd/>
          </a:ln>
          <a:effectLst/>
        </p:spPr>
        <p:txBody>
          <a:bodyPr wrap="square" lIns="91406" tIns="45704" rIns="91406" bIns="45704" rtlCol="0">
            <a:spAutoFit/>
          </a:bodyPr>
          <a:lstStyle/>
          <a:p>
            <a:pPr algn="r">
              <a:defRPr/>
            </a:pPr>
            <a:r>
              <a:rPr lang="en-US" altLang="ja-JP" sz="800" dirty="0" smtClean="0">
                <a:solidFill>
                  <a:sysClr val="windowText" lastClr="000000"/>
                </a:solidFill>
                <a:latin typeface="+mn-ea"/>
              </a:rPr>
              <a:t>※</a:t>
            </a:r>
            <a:r>
              <a:rPr lang="ja-JP" altLang="en-US" sz="800" dirty="0" smtClean="0">
                <a:solidFill>
                  <a:sysClr val="windowText" lastClr="000000"/>
                </a:solidFill>
                <a:latin typeface="+mn-ea"/>
              </a:rPr>
              <a:t>引越ワンストップ・サービスデザインワークショップの様子</a:t>
            </a:r>
          </a:p>
        </p:txBody>
      </p:sp>
    </p:spTree>
    <p:extLst>
      <p:ext uri="{BB962C8B-B14F-4D97-AF65-F5344CB8AC3E}">
        <p14:creationId xmlns:p14="http://schemas.microsoft.com/office/powerpoint/2010/main" val="342576563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正方形/長方形 20"/>
          <p:cNvSpPr/>
          <p:nvPr/>
        </p:nvSpPr>
        <p:spPr>
          <a:xfrm>
            <a:off x="106392" y="827922"/>
            <a:ext cx="9693216" cy="1351484"/>
          </a:xfrm>
          <a:prstGeom prst="rect">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tIns="216000" rtlCol="0" anchor="ctr"/>
          <a:lstStyle/>
          <a:p>
            <a:pPr marL="176213" indent="-176213">
              <a:defRPr/>
            </a:pPr>
            <a:r>
              <a:rPr lang="ja-JP" altLang="en-US" dirty="0" smtClean="0">
                <a:solidFill>
                  <a:prstClr val="black"/>
                </a:solidFill>
                <a:latin typeface="Meiryo UI" panose="020B0604030504040204" pitchFamily="50" charset="-128"/>
              </a:rPr>
              <a:t>○ 自治体</a:t>
            </a:r>
            <a:r>
              <a:rPr lang="en-US" altLang="ja-JP" dirty="0" smtClean="0">
                <a:solidFill>
                  <a:prstClr val="black"/>
                </a:solidFill>
                <a:latin typeface="Meiryo UI" panose="020B0604030504040204" pitchFamily="50" charset="-128"/>
              </a:rPr>
              <a:t>Pitch</a:t>
            </a:r>
            <a:r>
              <a:rPr lang="ja-JP" altLang="en-US" dirty="0" smtClean="0">
                <a:solidFill>
                  <a:prstClr val="black"/>
                </a:solidFill>
                <a:latin typeface="Meiryo UI" panose="020B0604030504040204" pitchFamily="50" charset="-128"/>
              </a:rPr>
              <a:t>（ピッチ）とは、</a:t>
            </a:r>
            <a:r>
              <a:rPr lang="ja-JP" altLang="en-US" b="1" u="sng" dirty="0">
                <a:solidFill>
                  <a:prstClr val="black"/>
                </a:solidFill>
                <a:latin typeface="Meiryo UI" panose="020B0604030504040204" pitchFamily="50" charset="-128"/>
              </a:rPr>
              <a:t>設計段階</a:t>
            </a:r>
            <a:r>
              <a:rPr lang="ja-JP" altLang="en-US" b="1" u="sng" dirty="0" smtClean="0">
                <a:solidFill>
                  <a:prstClr val="black"/>
                </a:solidFill>
                <a:latin typeface="Meiryo UI" panose="020B0604030504040204" pitchFamily="50" charset="-128"/>
              </a:rPr>
              <a:t>から</a:t>
            </a:r>
            <a:r>
              <a:rPr lang="ja-JP" altLang="en-US" dirty="0" smtClean="0">
                <a:solidFill>
                  <a:prstClr val="black"/>
                </a:solidFill>
                <a:latin typeface="Meiryo UI" panose="020B0604030504040204" pitchFamily="50" charset="-128"/>
              </a:rPr>
              <a:t>、</a:t>
            </a:r>
            <a:r>
              <a:rPr lang="ja-JP" altLang="en-US" b="1" u="sng" dirty="0" smtClean="0">
                <a:solidFill>
                  <a:prstClr val="black"/>
                </a:solidFill>
                <a:latin typeface="Meiryo UI" panose="020B0604030504040204" pitchFamily="50" charset="-128"/>
              </a:rPr>
              <a:t>地方</a:t>
            </a:r>
            <a:r>
              <a:rPr lang="ja-JP" altLang="en-US" b="1" u="sng" dirty="0">
                <a:solidFill>
                  <a:prstClr val="black"/>
                </a:solidFill>
                <a:latin typeface="Meiryo UI" panose="020B0604030504040204" pitchFamily="50" charset="-128"/>
              </a:rPr>
              <a:t>自治体職員</a:t>
            </a:r>
            <a:r>
              <a:rPr lang="ja-JP" altLang="en-US" b="1" u="sng" dirty="0" smtClean="0">
                <a:solidFill>
                  <a:prstClr val="black"/>
                </a:solidFill>
                <a:latin typeface="Meiryo UI" panose="020B0604030504040204" pitchFamily="50" charset="-128"/>
              </a:rPr>
              <a:t>と開発者</a:t>
            </a:r>
            <a:r>
              <a:rPr lang="ja-JP" altLang="en-US" sz="1400" b="1" u="sng" dirty="0" smtClean="0">
                <a:solidFill>
                  <a:prstClr val="black"/>
                </a:solidFill>
                <a:latin typeface="Meiryo UI" panose="020B0604030504040204" pitchFamily="50" charset="-128"/>
              </a:rPr>
              <a:t>（ベンダー等）</a:t>
            </a:r>
            <a:r>
              <a:rPr lang="ja-JP" altLang="en-US" b="1" u="sng" dirty="0" smtClean="0">
                <a:solidFill>
                  <a:prstClr val="black"/>
                </a:solidFill>
                <a:latin typeface="Meiryo UI" panose="020B0604030504040204" pitchFamily="50" charset="-128"/>
              </a:rPr>
              <a:t>が</a:t>
            </a:r>
            <a:r>
              <a:rPr lang="ja-JP" altLang="en-US" b="1" u="sng" dirty="0">
                <a:solidFill>
                  <a:prstClr val="black"/>
                </a:solidFill>
                <a:latin typeface="Meiryo UI" panose="020B0604030504040204" pitchFamily="50" charset="-128"/>
              </a:rPr>
              <a:t>利用者視点に立ったサービスデザイン思考の下、対話</a:t>
            </a:r>
            <a:r>
              <a:rPr lang="ja-JP" altLang="en-US" dirty="0">
                <a:solidFill>
                  <a:prstClr val="black"/>
                </a:solidFill>
                <a:latin typeface="Meiryo UI" panose="020B0604030504040204" pitchFamily="50" charset="-128"/>
              </a:rPr>
              <a:t>を重ねながら、</a:t>
            </a:r>
            <a:r>
              <a:rPr lang="ja-JP" altLang="en-US" b="1" u="sng" dirty="0">
                <a:solidFill>
                  <a:prstClr val="black"/>
                </a:solidFill>
                <a:latin typeface="Meiryo UI" panose="020B0604030504040204" pitchFamily="50" charset="-128"/>
              </a:rPr>
              <a:t>地方自治体が共同利用することを前提として開発</a:t>
            </a:r>
            <a:r>
              <a:rPr lang="ja-JP" altLang="en-US" dirty="0" smtClean="0">
                <a:solidFill>
                  <a:prstClr val="black"/>
                </a:solidFill>
                <a:latin typeface="Meiryo UI" panose="020B0604030504040204" pitchFamily="50" charset="-128"/>
              </a:rPr>
              <a:t>したシステムやアプリケーション等を、</a:t>
            </a:r>
            <a:r>
              <a:rPr lang="ja-JP" altLang="en-US" b="1" u="sng" dirty="0" smtClean="0">
                <a:solidFill>
                  <a:prstClr val="black"/>
                </a:solidFill>
                <a:latin typeface="Meiryo UI" panose="020B0604030504040204" pitchFamily="50" charset="-128"/>
              </a:rPr>
              <a:t>開発者</a:t>
            </a:r>
            <a:r>
              <a:rPr lang="ja-JP" altLang="en-US" sz="1400" b="1" u="sng" dirty="0" smtClean="0">
                <a:solidFill>
                  <a:prstClr val="black"/>
                </a:solidFill>
                <a:latin typeface="Meiryo UI" panose="020B0604030504040204" pitchFamily="50" charset="-128"/>
              </a:rPr>
              <a:t>（ベンダー等）</a:t>
            </a:r>
            <a:r>
              <a:rPr lang="ja-JP" altLang="en-US" b="1" u="sng" dirty="0" smtClean="0">
                <a:solidFill>
                  <a:prstClr val="black"/>
                </a:solidFill>
                <a:latin typeface="Meiryo UI" panose="020B0604030504040204" pitchFamily="50" charset="-128"/>
              </a:rPr>
              <a:t>が</a:t>
            </a:r>
            <a:r>
              <a:rPr lang="ja-JP" altLang="en-US" b="1" u="sng" dirty="0">
                <a:solidFill>
                  <a:prstClr val="black"/>
                </a:solidFill>
                <a:latin typeface="Meiryo UI" panose="020B0604030504040204" pitchFamily="50" charset="-128"/>
              </a:rPr>
              <a:t>複数の地方自治体に対して提案する</a:t>
            </a:r>
            <a:r>
              <a:rPr lang="ja-JP" altLang="en-US" b="1" u="sng" dirty="0" smtClean="0">
                <a:solidFill>
                  <a:prstClr val="black"/>
                </a:solidFill>
                <a:latin typeface="Meiryo UI" panose="020B0604030504040204" pitchFamily="50" charset="-128"/>
              </a:rPr>
              <a:t>場</a:t>
            </a:r>
            <a:r>
              <a:rPr lang="ja-JP" altLang="en-US" dirty="0" smtClean="0">
                <a:solidFill>
                  <a:prstClr val="black"/>
                </a:solidFill>
                <a:latin typeface="Meiryo UI" panose="020B0604030504040204" pitchFamily="50" charset="-128"/>
              </a:rPr>
              <a:t>のことを指す。</a:t>
            </a:r>
            <a:endParaRPr lang="en-US" altLang="ja-JP" dirty="0" smtClean="0">
              <a:solidFill>
                <a:prstClr val="black"/>
              </a:solidFill>
              <a:latin typeface="Meiryo UI" panose="020B0604030504040204" pitchFamily="50" charset="-128"/>
            </a:endParaRPr>
          </a:p>
        </p:txBody>
      </p:sp>
      <p:sp>
        <p:nvSpPr>
          <p:cNvPr id="70" name="テキスト ボックス 69"/>
          <p:cNvSpPr txBox="1"/>
          <p:nvPr/>
        </p:nvSpPr>
        <p:spPr bwMode="auto">
          <a:xfrm>
            <a:off x="314817" y="658434"/>
            <a:ext cx="1227656" cy="338522"/>
          </a:xfrm>
          <a:prstGeom prst="rect">
            <a:avLst/>
          </a:prstGeom>
          <a:solidFill>
            <a:schemeClr val="accent1"/>
          </a:solidFill>
          <a:ln w="9525" algn="ctr">
            <a:noFill/>
            <a:miter lim="800000"/>
            <a:headEnd/>
            <a:tailEnd/>
          </a:ln>
          <a:effectLst/>
        </p:spPr>
        <p:txBody>
          <a:bodyPr wrap="square" lIns="91406" tIns="45704" rIns="91406" bIns="45704" rtlCol="0">
            <a:spAutoFit/>
          </a:bodyPr>
          <a:lstStyle/>
          <a:p>
            <a:pPr algn="ctr">
              <a:defRPr/>
            </a:pPr>
            <a:r>
              <a:rPr lang="ja-JP" altLang="en-US" sz="1600" b="1" dirty="0" smtClean="0">
                <a:solidFill>
                  <a:prstClr val="white"/>
                </a:solidFill>
              </a:rPr>
              <a:t>概要</a:t>
            </a:r>
          </a:p>
        </p:txBody>
      </p:sp>
      <p:sp>
        <p:nvSpPr>
          <p:cNvPr id="9" name="タイトル 7"/>
          <p:cNvSpPr>
            <a:spLocks noGrp="1"/>
          </p:cNvSpPr>
          <p:nvPr>
            <p:ph type="title"/>
          </p:nvPr>
        </p:nvSpPr>
        <p:spPr>
          <a:xfrm>
            <a:off x="67733" y="-9254"/>
            <a:ext cx="9770534" cy="565675"/>
          </a:xfrm>
        </p:spPr>
        <p:txBody>
          <a:bodyPr anchor="ctr"/>
          <a:lstStyle/>
          <a:p>
            <a:r>
              <a:rPr lang="ja-JP" altLang="en-US" sz="2400" b="1" dirty="0">
                <a:solidFill>
                  <a:prstClr val="black"/>
                </a:solidFill>
                <a:latin typeface="Meiryo UI" panose="020B0604030504040204" pitchFamily="50" charset="-128"/>
                <a:ea typeface="Meiryo UI" panose="020B0604030504040204" pitchFamily="50" charset="-128"/>
              </a:rPr>
              <a:t>自治体</a:t>
            </a:r>
            <a:r>
              <a:rPr lang="en-US" altLang="ja-JP" sz="2400" b="1" dirty="0">
                <a:solidFill>
                  <a:prstClr val="black"/>
                </a:solidFill>
                <a:latin typeface="Meiryo UI" panose="020B0604030504040204" pitchFamily="50" charset="-128"/>
                <a:ea typeface="Meiryo UI" panose="020B0604030504040204" pitchFamily="50" charset="-128"/>
              </a:rPr>
              <a:t>Pitch</a:t>
            </a:r>
            <a:r>
              <a:rPr lang="ja-JP" altLang="en-US" sz="2400" b="1" dirty="0">
                <a:solidFill>
                  <a:prstClr val="black"/>
                </a:solidFill>
                <a:latin typeface="Meiryo UI" panose="020B0604030504040204" pitchFamily="50" charset="-128"/>
                <a:ea typeface="Meiryo UI" panose="020B0604030504040204" pitchFamily="50" charset="-128"/>
              </a:rPr>
              <a:t>（ピッチ</a:t>
            </a:r>
            <a:r>
              <a:rPr lang="ja-JP" altLang="en-US" sz="2400" b="1" dirty="0" smtClean="0">
                <a:solidFill>
                  <a:prstClr val="black"/>
                </a:solidFill>
                <a:latin typeface="Meiryo UI" panose="020B0604030504040204" pitchFamily="50" charset="-128"/>
                <a:ea typeface="Meiryo UI" panose="020B0604030504040204" pitchFamily="50" charset="-128"/>
              </a:rPr>
              <a:t>）とは</a:t>
            </a:r>
            <a:endParaRPr kumimoji="1" lang="ja-JP" altLang="en-US" sz="2400" dirty="0">
              <a:latin typeface="Meiryo UI" panose="020B0604030504040204" pitchFamily="50" charset="-128"/>
              <a:ea typeface="Meiryo UI" panose="020B0604030504040204" pitchFamily="50" charset="-128"/>
            </a:endParaRPr>
          </a:p>
        </p:txBody>
      </p:sp>
      <p:pic>
        <p:nvPicPr>
          <p:cNvPr id="8" name="図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48719" y="5681991"/>
            <a:ext cx="1112912" cy="1112912"/>
          </a:xfrm>
          <a:prstGeom prst="rect">
            <a:avLst/>
          </a:prstGeom>
        </p:spPr>
      </p:pic>
      <p:pic>
        <p:nvPicPr>
          <p:cNvPr id="11" name="図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22417" y="5700464"/>
            <a:ext cx="1112912" cy="1112912"/>
          </a:xfrm>
          <a:prstGeom prst="rect">
            <a:avLst/>
          </a:prstGeom>
        </p:spPr>
      </p:pic>
      <p:sp>
        <p:nvSpPr>
          <p:cNvPr id="12" name="フローチャート: 磁気ディスク 11"/>
          <p:cNvSpPr/>
          <p:nvPr/>
        </p:nvSpPr>
        <p:spPr>
          <a:xfrm>
            <a:off x="6524583" y="4601871"/>
            <a:ext cx="1265244" cy="729761"/>
          </a:xfrm>
          <a:prstGeom prst="flowChartMagneticDisk">
            <a:avLst/>
          </a:prstGeom>
          <a:gradFill rotWithShape="1">
            <a:gsLst>
              <a:gs pos="0">
                <a:srgbClr val="F79646">
                  <a:tint val="50000"/>
                  <a:satMod val="300000"/>
                </a:srgbClr>
              </a:gs>
              <a:gs pos="35000">
                <a:srgbClr val="F79646">
                  <a:tint val="37000"/>
                  <a:satMod val="300000"/>
                </a:srgbClr>
              </a:gs>
              <a:gs pos="100000">
                <a:srgbClr val="F79646">
                  <a:tint val="15000"/>
                  <a:satMod val="350000"/>
                </a:srgbClr>
              </a:gs>
            </a:gsLst>
            <a:lin ang="16200000" scaled="1"/>
          </a:gradFill>
          <a:ln w="9525" cap="flat" cmpd="sng" algn="ctr">
            <a:solidFill>
              <a:srgbClr val="F79646">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defTabSz="914162">
              <a:defRPr/>
            </a:pPr>
            <a:r>
              <a:rPr kumimoji="0" lang="ja-JP" altLang="en-US" sz="1400" kern="0" dirty="0" smtClean="0">
                <a:solidFill>
                  <a:prstClr val="black"/>
                </a:solidFill>
                <a:ea typeface="ＭＳ Ｐゴシック" panose="020B0600070205080204" pitchFamily="50" charset="-128"/>
              </a:rPr>
              <a:t>優良システム等</a:t>
            </a:r>
            <a:endParaRPr kumimoji="0" lang="ja-JP" altLang="en-US" sz="1400" kern="0" dirty="0">
              <a:solidFill>
                <a:prstClr val="black"/>
              </a:solidFill>
              <a:ea typeface="ＭＳ Ｐゴシック" panose="020B0600070205080204" pitchFamily="50" charset="-128"/>
            </a:endParaRPr>
          </a:p>
        </p:txBody>
      </p:sp>
      <p:sp>
        <p:nvSpPr>
          <p:cNvPr id="13" name="正方形/長方形 12"/>
          <p:cNvSpPr/>
          <p:nvPr/>
        </p:nvSpPr>
        <p:spPr>
          <a:xfrm>
            <a:off x="6766433" y="5663518"/>
            <a:ext cx="792088" cy="288032"/>
          </a:xfrm>
          <a:prstGeom prst="rect">
            <a:avLst/>
          </a:prstGeom>
          <a:solidFill>
            <a:sysClr val="window" lastClr="FFFFFF"/>
          </a:solidFill>
          <a:ln w="25400" cap="flat" cmpd="sng" algn="ctr">
            <a:solidFill>
              <a:srgbClr val="4F81BD"/>
            </a:solidFill>
            <a:prstDash val="solid"/>
          </a:ln>
          <a:effectLst/>
        </p:spPr>
        <p:txBody>
          <a:bodyPr rtlCol="0" anchor="ctr"/>
          <a:lstStyle/>
          <a:p>
            <a:pPr algn="ctr" defTabSz="914162">
              <a:defRPr/>
            </a:pPr>
            <a:r>
              <a:rPr kumimoji="0" lang="ja-JP" altLang="en-US" sz="1600" kern="0" dirty="0" smtClean="0">
                <a:solidFill>
                  <a:prstClr val="black"/>
                </a:solidFill>
                <a:ea typeface="ＭＳ Ｐゴシック" panose="020B0600070205080204" pitchFamily="50" charset="-128"/>
              </a:rPr>
              <a:t>Ｂ町</a:t>
            </a:r>
            <a:endParaRPr kumimoji="0" lang="en-US" altLang="ja-JP" sz="1600" kern="0" dirty="0" smtClean="0">
              <a:solidFill>
                <a:prstClr val="black"/>
              </a:solidFill>
              <a:ea typeface="ＭＳ Ｐゴシック" panose="020B0600070205080204" pitchFamily="50" charset="-128"/>
            </a:endParaRPr>
          </a:p>
        </p:txBody>
      </p:sp>
      <p:sp>
        <p:nvSpPr>
          <p:cNvPr id="14" name="正方形/長方形 13"/>
          <p:cNvSpPr/>
          <p:nvPr/>
        </p:nvSpPr>
        <p:spPr>
          <a:xfrm>
            <a:off x="7911653" y="5681991"/>
            <a:ext cx="773170" cy="288032"/>
          </a:xfrm>
          <a:prstGeom prst="rect">
            <a:avLst/>
          </a:prstGeom>
          <a:solidFill>
            <a:sysClr val="window" lastClr="FFFFFF"/>
          </a:solidFill>
          <a:ln w="25400" cap="flat" cmpd="sng" algn="ctr">
            <a:solidFill>
              <a:srgbClr val="4F81BD"/>
            </a:solidFill>
            <a:prstDash val="solid"/>
          </a:ln>
          <a:effectLst/>
        </p:spPr>
        <p:txBody>
          <a:bodyPr rtlCol="0" anchor="ctr"/>
          <a:lstStyle/>
          <a:p>
            <a:pPr algn="ctr" defTabSz="914162">
              <a:defRPr/>
            </a:pPr>
            <a:r>
              <a:rPr kumimoji="0" lang="ja-JP" altLang="en-US" sz="1600" kern="0" dirty="0" smtClean="0">
                <a:solidFill>
                  <a:prstClr val="black"/>
                </a:solidFill>
                <a:ea typeface="ＭＳ Ｐゴシック" panose="020B0600070205080204" pitchFamily="50" charset="-128"/>
              </a:rPr>
              <a:t>Ｃ村</a:t>
            </a:r>
            <a:endParaRPr kumimoji="0" lang="en-US" altLang="ja-JP" sz="1600" kern="0" dirty="0" smtClean="0">
              <a:solidFill>
                <a:prstClr val="black"/>
              </a:solidFill>
              <a:ea typeface="ＭＳ Ｐゴシック" panose="020B0600070205080204" pitchFamily="50" charset="-128"/>
            </a:endParaRPr>
          </a:p>
        </p:txBody>
      </p:sp>
      <p:cxnSp>
        <p:nvCxnSpPr>
          <p:cNvPr id="15" name="直線コネクタ 14"/>
          <p:cNvCxnSpPr>
            <a:stCxn id="38" idx="0"/>
            <a:endCxn id="12" idx="3"/>
          </p:cNvCxnSpPr>
          <p:nvPr/>
        </p:nvCxnSpPr>
        <p:spPr>
          <a:xfrm flipV="1">
            <a:off x="6056531" y="5331632"/>
            <a:ext cx="1100674" cy="350359"/>
          </a:xfrm>
          <a:prstGeom prst="line">
            <a:avLst/>
          </a:prstGeom>
          <a:noFill/>
          <a:ln w="15875" cap="flat" cmpd="sng" algn="ctr">
            <a:solidFill>
              <a:srgbClr val="4F81BD">
                <a:shade val="95000"/>
                <a:satMod val="105000"/>
              </a:srgbClr>
            </a:solidFill>
            <a:prstDash val="solid"/>
          </a:ln>
          <a:effectLst/>
        </p:spPr>
      </p:cxnSp>
      <p:cxnSp>
        <p:nvCxnSpPr>
          <p:cNvPr id="16" name="直線コネクタ 15"/>
          <p:cNvCxnSpPr>
            <a:stCxn id="13" idx="0"/>
            <a:endCxn id="12" idx="3"/>
          </p:cNvCxnSpPr>
          <p:nvPr/>
        </p:nvCxnSpPr>
        <p:spPr>
          <a:xfrm flipH="1" flipV="1">
            <a:off x="7157205" y="5331632"/>
            <a:ext cx="5272" cy="331886"/>
          </a:xfrm>
          <a:prstGeom prst="line">
            <a:avLst/>
          </a:prstGeom>
          <a:noFill/>
          <a:ln w="15875" cap="flat" cmpd="sng" algn="ctr">
            <a:solidFill>
              <a:srgbClr val="4F81BD">
                <a:shade val="95000"/>
                <a:satMod val="105000"/>
              </a:srgbClr>
            </a:solidFill>
            <a:prstDash val="solid"/>
          </a:ln>
          <a:effectLst/>
        </p:spPr>
      </p:cxnSp>
      <p:cxnSp>
        <p:nvCxnSpPr>
          <p:cNvPr id="17" name="直線コネクタ 16"/>
          <p:cNvCxnSpPr>
            <a:stCxn id="14" idx="0"/>
            <a:endCxn id="12" idx="3"/>
          </p:cNvCxnSpPr>
          <p:nvPr/>
        </p:nvCxnSpPr>
        <p:spPr>
          <a:xfrm flipH="1" flipV="1">
            <a:off x="7157205" y="5331632"/>
            <a:ext cx="1141033" cy="350359"/>
          </a:xfrm>
          <a:prstGeom prst="line">
            <a:avLst/>
          </a:prstGeom>
          <a:noFill/>
          <a:ln w="15875" cap="flat" cmpd="sng" algn="ctr">
            <a:solidFill>
              <a:srgbClr val="4F81BD">
                <a:shade val="95000"/>
                <a:satMod val="105000"/>
              </a:srgbClr>
            </a:solidFill>
            <a:prstDash val="solid"/>
          </a:ln>
          <a:effectLst/>
        </p:spPr>
      </p:cxnSp>
      <p:sp>
        <p:nvSpPr>
          <p:cNvPr id="18" name="テキスト ボックス 17"/>
          <p:cNvSpPr txBox="1"/>
          <p:nvPr/>
        </p:nvSpPr>
        <p:spPr bwMode="auto">
          <a:xfrm>
            <a:off x="7666316" y="5249943"/>
            <a:ext cx="2238097" cy="276967"/>
          </a:xfrm>
          <a:prstGeom prst="rect">
            <a:avLst/>
          </a:prstGeom>
          <a:noFill/>
          <a:ln w="9525" algn="ctr">
            <a:noFill/>
            <a:miter lim="800000"/>
            <a:headEnd/>
            <a:tailEnd/>
          </a:ln>
          <a:effectLst/>
        </p:spPr>
        <p:txBody>
          <a:bodyPr wrap="square" lIns="91406" tIns="45704" rIns="91406" bIns="45704" rtlCol="0">
            <a:spAutoFit/>
          </a:bodyPr>
          <a:lstStyle/>
          <a:p>
            <a:pPr defTabSz="914162">
              <a:defRPr/>
            </a:pPr>
            <a:r>
              <a:rPr lang="ja-JP" altLang="en-US" sz="1200" dirty="0" smtClean="0">
                <a:solidFill>
                  <a:sysClr val="windowText" lastClr="000000"/>
                </a:solidFill>
                <a:ea typeface="ＭＳ Ｐゴシック" panose="020B0600070205080204" pitchFamily="50" charset="-128"/>
              </a:rPr>
              <a:t>全国的なサービスとして展開</a:t>
            </a:r>
          </a:p>
        </p:txBody>
      </p:sp>
      <p:sp>
        <p:nvSpPr>
          <p:cNvPr id="19" name="フローチャート: 磁気ディスク 18"/>
          <p:cNvSpPr/>
          <p:nvPr/>
        </p:nvSpPr>
        <p:spPr>
          <a:xfrm>
            <a:off x="482402" y="4875758"/>
            <a:ext cx="773845" cy="503363"/>
          </a:xfrm>
          <a:prstGeom prst="flowChartMagneticDisk">
            <a:avLst/>
          </a:prstGeom>
          <a:gradFill rotWithShape="1">
            <a:gsLst>
              <a:gs pos="0">
                <a:srgbClr val="4F81BD">
                  <a:tint val="50000"/>
                  <a:satMod val="300000"/>
                </a:srgbClr>
              </a:gs>
              <a:gs pos="35000">
                <a:srgbClr val="4F81BD">
                  <a:tint val="37000"/>
                  <a:satMod val="300000"/>
                </a:srgbClr>
              </a:gs>
              <a:gs pos="100000">
                <a:srgbClr val="4F81BD">
                  <a:tint val="15000"/>
                  <a:satMod val="350000"/>
                </a:srgbClr>
              </a:gs>
            </a:gsLst>
            <a:lin ang="16200000" scaled="1"/>
          </a:gradFill>
          <a:ln w="9525" cap="flat" cmpd="sng" algn="ctr">
            <a:solidFill>
              <a:srgbClr val="4F81BD">
                <a:shade val="95000"/>
                <a:satMod val="105000"/>
              </a:srgbClr>
            </a:solidFill>
            <a:prstDash val="solid"/>
          </a:ln>
          <a:effectLst>
            <a:outerShdw blurRad="40000" dist="20000" dir="5400000" rotWithShape="0">
              <a:srgbClr val="000000">
                <a:alpha val="38000"/>
              </a:srgbClr>
            </a:outerShdw>
          </a:effectLst>
        </p:spPr>
        <p:txBody>
          <a:bodyPr wrap="none" rtlCol="0" anchor="ctr"/>
          <a:lstStyle/>
          <a:p>
            <a:pPr algn="ctr" defTabSz="914162">
              <a:defRPr/>
            </a:pPr>
            <a:r>
              <a:rPr kumimoji="0" lang="ja-JP" altLang="en-US" sz="1200" kern="0" dirty="0">
                <a:solidFill>
                  <a:prstClr val="black"/>
                </a:solidFill>
                <a:ea typeface="ＭＳ Ｐゴシック" panose="020B0600070205080204" pitchFamily="50" charset="-128"/>
              </a:rPr>
              <a:t>システム</a:t>
            </a:r>
            <a:r>
              <a:rPr kumimoji="0" lang="ja-JP" altLang="en-US" sz="1200" kern="0" dirty="0" smtClean="0">
                <a:solidFill>
                  <a:prstClr val="black"/>
                </a:solidFill>
                <a:ea typeface="ＭＳ Ｐゴシック" panose="020B0600070205080204" pitchFamily="50" charset="-128"/>
              </a:rPr>
              <a:t>Ａ</a:t>
            </a:r>
            <a:endParaRPr kumimoji="0" lang="ja-JP" altLang="en-US" sz="1200" kern="0" dirty="0">
              <a:solidFill>
                <a:prstClr val="black"/>
              </a:solidFill>
              <a:ea typeface="ＭＳ Ｐゴシック" panose="020B0600070205080204" pitchFamily="50" charset="-128"/>
            </a:endParaRPr>
          </a:p>
        </p:txBody>
      </p:sp>
      <p:sp>
        <p:nvSpPr>
          <p:cNvPr id="20" name="フローチャート: 磁気ディスク 19"/>
          <p:cNvSpPr/>
          <p:nvPr/>
        </p:nvSpPr>
        <p:spPr>
          <a:xfrm>
            <a:off x="1922562" y="4875758"/>
            <a:ext cx="773845" cy="503363"/>
          </a:xfrm>
          <a:prstGeom prst="flowChartMagneticDisk">
            <a:avLst/>
          </a:prstGeom>
          <a:gradFill rotWithShape="1">
            <a:gsLst>
              <a:gs pos="0">
                <a:srgbClr val="C0504D">
                  <a:tint val="50000"/>
                  <a:satMod val="300000"/>
                </a:srgbClr>
              </a:gs>
              <a:gs pos="35000">
                <a:srgbClr val="C0504D">
                  <a:tint val="37000"/>
                  <a:satMod val="300000"/>
                </a:srgbClr>
              </a:gs>
              <a:gs pos="100000">
                <a:srgbClr val="C0504D">
                  <a:tint val="15000"/>
                  <a:satMod val="350000"/>
                </a:srgbClr>
              </a:gs>
            </a:gsLst>
            <a:lin ang="16200000" scaled="1"/>
          </a:gradFill>
          <a:ln w="9525" cap="flat" cmpd="sng" algn="ctr">
            <a:solidFill>
              <a:srgbClr val="C0504D">
                <a:shade val="95000"/>
                <a:satMod val="105000"/>
              </a:srgbClr>
            </a:solidFill>
            <a:prstDash val="solid"/>
          </a:ln>
          <a:effectLst>
            <a:outerShdw blurRad="40000" dist="20000" dir="5400000" rotWithShape="0">
              <a:srgbClr val="000000">
                <a:alpha val="38000"/>
              </a:srgbClr>
            </a:outerShdw>
          </a:effectLst>
        </p:spPr>
        <p:txBody>
          <a:bodyPr wrap="none" rtlCol="0" anchor="ctr"/>
          <a:lstStyle/>
          <a:p>
            <a:pPr algn="ctr" defTabSz="914162">
              <a:defRPr/>
            </a:pPr>
            <a:r>
              <a:rPr kumimoji="0" lang="ja-JP" altLang="en-US" sz="1200" kern="0" dirty="0">
                <a:solidFill>
                  <a:prstClr val="black"/>
                </a:solidFill>
                <a:ea typeface="ＭＳ Ｐゴシック" panose="020B0600070205080204" pitchFamily="50" charset="-128"/>
              </a:rPr>
              <a:t>システム</a:t>
            </a:r>
            <a:r>
              <a:rPr kumimoji="0" lang="ja-JP" altLang="en-US" sz="1200" kern="0" dirty="0" smtClean="0">
                <a:solidFill>
                  <a:prstClr val="black"/>
                </a:solidFill>
                <a:ea typeface="ＭＳ Ｐゴシック" panose="020B0600070205080204" pitchFamily="50" charset="-128"/>
              </a:rPr>
              <a:t>Ｂ</a:t>
            </a:r>
            <a:endParaRPr kumimoji="0" lang="ja-JP" altLang="en-US" sz="1200" kern="0" dirty="0">
              <a:solidFill>
                <a:prstClr val="black"/>
              </a:solidFill>
              <a:ea typeface="ＭＳ Ｐゴシック" panose="020B0600070205080204" pitchFamily="50" charset="-128"/>
            </a:endParaRPr>
          </a:p>
        </p:txBody>
      </p:sp>
      <p:sp>
        <p:nvSpPr>
          <p:cNvPr id="22" name="フローチャート: 磁気ディスク 21"/>
          <p:cNvSpPr/>
          <p:nvPr/>
        </p:nvSpPr>
        <p:spPr>
          <a:xfrm>
            <a:off x="3290714" y="4875758"/>
            <a:ext cx="773845" cy="503363"/>
          </a:xfrm>
          <a:prstGeom prst="flowChartMagneticDisk">
            <a:avLst/>
          </a:prstGeom>
          <a:gradFill rotWithShape="1">
            <a:gsLst>
              <a:gs pos="0">
                <a:srgbClr val="9BBB59">
                  <a:tint val="50000"/>
                  <a:satMod val="300000"/>
                </a:srgbClr>
              </a:gs>
              <a:gs pos="35000">
                <a:srgbClr val="9BBB59">
                  <a:tint val="37000"/>
                  <a:satMod val="300000"/>
                </a:srgbClr>
              </a:gs>
              <a:gs pos="100000">
                <a:srgbClr val="9BBB59">
                  <a:tint val="15000"/>
                  <a:satMod val="350000"/>
                </a:srgbClr>
              </a:gs>
            </a:gsLst>
            <a:lin ang="16200000" scaled="1"/>
          </a:gradFill>
          <a:ln w="9525" cap="flat" cmpd="sng" algn="ctr">
            <a:solidFill>
              <a:srgbClr val="9BBB59">
                <a:shade val="95000"/>
                <a:satMod val="105000"/>
              </a:srgbClr>
            </a:solidFill>
            <a:prstDash val="solid"/>
          </a:ln>
          <a:effectLst>
            <a:outerShdw blurRad="40000" dist="20000" dir="5400000" rotWithShape="0">
              <a:srgbClr val="000000">
                <a:alpha val="38000"/>
              </a:srgbClr>
            </a:outerShdw>
          </a:effectLst>
        </p:spPr>
        <p:txBody>
          <a:bodyPr wrap="none" rtlCol="0" anchor="ctr"/>
          <a:lstStyle/>
          <a:p>
            <a:pPr algn="ctr" defTabSz="914162">
              <a:defRPr/>
            </a:pPr>
            <a:r>
              <a:rPr kumimoji="0" lang="ja-JP" altLang="en-US" sz="1200" kern="0" dirty="0">
                <a:solidFill>
                  <a:prstClr val="black"/>
                </a:solidFill>
                <a:ea typeface="ＭＳ Ｐゴシック" panose="020B0600070205080204" pitchFamily="50" charset="-128"/>
              </a:rPr>
              <a:t>システム</a:t>
            </a:r>
            <a:r>
              <a:rPr kumimoji="0" lang="ja-JP" altLang="en-US" sz="1200" kern="0" dirty="0" smtClean="0">
                <a:solidFill>
                  <a:prstClr val="black"/>
                </a:solidFill>
                <a:ea typeface="ＭＳ Ｐゴシック" panose="020B0600070205080204" pitchFamily="50" charset="-128"/>
              </a:rPr>
              <a:t>Ｃ</a:t>
            </a:r>
            <a:endParaRPr kumimoji="0" lang="ja-JP" altLang="en-US" sz="1200" kern="0" dirty="0">
              <a:solidFill>
                <a:prstClr val="black"/>
              </a:solidFill>
              <a:ea typeface="ＭＳ Ｐゴシック" panose="020B0600070205080204" pitchFamily="50" charset="-128"/>
            </a:endParaRPr>
          </a:p>
        </p:txBody>
      </p:sp>
      <p:sp>
        <p:nvSpPr>
          <p:cNvPr id="23" name="テキスト ボックス 22"/>
          <p:cNvSpPr txBox="1"/>
          <p:nvPr/>
        </p:nvSpPr>
        <p:spPr bwMode="auto">
          <a:xfrm>
            <a:off x="303176" y="3158255"/>
            <a:ext cx="1978269" cy="276967"/>
          </a:xfrm>
          <a:prstGeom prst="rect">
            <a:avLst/>
          </a:prstGeom>
          <a:noFill/>
          <a:ln w="9525" algn="ctr">
            <a:noFill/>
            <a:miter lim="800000"/>
            <a:headEnd/>
            <a:tailEnd/>
          </a:ln>
          <a:effectLst/>
        </p:spPr>
        <p:txBody>
          <a:bodyPr wrap="square" lIns="91406" tIns="45704" rIns="91406" bIns="45704" rtlCol="0">
            <a:spAutoFit/>
          </a:bodyPr>
          <a:lstStyle/>
          <a:p>
            <a:pPr defTabSz="914162">
              <a:defRPr/>
            </a:pPr>
            <a:r>
              <a:rPr lang="ja-JP" altLang="en-US" sz="1200" dirty="0" smtClean="0">
                <a:solidFill>
                  <a:sysClr val="windowText" lastClr="000000"/>
                </a:solidFill>
                <a:ea typeface="ＭＳ Ｐゴシック" panose="020B0600070205080204" pitchFamily="50" charset="-128"/>
              </a:rPr>
              <a:t>個別にバラバラに展開</a:t>
            </a:r>
          </a:p>
        </p:txBody>
      </p:sp>
      <p:sp>
        <p:nvSpPr>
          <p:cNvPr id="24" name="右矢印 23"/>
          <p:cNvSpPr/>
          <p:nvPr/>
        </p:nvSpPr>
        <p:spPr>
          <a:xfrm>
            <a:off x="4448150" y="3717032"/>
            <a:ext cx="483577" cy="882212"/>
          </a:xfrm>
          <a:prstGeom prst="rightArrow">
            <a:avLst/>
          </a:prstGeom>
          <a:solidFill>
            <a:srgbClr val="4F81BD"/>
          </a:solidFill>
          <a:ln w="25400" cap="flat" cmpd="sng" algn="ctr">
            <a:solidFill>
              <a:srgbClr val="4F81BD">
                <a:shade val="50000"/>
              </a:srgbClr>
            </a:solidFill>
            <a:prstDash val="solid"/>
          </a:ln>
          <a:effectLst/>
        </p:spPr>
        <p:txBody>
          <a:bodyPr rtlCol="0" anchor="ctr"/>
          <a:lstStyle/>
          <a:p>
            <a:pPr algn="ctr" defTabSz="914162">
              <a:defRPr/>
            </a:pPr>
            <a:endParaRPr kumimoji="0" lang="ja-JP" altLang="en-US" kern="0">
              <a:solidFill>
                <a:prstClr val="white"/>
              </a:solidFill>
              <a:ea typeface="ＭＳ Ｐゴシック" panose="020B0600070205080204" pitchFamily="50" charset="-128"/>
            </a:endParaRPr>
          </a:p>
        </p:txBody>
      </p:sp>
      <p:pic>
        <p:nvPicPr>
          <p:cNvPr id="25" name="図 2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6837" y="3591431"/>
            <a:ext cx="1112912" cy="1112912"/>
          </a:xfrm>
          <a:prstGeom prst="rect">
            <a:avLst/>
          </a:prstGeom>
        </p:spPr>
      </p:pic>
      <p:sp>
        <p:nvSpPr>
          <p:cNvPr id="26" name="正方形/長方形 25"/>
          <p:cNvSpPr/>
          <p:nvPr/>
        </p:nvSpPr>
        <p:spPr>
          <a:xfrm>
            <a:off x="482402" y="3579614"/>
            <a:ext cx="864096" cy="288032"/>
          </a:xfrm>
          <a:prstGeom prst="rect">
            <a:avLst/>
          </a:prstGeom>
          <a:solidFill>
            <a:sysClr val="window" lastClr="FFFFFF"/>
          </a:solidFill>
          <a:ln w="25400" cap="flat" cmpd="sng" algn="ctr">
            <a:solidFill>
              <a:srgbClr val="4F81BD"/>
            </a:solidFill>
            <a:prstDash val="solid"/>
          </a:ln>
          <a:effectLst/>
        </p:spPr>
        <p:txBody>
          <a:bodyPr rtlCol="0" anchor="ctr"/>
          <a:lstStyle/>
          <a:p>
            <a:pPr algn="ctr" defTabSz="914162">
              <a:defRPr/>
            </a:pPr>
            <a:r>
              <a:rPr kumimoji="0" lang="ja-JP" altLang="en-US" sz="1600" kern="0" dirty="0" smtClean="0">
                <a:solidFill>
                  <a:prstClr val="black"/>
                </a:solidFill>
                <a:ea typeface="ＭＳ Ｐゴシック" panose="020B0600070205080204" pitchFamily="50" charset="-128"/>
              </a:rPr>
              <a:t>Ａ市</a:t>
            </a:r>
            <a:endParaRPr kumimoji="0" lang="en-US" altLang="ja-JP" sz="1600" kern="0" dirty="0" smtClean="0">
              <a:solidFill>
                <a:prstClr val="black"/>
              </a:solidFill>
              <a:ea typeface="ＭＳ Ｐゴシック" panose="020B0600070205080204" pitchFamily="50" charset="-128"/>
            </a:endParaRPr>
          </a:p>
        </p:txBody>
      </p:sp>
      <p:pic>
        <p:nvPicPr>
          <p:cNvPr id="27" name="図 2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24989" y="3591431"/>
            <a:ext cx="1112912" cy="1112912"/>
          </a:xfrm>
          <a:prstGeom prst="rect">
            <a:avLst/>
          </a:prstGeom>
        </p:spPr>
      </p:pic>
      <p:sp>
        <p:nvSpPr>
          <p:cNvPr id="28" name="正方形/長方形 27"/>
          <p:cNvSpPr/>
          <p:nvPr/>
        </p:nvSpPr>
        <p:spPr>
          <a:xfrm>
            <a:off x="1850554" y="3579614"/>
            <a:ext cx="864096" cy="288032"/>
          </a:xfrm>
          <a:prstGeom prst="rect">
            <a:avLst/>
          </a:prstGeom>
          <a:solidFill>
            <a:sysClr val="window" lastClr="FFFFFF"/>
          </a:solidFill>
          <a:ln w="25400" cap="flat" cmpd="sng" algn="ctr">
            <a:solidFill>
              <a:srgbClr val="4F81BD"/>
            </a:solidFill>
            <a:prstDash val="solid"/>
          </a:ln>
          <a:effectLst/>
        </p:spPr>
        <p:txBody>
          <a:bodyPr rtlCol="0" anchor="ctr"/>
          <a:lstStyle/>
          <a:p>
            <a:pPr algn="ctr" defTabSz="914162">
              <a:defRPr/>
            </a:pPr>
            <a:r>
              <a:rPr kumimoji="0" lang="ja-JP" altLang="en-US" sz="1600" kern="0" dirty="0" smtClean="0">
                <a:solidFill>
                  <a:prstClr val="black"/>
                </a:solidFill>
                <a:ea typeface="ＭＳ Ｐゴシック" panose="020B0600070205080204" pitchFamily="50" charset="-128"/>
              </a:rPr>
              <a:t>Ｂ町</a:t>
            </a:r>
            <a:endParaRPr kumimoji="0" lang="en-US" altLang="ja-JP" sz="1600" kern="0" dirty="0" smtClean="0">
              <a:solidFill>
                <a:prstClr val="black"/>
              </a:solidFill>
              <a:ea typeface="ＭＳ Ｐゴシック" panose="020B0600070205080204" pitchFamily="50" charset="-128"/>
            </a:endParaRPr>
          </a:p>
        </p:txBody>
      </p:sp>
      <p:pic>
        <p:nvPicPr>
          <p:cNvPr id="29" name="図 2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93141" y="3591431"/>
            <a:ext cx="1112912" cy="1112912"/>
          </a:xfrm>
          <a:prstGeom prst="rect">
            <a:avLst/>
          </a:prstGeom>
        </p:spPr>
      </p:pic>
      <p:sp>
        <p:nvSpPr>
          <p:cNvPr id="30" name="正方形/長方形 29"/>
          <p:cNvSpPr/>
          <p:nvPr/>
        </p:nvSpPr>
        <p:spPr>
          <a:xfrm>
            <a:off x="3218706" y="3579614"/>
            <a:ext cx="864096" cy="288032"/>
          </a:xfrm>
          <a:prstGeom prst="rect">
            <a:avLst/>
          </a:prstGeom>
          <a:solidFill>
            <a:sysClr val="window" lastClr="FFFFFF"/>
          </a:solidFill>
          <a:ln w="25400" cap="flat" cmpd="sng" algn="ctr">
            <a:solidFill>
              <a:srgbClr val="4F81BD"/>
            </a:solidFill>
            <a:prstDash val="solid"/>
          </a:ln>
          <a:effectLst/>
        </p:spPr>
        <p:txBody>
          <a:bodyPr rtlCol="0" anchor="ctr"/>
          <a:lstStyle/>
          <a:p>
            <a:pPr algn="ctr" defTabSz="914162">
              <a:defRPr/>
            </a:pPr>
            <a:r>
              <a:rPr kumimoji="0" lang="ja-JP" altLang="en-US" sz="1600" kern="0" dirty="0" smtClean="0">
                <a:solidFill>
                  <a:prstClr val="black"/>
                </a:solidFill>
                <a:ea typeface="ＭＳ Ｐゴシック" panose="020B0600070205080204" pitchFamily="50" charset="-128"/>
              </a:rPr>
              <a:t>Ｃ村</a:t>
            </a:r>
            <a:endParaRPr kumimoji="0" lang="en-US" altLang="ja-JP" sz="1600" kern="0" dirty="0" smtClean="0">
              <a:solidFill>
                <a:prstClr val="black"/>
              </a:solidFill>
              <a:ea typeface="ＭＳ Ｐゴシック" panose="020B0600070205080204" pitchFamily="50" charset="-128"/>
            </a:endParaRPr>
          </a:p>
        </p:txBody>
      </p:sp>
      <p:pic>
        <p:nvPicPr>
          <p:cNvPr id="31" name="図 3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44463" y="2900673"/>
            <a:ext cx="1234423" cy="1080120"/>
          </a:xfrm>
          <a:prstGeom prst="rect">
            <a:avLst/>
          </a:prstGeom>
        </p:spPr>
      </p:pic>
      <p:sp>
        <p:nvSpPr>
          <p:cNvPr id="32" name="楕円 31"/>
          <p:cNvSpPr/>
          <p:nvPr/>
        </p:nvSpPr>
        <p:spPr>
          <a:xfrm>
            <a:off x="5372455" y="2612641"/>
            <a:ext cx="469931" cy="416361"/>
          </a:xfrm>
          <a:prstGeom prst="ellipse">
            <a:avLst/>
          </a:prstGeom>
          <a:gradFill rotWithShape="1">
            <a:gsLst>
              <a:gs pos="0">
                <a:srgbClr val="4BACC6">
                  <a:tint val="50000"/>
                  <a:satMod val="300000"/>
                </a:srgbClr>
              </a:gs>
              <a:gs pos="35000">
                <a:srgbClr val="4BACC6">
                  <a:tint val="37000"/>
                  <a:satMod val="300000"/>
                </a:srgbClr>
              </a:gs>
              <a:gs pos="100000">
                <a:srgbClr val="4BACC6">
                  <a:tint val="15000"/>
                  <a:satMod val="350000"/>
                </a:srgbClr>
              </a:gs>
            </a:gsLst>
            <a:lin ang="16200000" scaled="1"/>
          </a:gradFill>
          <a:ln w="9525" cap="flat" cmpd="sng" algn="ctr">
            <a:solidFill>
              <a:srgbClr val="4BACC6">
                <a:shade val="95000"/>
                <a:satMod val="105000"/>
              </a:srgbClr>
            </a:solidFill>
            <a:prstDash val="solid"/>
          </a:ln>
          <a:effectLst>
            <a:outerShdw blurRad="40000" dist="20000" dir="5400000" rotWithShape="0">
              <a:srgbClr val="000000">
                <a:alpha val="38000"/>
              </a:srgbClr>
            </a:outerShdw>
          </a:effectLst>
        </p:spPr>
        <p:txBody>
          <a:bodyPr wrap="none" rtlCol="0" anchor="ctr"/>
          <a:lstStyle/>
          <a:p>
            <a:pPr algn="ctr" defTabSz="914162">
              <a:defRPr/>
            </a:pPr>
            <a:r>
              <a:rPr kumimoji="0" lang="ja-JP" altLang="en-US" sz="1200" kern="0" dirty="0" smtClean="0">
                <a:solidFill>
                  <a:prstClr val="black"/>
                </a:solidFill>
                <a:ea typeface="ＭＳ Ｐゴシック" panose="020B0600070205080204" pitchFamily="50" charset="-128"/>
              </a:rPr>
              <a:t>課題</a:t>
            </a:r>
            <a:endParaRPr kumimoji="0" lang="ja-JP" altLang="en-US" sz="1200" kern="0" dirty="0">
              <a:solidFill>
                <a:prstClr val="black"/>
              </a:solidFill>
              <a:ea typeface="ＭＳ Ｐゴシック" panose="020B0600070205080204" pitchFamily="50" charset="-128"/>
            </a:endParaRPr>
          </a:p>
        </p:txBody>
      </p:sp>
      <p:sp>
        <p:nvSpPr>
          <p:cNvPr id="33" name="楕円 32"/>
          <p:cNvSpPr/>
          <p:nvPr/>
        </p:nvSpPr>
        <p:spPr>
          <a:xfrm>
            <a:off x="6320358" y="2612641"/>
            <a:ext cx="469931" cy="416361"/>
          </a:xfrm>
          <a:prstGeom prst="ellipse">
            <a:avLst/>
          </a:prstGeom>
          <a:gradFill rotWithShape="1">
            <a:gsLst>
              <a:gs pos="0">
                <a:srgbClr val="4BACC6">
                  <a:tint val="50000"/>
                  <a:satMod val="300000"/>
                </a:srgbClr>
              </a:gs>
              <a:gs pos="35000">
                <a:srgbClr val="4BACC6">
                  <a:tint val="37000"/>
                  <a:satMod val="300000"/>
                </a:srgbClr>
              </a:gs>
              <a:gs pos="100000">
                <a:srgbClr val="4BACC6">
                  <a:tint val="15000"/>
                  <a:satMod val="350000"/>
                </a:srgbClr>
              </a:gs>
            </a:gsLst>
            <a:lin ang="16200000" scaled="1"/>
          </a:gradFill>
          <a:ln w="9525" cap="flat" cmpd="sng" algn="ctr">
            <a:solidFill>
              <a:srgbClr val="4BACC6">
                <a:shade val="95000"/>
                <a:satMod val="105000"/>
              </a:srgbClr>
            </a:solidFill>
            <a:prstDash val="solid"/>
          </a:ln>
          <a:effectLst>
            <a:outerShdw blurRad="40000" dist="20000" dir="5400000" rotWithShape="0">
              <a:srgbClr val="000000">
                <a:alpha val="38000"/>
              </a:srgbClr>
            </a:outerShdw>
          </a:effectLst>
        </p:spPr>
        <p:txBody>
          <a:bodyPr wrap="none" rtlCol="0" anchor="ctr"/>
          <a:lstStyle/>
          <a:p>
            <a:pPr algn="ctr" defTabSz="914162">
              <a:defRPr/>
            </a:pPr>
            <a:r>
              <a:rPr kumimoji="0" lang="ja-JP" altLang="en-US" sz="1200" kern="0" dirty="0" smtClean="0">
                <a:solidFill>
                  <a:prstClr val="black"/>
                </a:solidFill>
                <a:ea typeface="ＭＳ Ｐゴシック" panose="020B0600070205080204" pitchFamily="50" charset="-128"/>
              </a:rPr>
              <a:t>ニーズ</a:t>
            </a:r>
            <a:endParaRPr kumimoji="0" lang="ja-JP" altLang="en-US" sz="1200" kern="0" dirty="0">
              <a:solidFill>
                <a:prstClr val="black"/>
              </a:solidFill>
              <a:ea typeface="ＭＳ Ｐゴシック" panose="020B0600070205080204" pitchFamily="50" charset="-128"/>
            </a:endParaRPr>
          </a:p>
        </p:txBody>
      </p:sp>
      <p:sp>
        <p:nvSpPr>
          <p:cNvPr id="34" name="テキスト ボックス 33"/>
          <p:cNvSpPr txBox="1"/>
          <p:nvPr/>
        </p:nvSpPr>
        <p:spPr bwMode="auto">
          <a:xfrm>
            <a:off x="7400478" y="4052801"/>
            <a:ext cx="2376264" cy="261578"/>
          </a:xfrm>
          <a:prstGeom prst="rect">
            <a:avLst/>
          </a:prstGeom>
          <a:noFill/>
          <a:ln w="9525" algn="ctr">
            <a:noFill/>
            <a:miter lim="800000"/>
            <a:headEnd/>
            <a:tailEnd/>
          </a:ln>
          <a:effectLst/>
        </p:spPr>
        <p:txBody>
          <a:bodyPr wrap="square" lIns="91406" tIns="45704" rIns="91406" bIns="45704" rtlCol="0">
            <a:spAutoFit/>
          </a:bodyPr>
          <a:lstStyle/>
          <a:p>
            <a:pPr defTabSz="914162">
              <a:defRPr/>
            </a:pPr>
            <a:r>
              <a:rPr lang="ja-JP" altLang="en-US" sz="1100" dirty="0" smtClean="0">
                <a:solidFill>
                  <a:sysClr val="windowText" lastClr="000000"/>
                </a:solidFill>
                <a:ea typeface="ＭＳ Ｐゴシック" panose="020B0600070205080204" pitchFamily="50" charset="-128"/>
              </a:rPr>
              <a:t>共同利用を前提として開発・提案</a:t>
            </a:r>
            <a:endParaRPr lang="en-US" altLang="ja-JP" sz="1100" dirty="0" smtClean="0">
              <a:solidFill>
                <a:sysClr val="windowText" lastClr="000000"/>
              </a:solidFill>
              <a:ea typeface="ＭＳ Ｐゴシック" panose="020B0600070205080204" pitchFamily="50" charset="-128"/>
            </a:endParaRPr>
          </a:p>
        </p:txBody>
      </p:sp>
      <p:sp>
        <p:nvSpPr>
          <p:cNvPr id="35" name="下矢印 34"/>
          <p:cNvSpPr/>
          <p:nvPr/>
        </p:nvSpPr>
        <p:spPr bwMode="auto">
          <a:xfrm>
            <a:off x="6740606" y="4317198"/>
            <a:ext cx="875895" cy="263930"/>
          </a:xfrm>
          <a:prstGeom prst="downArrow">
            <a:avLst/>
          </a:prstGeom>
          <a:solidFill>
            <a:srgbClr val="4BACC6"/>
          </a:solidFill>
          <a:ln w="25400" cap="flat" cmpd="sng" algn="ctr">
            <a:solidFill>
              <a:srgbClr val="4BACC6">
                <a:shade val="50000"/>
              </a:srgbClr>
            </a:solidFill>
            <a:prstDash val="solid"/>
            <a:headEnd type="none" w="med" len="med"/>
            <a:tailEnd type="none" w="med" len="med"/>
          </a:ln>
          <a:effectLst/>
          <a:extLst/>
        </p:spPr>
        <p:txBody>
          <a:bodyPr vert="horz" wrap="square" lIns="91440" tIns="45720" rIns="91440" bIns="45720" numCol="1" rtlCol="0" anchor="t" anchorCtr="0" compatLnSpc="1">
            <a:prstTxWarp prst="textNoShape">
              <a:avLst/>
            </a:prstTxWarp>
            <a:noAutofit/>
          </a:bodyPr>
          <a:lstStyle/>
          <a:p>
            <a:pPr defTabSz="1276350">
              <a:defRPr/>
            </a:pPr>
            <a:endParaRPr kumimoji="0" lang="ja-JP" altLang="en-US" sz="1400" b="1" kern="0" smtClean="0">
              <a:solidFill>
                <a:prstClr val="black"/>
              </a:solidFill>
              <a:latin typeface="Arial" pitchFamily="34" charset="0"/>
              <a:ea typeface="ＭＳ Ｐゴシック" pitchFamily="50" charset="-128"/>
            </a:endParaRPr>
          </a:p>
        </p:txBody>
      </p:sp>
      <p:sp>
        <p:nvSpPr>
          <p:cNvPr id="36" name="楕円 35"/>
          <p:cNvSpPr/>
          <p:nvPr/>
        </p:nvSpPr>
        <p:spPr>
          <a:xfrm>
            <a:off x="5832212" y="2603405"/>
            <a:ext cx="469931" cy="416361"/>
          </a:xfrm>
          <a:prstGeom prst="ellipse">
            <a:avLst/>
          </a:prstGeom>
          <a:gradFill rotWithShape="1">
            <a:gsLst>
              <a:gs pos="0">
                <a:srgbClr val="4BACC6">
                  <a:tint val="50000"/>
                  <a:satMod val="300000"/>
                </a:srgbClr>
              </a:gs>
              <a:gs pos="35000">
                <a:srgbClr val="4BACC6">
                  <a:tint val="37000"/>
                  <a:satMod val="300000"/>
                </a:srgbClr>
              </a:gs>
              <a:gs pos="100000">
                <a:srgbClr val="4BACC6">
                  <a:tint val="15000"/>
                  <a:satMod val="350000"/>
                </a:srgbClr>
              </a:gs>
            </a:gsLst>
            <a:lin ang="16200000" scaled="1"/>
          </a:gradFill>
          <a:ln w="9525" cap="flat" cmpd="sng" algn="ctr">
            <a:solidFill>
              <a:srgbClr val="4BACC6">
                <a:shade val="95000"/>
                <a:satMod val="105000"/>
              </a:srgbClr>
            </a:solidFill>
            <a:prstDash val="solid"/>
          </a:ln>
          <a:effectLst>
            <a:outerShdw blurRad="40000" dist="20000" dir="5400000" rotWithShape="0">
              <a:srgbClr val="000000">
                <a:alpha val="38000"/>
              </a:srgbClr>
            </a:outerShdw>
          </a:effectLst>
        </p:spPr>
        <p:txBody>
          <a:bodyPr wrap="none" rtlCol="0" anchor="ctr"/>
          <a:lstStyle/>
          <a:p>
            <a:pPr algn="ctr" defTabSz="914162">
              <a:defRPr/>
            </a:pPr>
            <a:r>
              <a:rPr kumimoji="0" lang="ja-JP" altLang="en-US" sz="1200" kern="0" dirty="0">
                <a:solidFill>
                  <a:prstClr val="black"/>
                </a:solidFill>
                <a:ea typeface="ＭＳ Ｐゴシック" panose="020B0600070205080204" pitchFamily="50" charset="-128"/>
              </a:rPr>
              <a:t>問題点</a:t>
            </a:r>
          </a:p>
        </p:txBody>
      </p:sp>
      <p:pic>
        <p:nvPicPr>
          <p:cNvPr id="37" name="図 3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16471" y="5681991"/>
            <a:ext cx="1112912" cy="1112912"/>
          </a:xfrm>
          <a:prstGeom prst="rect">
            <a:avLst/>
          </a:prstGeom>
        </p:spPr>
      </p:pic>
      <p:sp>
        <p:nvSpPr>
          <p:cNvPr id="38" name="正方形/長方形 37"/>
          <p:cNvSpPr/>
          <p:nvPr/>
        </p:nvSpPr>
        <p:spPr>
          <a:xfrm>
            <a:off x="5660487" y="5681991"/>
            <a:ext cx="792088" cy="288032"/>
          </a:xfrm>
          <a:prstGeom prst="rect">
            <a:avLst/>
          </a:prstGeom>
          <a:solidFill>
            <a:sysClr val="window" lastClr="FFFFFF"/>
          </a:solidFill>
          <a:ln w="25400" cap="flat" cmpd="sng" algn="ctr">
            <a:solidFill>
              <a:srgbClr val="4F81BD"/>
            </a:solidFill>
            <a:prstDash val="solid"/>
          </a:ln>
          <a:effectLst/>
        </p:spPr>
        <p:txBody>
          <a:bodyPr rtlCol="0" anchor="ctr"/>
          <a:lstStyle/>
          <a:p>
            <a:pPr algn="ctr" defTabSz="914162">
              <a:defRPr/>
            </a:pPr>
            <a:r>
              <a:rPr kumimoji="0" lang="ja-JP" altLang="en-US" sz="1600" kern="0" dirty="0" smtClean="0">
                <a:solidFill>
                  <a:prstClr val="black"/>
                </a:solidFill>
                <a:ea typeface="ＭＳ Ｐゴシック" panose="020B0600070205080204" pitchFamily="50" charset="-128"/>
              </a:rPr>
              <a:t>Ａ市</a:t>
            </a:r>
            <a:endParaRPr kumimoji="0" lang="en-US" altLang="ja-JP" sz="1600" kern="0" dirty="0" smtClean="0">
              <a:solidFill>
                <a:prstClr val="black"/>
              </a:solidFill>
              <a:ea typeface="ＭＳ Ｐゴシック" panose="020B0600070205080204" pitchFamily="50" charset="-128"/>
            </a:endParaRPr>
          </a:p>
        </p:txBody>
      </p:sp>
      <p:cxnSp>
        <p:nvCxnSpPr>
          <p:cNvPr id="39" name="直線コネクタ 38"/>
          <p:cNvCxnSpPr/>
          <p:nvPr/>
        </p:nvCxnSpPr>
        <p:spPr>
          <a:xfrm flipV="1">
            <a:off x="1562522" y="3579614"/>
            <a:ext cx="0" cy="1872208"/>
          </a:xfrm>
          <a:prstGeom prst="line">
            <a:avLst/>
          </a:prstGeom>
          <a:noFill/>
          <a:ln w="47625" cap="flat" cmpd="sng" algn="ctr">
            <a:solidFill>
              <a:srgbClr val="4F81BD">
                <a:shade val="95000"/>
                <a:satMod val="105000"/>
              </a:srgbClr>
            </a:solidFill>
            <a:prstDash val="dash"/>
          </a:ln>
          <a:effectLst/>
        </p:spPr>
      </p:cxnSp>
      <p:cxnSp>
        <p:nvCxnSpPr>
          <p:cNvPr id="40" name="直線コネクタ 39"/>
          <p:cNvCxnSpPr/>
          <p:nvPr/>
        </p:nvCxnSpPr>
        <p:spPr>
          <a:xfrm flipV="1">
            <a:off x="3002682" y="3579614"/>
            <a:ext cx="0" cy="1872208"/>
          </a:xfrm>
          <a:prstGeom prst="line">
            <a:avLst/>
          </a:prstGeom>
          <a:noFill/>
          <a:ln w="47625" cap="flat" cmpd="sng" algn="ctr">
            <a:solidFill>
              <a:srgbClr val="4F81BD">
                <a:shade val="95000"/>
                <a:satMod val="105000"/>
              </a:srgbClr>
            </a:solidFill>
            <a:prstDash val="dash"/>
          </a:ln>
          <a:effectLst/>
        </p:spPr>
      </p:cxnSp>
      <p:pic>
        <p:nvPicPr>
          <p:cNvPr id="41" name="図 4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532695" y="2756657"/>
            <a:ext cx="1247501" cy="1256928"/>
          </a:xfrm>
          <a:prstGeom prst="rect">
            <a:avLst/>
          </a:prstGeom>
        </p:spPr>
      </p:pic>
      <p:sp>
        <p:nvSpPr>
          <p:cNvPr id="42" name="テキスト ボックス 41"/>
          <p:cNvSpPr txBox="1"/>
          <p:nvPr/>
        </p:nvSpPr>
        <p:spPr bwMode="auto">
          <a:xfrm>
            <a:off x="5384254" y="3980793"/>
            <a:ext cx="1584176" cy="430855"/>
          </a:xfrm>
          <a:prstGeom prst="rect">
            <a:avLst/>
          </a:prstGeom>
          <a:noFill/>
          <a:ln w="9525" algn="ctr">
            <a:noFill/>
            <a:miter lim="800000"/>
            <a:headEnd/>
            <a:tailEnd/>
          </a:ln>
          <a:effectLst/>
        </p:spPr>
        <p:txBody>
          <a:bodyPr wrap="square" lIns="91406" tIns="45704" rIns="91406" bIns="45704" rtlCol="0">
            <a:spAutoFit/>
          </a:bodyPr>
          <a:lstStyle/>
          <a:p>
            <a:pPr defTabSz="914162">
              <a:defRPr/>
            </a:pPr>
            <a:r>
              <a:rPr lang="ja-JP" altLang="en-US" sz="1100" dirty="0" smtClean="0">
                <a:solidFill>
                  <a:sysClr val="windowText" lastClr="000000"/>
                </a:solidFill>
                <a:ea typeface="ＭＳ Ｐゴシック" panose="020B0600070205080204" pitchFamily="50" charset="-128"/>
              </a:rPr>
              <a:t>設計</a:t>
            </a:r>
            <a:r>
              <a:rPr lang="ja-JP" altLang="en-US" sz="1100" dirty="0">
                <a:solidFill>
                  <a:sysClr val="windowText" lastClr="000000"/>
                </a:solidFill>
                <a:ea typeface="ＭＳ Ｐゴシック" panose="020B0600070205080204" pitchFamily="50" charset="-128"/>
              </a:rPr>
              <a:t>段階</a:t>
            </a:r>
            <a:r>
              <a:rPr lang="ja-JP" altLang="en-US" sz="1100" dirty="0" smtClean="0">
                <a:solidFill>
                  <a:sysClr val="windowText" lastClr="000000"/>
                </a:solidFill>
                <a:ea typeface="ＭＳ Ｐゴシック" panose="020B0600070205080204" pitchFamily="50" charset="-128"/>
              </a:rPr>
              <a:t>から複数の</a:t>
            </a:r>
            <a:endParaRPr lang="en-US" altLang="ja-JP" sz="1100" dirty="0" smtClean="0">
              <a:solidFill>
                <a:sysClr val="windowText" lastClr="000000"/>
              </a:solidFill>
              <a:ea typeface="ＭＳ Ｐゴシック" panose="020B0600070205080204" pitchFamily="50" charset="-128"/>
            </a:endParaRPr>
          </a:p>
          <a:p>
            <a:pPr defTabSz="914162">
              <a:defRPr/>
            </a:pPr>
            <a:r>
              <a:rPr lang="ja-JP" altLang="en-US" sz="1100" dirty="0" smtClean="0">
                <a:solidFill>
                  <a:sysClr val="windowText" lastClr="000000"/>
                </a:solidFill>
                <a:ea typeface="ＭＳ Ｐゴシック" panose="020B0600070205080204" pitchFamily="50" charset="-128"/>
              </a:rPr>
              <a:t>地方公共団体が参加</a:t>
            </a:r>
          </a:p>
        </p:txBody>
      </p:sp>
      <p:sp>
        <p:nvSpPr>
          <p:cNvPr id="43" name="正方形/長方形 42"/>
          <p:cNvSpPr/>
          <p:nvPr/>
        </p:nvSpPr>
        <p:spPr bwMode="auto">
          <a:xfrm>
            <a:off x="5240238" y="3620753"/>
            <a:ext cx="383438" cy="230832"/>
          </a:xfrm>
          <a:prstGeom prst="rect">
            <a:avLst/>
          </a:prstGeom>
          <a:solidFill>
            <a:sysClr val="window" lastClr="FFFFFF"/>
          </a:solidFill>
          <a:ln w="25400" cap="flat" cmpd="sng" algn="ctr">
            <a:solidFill>
              <a:srgbClr val="4F81BD"/>
            </a:solidFill>
            <a:prstDash val="solid"/>
            <a:headEnd type="none" w="med" len="med"/>
            <a:tailEnd type="none" w="med" len="med"/>
          </a:ln>
          <a:effectLst/>
          <a:extLst/>
        </p:spPr>
        <p:txBody>
          <a:bodyPr vert="horz" wrap="none" lIns="91440" tIns="45720" rIns="91440" bIns="45720" numCol="1" rtlCol="0" anchor="t" anchorCtr="0" compatLnSpc="1">
            <a:prstTxWarp prst="textNoShape">
              <a:avLst/>
            </a:prstTxWarp>
            <a:spAutoFit/>
          </a:bodyPr>
          <a:lstStyle/>
          <a:p>
            <a:pPr defTabSz="1276350">
              <a:defRPr/>
            </a:pPr>
            <a:r>
              <a:rPr kumimoji="0" lang="en-US" altLang="ja-JP" sz="900" b="1" kern="0" dirty="0" smtClean="0">
                <a:solidFill>
                  <a:prstClr val="black"/>
                </a:solidFill>
                <a:latin typeface="Arial" pitchFamily="34" charset="0"/>
                <a:ea typeface="ＭＳ Ｐゴシック" pitchFamily="50" charset="-128"/>
              </a:rPr>
              <a:t>A</a:t>
            </a:r>
            <a:r>
              <a:rPr kumimoji="0" lang="ja-JP" altLang="en-US" sz="900" b="1" kern="0" dirty="0" smtClean="0">
                <a:solidFill>
                  <a:prstClr val="black"/>
                </a:solidFill>
                <a:latin typeface="Arial" pitchFamily="34" charset="0"/>
                <a:ea typeface="ＭＳ Ｐゴシック" pitchFamily="50" charset="-128"/>
              </a:rPr>
              <a:t>市</a:t>
            </a:r>
          </a:p>
        </p:txBody>
      </p:sp>
      <p:sp>
        <p:nvSpPr>
          <p:cNvPr id="44" name="正方形/長方形 43"/>
          <p:cNvSpPr/>
          <p:nvPr/>
        </p:nvSpPr>
        <p:spPr bwMode="auto">
          <a:xfrm>
            <a:off x="5960318" y="3620753"/>
            <a:ext cx="383438" cy="230832"/>
          </a:xfrm>
          <a:prstGeom prst="rect">
            <a:avLst/>
          </a:prstGeom>
          <a:solidFill>
            <a:sysClr val="window" lastClr="FFFFFF"/>
          </a:solidFill>
          <a:ln w="25400" cap="flat" cmpd="sng" algn="ctr">
            <a:solidFill>
              <a:srgbClr val="4F81BD"/>
            </a:solidFill>
            <a:prstDash val="solid"/>
            <a:headEnd type="none" w="med" len="med"/>
            <a:tailEnd type="none" w="med" len="med"/>
          </a:ln>
          <a:effectLst/>
          <a:extLst/>
        </p:spPr>
        <p:txBody>
          <a:bodyPr vert="horz" wrap="none" lIns="91440" tIns="45720" rIns="91440" bIns="45720" numCol="1" rtlCol="0" anchor="t" anchorCtr="0" compatLnSpc="1">
            <a:prstTxWarp prst="textNoShape">
              <a:avLst/>
            </a:prstTxWarp>
            <a:spAutoFit/>
          </a:bodyPr>
          <a:lstStyle/>
          <a:p>
            <a:pPr defTabSz="1276350">
              <a:defRPr/>
            </a:pPr>
            <a:r>
              <a:rPr kumimoji="0" lang="en-US" altLang="ja-JP" sz="900" b="1" kern="0" dirty="0" smtClean="0">
                <a:solidFill>
                  <a:prstClr val="black"/>
                </a:solidFill>
                <a:latin typeface="Arial" pitchFamily="34" charset="0"/>
                <a:ea typeface="ＭＳ Ｐゴシック" pitchFamily="50" charset="-128"/>
              </a:rPr>
              <a:t>B</a:t>
            </a:r>
            <a:r>
              <a:rPr kumimoji="0" lang="ja-JP" altLang="en-US" sz="900" b="1" kern="0" dirty="0" smtClean="0">
                <a:solidFill>
                  <a:prstClr val="black"/>
                </a:solidFill>
                <a:latin typeface="Arial" pitchFamily="34" charset="0"/>
                <a:ea typeface="ＭＳ Ｐゴシック" pitchFamily="50" charset="-128"/>
              </a:rPr>
              <a:t>町</a:t>
            </a:r>
          </a:p>
        </p:txBody>
      </p:sp>
      <p:sp>
        <p:nvSpPr>
          <p:cNvPr id="45" name="正方形/長方形 44"/>
          <p:cNvSpPr/>
          <p:nvPr/>
        </p:nvSpPr>
        <p:spPr bwMode="auto">
          <a:xfrm>
            <a:off x="6608390" y="3620753"/>
            <a:ext cx="383438" cy="230832"/>
          </a:xfrm>
          <a:prstGeom prst="rect">
            <a:avLst/>
          </a:prstGeom>
          <a:solidFill>
            <a:sysClr val="window" lastClr="FFFFFF"/>
          </a:solidFill>
          <a:ln w="25400" cap="flat" cmpd="sng" algn="ctr">
            <a:solidFill>
              <a:srgbClr val="4F81BD"/>
            </a:solidFill>
            <a:prstDash val="solid"/>
            <a:headEnd type="none" w="med" len="med"/>
            <a:tailEnd type="none" w="med" len="med"/>
          </a:ln>
          <a:effectLst/>
          <a:extLst/>
        </p:spPr>
        <p:txBody>
          <a:bodyPr vert="horz" wrap="none" lIns="91440" tIns="45720" rIns="91440" bIns="45720" numCol="1" rtlCol="0" anchor="t" anchorCtr="0" compatLnSpc="1">
            <a:prstTxWarp prst="textNoShape">
              <a:avLst/>
            </a:prstTxWarp>
            <a:spAutoFit/>
          </a:bodyPr>
          <a:lstStyle/>
          <a:p>
            <a:pPr defTabSz="1276350">
              <a:defRPr/>
            </a:pPr>
            <a:r>
              <a:rPr kumimoji="0" lang="en-US" altLang="ja-JP" sz="900" b="1" kern="0" dirty="0" smtClean="0">
                <a:solidFill>
                  <a:prstClr val="black"/>
                </a:solidFill>
                <a:latin typeface="Arial" pitchFamily="34" charset="0"/>
                <a:ea typeface="ＭＳ Ｐゴシック" pitchFamily="50" charset="-128"/>
              </a:rPr>
              <a:t>C</a:t>
            </a:r>
            <a:r>
              <a:rPr kumimoji="0" lang="ja-JP" altLang="en-US" sz="900" b="1" kern="0" dirty="0" smtClean="0">
                <a:solidFill>
                  <a:prstClr val="black"/>
                </a:solidFill>
                <a:latin typeface="Arial" pitchFamily="34" charset="0"/>
                <a:ea typeface="ＭＳ Ｐゴシック" pitchFamily="50" charset="-128"/>
              </a:rPr>
              <a:t>村</a:t>
            </a:r>
          </a:p>
        </p:txBody>
      </p:sp>
      <p:sp>
        <p:nvSpPr>
          <p:cNvPr id="46" name="正方形/長方形 45"/>
          <p:cNvSpPr/>
          <p:nvPr/>
        </p:nvSpPr>
        <p:spPr bwMode="auto">
          <a:xfrm>
            <a:off x="8445710" y="3556250"/>
            <a:ext cx="1188146" cy="230832"/>
          </a:xfrm>
          <a:prstGeom prst="rect">
            <a:avLst/>
          </a:prstGeom>
          <a:solidFill>
            <a:sysClr val="window" lastClr="FFFFFF"/>
          </a:solidFill>
          <a:ln w="25400" cap="flat" cmpd="sng" algn="ctr">
            <a:solidFill>
              <a:srgbClr val="C0504D"/>
            </a:solidFill>
            <a:prstDash val="solid"/>
            <a:headEnd type="none" w="med" len="med"/>
            <a:tailEnd type="none" w="med" len="med"/>
          </a:ln>
          <a:effectLst/>
          <a:extLst/>
        </p:spPr>
        <p:txBody>
          <a:bodyPr vert="horz" wrap="none" lIns="91440" tIns="45720" rIns="91440" bIns="45720" numCol="1" rtlCol="0" anchor="t" anchorCtr="0" compatLnSpc="1">
            <a:prstTxWarp prst="textNoShape">
              <a:avLst/>
            </a:prstTxWarp>
            <a:spAutoFit/>
          </a:bodyPr>
          <a:lstStyle/>
          <a:p>
            <a:pPr defTabSz="1276350">
              <a:defRPr/>
            </a:pPr>
            <a:r>
              <a:rPr kumimoji="0" lang="ja-JP" altLang="en-US" sz="900" b="1" kern="0" dirty="0" smtClean="0">
                <a:solidFill>
                  <a:prstClr val="black"/>
                </a:solidFill>
                <a:latin typeface="Arial" pitchFamily="34" charset="0"/>
                <a:ea typeface="ＭＳ Ｐゴシック" pitchFamily="50" charset="-128"/>
              </a:rPr>
              <a:t>開発者（ベンダー等）</a:t>
            </a:r>
          </a:p>
        </p:txBody>
      </p:sp>
      <p:sp>
        <p:nvSpPr>
          <p:cNvPr id="47" name="左右矢印 46"/>
          <p:cNvSpPr/>
          <p:nvPr/>
        </p:nvSpPr>
        <p:spPr bwMode="auto">
          <a:xfrm>
            <a:off x="6896422" y="3044689"/>
            <a:ext cx="557592" cy="179257"/>
          </a:xfrm>
          <a:prstGeom prst="leftRightArrow">
            <a:avLst/>
          </a:prstGeom>
          <a:solidFill>
            <a:srgbClr val="FFFF00"/>
          </a:solidFill>
          <a:ln w="9525" cap="flat" cmpd="sng" algn="ctr">
            <a:solidFill>
              <a:sysClr val="windowText" lastClr="0000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spAutoFit/>
          </a:bodyPr>
          <a:lstStyle/>
          <a:p>
            <a:pPr defTabSz="1276350">
              <a:defRPr/>
            </a:pPr>
            <a:endParaRPr kumimoji="0" lang="ja-JP" altLang="en-US" sz="1400" b="1" kern="0" smtClean="0">
              <a:solidFill>
                <a:prstClr val="black"/>
              </a:solidFill>
              <a:latin typeface="Arial" pitchFamily="34" charset="0"/>
              <a:ea typeface="ＭＳ Ｐゴシック" pitchFamily="50" charset="-128"/>
            </a:endParaRPr>
          </a:p>
        </p:txBody>
      </p:sp>
      <p:sp>
        <p:nvSpPr>
          <p:cNvPr id="2" name="正方形/長方形 1"/>
          <p:cNvSpPr/>
          <p:nvPr/>
        </p:nvSpPr>
        <p:spPr>
          <a:xfrm>
            <a:off x="104833" y="2204864"/>
            <a:ext cx="877163" cy="369332"/>
          </a:xfrm>
          <a:prstGeom prst="rect">
            <a:avLst/>
          </a:prstGeom>
        </p:spPr>
        <p:txBody>
          <a:bodyPr wrap="none">
            <a:spAutoFit/>
          </a:bodyPr>
          <a:lstStyle/>
          <a:p>
            <a:r>
              <a:rPr lang="en-US" altLang="ja-JP" b="1" dirty="0" smtClean="0">
                <a:solidFill>
                  <a:prstClr val="black"/>
                </a:solidFill>
                <a:latin typeface="Meiryo UI" panose="020B0604030504040204" pitchFamily="50" charset="-128"/>
              </a:rPr>
              <a:t>【</a:t>
            </a:r>
            <a:r>
              <a:rPr lang="ja-JP" altLang="en-US" b="1" dirty="0" smtClean="0">
                <a:solidFill>
                  <a:prstClr val="black"/>
                </a:solidFill>
                <a:latin typeface="Meiryo UI" panose="020B0604030504040204" pitchFamily="50" charset="-128"/>
              </a:rPr>
              <a:t>現状</a:t>
            </a:r>
            <a:r>
              <a:rPr lang="en-US" altLang="ja-JP" b="1" dirty="0" smtClean="0">
                <a:solidFill>
                  <a:prstClr val="black"/>
                </a:solidFill>
                <a:latin typeface="Meiryo UI" panose="020B0604030504040204" pitchFamily="50" charset="-128"/>
              </a:rPr>
              <a:t>】</a:t>
            </a:r>
            <a:endParaRPr lang="ja-JP" altLang="en-US" sz="1400" dirty="0">
              <a:solidFill>
                <a:prstClr val="black"/>
              </a:solidFill>
            </a:endParaRPr>
          </a:p>
        </p:txBody>
      </p:sp>
      <p:sp>
        <p:nvSpPr>
          <p:cNvPr id="48" name="正方形/長方形 47"/>
          <p:cNvSpPr/>
          <p:nvPr/>
        </p:nvSpPr>
        <p:spPr>
          <a:xfrm>
            <a:off x="5005881" y="2208615"/>
            <a:ext cx="1303562" cy="369332"/>
          </a:xfrm>
          <a:prstGeom prst="rect">
            <a:avLst/>
          </a:prstGeom>
        </p:spPr>
        <p:txBody>
          <a:bodyPr wrap="none">
            <a:spAutoFit/>
          </a:bodyPr>
          <a:lstStyle/>
          <a:p>
            <a:r>
              <a:rPr lang="en-US" altLang="ja-JP" b="1" dirty="0" smtClean="0">
                <a:solidFill>
                  <a:prstClr val="black"/>
                </a:solidFill>
                <a:latin typeface="Meiryo UI" panose="020B0604030504040204" pitchFamily="50" charset="-128"/>
              </a:rPr>
              <a:t>【</a:t>
            </a:r>
            <a:r>
              <a:rPr lang="ja-JP" altLang="en-US" b="1" dirty="0" smtClean="0">
                <a:solidFill>
                  <a:prstClr val="black"/>
                </a:solidFill>
                <a:latin typeface="Meiryo UI" panose="020B0604030504040204" pitchFamily="50" charset="-128"/>
              </a:rPr>
              <a:t>目指す姿</a:t>
            </a:r>
            <a:r>
              <a:rPr lang="en-US" altLang="ja-JP" b="1" dirty="0" smtClean="0">
                <a:solidFill>
                  <a:prstClr val="black"/>
                </a:solidFill>
                <a:latin typeface="Meiryo UI" panose="020B0604030504040204" pitchFamily="50" charset="-128"/>
              </a:rPr>
              <a:t>】</a:t>
            </a:r>
            <a:endParaRPr lang="ja-JP" altLang="en-US" sz="1400" dirty="0">
              <a:solidFill>
                <a:prstClr val="black"/>
              </a:solidFill>
            </a:endParaRPr>
          </a:p>
        </p:txBody>
      </p:sp>
    </p:spTree>
    <p:extLst>
      <p:ext uri="{BB962C8B-B14F-4D97-AF65-F5344CB8AC3E}">
        <p14:creationId xmlns:p14="http://schemas.microsoft.com/office/powerpoint/2010/main" val="181861344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4" name="グループ化 143"/>
          <p:cNvGrpSpPr/>
          <p:nvPr/>
        </p:nvGrpSpPr>
        <p:grpSpPr>
          <a:xfrm>
            <a:off x="7839363" y="4138068"/>
            <a:ext cx="517236" cy="766616"/>
            <a:chOff x="674255" y="1450109"/>
            <a:chExt cx="517236" cy="766616"/>
          </a:xfrm>
        </p:grpSpPr>
        <p:sp>
          <p:nvSpPr>
            <p:cNvPr id="145" name="二等辺三角形 144"/>
            <p:cNvSpPr/>
            <p:nvPr/>
          </p:nvSpPr>
          <p:spPr>
            <a:xfrm>
              <a:off x="674255" y="1773380"/>
              <a:ext cx="517236" cy="443345"/>
            </a:xfrm>
            <a:prstGeom prst="triangle">
              <a:avLst/>
            </a:prstGeom>
            <a:solidFill>
              <a:srgbClr val="C0504D"/>
            </a:solidFill>
            <a:ln w="25400" cap="flat" cmpd="sng" algn="ctr">
              <a:solidFill>
                <a:srgbClr val="C0504D">
                  <a:shade val="50000"/>
                </a:srgbClr>
              </a:solidFill>
              <a:prstDash val="solid"/>
            </a:ln>
            <a:effectLst/>
          </p:spPr>
          <p:txBody>
            <a:bodyPr lIns="0" tIns="0" rIns="0" bIns="0" rtlCol="0" anchor="ctr"/>
            <a:lstStyle/>
            <a:p>
              <a:pPr algn="ctr">
                <a:defRPr/>
              </a:pPr>
              <a:endParaRPr kumimoji="0" lang="ja-JP" altLang="en-US" sz="1600" kern="0" dirty="0" smtClean="0">
                <a:solidFill>
                  <a:prstClr val="black"/>
                </a:solidFill>
                <a:latin typeface="Segoe UI"/>
              </a:endParaRPr>
            </a:p>
          </p:txBody>
        </p:sp>
        <p:sp>
          <p:nvSpPr>
            <p:cNvPr id="146" name="楕円 145"/>
            <p:cNvSpPr/>
            <p:nvPr/>
          </p:nvSpPr>
          <p:spPr>
            <a:xfrm>
              <a:off x="674255" y="1450109"/>
              <a:ext cx="517236" cy="508000"/>
            </a:xfrm>
            <a:prstGeom prst="ellipse">
              <a:avLst/>
            </a:prstGeom>
            <a:solidFill>
              <a:srgbClr val="C0504D"/>
            </a:solidFill>
            <a:ln w="25400" cap="flat" cmpd="sng" algn="ctr">
              <a:solidFill>
                <a:srgbClr val="C0504D">
                  <a:shade val="50000"/>
                </a:srgbClr>
              </a:solidFill>
              <a:prstDash val="solid"/>
            </a:ln>
            <a:effectLst/>
          </p:spPr>
          <p:txBody>
            <a:bodyPr lIns="0" tIns="0" rIns="0" bIns="0" rtlCol="0" anchor="ctr"/>
            <a:lstStyle/>
            <a:p>
              <a:pPr algn="ctr">
                <a:defRPr/>
              </a:pPr>
              <a:endParaRPr kumimoji="0" lang="ja-JP" altLang="en-US" sz="1600" kern="0" dirty="0" smtClean="0">
                <a:solidFill>
                  <a:prstClr val="black"/>
                </a:solidFill>
                <a:latin typeface="Segoe UI"/>
              </a:endParaRPr>
            </a:p>
          </p:txBody>
        </p:sp>
      </p:grpSp>
      <p:grpSp>
        <p:nvGrpSpPr>
          <p:cNvPr id="147" name="グループ化 146"/>
          <p:cNvGrpSpPr/>
          <p:nvPr/>
        </p:nvGrpSpPr>
        <p:grpSpPr>
          <a:xfrm>
            <a:off x="7991763" y="4290468"/>
            <a:ext cx="517236" cy="766616"/>
            <a:chOff x="674255" y="1450109"/>
            <a:chExt cx="517236" cy="766616"/>
          </a:xfrm>
        </p:grpSpPr>
        <p:sp>
          <p:nvSpPr>
            <p:cNvPr id="148" name="二等辺三角形 147"/>
            <p:cNvSpPr/>
            <p:nvPr/>
          </p:nvSpPr>
          <p:spPr>
            <a:xfrm>
              <a:off x="674255" y="1773380"/>
              <a:ext cx="517236" cy="443345"/>
            </a:xfrm>
            <a:prstGeom prst="triangle">
              <a:avLst/>
            </a:prstGeom>
            <a:solidFill>
              <a:srgbClr val="C0504D"/>
            </a:solidFill>
            <a:ln w="25400" cap="flat" cmpd="sng" algn="ctr">
              <a:solidFill>
                <a:srgbClr val="C0504D">
                  <a:shade val="50000"/>
                </a:srgbClr>
              </a:solidFill>
              <a:prstDash val="solid"/>
            </a:ln>
            <a:effectLst/>
          </p:spPr>
          <p:txBody>
            <a:bodyPr lIns="0" tIns="0" rIns="0" bIns="0" rtlCol="0" anchor="ctr"/>
            <a:lstStyle/>
            <a:p>
              <a:pPr algn="ctr">
                <a:defRPr/>
              </a:pPr>
              <a:endParaRPr kumimoji="0" lang="ja-JP" altLang="en-US" sz="1600" kern="0" dirty="0" smtClean="0">
                <a:solidFill>
                  <a:prstClr val="black"/>
                </a:solidFill>
                <a:latin typeface="Segoe UI"/>
              </a:endParaRPr>
            </a:p>
          </p:txBody>
        </p:sp>
        <p:sp>
          <p:nvSpPr>
            <p:cNvPr id="149" name="楕円 148"/>
            <p:cNvSpPr/>
            <p:nvPr/>
          </p:nvSpPr>
          <p:spPr>
            <a:xfrm>
              <a:off x="674255" y="1450109"/>
              <a:ext cx="517236" cy="508000"/>
            </a:xfrm>
            <a:prstGeom prst="ellipse">
              <a:avLst/>
            </a:prstGeom>
            <a:solidFill>
              <a:srgbClr val="C0504D"/>
            </a:solidFill>
            <a:ln w="25400" cap="flat" cmpd="sng" algn="ctr">
              <a:solidFill>
                <a:srgbClr val="C0504D">
                  <a:shade val="50000"/>
                </a:srgbClr>
              </a:solidFill>
              <a:prstDash val="solid"/>
            </a:ln>
            <a:effectLst/>
          </p:spPr>
          <p:txBody>
            <a:bodyPr lIns="0" tIns="0" rIns="0" bIns="0" rtlCol="0" anchor="ctr"/>
            <a:lstStyle/>
            <a:p>
              <a:pPr algn="ctr">
                <a:defRPr/>
              </a:pPr>
              <a:endParaRPr kumimoji="0" lang="ja-JP" altLang="en-US" sz="1600" kern="0" dirty="0" smtClean="0">
                <a:solidFill>
                  <a:prstClr val="black"/>
                </a:solidFill>
                <a:latin typeface="Segoe UI"/>
              </a:endParaRPr>
            </a:p>
          </p:txBody>
        </p:sp>
      </p:grpSp>
      <p:grpSp>
        <p:nvGrpSpPr>
          <p:cNvPr id="78" name="グループ化 77"/>
          <p:cNvGrpSpPr/>
          <p:nvPr/>
        </p:nvGrpSpPr>
        <p:grpSpPr>
          <a:xfrm>
            <a:off x="1303481" y="1171112"/>
            <a:ext cx="517236" cy="766616"/>
            <a:chOff x="674255" y="1450109"/>
            <a:chExt cx="517236" cy="766616"/>
          </a:xfrm>
        </p:grpSpPr>
        <p:sp>
          <p:nvSpPr>
            <p:cNvPr id="79" name="二等辺三角形 78"/>
            <p:cNvSpPr/>
            <p:nvPr/>
          </p:nvSpPr>
          <p:spPr>
            <a:xfrm>
              <a:off x="674255" y="1773380"/>
              <a:ext cx="517236" cy="443345"/>
            </a:xfrm>
            <a:prstGeom prst="triangle">
              <a:avLst/>
            </a:prstGeom>
            <a:solidFill>
              <a:srgbClr val="4F81BD"/>
            </a:solidFill>
            <a:ln w="25400" cap="flat" cmpd="sng" algn="ctr">
              <a:solidFill>
                <a:srgbClr val="4F81BD">
                  <a:shade val="50000"/>
                </a:srgbClr>
              </a:solidFill>
              <a:prstDash val="solid"/>
            </a:ln>
            <a:effectLst/>
          </p:spPr>
          <p:txBody>
            <a:bodyPr lIns="0" tIns="0" rIns="0" bIns="0" rtlCol="0" anchor="ctr"/>
            <a:lstStyle/>
            <a:p>
              <a:pPr algn="ctr">
                <a:defRPr/>
              </a:pPr>
              <a:endParaRPr kumimoji="0" lang="ja-JP" altLang="en-US" sz="1600" kern="0" dirty="0" smtClean="0">
                <a:solidFill>
                  <a:prstClr val="black"/>
                </a:solidFill>
                <a:latin typeface="Segoe UI"/>
              </a:endParaRPr>
            </a:p>
          </p:txBody>
        </p:sp>
        <p:sp>
          <p:nvSpPr>
            <p:cNvPr id="80" name="楕円 79"/>
            <p:cNvSpPr/>
            <p:nvPr/>
          </p:nvSpPr>
          <p:spPr>
            <a:xfrm>
              <a:off x="674255" y="1450109"/>
              <a:ext cx="517236" cy="508000"/>
            </a:xfrm>
            <a:prstGeom prst="ellipse">
              <a:avLst/>
            </a:prstGeom>
            <a:solidFill>
              <a:srgbClr val="4F81BD"/>
            </a:solidFill>
            <a:ln w="25400" cap="flat" cmpd="sng" algn="ctr">
              <a:solidFill>
                <a:srgbClr val="4F81BD">
                  <a:shade val="50000"/>
                </a:srgbClr>
              </a:solidFill>
              <a:prstDash val="solid"/>
            </a:ln>
            <a:effectLst/>
          </p:spPr>
          <p:txBody>
            <a:bodyPr lIns="0" tIns="0" rIns="0" bIns="0" rtlCol="0" anchor="ctr"/>
            <a:lstStyle/>
            <a:p>
              <a:pPr algn="ctr">
                <a:defRPr/>
              </a:pPr>
              <a:endParaRPr kumimoji="0" lang="ja-JP" altLang="en-US" sz="1600" kern="0" dirty="0" smtClean="0">
                <a:solidFill>
                  <a:prstClr val="black"/>
                </a:solidFill>
                <a:latin typeface="Segoe UI"/>
              </a:endParaRPr>
            </a:p>
          </p:txBody>
        </p:sp>
      </p:grpSp>
      <p:sp>
        <p:nvSpPr>
          <p:cNvPr id="8" name="タイトル 7"/>
          <p:cNvSpPr>
            <a:spLocks noGrp="1"/>
          </p:cNvSpPr>
          <p:nvPr>
            <p:ph type="title"/>
          </p:nvPr>
        </p:nvSpPr>
        <p:spPr>
          <a:xfrm>
            <a:off x="67733" y="-9254"/>
            <a:ext cx="9770534" cy="565675"/>
          </a:xfrm>
        </p:spPr>
        <p:txBody>
          <a:bodyPr anchor="ctr"/>
          <a:lstStyle/>
          <a:p>
            <a:r>
              <a:rPr lang="ja-JP" altLang="en-US" sz="2400" b="1" dirty="0" smtClean="0">
                <a:latin typeface="Meiryo UI" panose="020B0604030504040204" pitchFamily="50" charset="-128"/>
                <a:ea typeface="Meiryo UI" panose="020B0604030504040204" pitchFamily="50" charset="-128"/>
              </a:rPr>
              <a:t>自治体</a:t>
            </a:r>
            <a:r>
              <a:rPr lang="en-US" altLang="ja-JP" sz="2400" b="1" dirty="0" smtClean="0">
                <a:latin typeface="Meiryo UI" panose="020B0604030504040204" pitchFamily="50" charset="-128"/>
                <a:ea typeface="Meiryo UI" panose="020B0604030504040204" pitchFamily="50" charset="-128"/>
              </a:rPr>
              <a:t>Pitch</a:t>
            </a:r>
            <a:r>
              <a:rPr lang="ja-JP" altLang="en-US" sz="2400" b="1" dirty="0" smtClean="0">
                <a:latin typeface="Meiryo UI" panose="020B0604030504040204" pitchFamily="50" charset="-128"/>
                <a:ea typeface="Meiryo UI" panose="020B0604030504040204" pitchFamily="50" charset="-128"/>
              </a:rPr>
              <a:t>（ピッチ）のプロセス</a:t>
            </a:r>
            <a:endParaRPr kumimoji="1" lang="ja-JP" altLang="en-US" sz="2400" dirty="0">
              <a:latin typeface="Meiryo UI" panose="020B0604030504040204" pitchFamily="50" charset="-128"/>
              <a:ea typeface="Meiryo UI" panose="020B0604030504040204" pitchFamily="50" charset="-128"/>
            </a:endParaRPr>
          </a:p>
        </p:txBody>
      </p:sp>
      <p:grpSp>
        <p:nvGrpSpPr>
          <p:cNvPr id="10" name="グループ化 9"/>
          <p:cNvGrpSpPr/>
          <p:nvPr/>
        </p:nvGrpSpPr>
        <p:grpSpPr>
          <a:xfrm>
            <a:off x="1473201" y="1302334"/>
            <a:ext cx="517236" cy="766616"/>
            <a:chOff x="674255" y="1450109"/>
            <a:chExt cx="517236" cy="766616"/>
          </a:xfrm>
        </p:grpSpPr>
        <p:sp>
          <p:nvSpPr>
            <p:cNvPr id="11" name="二等辺三角形 10"/>
            <p:cNvSpPr/>
            <p:nvPr/>
          </p:nvSpPr>
          <p:spPr>
            <a:xfrm>
              <a:off x="674255" y="1773380"/>
              <a:ext cx="517236" cy="443345"/>
            </a:xfrm>
            <a:prstGeom prst="triangle">
              <a:avLst/>
            </a:prstGeom>
            <a:solidFill>
              <a:srgbClr val="4F81BD"/>
            </a:solidFill>
            <a:ln w="25400" cap="flat" cmpd="sng" algn="ctr">
              <a:solidFill>
                <a:srgbClr val="4F81BD">
                  <a:shade val="50000"/>
                </a:srgbClr>
              </a:solidFill>
              <a:prstDash val="solid"/>
            </a:ln>
            <a:effectLst/>
          </p:spPr>
          <p:txBody>
            <a:bodyPr lIns="0" tIns="0" rIns="0" bIns="0" rtlCol="0" anchor="ctr"/>
            <a:lstStyle/>
            <a:p>
              <a:pPr algn="ctr">
                <a:defRPr/>
              </a:pPr>
              <a:endParaRPr kumimoji="0" lang="ja-JP" altLang="en-US" sz="1600" kern="0" dirty="0" smtClean="0">
                <a:solidFill>
                  <a:prstClr val="black"/>
                </a:solidFill>
                <a:latin typeface="Segoe UI"/>
              </a:endParaRPr>
            </a:p>
          </p:txBody>
        </p:sp>
        <p:sp>
          <p:nvSpPr>
            <p:cNvPr id="12" name="楕円 11"/>
            <p:cNvSpPr/>
            <p:nvPr/>
          </p:nvSpPr>
          <p:spPr>
            <a:xfrm>
              <a:off x="674255" y="1450109"/>
              <a:ext cx="517236" cy="508000"/>
            </a:xfrm>
            <a:prstGeom prst="ellipse">
              <a:avLst/>
            </a:prstGeom>
            <a:solidFill>
              <a:srgbClr val="4F81BD"/>
            </a:solidFill>
            <a:ln w="25400" cap="flat" cmpd="sng" algn="ctr">
              <a:solidFill>
                <a:srgbClr val="4F81BD">
                  <a:shade val="50000"/>
                </a:srgbClr>
              </a:solidFill>
              <a:prstDash val="solid"/>
            </a:ln>
            <a:effectLst/>
          </p:spPr>
          <p:txBody>
            <a:bodyPr lIns="0" tIns="0" rIns="0" bIns="0" rtlCol="0" anchor="ctr"/>
            <a:lstStyle/>
            <a:p>
              <a:pPr algn="ctr">
                <a:defRPr/>
              </a:pPr>
              <a:endParaRPr kumimoji="0" lang="ja-JP" altLang="en-US" sz="1600" kern="0" dirty="0" smtClean="0">
                <a:solidFill>
                  <a:prstClr val="black"/>
                </a:solidFill>
                <a:latin typeface="Segoe UI"/>
              </a:endParaRPr>
            </a:p>
          </p:txBody>
        </p:sp>
      </p:grpSp>
      <p:grpSp>
        <p:nvGrpSpPr>
          <p:cNvPr id="13" name="グループ化 12"/>
          <p:cNvGrpSpPr/>
          <p:nvPr/>
        </p:nvGrpSpPr>
        <p:grpSpPr>
          <a:xfrm>
            <a:off x="4694382" y="1302337"/>
            <a:ext cx="517236" cy="766616"/>
            <a:chOff x="674255" y="1450109"/>
            <a:chExt cx="517236" cy="766616"/>
          </a:xfrm>
        </p:grpSpPr>
        <p:sp>
          <p:nvSpPr>
            <p:cNvPr id="14" name="二等辺三角形 13"/>
            <p:cNvSpPr/>
            <p:nvPr/>
          </p:nvSpPr>
          <p:spPr>
            <a:xfrm>
              <a:off x="674255" y="1773380"/>
              <a:ext cx="517236" cy="443345"/>
            </a:xfrm>
            <a:prstGeom prst="triangle">
              <a:avLst/>
            </a:prstGeom>
            <a:solidFill>
              <a:srgbClr val="9BBB59"/>
            </a:solidFill>
            <a:ln w="25400" cap="flat" cmpd="sng" algn="ctr">
              <a:solidFill>
                <a:srgbClr val="9BBB59">
                  <a:shade val="50000"/>
                </a:srgbClr>
              </a:solidFill>
              <a:prstDash val="solid"/>
            </a:ln>
            <a:effectLst/>
          </p:spPr>
          <p:txBody>
            <a:bodyPr lIns="0" tIns="0" rIns="0" bIns="0" rtlCol="0" anchor="ctr"/>
            <a:lstStyle/>
            <a:p>
              <a:pPr algn="ctr">
                <a:defRPr/>
              </a:pPr>
              <a:endParaRPr kumimoji="0" lang="ja-JP" altLang="en-US" sz="1600" kern="0" dirty="0" smtClean="0">
                <a:solidFill>
                  <a:prstClr val="black"/>
                </a:solidFill>
                <a:latin typeface="Segoe UI"/>
              </a:endParaRPr>
            </a:p>
          </p:txBody>
        </p:sp>
        <p:sp>
          <p:nvSpPr>
            <p:cNvPr id="15" name="楕円 14"/>
            <p:cNvSpPr/>
            <p:nvPr/>
          </p:nvSpPr>
          <p:spPr>
            <a:xfrm>
              <a:off x="674255" y="1450109"/>
              <a:ext cx="517236" cy="508000"/>
            </a:xfrm>
            <a:prstGeom prst="ellipse">
              <a:avLst/>
            </a:prstGeom>
            <a:solidFill>
              <a:srgbClr val="9BBB59"/>
            </a:solidFill>
            <a:ln w="25400" cap="flat" cmpd="sng" algn="ctr">
              <a:solidFill>
                <a:srgbClr val="9BBB59">
                  <a:shade val="50000"/>
                </a:srgbClr>
              </a:solidFill>
              <a:prstDash val="solid"/>
            </a:ln>
            <a:effectLst/>
          </p:spPr>
          <p:txBody>
            <a:bodyPr lIns="0" tIns="0" rIns="0" bIns="0" rtlCol="0" anchor="ctr"/>
            <a:lstStyle/>
            <a:p>
              <a:pPr algn="ctr">
                <a:defRPr/>
              </a:pPr>
              <a:endParaRPr kumimoji="0" lang="ja-JP" altLang="en-US" sz="1600" kern="0" dirty="0" smtClean="0">
                <a:solidFill>
                  <a:prstClr val="black"/>
                </a:solidFill>
                <a:latin typeface="Segoe UI"/>
              </a:endParaRPr>
            </a:p>
          </p:txBody>
        </p:sp>
      </p:grpSp>
      <p:grpSp>
        <p:nvGrpSpPr>
          <p:cNvPr id="16" name="グループ化 15"/>
          <p:cNvGrpSpPr/>
          <p:nvPr/>
        </p:nvGrpSpPr>
        <p:grpSpPr>
          <a:xfrm>
            <a:off x="7772400" y="1154562"/>
            <a:ext cx="517236" cy="766616"/>
            <a:chOff x="674255" y="1450109"/>
            <a:chExt cx="517236" cy="766616"/>
          </a:xfrm>
        </p:grpSpPr>
        <p:sp>
          <p:nvSpPr>
            <p:cNvPr id="17" name="二等辺三角形 16"/>
            <p:cNvSpPr/>
            <p:nvPr/>
          </p:nvSpPr>
          <p:spPr>
            <a:xfrm>
              <a:off x="674255" y="1773380"/>
              <a:ext cx="517236" cy="443345"/>
            </a:xfrm>
            <a:prstGeom prst="triangle">
              <a:avLst/>
            </a:prstGeom>
            <a:solidFill>
              <a:srgbClr val="C0504D"/>
            </a:solidFill>
            <a:ln w="25400" cap="flat" cmpd="sng" algn="ctr">
              <a:solidFill>
                <a:srgbClr val="C0504D">
                  <a:shade val="50000"/>
                </a:srgbClr>
              </a:solidFill>
              <a:prstDash val="solid"/>
            </a:ln>
            <a:effectLst/>
          </p:spPr>
          <p:txBody>
            <a:bodyPr lIns="0" tIns="0" rIns="0" bIns="0" rtlCol="0" anchor="ctr"/>
            <a:lstStyle/>
            <a:p>
              <a:pPr algn="ctr">
                <a:defRPr/>
              </a:pPr>
              <a:endParaRPr kumimoji="0" lang="ja-JP" altLang="en-US" sz="1600" kern="0" dirty="0" smtClean="0">
                <a:solidFill>
                  <a:prstClr val="black"/>
                </a:solidFill>
                <a:latin typeface="Segoe UI"/>
              </a:endParaRPr>
            </a:p>
          </p:txBody>
        </p:sp>
        <p:sp>
          <p:nvSpPr>
            <p:cNvPr id="18" name="楕円 17"/>
            <p:cNvSpPr/>
            <p:nvPr/>
          </p:nvSpPr>
          <p:spPr>
            <a:xfrm>
              <a:off x="674255" y="1450109"/>
              <a:ext cx="517236" cy="508000"/>
            </a:xfrm>
            <a:prstGeom prst="ellipse">
              <a:avLst/>
            </a:prstGeom>
            <a:solidFill>
              <a:srgbClr val="C0504D"/>
            </a:solidFill>
            <a:ln w="25400" cap="flat" cmpd="sng" algn="ctr">
              <a:solidFill>
                <a:srgbClr val="C0504D">
                  <a:shade val="50000"/>
                </a:srgbClr>
              </a:solidFill>
              <a:prstDash val="solid"/>
            </a:ln>
            <a:effectLst/>
          </p:spPr>
          <p:txBody>
            <a:bodyPr lIns="0" tIns="0" rIns="0" bIns="0" rtlCol="0" anchor="ctr"/>
            <a:lstStyle/>
            <a:p>
              <a:pPr algn="ctr">
                <a:defRPr/>
              </a:pPr>
              <a:endParaRPr kumimoji="0" lang="ja-JP" altLang="en-US" sz="1600" kern="0" dirty="0" smtClean="0">
                <a:solidFill>
                  <a:prstClr val="black"/>
                </a:solidFill>
                <a:latin typeface="Segoe UI"/>
              </a:endParaRPr>
            </a:p>
          </p:txBody>
        </p:sp>
      </p:grpSp>
      <p:sp>
        <p:nvSpPr>
          <p:cNvPr id="19" name="テキスト ボックス 18"/>
          <p:cNvSpPr txBox="1"/>
          <p:nvPr/>
        </p:nvSpPr>
        <p:spPr bwMode="auto">
          <a:xfrm>
            <a:off x="775855" y="727401"/>
            <a:ext cx="1911927" cy="246221"/>
          </a:xfrm>
          <a:prstGeom prst="rect">
            <a:avLst/>
          </a:prstGeom>
          <a:noFill/>
          <a:ln w="9525" algn="ctr">
            <a:noFill/>
            <a:miter lim="800000"/>
            <a:headEnd/>
            <a:tailEnd/>
          </a:ln>
          <a:effectLst/>
        </p:spPr>
        <p:txBody>
          <a:bodyPr wrap="square" lIns="0" tIns="0" rIns="0" bIns="0" rtlCol="0" anchor="ctr" anchorCtr="0">
            <a:spAutoFit/>
          </a:bodyPr>
          <a:lstStyle/>
          <a:p>
            <a:pPr algn="ctr">
              <a:defRPr/>
            </a:pPr>
            <a:r>
              <a:rPr lang="en-US" altLang="ja-JP" sz="1600" dirty="0" smtClean="0">
                <a:solidFill>
                  <a:prstClr val="black"/>
                </a:solidFill>
                <a:latin typeface="Century Gothic" panose="020B0502020202020204" pitchFamily="34" charset="0"/>
                <a:ea typeface="HGPｺﾞｼｯｸM" panose="020B0600000000000000" pitchFamily="50" charset="-128"/>
              </a:rPr>
              <a:t>【</a:t>
            </a:r>
            <a:r>
              <a:rPr lang="ja-JP" altLang="en-US" sz="1600" dirty="0" smtClean="0">
                <a:solidFill>
                  <a:prstClr val="black"/>
                </a:solidFill>
                <a:latin typeface="Century Gothic" panose="020B0502020202020204" pitchFamily="34" charset="0"/>
                <a:ea typeface="HGPｺﾞｼｯｸM" panose="020B0600000000000000" pitchFamily="50" charset="-128"/>
              </a:rPr>
              <a:t>地方自治体</a:t>
            </a:r>
            <a:r>
              <a:rPr lang="en-US" altLang="ja-JP" sz="1600" dirty="0" smtClean="0">
                <a:solidFill>
                  <a:prstClr val="black"/>
                </a:solidFill>
                <a:latin typeface="Century Gothic" panose="020B0502020202020204" pitchFamily="34" charset="0"/>
                <a:ea typeface="HGPｺﾞｼｯｸM" panose="020B0600000000000000" pitchFamily="50" charset="-128"/>
              </a:rPr>
              <a:t>】</a:t>
            </a:r>
            <a:endParaRPr lang="ja-JP" altLang="en-US" sz="1600" dirty="0" smtClean="0">
              <a:solidFill>
                <a:prstClr val="black"/>
              </a:solidFill>
              <a:latin typeface="Century Gothic" panose="020B0502020202020204" pitchFamily="34" charset="0"/>
              <a:ea typeface="HGPｺﾞｼｯｸM" panose="020B0600000000000000" pitchFamily="50" charset="-128"/>
            </a:endParaRPr>
          </a:p>
        </p:txBody>
      </p:sp>
      <p:sp>
        <p:nvSpPr>
          <p:cNvPr id="20" name="テキスト ボックス 19"/>
          <p:cNvSpPr txBox="1"/>
          <p:nvPr/>
        </p:nvSpPr>
        <p:spPr bwMode="auto">
          <a:xfrm>
            <a:off x="3997036" y="727402"/>
            <a:ext cx="1911927" cy="246221"/>
          </a:xfrm>
          <a:prstGeom prst="rect">
            <a:avLst/>
          </a:prstGeom>
          <a:noFill/>
          <a:ln w="9525" algn="ctr">
            <a:noFill/>
            <a:miter lim="800000"/>
            <a:headEnd/>
            <a:tailEnd/>
          </a:ln>
          <a:effectLst/>
        </p:spPr>
        <p:txBody>
          <a:bodyPr wrap="square" lIns="0" tIns="0" rIns="0" bIns="0" rtlCol="0" anchor="ctr" anchorCtr="0">
            <a:spAutoFit/>
          </a:bodyPr>
          <a:lstStyle/>
          <a:p>
            <a:pPr algn="ctr">
              <a:defRPr/>
            </a:pPr>
            <a:r>
              <a:rPr lang="en-US" altLang="ja-JP" sz="1600" dirty="0" smtClean="0">
                <a:solidFill>
                  <a:prstClr val="black"/>
                </a:solidFill>
                <a:latin typeface="Century Gothic" panose="020B0502020202020204" pitchFamily="34" charset="0"/>
                <a:ea typeface="HGPｺﾞｼｯｸM" panose="020B0600000000000000" pitchFamily="50" charset="-128"/>
              </a:rPr>
              <a:t>【</a:t>
            </a:r>
            <a:r>
              <a:rPr lang="ja-JP" altLang="en-US" sz="1600" dirty="0" smtClean="0">
                <a:solidFill>
                  <a:prstClr val="black"/>
                </a:solidFill>
                <a:latin typeface="Century Gothic" panose="020B0502020202020204" pitchFamily="34" charset="0"/>
                <a:ea typeface="HGPｺﾞｼｯｸM" panose="020B0600000000000000" pitchFamily="50" charset="-128"/>
              </a:rPr>
              <a:t>ＩＴ室</a:t>
            </a:r>
            <a:r>
              <a:rPr lang="en-US" altLang="ja-JP" sz="1600" dirty="0" smtClean="0">
                <a:solidFill>
                  <a:prstClr val="black"/>
                </a:solidFill>
                <a:latin typeface="Century Gothic" panose="020B0502020202020204" pitchFamily="34" charset="0"/>
                <a:ea typeface="HGPｺﾞｼｯｸM" panose="020B0600000000000000" pitchFamily="50" charset="-128"/>
              </a:rPr>
              <a:t>】</a:t>
            </a:r>
            <a:endParaRPr lang="ja-JP" altLang="en-US" sz="1600" dirty="0" smtClean="0">
              <a:solidFill>
                <a:prstClr val="black"/>
              </a:solidFill>
              <a:latin typeface="Century Gothic" panose="020B0502020202020204" pitchFamily="34" charset="0"/>
              <a:ea typeface="HGPｺﾞｼｯｸM" panose="020B0600000000000000" pitchFamily="50" charset="-128"/>
            </a:endParaRPr>
          </a:p>
        </p:txBody>
      </p:sp>
      <p:sp>
        <p:nvSpPr>
          <p:cNvPr id="22" name="テキスト ボックス 21"/>
          <p:cNvSpPr txBox="1"/>
          <p:nvPr/>
        </p:nvSpPr>
        <p:spPr bwMode="auto">
          <a:xfrm>
            <a:off x="7218217" y="714686"/>
            <a:ext cx="1911927" cy="246221"/>
          </a:xfrm>
          <a:prstGeom prst="rect">
            <a:avLst/>
          </a:prstGeom>
          <a:noFill/>
          <a:ln w="9525" algn="ctr">
            <a:noFill/>
            <a:miter lim="800000"/>
            <a:headEnd/>
            <a:tailEnd/>
          </a:ln>
          <a:effectLst/>
        </p:spPr>
        <p:txBody>
          <a:bodyPr wrap="square" lIns="0" tIns="0" rIns="0" bIns="0" rtlCol="0" anchor="ctr" anchorCtr="0">
            <a:spAutoFit/>
          </a:bodyPr>
          <a:lstStyle/>
          <a:p>
            <a:pPr algn="ctr">
              <a:defRPr/>
            </a:pPr>
            <a:r>
              <a:rPr lang="en-US" altLang="ja-JP" sz="1600" dirty="0" smtClean="0">
                <a:solidFill>
                  <a:prstClr val="black"/>
                </a:solidFill>
                <a:latin typeface="Century Gothic" panose="020B0502020202020204" pitchFamily="34" charset="0"/>
                <a:ea typeface="HGPｺﾞｼｯｸM" panose="020B0600000000000000" pitchFamily="50" charset="-128"/>
              </a:rPr>
              <a:t>【</a:t>
            </a:r>
            <a:r>
              <a:rPr lang="ja-JP" altLang="en-US" sz="1600" dirty="0" smtClean="0">
                <a:solidFill>
                  <a:prstClr val="black"/>
                </a:solidFill>
                <a:latin typeface="Century Gothic" panose="020B0502020202020204" pitchFamily="34" charset="0"/>
                <a:ea typeface="HGPｺﾞｼｯｸM" panose="020B0600000000000000" pitchFamily="50" charset="-128"/>
              </a:rPr>
              <a:t>開発者</a:t>
            </a:r>
            <a:r>
              <a:rPr lang="ja-JP" altLang="en-US" sz="1200" dirty="0" smtClean="0">
                <a:solidFill>
                  <a:prstClr val="black"/>
                </a:solidFill>
                <a:latin typeface="Century Gothic" panose="020B0502020202020204" pitchFamily="34" charset="0"/>
                <a:ea typeface="HGPｺﾞｼｯｸM" panose="020B0600000000000000" pitchFamily="50" charset="-128"/>
              </a:rPr>
              <a:t>（ベンダー等）</a:t>
            </a:r>
            <a:r>
              <a:rPr lang="en-US" altLang="ja-JP" sz="1600" dirty="0" smtClean="0">
                <a:solidFill>
                  <a:prstClr val="black"/>
                </a:solidFill>
                <a:latin typeface="Century Gothic" panose="020B0502020202020204" pitchFamily="34" charset="0"/>
                <a:ea typeface="HGPｺﾞｼｯｸM" panose="020B0600000000000000" pitchFamily="50" charset="-128"/>
              </a:rPr>
              <a:t>】</a:t>
            </a:r>
            <a:endParaRPr lang="ja-JP" altLang="en-US" sz="1600" dirty="0" smtClean="0">
              <a:solidFill>
                <a:prstClr val="black"/>
              </a:solidFill>
              <a:latin typeface="Century Gothic" panose="020B0502020202020204" pitchFamily="34" charset="0"/>
              <a:ea typeface="HGPｺﾞｼｯｸM" panose="020B0600000000000000" pitchFamily="50" charset="-128"/>
            </a:endParaRPr>
          </a:p>
        </p:txBody>
      </p:sp>
      <p:cxnSp>
        <p:nvCxnSpPr>
          <p:cNvPr id="24" name="直線矢印コネクタ 23"/>
          <p:cNvCxnSpPr>
            <a:stCxn id="15" idx="1"/>
            <a:endCxn id="12" idx="7"/>
          </p:cNvCxnSpPr>
          <p:nvPr/>
        </p:nvCxnSpPr>
        <p:spPr>
          <a:xfrm flipH="1" flipV="1">
            <a:off x="1914690" y="1376729"/>
            <a:ext cx="2855439" cy="3"/>
          </a:xfrm>
          <a:prstGeom prst="straightConnector1">
            <a:avLst/>
          </a:prstGeom>
          <a:noFill/>
          <a:ln w="9525" cap="flat" cmpd="sng" algn="ctr">
            <a:solidFill>
              <a:srgbClr val="4F81BD">
                <a:shade val="95000"/>
                <a:satMod val="105000"/>
              </a:srgbClr>
            </a:solidFill>
            <a:prstDash val="solid"/>
            <a:tailEnd type="triangle" w="lg" len="lg"/>
          </a:ln>
          <a:effectLst/>
        </p:spPr>
      </p:cxnSp>
      <p:cxnSp>
        <p:nvCxnSpPr>
          <p:cNvPr id="26" name="直線矢印コネクタ 25"/>
          <p:cNvCxnSpPr>
            <a:stCxn id="12" idx="5"/>
            <a:endCxn id="15" idx="3"/>
          </p:cNvCxnSpPr>
          <p:nvPr/>
        </p:nvCxnSpPr>
        <p:spPr>
          <a:xfrm>
            <a:off x="1914690" y="1735939"/>
            <a:ext cx="2855439" cy="3"/>
          </a:xfrm>
          <a:prstGeom prst="straightConnector1">
            <a:avLst/>
          </a:prstGeom>
          <a:noFill/>
          <a:ln w="9525" cap="flat" cmpd="sng" algn="ctr">
            <a:solidFill>
              <a:srgbClr val="4F81BD">
                <a:shade val="95000"/>
                <a:satMod val="105000"/>
              </a:srgbClr>
            </a:solidFill>
            <a:prstDash val="solid"/>
            <a:tailEnd type="triangle" w="lg" len="lg"/>
          </a:ln>
          <a:effectLst/>
        </p:spPr>
      </p:cxnSp>
      <p:sp>
        <p:nvSpPr>
          <p:cNvPr id="36" name="角丸四角形 35"/>
          <p:cNvSpPr/>
          <p:nvPr/>
        </p:nvSpPr>
        <p:spPr>
          <a:xfrm>
            <a:off x="979056" y="2410703"/>
            <a:ext cx="7970982" cy="1403927"/>
          </a:xfrm>
          <a:prstGeom prst="roundRect">
            <a:avLst/>
          </a:prstGeom>
          <a:noFill/>
          <a:ln w="12700" cap="flat" cmpd="sng" algn="ctr">
            <a:solidFill>
              <a:srgbClr val="4F81BD">
                <a:shade val="50000"/>
              </a:srgbClr>
            </a:solidFill>
            <a:prstDash val="solid"/>
          </a:ln>
          <a:effectLst/>
        </p:spPr>
        <p:txBody>
          <a:bodyPr lIns="0" tIns="0" rIns="0" bIns="0" rtlCol="0" anchor="t"/>
          <a:lstStyle/>
          <a:p>
            <a:pPr algn="ctr">
              <a:defRPr/>
            </a:pPr>
            <a:r>
              <a:rPr kumimoji="0" lang="en-US" altLang="ja-JP" sz="1400" kern="0" dirty="0" smtClean="0">
                <a:solidFill>
                  <a:prstClr val="black"/>
                </a:solidFill>
                <a:latin typeface="Segoe UI"/>
              </a:rPr>
              <a:t>【</a:t>
            </a:r>
            <a:r>
              <a:rPr kumimoji="0" lang="ja-JP" altLang="en-US" sz="1400" kern="0" dirty="0" smtClean="0">
                <a:solidFill>
                  <a:prstClr val="black"/>
                </a:solidFill>
                <a:latin typeface="Segoe UI"/>
              </a:rPr>
              <a:t>サービスデザイン・ワークショップ</a:t>
            </a:r>
            <a:r>
              <a:rPr kumimoji="0" lang="en-US" altLang="ja-JP" sz="1400" kern="0" dirty="0" smtClean="0">
                <a:solidFill>
                  <a:prstClr val="black"/>
                </a:solidFill>
                <a:latin typeface="Segoe UI"/>
              </a:rPr>
              <a:t>】</a:t>
            </a:r>
            <a:endParaRPr kumimoji="0" lang="ja-JP" altLang="en-US" sz="1400" kern="0" dirty="0" smtClean="0">
              <a:solidFill>
                <a:prstClr val="black"/>
              </a:solidFill>
              <a:latin typeface="Segoe UI"/>
            </a:endParaRPr>
          </a:p>
        </p:txBody>
      </p:sp>
      <p:sp>
        <p:nvSpPr>
          <p:cNvPr id="41" name="角丸四角形 40"/>
          <p:cNvSpPr/>
          <p:nvPr/>
        </p:nvSpPr>
        <p:spPr>
          <a:xfrm>
            <a:off x="979056" y="3902718"/>
            <a:ext cx="7970982" cy="1530673"/>
          </a:xfrm>
          <a:prstGeom prst="roundRect">
            <a:avLst/>
          </a:prstGeom>
          <a:noFill/>
          <a:ln w="12700" cap="flat" cmpd="sng" algn="ctr">
            <a:solidFill>
              <a:srgbClr val="4F81BD">
                <a:shade val="50000"/>
              </a:srgbClr>
            </a:solidFill>
            <a:prstDash val="solid"/>
          </a:ln>
          <a:effectLst/>
        </p:spPr>
        <p:txBody>
          <a:bodyPr lIns="0" tIns="0" rIns="0" bIns="0" rtlCol="0" anchor="t"/>
          <a:lstStyle/>
          <a:p>
            <a:pPr algn="ctr">
              <a:defRPr/>
            </a:pPr>
            <a:r>
              <a:rPr kumimoji="0" lang="en-US" altLang="ja-JP" sz="1400" kern="0" dirty="0" smtClean="0">
                <a:solidFill>
                  <a:prstClr val="black"/>
                </a:solidFill>
                <a:latin typeface="Segoe UI"/>
              </a:rPr>
              <a:t>【</a:t>
            </a:r>
            <a:r>
              <a:rPr kumimoji="0" lang="ja-JP" altLang="en-US" sz="1400" kern="0" dirty="0" smtClean="0">
                <a:solidFill>
                  <a:prstClr val="black"/>
                </a:solidFill>
                <a:latin typeface="Segoe UI"/>
              </a:rPr>
              <a:t>ピッチ（プレゼンテーション）＆フィードバック</a:t>
            </a:r>
            <a:r>
              <a:rPr kumimoji="0" lang="en-US" altLang="ja-JP" sz="1400" kern="0" dirty="0" smtClean="0">
                <a:solidFill>
                  <a:prstClr val="black"/>
                </a:solidFill>
                <a:latin typeface="Segoe UI"/>
              </a:rPr>
              <a:t>】</a:t>
            </a:r>
            <a:endParaRPr kumimoji="0" lang="ja-JP" altLang="en-US" sz="1400" kern="0" dirty="0" smtClean="0">
              <a:solidFill>
                <a:prstClr val="black"/>
              </a:solidFill>
              <a:latin typeface="Segoe UI"/>
            </a:endParaRPr>
          </a:p>
        </p:txBody>
      </p:sp>
      <p:grpSp>
        <p:nvGrpSpPr>
          <p:cNvPr id="45" name="グループ化 44"/>
          <p:cNvGrpSpPr/>
          <p:nvPr/>
        </p:nvGrpSpPr>
        <p:grpSpPr>
          <a:xfrm>
            <a:off x="8146472" y="4420297"/>
            <a:ext cx="517236" cy="766616"/>
            <a:chOff x="674255" y="1450109"/>
            <a:chExt cx="517236" cy="766616"/>
          </a:xfrm>
        </p:grpSpPr>
        <p:sp>
          <p:nvSpPr>
            <p:cNvPr id="46" name="二等辺三角形 45"/>
            <p:cNvSpPr/>
            <p:nvPr/>
          </p:nvSpPr>
          <p:spPr>
            <a:xfrm>
              <a:off x="674255" y="1773380"/>
              <a:ext cx="517236" cy="443345"/>
            </a:xfrm>
            <a:prstGeom prst="triangle">
              <a:avLst/>
            </a:prstGeom>
            <a:solidFill>
              <a:srgbClr val="C0504D"/>
            </a:solidFill>
            <a:ln w="25400" cap="flat" cmpd="sng" algn="ctr">
              <a:solidFill>
                <a:srgbClr val="C0504D">
                  <a:shade val="50000"/>
                </a:srgbClr>
              </a:solidFill>
              <a:prstDash val="solid"/>
            </a:ln>
            <a:effectLst/>
          </p:spPr>
          <p:txBody>
            <a:bodyPr lIns="0" tIns="0" rIns="0" bIns="0" rtlCol="0" anchor="ctr"/>
            <a:lstStyle/>
            <a:p>
              <a:pPr algn="ctr">
                <a:defRPr/>
              </a:pPr>
              <a:endParaRPr kumimoji="0" lang="ja-JP" altLang="en-US" sz="1600" kern="0" dirty="0" smtClean="0">
                <a:solidFill>
                  <a:prstClr val="black"/>
                </a:solidFill>
                <a:latin typeface="Segoe UI"/>
              </a:endParaRPr>
            </a:p>
          </p:txBody>
        </p:sp>
        <p:sp>
          <p:nvSpPr>
            <p:cNvPr id="47" name="楕円 46"/>
            <p:cNvSpPr/>
            <p:nvPr/>
          </p:nvSpPr>
          <p:spPr>
            <a:xfrm>
              <a:off x="674255" y="1450109"/>
              <a:ext cx="517236" cy="508000"/>
            </a:xfrm>
            <a:prstGeom prst="ellipse">
              <a:avLst/>
            </a:prstGeom>
            <a:solidFill>
              <a:srgbClr val="C0504D"/>
            </a:solidFill>
            <a:ln w="25400" cap="flat" cmpd="sng" algn="ctr">
              <a:solidFill>
                <a:srgbClr val="C0504D">
                  <a:shade val="50000"/>
                </a:srgbClr>
              </a:solidFill>
              <a:prstDash val="solid"/>
            </a:ln>
            <a:effectLst/>
          </p:spPr>
          <p:txBody>
            <a:bodyPr lIns="0" tIns="0" rIns="0" bIns="0" rtlCol="0" anchor="ctr"/>
            <a:lstStyle/>
            <a:p>
              <a:pPr algn="ctr">
                <a:defRPr/>
              </a:pPr>
              <a:endParaRPr kumimoji="0" lang="ja-JP" altLang="en-US" sz="1600" kern="0" dirty="0" smtClean="0">
                <a:solidFill>
                  <a:prstClr val="black"/>
                </a:solidFill>
                <a:latin typeface="Segoe UI"/>
              </a:endParaRPr>
            </a:p>
          </p:txBody>
        </p:sp>
      </p:grpSp>
      <p:grpSp>
        <p:nvGrpSpPr>
          <p:cNvPr id="51" name="グループ化 50"/>
          <p:cNvGrpSpPr/>
          <p:nvPr/>
        </p:nvGrpSpPr>
        <p:grpSpPr>
          <a:xfrm>
            <a:off x="1473654" y="5856538"/>
            <a:ext cx="517236" cy="766616"/>
            <a:chOff x="674255" y="1450109"/>
            <a:chExt cx="517236" cy="766616"/>
          </a:xfrm>
        </p:grpSpPr>
        <p:sp>
          <p:nvSpPr>
            <p:cNvPr id="52" name="二等辺三角形 51"/>
            <p:cNvSpPr/>
            <p:nvPr/>
          </p:nvSpPr>
          <p:spPr>
            <a:xfrm>
              <a:off x="674255" y="1773380"/>
              <a:ext cx="517236" cy="443345"/>
            </a:xfrm>
            <a:prstGeom prst="triangle">
              <a:avLst/>
            </a:prstGeom>
            <a:solidFill>
              <a:srgbClr val="4F81BD"/>
            </a:solidFill>
            <a:ln w="25400" cap="flat" cmpd="sng" algn="ctr">
              <a:solidFill>
                <a:srgbClr val="4F81BD">
                  <a:shade val="50000"/>
                </a:srgbClr>
              </a:solidFill>
              <a:prstDash val="solid"/>
            </a:ln>
            <a:effectLst/>
          </p:spPr>
          <p:txBody>
            <a:bodyPr lIns="0" tIns="0" rIns="0" bIns="0" rtlCol="0" anchor="ctr"/>
            <a:lstStyle/>
            <a:p>
              <a:pPr algn="ctr">
                <a:defRPr/>
              </a:pPr>
              <a:endParaRPr kumimoji="0" lang="ja-JP" altLang="en-US" sz="1600" kern="0" dirty="0" smtClean="0">
                <a:solidFill>
                  <a:prstClr val="black"/>
                </a:solidFill>
                <a:latin typeface="Segoe UI"/>
              </a:endParaRPr>
            </a:p>
          </p:txBody>
        </p:sp>
        <p:sp>
          <p:nvSpPr>
            <p:cNvPr id="53" name="楕円 52"/>
            <p:cNvSpPr/>
            <p:nvPr/>
          </p:nvSpPr>
          <p:spPr>
            <a:xfrm>
              <a:off x="674255" y="1450109"/>
              <a:ext cx="517236" cy="508000"/>
            </a:xfrm>
            <a:prstGeom prst="ellipse">
              <a:avLst/>
            </a:prstGeom>
            <a:solidFill>
              <a:srgbClr val="4F81BD"/>
            </a:solidFill>
            <a:ln w="25400" cap="flat" cmpd="sng" algn="ctr">
              <a:solidFill>
                <a:srgbClr val="4F81BD">
                  <a:shade val="50000"/>
                </a:srgbClr>
              </a:solidFill>
              <a:prstDash val="solid"/>
            </a:ln>
            <a:effectLst/>
          </p:spPr>
          <p:txBody>
            <a:bodyPr lIns="0" tIns="0" rIns="0" bIns="0" rtlCol="0" anchor="ctr"/>
            <a:lstStyle/>
            <a:p>
              <a:pPr algn="ctr">
                <a:defRPr/>
              </a:pPr>
              <a:endParaRPr kumimoji="0" lang="ja-JP" altLang="en-US" sz="1600" kern="0" dirty="0" smtClean="0">
                <a:solidFill>
                  <a:prstClr val="black"/>
                </a:solidFill>
                <a:latin typeface="Segoe UI"/>
              </a:endParaRPr>
            </a:p>
          </p:txBody>
        </p:sp>
      </p:grpSp>
      <p:grpSp>
        <p:nvGrpSpPr>
          <p:cNvPr id="54" name="グループ化 53"/>
          <p:cNvGrpSpPr/>
          <p:nvPr/>
        </p:nvGrpSpPr>
        <p:grpSpPr>
          <a:xfrm>
            <a:off x="7916016" y="5865774"/>
            <a:ext cx="517236" cy="766616"/>
            <a:chOff x="674255" y="1450109"/>
            <a:chExt cx="517236" cy="766616"/>
          </a:xfrm>
        </p:grpSpPr>
        <p:sp>
          <p:nvSpPr>
            <p:cNvPr id="55" name="二等辺三角形 54"/>
            <p:cNvSpPr/>
            <p:nvPr/>
          </p:nvSpPr>
          <p:spPr>
            <a:xfrm>
              <a:off x="674255" y="1773380"/>
              <a:ext cx="517236" cy="443345"/>
            </a:xfrm>
            <a:prstGeom prst="triangle">
              <a:avLst/>
            </a:prstGeom>
            <a:solidFill>
              <a:srgbClr val="C0504D"/>
            </a:solidFill>
            <a:ln w="25400" cap="flat" cmpd="sng" algn="ctr">
              <a:solidFill>
                <a:srgbClr val="C0504D">
                  <a:shade val="50000"/>
                </a:srgbClr>
              </a:solidFill>
              <a:prstDash val="solid"/>
            </a:ln>
            <a:effectLst/>
          </p:spPr>
          <p:txBody>
            <a:bodyPr lIns="0" tIns="0" rIns="0" bIns="0" rtlCol="0" anchor="ctr"/>
            <a:lstStyle/>
            <a:p>
              <a:pPr algn="ctr">
                <a:defRPr/>
              </a:pPr>
              <a:endParaRPr kumimoji="0" lang="ja-JP" altLang="en-US" sz="1600" kern="0" dirty="0" smtClean="0">
                <a:solidFill>
                  <a:prstClr val="black"/>
                </a:solidFill>
                <a:latin typeface="Segoe UI"/>
              </a:endParaRPr>
            </a:p>
          </p:txBody>
        </p:sp>
        <p:sp>
          <p:nvSpPr>
            <p:cNvPr id="56" name="楕円 55"/>
            <p:cNvSpPr/>
            <p:nvPr/>
          </p:nvSpPr>
          <p:spPr>
            <a:xfrm>
              <a:off x="674255" y="1450109"/>
              <a:ext cx="517236" cy="508000"/>
            </a:xfrm>
            <a:prstGeom prst="ellipse">
              <a:avLst/>
            </a:prstGeom>
            <a:solidFill>
              <a:srgbClr val="C0504D"/>
            </a:solidFill>
            <a:ln w="25400" cap="flat" cmpd="sng" algn="ctr">
              <a:solidFill>
                <a:srgbClr val="C0504D">
                  <a:shade val="50000"/>
                </a:srgbClr>
              </a:solidFill>
              <a:prstDash val="solid"/>
            </a:ln>
            <a:effectLst/>
          </p:spPr>
          <p:txBody>
            <a:bodyPr lIns="0" tIns="0" rIns="0" bIns="0" rtlCol="0" anchor="ctr"/>
            <a:lstStyle/>
            <a:p>
              <a:pPr algn="ctr">
                <a:defRPr/>
              </a:pPr>
              <a:endParaRPr kumimoji="0" lang="ja-JP" altLang="en-US" sz="1600" kern="0" dirty="0" smtClean="0">
                <a:solidFill>
                  <a:prstClr val="black"/>
                </a:solidFill>
                <a:latin typeface="Segoe UI"/>
              </a:endParaRPr>
            </a:p>
          </p:txBody>
        </p:sp>
      </p:grpSp>
      <p:sp>
        <p:nvSpPr>
          <p:cNvPr id="57" name="正方形/長方形 56"/>
          <p:cNvSpPr/>
          <p:nvPr/>
        </p:nvSpPr>
        <p:spPr>
          <a:xfrm>
            <a:off x="4585854" y="5985176"/>
            <a:ext cx="758536" cy="635947"/>
          </a:xfrm>
          <a:prstGeom prst="rect">
            <a:avLst/>
          </a:prstGeom>
          <a:noFill/>
          <a:ln w="28575" cap="flat" cmpd="dbl" algn="ctr">
            <a:solidFill>
              <a:srgbClr val="4F81BD">
                <a:shade val="50000"/>
              </a:srgbClr>
            </a:solidFill>
            <a:prstDash val="solid"/>
          </a:ln>
          <a:effectLst/>
        </p:spPr>
        <p:txBody>
          <a:bodyPr lIns="0" tIns="0" rIns="0" bIns="0" rtlCol="0" anchor="ctr"/>
          <a:lstStyle/>
          <a:p>
            <a:pPr algn="ctr">
              <a:defRPr/>
            </a:pPr>
            <a:r>
              <a:rPr kumimoji="0" lang="ja-JP" altLang="en-US" sz="1100" kern="0" dirty="0" smtClean="0">
                <a:solidFill>
                  <a:prstClr val="black"/>
                </a:solidFill>
                <a:latin typeface="Meiryo UI"/>
              </a:rPr>
              <a:t>カタログサイト</a:t>
            </a:r>
            <a:endParaRPr kumimoji="0" lang="en-US" altLang="ja-JP" sz="1100" kern="0" dirty="0" smtClean="0">
              <a:solidFill>
                <a:prstClr val="black"/>
              </a:solidFill>
              <a:latin typeface="Meiryo UI"/>
            </a:endParaRPr>
          </a:p>
        </p:txBody>
      </p:sp>
      <p:grpSp>
        <p:nvGrpSpPr>
          <p:cNvPr id="58" name="グループ化 57"/>
          <p:cNvGrpSpPr/>
          <p:nvPr/>
        </p:nvGrpSpPr>
        <p:grpSpPr>
          <a:xfrm>
            <a:off x="4855328" y="5704140"/>
            <a:ext cx="195344" cy="323268"/>
            <a:chOff x="674255" y="1450109"/>
            <a:chExt cx="517236" cy="766616"/>
          </a:xfrm>
        </p:grpSpPr>
        <p:sp>
          <p:nvSpPr>
            <p:cNvPr id="59" name="二等辺三角形 58"/>
            <p:cNvSpPr/>
            <p:nvPr/>
          </p:nvSpPr>
          <p:spPr>
            <a:xfrm>
              <a:off x="674255" y="1773380"/>
              <a:ext cx="517236" cy="443345"/>
            </a:xfrm>
            <a:prstGeom prst="triangle">
              <a:avLst/>
            </a:prstGeom>
            <a:solidFill>
              <a:srgbClr val="9BBB59"/>
            </a:solidFill>
            <a:ln w="25400" cap="flat" cmpd="sng" algn="ctr">
              <a:solidFill>
                <a:srgbClr val="9BBB59">
                  <a:shade val="50000"/>
                </a:srgbClr>
              </a:solidFill>
              <a:prstDash val="solid"/>
            </a:ln>
            <a:effectLst/>
          </p:spPr>
          <p:txBody>
            <a:bodyPr lIns="0" tIns="0" rIns="0" bIns="0" rtlCol="0" anchor="ctr"/>
            <a:lstStyle/>
            <a:p>
              <a:pPr algn="ctr">
                <a:defRPr/>
              </a:pPr>
              <a:endParaRPr kumimoji="0" lang="ja-JP" altLang="en-US" sz="1600" kern="0" dirty="0" smtClean="0">
                <a:solidFill>
                  <a:prstClr val="black"/>
                </a:solidFill>
                <a:latin typeface="Segoe UI"/>
              </a:endParaRPr>
            </a:p>
          </p:txBody>
        </p:sp>
        <p:sp>
          <p:nvSpPr>
            <p:cNvPr id="60" name="楕円 59"/>
            <p:cNvSpPr/>
            <p:nvPr/>
          </p:nvSpPr>
          <p:spPr>
            <a:xfrm>
              <a:off x="674255" y="1450109"/>
              <a:ext cx="517236" cy="508000"/>
            </a:xfrm>
            <a:prstGeom prst="ellipse">
              <a:avLst/>
            </a:prstGeom>
            <a:solidFill>
              <a:srgbClr val="9BBB59"/>
            </a:solidFill>
            <a:ln w="25400" cap="flat" cmpd="sng" algn="ctr">
              <a:solidFill>
                <a:srgbClr val="9BBB59">
                  <a:shade val="50000"/>
                </a:srgbClr>
              </a:solidFill>
              <a:prstDash val="solid"/>
            </a:ln>
            <a:effectLst/>
          </p:spPr>
          <p:txBody>
            <a:bodyPr lIns="0" tIns="0" rIns="0" bIns="0" rtlCol="0" anchor="ctr"/>
            <a:lstStyle/>
            <a:p>
              <a:pPr algn="ctr">
                <a:defRPr/>
              </a:pPr>
              <a:endParaRPr kumimoji="0" lang="ja-JP" altLang="en-US" sz="1600" kern="0" dirty="0" smtClean="0">
                <a:solidFill>
                  <a:prstClr val="black"/>
                </a:solidFill>
                <a:latin typeface="Segoe UI"/>
              </a:endParaRPr>
            </a:p>
          </p:txBody>
        </p:sp>
      </p:grpSp>
      <p:cxnSp>
        <p:nvCxnSpPr>
          <p:cNvPr id="61" name="直線矢印コネクタ 60"/>
          <p:cNvCxnSpPr>
            <a:stCxn id="56" idx="3"/>
            <a:endCxn id="57" idx="3"/>
          </p:cNvCxnSpPr>
          <p:nvPr/>
        </p:nvCxnSpPr>
        <p:spPr>
          <a:xfrm flipH="1">
            <a:off x="5344390" y="6299379"/>
            <a:ext cx="2647373" cy="3771"/>
          </a:xfrm>
          <a:prstGeom prst="straightConnector1">
            <a:avLst/>
          </a:prstGeom>
          <a:noFill/>
          <a:ln w="9525" cap="flat" cmpd="sng" algn="ctr">
            <a:solidFill>
              <a:srgbClr val="4F81BD">
                <a:shade val="95000"/>
                <a:satMod val="105000"/>
              </a:srgbClr>
            </a:solidFill>
            <a:prstDash val="solid"/>
            <a:tailEnd type="triangle" w="lg" len="lg"/>
          </a:ln>
          <a:effectLst/>
        </p:spPr>
      </p:cxnSp>
      <p:cxnSp>
        <p:nvCxnSpPr>
          <p:cNvPr id="62" name="直線矢印コネクタ 61"/>
          <p:cNvCxnSpPr>
            <a:stCxn id="57" idx="1"/>
            <a:endCxn id="53" idx="5"/>
          </p:cNvCxnSpPr>
          <p:nvPr/>
        </p:nvCxnSpPr>
        <p:spPr>
          <a:xfrm flipH="1" flipV="1">
            <a:off x="1915143" y="6290143"/>
            <a:ext cx="2670711" cy="13007"/>
          </a:xfrm>
          <a:prstGeom prst="straightConnector1">
            <a:avLst/>
          </a:prstGeom>
          <a:noFill/>
          <a:ln w="9525" cap="flat" cmpd="sng" algn="ctr">
            <a:solidFill>
              <a:srgbClr val="4F81BD">
                <a:shade val="95000"/>
                <a:satMod val="105000"/>
              </a:srgbClr>
            </a:solidFill>
            <a:prstDash val="solid"/>
            <a:tailEnd type="triangle" w="lg" len="lg"/>
          </a:ln>
          <a:effectLst/>
        </p:spPr>
      </p:cxnSp>
      <p:sp>
        <p:nvSpPr>
          <p:cNvPr id="65" name="テキスト ボックス 64"/>
          <p:cNvSpPr txBox="1"/>
          <p:nvPr/>
        </p:nvSpPr>
        <p:spPr bwMode="auto">
          <a:xfrm>
            <a:off x="117765" y="1601056"/>
            <a:ext cx="683491" cy="246221"/>
          </a:xfrm>
          <a:prstGeom prst="rect">
            <a:avLst/>
          </a:prstGeom>
          <a:noFill/>
          <a:ln w="9525" algn="ctr">
            <a:noFill/>
            <a:miter lim="800000"/>
            <a:headEnd/>
            <a:tailEnd/>
          </a:ln>
          <a:effectLst/>
        </p:spPr>
        <p:txBody>
          <a:bodyPr wrap="square" lIns="0" tIns="0" rIns="0" bIns="0" rtlCol="0" anchor="ctr" anchorCtr="0">
            <a:spAutoFit/>
          </a:bodyPr>
          <a:lstStyle/>
          <a:p>
            <a:pPr algn="ctr">
              <a:defRPr/>
            </a:pPr>
            <a:r>
              <a:rPr lang="en-US" altLang="ja-JP" sz="1600" dirty="0" smtClean="0">
                <a:solidFill>
                  <a:prstClr val="black"/>
                </a:solidFill>
                <a:latin typeface="Meiryo UI"/>
              </a:rPr>
              <a:t>STEP1</a:t>
            </a:r>
            <a:endParaRPr lang="ja-JP" altLang="en-US" sz="1600" dirty="0" smtClean="0">
              <a:solidFill>
                <a:prstClr val="black"/>
              </a:solidFill>
              <a:latin typeface="Meiryo UI"/>
            </a:endParaRPr>
          </a:p>
        </p:txBody>
      </p:sp>
      <p:sp>
        <p:nvSpPr>
          <p:cNvPr id="66" name="テキスト ボックス 65"/>
          <p:cNvSpPr txBox="1"/>
          <p:nvPr/>
        </p:nvSpPr>
        <p:spPr bwMode="auto">
          <a:xfrm>
            <a:off x="103908" y="2989555"/>
            <a:ext cx="683491" cy="246221"/>
          </a:xfrm>
          <a:prstGeom prst="rect">
            <a:avLst/>
          </a:prstGeom>
          <a:noFill/>
          <a:ln w="9525" algn="ctr">
            <a:noFill/>
            <a:miter lim="800000"/>
            <a:headEnd/>
            <a:tailEnd/>
          </a:ln>
          <a:effectLst/>
        </p:spPr>
        <p:txBody>
          <a:bodyPr wrap="square" lIns="0" tIns="0" rIns="0" bIns="0" rtlCol="0" anchor="ctr" anchorCtr="0">
            <a:spAutoFit/>
          </a:bodyPr>
          <a:lstStyle/>
          <a:p>
            <a:pPr algn="ctr">
              <a:defRPr/>
            </a:pPr>
            <a:r>
              <a:rPr lang="en-US" altLang="ja-JP" sz="1600" dirty="0" smtClean="0">
                <a:solidFill>
                  <a:prstClr val="black"/>
                </a:solidFill>
                <a:latin typeface="Meiryo UI"/>
              </a:rPr>
              <a:t>STEP2</a:t>
            </a:r>
          </a:p>
        </p:txBody>
      </p:sp>
      <p:sp>
        <p:nvSpPr>
          <p:cNvPr id="67" name="テキスト ボックス 66"/>
          <p:cNvSpPr txBox="1"/>
          <p:nvPr/>
        </p:nvSpPr>
        <p:spPr bwMode="auto">
          <a:xfrm>
            <a:off x="117764" y="4572697"/>
            <a:ext cx="683491" cy="246221"/>
          </a:xfrm>
          <a:prstGeom prst="rect">
            <a:avLst/>
          </a:prstGeom>
          <a:noFill/>
          <a:ln w="9525" algn="ctr">
            <a:noFill/>
            <a:miter lim="800000"/>
            <a:headEnd/>
            <a:tailEnd/>
          </a:ln>
          <a:effectLst/>
        </p:spPr>
        <p:txBody>
          <a:bodyPr wrap="square" lIns="0" tIns="0" rIns="0" bIns="0" rtlCol="0" anchor="ctr" anchorCtr="0">
            <a:spAutoFit/>
          </a:bodyPr>
          <a:lstStyle/>
          <a:p>
            <a:pPr algn="ctr">
              <a:defRPr/>
            </a:pPr>
            <a:r>
              <a:rPr lang="en-US" altLang="ja-JP" sz="1600" dirty="0" smtClean="0">
                <a:solidFill>
                  <a:prstClr val="black"/>
                </a:solidFill>
                <a:latin typeface="Meiryo UI"/>
              </a:rPr>
              <a:t>STEP3</a:t>
            </a:r>
          </a:p>
        </p:txBody>
      </p:sp>
      <p:sp>
        <p:nvSpPr>
          <p:cNvPr id="68" name="テキスト ボックス 67"/>
          <p:cNvSpPr txBox="1"/>
          <p:nvPr/>
        </p:nvSpPr>
        <p:spPr bwMode="auto">
          <a:xfrm>
            <a:off x="131615" y="6205828"/>
            <a:ext cx="683491" cy="246221"/>
          </a:xfrm>
          <a:prstGeom prst="rect">
            <a:avLst/>
          </a:prstGeom>
          <a:noFill/>
          <a:ln w="9525" algn="ctr">
            <a:noFill/>
            <a:miter lim="800000"/>
            <a:headEnd/>
            <a:tailEnd/>
          </a:ln>
          <a:effectLst/>
        </p:spPr>
        <p:txBody>
          <a:bodyPr wrap="square" lIns="0" tIns="0" rIns="0" bIns="0" rtlCol="0" anchor="ctr" anchorCtr="0">
            <a:spAutoFit/>
          </a:bodyPr>
          <a:lstStyle/>
          <a:p>
            <a:pPr algn="ctr">
              <a:defRPr/>
            </a:pPr>
            <a:r>
              <a:rPr lang="en-US" altLang="ja-JP" sz="1600" dirty="0" smtClean="0">
                <a:solidFill>
                  <a:prstClr val="black"/>
                </a:solidFill>
                <a:latin typeface="Meiryo UI"/>
              </a:rPr>
              <a:t>STEP4</a:t>
            </a:r>
          </a:p>
        </p:txBody>
      </p:sp>
      <p:grpSp>
        <p:nvGrpSpPr>
          <p:cNvPr id="71" name="グループ化 70"/>
          <p:cNvGrpSpPr/>
          <p:nvPr/>
        </p:nvGrpSpPr>
        <p:grpSpPr>
          <a:xfrm>
            <a:off x="4856714" y="4181271"/>
            <a:ext cx="195344" cy="323268"/>
            <a:chOff x="674255" y="1450109"/>
            <a:chExt cx="517236" cy="766616"/>
          </a:xfrm>
        </p:grpSpPr>
        <p:sp>
          <p:nvSpPr>
            <p:cNvPr id="72" name="二等辺三角形 71"/>
            <p:cNvSpPr/>
            <p:nvPr/>
          </p:nvSpPr>
          <p:spPr>
            <a:xfrm>
              <a:off x="674255" y="1773380"/>
              <a:ext cx="517236" cy="443345"/>
            </a:xfrm>
            <a:prstGeom prst="triangle">
              <a:avLst/>
            </a:prstGeom>
            <a:solidFill>
              <a:srgbClr val="9BBB59"/>
            </a:solidFill>
            <a:ln w="25400" cap="flat" cmpd="sng" algn="ctr">
              <a:solidFill>
                <a:srgbClr val="9BBB59">
                  <a:shade val="50000"/>
                </a:srgbClr>
              </a:solidFill>
              <a:prstDash val="solid"/>
            </a:ln>
            <a:effectLst/>
          </p:spPr>
          <p:txBody>
            <a:bodyPr lIns="0" tIns="0" rIns="0" bIns="0" rtlCol="0" anchor="ctr"/>
            <a:lstStyle/>
            <a:p>
              <a:pPr algn="ctr">
                <a:defRPr/>
              </a:pPr>
              <a:endParaRPr kumimoji="0" lang="ja-JP" altLang="en-US" sz="1600" kern="0" dirty="0" smtClean="0">
                <a:solidFill>
                  <a:prstClr val="black"/>
                </a:solidFill>
                <a:latin typeface="Segoe UI"/>
              </a:endParaRPr>
            </a:p>
          </p:txBody>
        </p:sp>
        <p:sp>
          <p:nvSpPr>
            <p:cNvPr id="73" name="楕円 72"/>
            <p:cNvSpPr/>
            <p:nvPr/>
          </p:nvSpPr>
          <p:spPr>
            <a:xfrm>
              <a:off x="674255" y="1450109"/>
              <a:ext cx="517236" cy="508000"/>
            </a:xfrm>
            <a:prstGeom prst="ellipse">
              <a:avLst/>
            </a:prstGeom>
            <a:solidFill>
              <a:srgbClr val="9BBB59"/>
            </a:solidFill>
            <a:ln w="25400" cap="flat" cmpd="sng" algn="ctr">
              <a:solidFill>
                <a:srgbClr val="9BBB59">
                  <a:shade val="50000"/>
                </a:srgbClr>
              </a:solidFill>
              <a:prstDash val="solid"/>
            </a:ln>
            <a:effectLst/>
          </p:spPr>
          <p:txBody>
            <a:bodyPr lIns="0" tIns="0" rIns="0" bIns="0" rtlCol="0" anchor="ctr"/>
            <a:lstStyle/>
            <a:p>
              <a:pPr algn="ctr">
                <a:defRPr/>
              </a:pPr>
              <a:endParaRPr kumimoji="0" lang="ja-JP" altLang="en-US" sz="1600" kern="0" dirty="0" smtClean="0">
                <a:solidFill>
                  <a:prstClr val="black"/>
                </a:solidFill>
                <a:latin typeface="Segoe UI"/>
              </a:endParaRPr>
            </a:p>
          </p:txBody>
        </p:sp>
      </p:grpSp>
      <p:sp>
        <p:nvSpPr>
          <p:cNvPr id="2" name="テキスト ボックス 1"/>
          <p:cNvSpPr txBox="1"/>
          <p:nvPr/>
        </p:nvSpPr>
        <p:spPr bwMode="auto">
          <a:xfrm>
            <a:off x="2158749" y="1376732"/>
            <a:ext cx="2560782" cy="261578"/>
          </a:xfrm>
          <a:prstGeom prst="rect">
            <a:avLst/>
          </a:prstGeom>
          <a:noFill/>
          <a:ln w="9525" algn="ctr">
            <a:noFill/>
            <a:miter lim="800000"/>
            <a:headEnd/>
            <a:tailEnd/>
          </a:ln>
          <a:effectLst/>
        </p:spPr>
        <p:txBody>
          <a:bodyPr wrap="square" lIns="91406" tIns="45704" rIns="91406" bIns="45704" rtlCol="0">
            <a:spAutoFit/>
          </a:bodyPr>
          <a:lstStyle/>
          <a:p>
            <a:pPr algn="r">
              <a:defRPr/>
            </a:pPr>
            <a:r>
              <a:rPr lang="ja-JP" altLang="en-US" sz="1050" dirty="0" smtClean="0">
                <a:solidFill>
                  <a:sysClr val="windowText" lastClr="000000"/>
                </a:solidFill>
              </a:rPr>
              <a:t>①対象としたい事務の照会</a:t>
            </a:r>
          </a:p>
        </p:txBody>
      </p:sp>
      <p:grpSp>
        <p:nvGrpSpPr>
          <p:cNvPr id="75" name="グループ化 74"/>
          <p:cNvGrpSpPr/>
          <p:nvPr/>
        </p:nvGrpSpPr>
        <p:grpSpPr>
          <a:xfrm>
            <a:off x="1625601" y="1454734"/>
            <a:ext cx="517236" cy="766616"/>
            <a:chOff x="674255" y="1450109"/>
            <a:chExt cx="517236" cy="766616"/>
          </a:xfrm>
        </p:grpSpPr>
        <p:sp>
          <p:nvSpPr>
            <p:cNvPr id="76" name="二等辺三角形 75"/>
            <p:cNvSpPr/>
            <p:nvPr/>
          </p:nvSpPr>
          <p:spPr>
            <a:xfrm>
              <a:off x="674255" y="1773380"/>
              <a:ext cx="517236" cy="443345"/>
            </a:xfrm>
            <a:prstGeom prst="triangle">
              <a:avLst/>
            </a:prstGeom>
            <a:solidFill>
              <a:srgbClr val="4F81BD"/>
            </a:solidFill>
            <a:ln w="25400" cap="flat" cmpd="sng" algn="ctr">
              <a:solidFill>
                <a:srgbClr val="4F81BD">
                  <a:shade val="50000"/>
                </a:srgbClr>
              </a:solidFill>
              <a:prstDash val="solid"/>
            </a:ln>
            <a:effectLst/>
          </p:spPr>
          <p:txBody>
            <a:bodyPr lIns="0" tIns="0" rIns="0" bIns="0" rtlCol="0" anchor="ctr"/>
            <a:lstStyle/>
            <a:p>
              <a:pPr algn="ctr">
                <a:defRPr/>
              </a:pPr>
              <a:endParaRPr kumimoji="0" lang="ja-JP" altLang="en-US" sz="1600" kern="0" dirty="0" smtClean="0">
                <a:solidFill>
                  <a:prstClr val="black"/>
                </a:solidFill>
                <a:latin typeface="Segoe UI"/>
              </a:endParaRPr>
            </a:p>
          </p:txBody>
        </p:sp>
        <p:sp>
          <p:nvSpPr>
            <p:cNvPr id="77" name="楕円 76"/>
            <p:cNvSpPr/>
            <p:nvPr/>
          </p:nvSpPr>
          <p:spPr>
            <a:xfrm>
              <a:off x="674255" y="1450109"/>
              <a:ext cx="517236" cy="508000"/>
            </a:xfrm>
            <a:prstGeom prst="ellipse">
              <a:avLst/>
            </a:prstGeom>
            <a:solidFill>
              <a:srgbClr val="4F81BD"/>
            </a:solidFill>
            <a:ln w="25400" cap="flat" cmpd="sng" algn="ctr">
              <a:solidFill>
                <a:srgbClr val="4F81BD">
                  <a:shade val="50000"/>
                </a:srgbClr>
              </a:solidFill>
              <a:prstDash val="solid"/>
            </a:ln>
            <a:effectLst/>
          </p:spPr>
          <p:txBody>
            <a:bodyPr lIns="0" tIns="0" rIns="0" bIns="0" rtlCol="0" anchor="ctr"/>
            <a:lstStyle/>
            <a:p>
              <a:pPr algn="ctr">
                <a:defRPr/>
              </a:pPr>
              <a:endParaRPr kumimoji="0" lang="ja-JP" altLang="en-US" sz="1600" kern="0" dirty="0" smtClean="0">
                <a:solidFill>
                  <a:prstClr val="black"/>
                </a:solidFill>
                <a:latin typeface="Segoe UI"/>
              </a:endParaRPr>
            </a:p>
          </p:txBody>
        </p:sp>
      </p:grpSp>
      <p:sp>
        <p:nvSpPr>
          <p:cNvPr id="81" name="テキスト ボックス 80"/>
          <p:cNvSpPr txBox="1"/>
          <p:nvPr/>
        </p:nvSpPr>
        <p:spPr bwMode="auto">
          <a:xfrm>
            <a:off x="2117688" y="1759109"/>
            <a:ext cx="2560782" cy="261578"/>
          </a:xfrm>
          <a:prstGeom prst="rect">
            <a:avLst/>
          </a:prstGeom>
          <a:noFill/>
          <a:ln w="9525" algn="ctr">
            <a:noFill/>
            <a:miter lim="800000"/>
            <a:headEnd/>
            <a:tailEnd/>
          </a:ln>
          <a:effectLst/>
        </p:spPr>
        <p:txBody>
          <a:bodyPr wrap="square" lIns="91406" tIns="45704" rIns="91406" bIns="45704" rtlCol="0">
            <a:spAutoFit/>
          </a:bodyPr>
          <a:lstStyle/>
          <a:p>
            <a:pPr>
              <a:defRPr/>
            </a:pPr>
            <a:r>
              <a:rPr lang="ja-JP" altLang="en-US" sz="1050" dirty="0">
                <a:solidFill>
                  <a:sysClr val="windowText" lastClr="000000"/>
                </a:solidFill>
              </a:rPr>
              <a:t>②</a:t>
            </a:r>
            <a:r>
              <a:rPr lang="ja-JP" altLang="en-US" sz="1050" dirty="0" smtClean="0">
                <a:solidFill>
                  <a:sysClr val="windowText" lastClr="000000"/>
                </a:solidFill>
              </a:rPr>
              <a:t>対象としたい事務の回答</a:t>
            </a:r>
          </a:p>
        </p:txBody>
      </p:sp>
      <p:grpSp>
        <p:nvGrpSpPr>
          <p:cNvPr id="82" name="グループ化 81"/>
          <p:cNvGrpSpPr/>
          <p:nvPr/>
        </p:nvGrpSpPr>
        <p:grpSpPr>
          <a:xfrm>
            <a:off x="7924800" y="1306962"/>
            <a:ext cx="517236" cy="766616"/>
            <a:chOff x="674255" y="1450109"/>
            <a:chExt cx="517236" cy="766616"/>
          </a:xfrm>
        </p:grpSpPr>
        <p:sp>
          <p:nvSpPr>
            <p:cNvPr id="83" name="二等辺三角形 82"/>
            <p:cNvSpPr/>
            <p:nvPr/>
          </p:nvSpPr>
          <p:spPr>
            <a:xfrm>
              <a:off x="674255" y="1773380"/>
              <a:ext cx="517236" cy="443345"/>
            </a:xfrm>
            <a:prstGeom prst="triangle">
              <a:avLst/>
            </a:prstGeom>
            <a:solidFill>
              <a:srgbClr val="C0504D"/>
            </a:solidFill>
            <a:ln w="25400" cap="flat" cmpd="sng" algn="ctr">
              <a:solidFill>
                <a:srgbClr val="C0504D">
                  <a:shade val="50000"/>
                </a:srgbClr>
              </a:solidFill>
              <a:prstDash val="solid"/>
            </a:ln>
            <a:effectLst/>
          </p:spPr>
          <p:txBody>
            <a:bodyPr lIns="0" tIns="0" rIns="0" bIns="0" rtlCol="0" anchor="ctr"/>
            <a:lstStyle/>
            <a:p>
              <a:pPr algn="ctr">
                <a:defRPr/>
              </a:pPr>
              <a:endParaRPr kumimoji="0" lang="ja-JP" altLang="en-US" sz="1600" kern="0" dirty="0" smtClean="0">
                <a:solidFill>
                  <a:prstClr val="black"/>
                </a:solidFill>
                <a:latin typeface="Segoe UI"/>
              </a:endParaRPr>
            </a:p>
          </p:txBody>
        </p:sp>
        <p:sp>
          <p:nvSpPr>
            <p:cNvPr id="84" name="楕円 83"/>
            <p:cNvSpPr/>
            <p:nvPr/>
          </p:nvSpPr>
          <p:spPr>
            <a:xfrm>
              <a:off x="674255" y="1450109"/>
              <a:ext cx="517236" cy="508000"/>
            </a:xfrm>
            <a:prstGeom prst="ellipse">
              <a:avLst/>
            </a:prstGeom>
            <a:solidFill>
              <a:srgbClr val="C0504D"/>
            </a:solidFill>
            <a:ln w="25400" cap="flat" cmpd="sng" algn="ctr">
              <a:solidFill>
                <a:srgbClr val="C0504D">
                  <a:shade val="50000"/>
                </a:srgbClr>
              </a:solidFill>
              <a:prstDash val="solid"/>
            </a:ln>
            <a:effectLst/>
          </p:spPr>
          <p:txBody>
            <a:bodyPr lIns="0" tIns="0" rIns="0" bIns="0" rtlCol="0" anchor="ctr"/>
            <a:lstStyle/>
            <a:p>
              <a:pPr algn="ctr">
                <a:defRPr/>
              </a:pPr>
              <a:endParaRPr kumimoji="0" lang="ja-JP" altLang="en-US" sz="1600" kern="0" dirty="0" smtClean="0">
                <a:solidFill>
                  <a:prstClr val="black"/>
                </a:solidFill>
                <a:latin typeface="Segoe UI"/>
              </a:endParaRPr>
            </a:p>
          </p:txBody>
        </p:sp>
      </p:grpSp>
      <p:grpSp>
        <p:nvGrpSpPr>
          <p:cNvPr id="85" name="グループ化 84"/>
          <p:cNvGrpSpPr/>
          <p:nvPr/>
        </p:nvGrpSpPr>
        <p:grpSpPr>
          <a:xfrm>
            <a:off x="8077200" y="1459362"/>
            <a:ext cx="517236" cy="766616"/>
            <a:chOff x="674255" y="1450109"/>
            <a:chExt cx="517236" cy="766616"/>
          </a:xfrm>
        </p:grpSpPr>
        <p:sp>
          <p:nvSpPr>
            <p:cNvPr id="86" name="二等辺三角形 85"/>
            <p:cNvSpPr/>
            <p:nvPr/>
          </p:nvSpPr>
          <p:spPr>
            <a:xfrm>
              <a:off x="674255" y="1773380"/>
              <a:ext cx="517236" cy="443345"/>
            </a:xfrm>
            <a:prstGeom prst="triangle">
              <a:avLst/>
            </a:prstGeom>
            <a:solidFill>
              <a:srgbClr val="C0504D"/>
            </a:solidFill>
            <a:ln w="25400" cap="flat" cmpd="sng" algn="ctr">
              <a:solidFill>
                <a:srgbClr val="C0504D">
                  <a:shade val="50000"/>
                </a:srgbClr>
              </a:solidFill>
              <a:prstDash val="solid"/>
            </a:ln>
            <a:effectLst/>
          </p:spPr>
          <p:txBody>
            <a:bodyPr lIns="0" tIns="0" rIns="0" bIns="0" rtlCol="0" anchor="ctr"/>
            <a:lstStyle/>
            <a:p>
              <a:pPr algn="ctr">
                <a:defRPr/>
              </a:pPr>
              <a:endParaRPr kumimoji="0" lang="ja-JP" altLang="en-US" sz="1600" kern="0" dirty="0" smtClean="0">
                <a:solidFill>
                  <a:prstClr val="black"/>
                </a:solidFill>
                <a:latin typeface="Segoe UI"/>
              </a:endParaRPr>
            </a:p>
          </p:txBody>
        </p:sp>
        <p:sp>
          <p:nvSpPr>
            <p:cNvPr id="87" name="楕円 86"/>
            <p:cNvSpPr/>
            <p:nvPr/>
          </p:nvSpPr>
          <p:spPr>
            <a:xfrm>
              <a:off x="674255" y="1450109"/>
              <a:ext cx="517236" cy="508000"/>
            </a:xfrm>
            <a:prstGeom prst="ellipse">
              <a:avLst/>
            </a:prstGeom>
            <a:solidFill>
              <a:srgbClr val="C0504D"/>
            </a:solidFill>
            <a:ln w="25400" cap="flat" cmpd="sng" algn="ctr">
              <a:solidFill>
                <a:srgbClr val="C0504D">
                  <a:shade val="50000"/>
                </a:srgbClr>
              </a:solidFill>
              <a:prstDash val="solid"/>
            </a:ln>
            <a:effectLst/>
          </p:spPr>
          <p:txBody>
            <a:bodyPr lIns="0" tIns="0" rIns="0" bIns="0" rtlCol="0" anchor="ctr"/>
            <a:lstStyle/>
            <a:p>
              <a:pPr algn="ctr">
                <a:defRPr/>
              </a:pPr>
              <a:endParaRPr kumimoji="0" lang="ja-JP" altLang="en-US" sz="1600" kern="0" dirty="0" smtClean="0">
                <a:solidFill>
                  <a:prstClr val="black"/>
                </a:solidFill>
                <a:latin typeface="Segoe UI"/>
              </a:endParaRPr>
            </a:p>
          </p:txBody>
        </p:sp>
      </p:grpSp>
      <p:sp>
        <p:nvSpPr>
          <p:cNvPr id="88" name="テキスト ボックス 87"/>
          <p:cNvSpPr txBox="1"/>
          <p:nvPr/>
        </p:nvSpPr>
        <p:spPr bwMode="auto">
          <a:xfrm>
            <a:off x="4391893" y="2086838"/>
            <a:ext cx="1122219" cy="261578"/>
          </a:xfrm>
          <a:prstGeom prst="rect">
            <a:avLst/>
          </a:prstGeom>
          <a:noFill/>
          <a:ln w="9525" algn="ctr">
            <a:noFill/>
            <a:miter lim="800000"/>
            <a:headEnd/>
            <a:tailEnd/>
          </a:ln>
          <a:effectLst/>
        </p:spPr>
        <p:txBody>
          <a:bodyPr wrap="square" lIns="91406" tIns="45704" rIns="91406" bIns="45704" rtlCol="0">
            <a:spAutoFit/>
          </a:bodyPr>
          <a:lstStyle/>
          <a:p>
            <a:pPr algn="ctr">
              <a:defRPr/>
            </a:pPr>
            <a:r>
              <a:rPr lang="ja-JP" altLang="en-US" sz="1050" dirty="0" smtClean="0">
                <a:solidFill>
                  <a:sysClr val="windowText" lastClr="000000"/>
                </a:solidFill>
              </a:rPr>
              <a:t>③テーマ設定</a:t>
            </a:r>
          </a:p>
        </p:txBody>
      </p:sp>
      <p:cxnSp>
        <p:nvCxnSpPr>
          <p:cNvPr id="5" name="直線矢印コネクタ 4"/>
          <p:cNvCxnSpPr>
            <a:stCxn id="15" idx="6"/>
            <a:endCxn id="84" idx="2"/>
          </p:cNvCxnSpPr>
          <p:nvPr/>
        </p:nvCxnSpPr>
        <p:spPr>
          <a:xfrm>
            <a:off x="5211618" y="1556337"/>
            <a:ext cx="2713182" cy="4625"/>
          </a:xfrm>
          <a:prstGeom prst="straightConnector1">
            <a:avLst/>
          </a:prstGeom>
          <a:ln>
            <a:tailEnd type="triangle" w="lg" len="lg"/>
          </a:ln>
        </p:spPr>
        <p:style>
          <a:lnRef idx="1">
            <a:schemeClr val="accent1"/>
          </a:lnRef>
          <a:fillRef idx="0">
            <a:schemeClr val="accent1"/>
          </a:fillRef>
          <a:effectRef idx="0">
            <a:schemeClr val="accent1"/>
          </a:effectRef>
          <a:fontRef idx="minor">
            <a:schemeClr val="tx1"/>
          </a:fontRef>
        </p:style>
      </p:cxnSp>
      <p:sp>
        <p:nvSpPr>
          <p:cNvPr id="89" name="テキスト ボックス 88"/>
          <p:cNvSpPr txBox="1"/>
          <p:nvPr/>
        </p:nvSpPr>
        <p:spPr bwMode="auto">
          <a:xfrm>
            <a:off x="5158209" y="1573213"/>
            <a:ext cx="2872607" cy="415466"/>
          </a:xfrm>
          <a:prstGeom prst="rect">
            <a:avLst/>
          </a:prstGeom>
          <a:noFill/>
          <a:ln w="9525" algn="ctr">
            <a:noFill/>
            <a:miter lim="800000"/>
            <a:headEnd/>
            <a:tailEnd/>
          </a:ln>
          <a:effectLst/>
        </p:spPr>
        <p:txBody>
          <a:bodyPr wrap="square" lIns="91406" tIns="45704" rIns="91406" bIns="45704" rtlCol="0">
            <a:spAutoFit/>
          </a:bodyPr>
          <a:lstStyle/>
          <a:p>
            <a:pPr marL="92075" indent="-92075">
              <a:defRPr/>
            </a:pPr>
            <a:r>
              <a:rPr lang="ja-JP" altLang="en-US" sz="1050" dirty="0" smtClean="0">
                <a:solidFill>
                  <a:sysClr val="windowText" lastClr="000000"/>
                </a:solidFill>
              </a:rPr>
              <a:t>④横</a:t>
            </a:r>
            <a:r>
              <a:rPr lang="ja-JP" altLang="en-US" sz="1050" dirty="0">
                <a:solidFill>
                  <a:sysClr val="windowText" lastClr="000000"/>
                </a:solidFill>
              </a:rPr>
              <a:t>展開可能な開発環境で</a:t>
            </a:r>
            <a:r>
              <a:rPr lang="ja-JP" altLang="en-US" sz="1050" dirty="0" smtClean="0">
                <a:solidFill>
                  <a:sysClr val="windowText" lastClr="000000"/>
                </a:solidFill>
              </a:rPr>
              <a:t>のシステムやアプリ等の提案を条件に、公募</a:t>
            </a:r>
            <a:endParaRPr lang="ja-JP" altLang="en-US" sz="1050" dirty="0">
              <a:solidFill>
                <a:sysClr val="windowText" lastClr="000000"/>
              </a:solidFill>
            </a:endParaRPr>
          </a:p>
        </p:txBody>
      </p:sp>
      <p:grpSp>
        <p:nvGrpSpPr>
          <p:cNvPr id="95" name="グループ化 94"/>
          <p:cNvGrpSpPr/>
          <p:nvPr/>
        </p:nvGrpSpPr>
        <p:grpSpPr>
          <a:xfrm>
            <a:off x="1261918" y="2561184"/>
            <a:ext cx="517236" cy="766616"/>
            <a:chOff x="674255" y="1450109"/>
            <a:chExt cx="517236" cy="766616"/>
          </a:xfrm>
        </p:grpSpPr>
        <p:sp>
          <p:nvSpPr>
            <p:cNvPr id="96" name="二等辺三角形 95"/>
            <p:cNvSpPr/>
            <p:nvPr/>
          </p:nvSpPr>
          <p:spPr>
            <a:xfrm>
              <a:off x="674255" y="1773380"/>
              <a:ext cx="517236" cy="443345"/>
            </a:xfrm>
            <a:prstGeom prst="triangle">
              <a:avLst/>
            </a:prstGeom>
            <a:solidFill>
              <a:srgbClr val="4F81BD"/>
            </a:solidFill>
            <a:ln w="25400" cap="flat" cmpd="sng" algn="ctr">
              <a:solidFill>
                <a:srgbClr val="4F81BD">
                  <a:shade val="50000"/>
                </a:srgbClr>
              </a:solidFill>
              <a:prstDash val="solid"/>
            </a:ln>
            <a:effectLst/>
          </p:spPr>
          <p:txBody>
            <a:bodyPr lIns="0" tIns="0" rIns="0" bIns="0" rtlCol="0" anchor="ctr"/>
            <a:lstStyle/>
            <a:p>
              <a:pPr algn="ctr">
                <a:defRPr/>
              </a:pPr>
              <a:endParaRPr kumimoji="0" lang="ja-JP" altLang="en-US" sz="1600" kern="0" dirty="0" smtClean="0">
                <a:solidFill>
                  <a:prstClr val="black"/>
                </a:solidFill>
                <a:latin typeface="Segoe UI"/>
              </a:endParaRPr>
            </a:p>
          </p:txBody>
        </p:sp>
        <p:sp>
          <p:nvSpPr>
            <p:cNvPr id="97" name="楕円 96"/>
            <p:cNvSpPr/>
            <p:nvPr/>
          </p:nvSpPr>
          <p:spPr>
            <a:xfrm>
              <a:off x="674255" y="1450109"/>
              <a:ext cx="517236" cy="508000"/>
            </a:xfrm>
            <a:prstGeom prst="ellipse">
              <a:avLst/>
            </a:prstGeom>
            <a:solidFill>
              <a:srgbClr val="4F81BD"/>
            </a:solidFill>
            <a:ln w="25400" cap="flat" cmpd="sng" algn="ctr">
              <a:solidFill>
                <a:srgbClr val="4F81BD">
                  <a:shade val="50000"/>
                </a:srgbClr>
              </a:solidFill>
              <a:prstDash val="solid"/>
            </a:ln>
            <a:effectLst/>
          </p:spPr>
          <p:txBody>
            <a:bodyPr lIns="0" tIns="0" rIns="0" bIns="0" rtlCol="0" anchor="ctr"/>
            <a:lstStyle/>
            <a:p>
              <a:pPr algn="ctr">
                <a:defRPr/>
              </a:pPr>
              <a:endParaRPr kumimoji="0" lang="ja-JP" altLang="en-US" sz="1600" kern="0" dirty="0" smtClean="0">
                <a:solidFill>
                  <a:prstClr val="black"/>
                </a:solidFill>
                <a:latin typeface="Segoe UI"/>
              </a:endParaRPr>
            </a:p>
          </p:txBody>
        </p:sp>
      </p:grpSp>
      <p:grpSp>
        <p:nvGrpSpPr>
          <p:cNvPr id="98" name="グループ化 97"/>
          <p:cNvGrpSpPr/>
          <p:nvPr/>
        </p:nvGrpSpPr>
        <p:grpSpPr>
          <a:xfrm>
            <a:off x="1431638" y="2692406"/>
            <a:ext cx="517236" cy="766616"/>
            <a:chOff x="674255" y="1450109"/>
            <a:chExt cx="517236" cy="766616"/>
          </a:xfrm>
        </p:grpSpPr>
        <p:sp>
          <p:nvSpPr>
            <p:cNvPr id="99" name="二等辺三角形 98"/>
            <p:cNvSpPr/>
            <p:nvPr/>
          </p:nvSpPr>
          <p:spPr>
            <a:xfrm>
              <a:off x="674255" y="1773380"/>
              <a:ext cx="517236" cy="443345"/>
            </a:xfrm>
            <a:prstGeom prst="triangle">
              <a:avLst/>
            </a:prstGeom>
            <a:solidFill>
              <a:srgbClr val="4F81BD"/>
            </a:solidFill>
            <a:ln w="25400" cap="flat" cmpd="sng" algn="ctr">
              <a:solidFill>
                <a:srgbClr val="4F81BD">
                  <a:shade val="50000"/>
                </a:srgbClr>
              </a:solidFill>
              <a:prstDash val="solid"/>
            </a:ln>
            <a:effectLst/>
          </p:spPr>
          <p:txBody>
            <a:bodyPr lIns="0" tIns="0" rIns="0" bIns="0" rtlCol="0" anchor="ctr"/>
            <a:lstStyle/>
            <a:p>
              <a:pPr algn="ctr">
                <a:defRPr/>
              </a:pPr>
              <a:endParaRPr kumimoji="0" lang="ja-JP" altLang="en-US" sz="1600" kern="0" dirty="0" smtClean="0">
                <a:solidFill>
                  <a:prstClr val="black"/>
                </a:solidFill>
                <a:latin typeface="Segoe UI"/>
              </a:endParaRPr>
            </a:p>
          </p:txBody>
        </p:sp>
        <p:sp>
          <p:nvSpPr>
            <p:cNvPr id="100" name="楕円 99"/>
            <p:cNvSpPr/>
            <p:nvPr/>
          </p:nvSpPr>
          <p:spPr>
            <a:xfrm>
              <a:off x="674255" y="1450109"/>
              <a:ext cx="517236" cy="508000"/>
            </a:xfrm>
            <a:prstGeom prst="ellipse">
              <a:avLst/>
            </a:prstGeom>
            <a:solidFill>
              <a:srgbClr val="4F81BD"/>
            </a:solidFill>
            <a:ln w="25400" cap="flat" cmpd="sng" algn="ctr">
              <a:solidFill>
                <a:srgbClr val="4F81BD">
                  <a:shade val="50000"/>
                </a:srgbClr>
              </a:solidFill>
              <a:prstDash val="solid"/>
            </a:ln>
            <a:effectLst/>
          </p:spPr>
          <p:txBody>
            <a:bodyPr lIns="0" tIns="0" rIns="0" bIns="0" rtlCol="0" anchor="ctr"/>
            <a:lstStyle/>
            <a:p>
              <a:pPr algn="ctr">
                <a:defRPr/>
              </a:pPr>
              <a:endParaRPr kumimoji="0" lang="ja-JP" altLang="en-US" sz="1600" kern="0" dirty="0" smtClean="0">
                <a:solidFill>
                  <a:prstClr val="black"/>
                </a:solidFill>
                <a:latin typeface="Segoe UI"/>
              </a:endParaRPr>
            </a:p>
          </p:txBody>
        </p:sp>
      </p:grpSp>
      <p:grpSp>
        <p:nvGrpSpPr>
          <p:cNvPr id="101" name="グループ化 100"/>
          <p:cNvGrpSpPr/>
          <p:nvPr/>
        </p:nvGrpSpPr>
        <p:grpSpPr>
          <a:xfrm>
            <a:off x="1584038" y="2844806"/>
            <a:ext cx="517236" cy="766616"/>
            <a:chOff x="674255" y="1450109"/>
            <a:chExt cx="517236" cy="766616"/>
          </a:xfrm>
        </p:grpSpPr>
        <p:sp>
          <p:nvSpPr>
            <p:cNvPr id="102" name="二等辺三角形 101"/>
            <p:cNvSpPr/>
            <p:nvPr/>
          </p:nvSpPr>
          <p:spPr>
            <a:xfrm>
              <a:off x="674255" y="1773380"/>
              <a:ext cx="517236" cy="443345"/>
            </a:xfrm>
            <a:prstGeom prst="triangle">
              <a:avLst/>
            </a:prstGeom>
            <a:solidFill>
              <a:srgbClr val="4F81BD"/>
            </a:solidFill>
            <a:ln w="25400" cap="flat" cmpd="sng" algn="ctr">
              <a:solidFill>
                <a:srgbClr val="4F81BD">
                  <a:shade val="50000"/>
                </a:srgbClr>
              </a:solidFill>
              <a:prstDash val="solid"/>
            </a:ln>
            <a:effectLst/>
          </p:spPr>
          <p:txBody>
            <a:bodyPr lIns="0" tIns="0" rIns="0" bIns="0" rtlCol="0" anchor="ctr"/>
            <a:lstStyle/>
            <a:p>
              <a:pPr algn="ctr">
                <a:defRPr/>
              </a:pPr>
              <a:endParaRPr kumimoji="0" lang="ja-JP" altLang="en-US" sz="1600" kern="0" dirty="0" smtClean="0">
                <a:solidFill>
                  <a:prstClr val="black"/>
                </a:solidFill>
                <a:latin typeface="Segoe UI"/>
              </a:endParaRPr>
            </a:p>
          </p:txBody>
        </p:sp>
        <p:sp>
          <p:nvSpPr>
            <p:cNvPr id="103" name="楕円 102"/>
            <p:cNvSpPr/>
            <p:nvPr/>
          </p:nvSpPr>
          <p:spPr>
            <a:xfrm>
              <a:off x="674255" y="1450109"/>
              <a:ext cx="517236" cy="508000"/>
            </a:xfrm>
            <a:prstGeom prst="ellipse">
              <a:avLst/>
            </a:prstGeom>
            <a:solidFill>
              <a:srgbClr val="4F81BD"/>
            </a:solidFill>
            <a:ln w="25400" cap="flat" cmpd="sng" algn="ctr">
              <a:solidFill>
                <a:srgbClr val="4F81BD">
                  <a:shade val="50000"/>
                </a:srgbClr>
              </a:solidFill>
              <a:prstDash val="solid"/>
            </a:ln>
            <a:effectLst/>
          </p:spPr>
          <p:txBody>
            <a:bodyPr lIns="0" tIns="0" rIns="0" bIns="0" rtlCol="0" anchor="ctr"/>
            <a:lstStyle/>
            <a:p>
              <a:pPr algn="ctr">
                <a:defRPr/>
              </a:pPr>
              <a:endParaRPr kumimoji="0" lang="ja-JP" altLang="en-US" sz="1600" kern="0" dirty="0" smtClean="0">
                <a:solidFill>
                  <a:prstClr val="black"/>
                </a:solidFill>
                <a:latin typeface="Segoe UI"/>
              </a:endParaRPr>
            </a:p>
          </p:txBody>
        </p:sp>
      </p:grpSp>
      <p:grpSp>
        <p:nvGrpSpPr>
          <p:cNvPr id="106" name="グループ化 105"/>
          <p:cNvGrpSpPr/>
          <p:nvPr/>
        </p:nvGrpSpPr>
        <p:grpSpPr>
          <a:xfrm>
            <a:off x="7818582" y="2544116"/>
            <a:ext cx="517236" cy="766616"/>
            <a:chOff x="674255" y="1450109"/>
            <a:chExt cx="517236" cy="766616"/>
          </a:xfrm>
        </p:grpSpPr>
        <p:sp>
          <p:nvSpPr>
            <p:cNvPr id="107" name="二等辺三角形 106"/>
            <p:cNvSpPr/>
            <p:nvPr/>
          </p:nvSpPr>
          <p:spPr>
            <a:xfrm>
              <a:off x="674255" y="1773380"/>
              <a:ext cx="517236" cy="443345"/>
            </a:xfrm>
            <a:prstGeom prst="triangle">
              <a:avLst/>
            </a:prstGeom>
            <a:solidFill>
              <a:srgbClr val="C0504D"/>
            </a:solidFill>
            <a:ln w="25400" cap="flat" cmpd="sng" algn="ctr">
              <a:solidFill>
                <a:srgbClr val="C0504D">
                  <a:shade val="50000"/>
                </a:srgbClr>
              </a:solidFill>
              <a:prstDash val="solid"/>
            </a:ln>
            <a:effectLst/>
          </p:spPr>
          <p:txBody>
            <a:bodyPr lIns="0" tIns="0" rIns="0" bIns="0" rtlCol="0" anchor="ctr"/>
            <a:lstStyle/>
            <a:p>
              <a:pPr algn="ctr">
                <a:defRPr/>
              </a:pPr>
              <a:endParaRPr kumimoji="0" lang="ja-JP" altLang="en-US" sz="1600" kern="0" dirty="0" smtClean="0">
                <a:solidFill>
                  <a:prstClr val="black"/>
                </a:solidFill>
                <a:latin typeface="Segoe UI"/>
              </a:endParaRPr>
            </a:p>
          </p:txBody>
        </p:sp>
        <p:sp>
          <p:nvSpPr>
            <p:cNvPr id="108" name="楕円 107"/>
            <p:cNvSpPr/>
            <p:nvPr/>
          </p:nvSpPr>
          <p:spPr>
            <a:xfrm>
              <a:off x="674255" y="1450109"/>
              <a:ext cx="517236" cy="508000"/>
            </a:xfrm>
            <a:prstGeom prst="ellipse">
              <a:avLst/>
            </a:prstGeom>
            <a:solidFill>
              <a:srgbClr val="C0504D"/>
            </a:solidFill>
            <a:ln w="25400" cap="flat" cmpd="sng" algn="ctr">
              <a:solidFill>
                <a:srgbClr val="C0504D">
                  <a:shade val="50000"/>
                </a:srgbClr>
              </a:solidFill>
              <a:prstDash val="solid"/>
            </a:ln>
            <a:effectLst/>
          </p:spPr>
          <p:txBody>
            <a:bodyPr lIns="0" tIns="0" rIns="0" bIns="0" rtlCol="0" anchor="ctr"/>
            <a:lstStyle/>
            <a:p>
              <a:pPr algn="ctr">
                <a:defRPr/>
              </a:pPr>
              <a:endParaRPr kumimoji="0" lang="ja-JP" altLang="en-US" sz="1600" kern="0" dirty="0" smtClean="0">
                <a:solidFill>
                  <a:prstClr val="black"/>
                </a:solidFill>
                <a:latin typeface="Segoe UI"/>
              </a:endParaRPr>
            </a:p>
          </p:txBody>
        </p:sp>
      </p:grpSp>
      <p:grpSp>
        <p:nvGrpSpPr>
          <p:cNvPr id="109" name="グループ化 108"/>
          <p:cNvGrpSpPr/>
          <p:nvPr/>
        </p:nvGrpSpPr>
        <p:grpSpPr>
          <a:xfrm>
            <a:off x="7970982" y="2696516"/>
            <a:ext cx="517236" cy="766616"/>
            <a:chOff x="674255" y="1450109"/>
            <a:chExt cx="517236" cy="766616"/>
          </a:xfrm>
        </p:grpSpPr>
        <p:sp>
          <p:nvSpPr>
            <p:cNvPr id="110" name="二等辺三角形 109"/>
            <p:cNvSpPr/>
            <p:nvPr/>
          </p:nvSpPr>
          <p:spPr>
            <a:xfrm>
              <a:off x="674255" y="1773380"/>
              <a:ext cx="517236" cy="443345"/>
            </a:xfrm>
            <a:prstGeom prst="triangle">
              <a:avLst/>
            </a:prstGeom>
            <a:solidFill>
              <a:srgbClr val="C0504D"/>
            </a:solidFill>
            <a:ln w="25400" cap="flat" cmpd="sng" algn="ctr">
              <a:solidFill>
                <a:srgbClr val="C0504D">
                  <a:shade val="50000"/>
                </a:srgbClr>
              </a:solidFill>
              <a:prstDash val="solid"/>
            </a:ln>
            <a:effectLst/>
          </p:spPr>
          <p:txBody>
            <a:bodyPr lIns="0" tIns="0" rIns="0" bIns="0" rtlCol="0" anchor="ctr"/>
            <a:lstStyle/>
            <a:p>
              <a:pPr algn="ctr">
                <a:defRPr/>
              </a:pPr>
              <a:endParaRPr kumimoji="0" lang="ja-JP" altLang="en-US" sz="1600" kern="0" dirty="0" smtClean="0">
                <a:solidFill>
                  <a:prstClr val="black"/>
                </a:solidFill>
                <a:latin typeface="Segoe UI"/>
              </a:endParaRPr>
            </a:p>
          </p:txBody>
        </p:sp>
        <p:sp>
          <p:nvSpPr>
            <p:cNvPr id="111" name="楕円 110"/>
            <p:cNvSpPr/>
            <p:nvPr/>
          </p:nvSpPr>
          <p:spPr>
            <a:xfrm>
              <a:off x="674255" y="1450109"/>
              <a:ext cx="517236" cy="508000"/>
            </a:xfrm>
            <a:prstGeom prst="ellipse">
              <a:avLst/>
            </a:prstGeom>
            <a:solidFill>
              <a:srgbClr val="C0504D"/>
            </a:solidFill>
            <a:ln w="25400" cap="flat" cmpd="sng" algn="ctr">
              <a:solidFill>
                <a:srgbClr val="C0504D">
                  <a:shade val="50000"/>
                </a:srgbClr>
              </a:solidFill>
              <a:prstDash val="solid"/>
            </a:ln>
            <a:effectLst/>
          </p:spPr>
          <p:txBody>
            <a:bodyPr lIns="0" tIns="0" rIns="0" bIns="0" rtlCol="0" anchor="ctr"/>
            <a:lstStyle/>
            <a:p>
              <a:pPr algn="ctr">
                <a:defRPr/>
              </a:pPr>
              <a:endParaRPr kumimoji="0" lang="ja-JP" altLang="en-US" sz="1600" kern="0" dirty="0" smtClean="0">
                <a:solidFill>
                  <a:prstClr val="black"/>
                </a:solidFill>
                <a:latin typeface="Segoe UI"/>
              </a:endParaRPr>
            </a:p>
          </p:txBody>
        </p:sp>
      </p:grpSp>
      <p:grpSp>
        <p:nvGrpSpPr>
          <p:cNvPr id="112" name="グループ化 111"/>
          <p:cNvGrpSpPr/>
          <p:nvPr/>
        </p:nvGrpSpPr>
        <p:grpSpPr>
          <a:xfrm>
            <a:off x="8123382" y="2848916"/>
            <a:ext cx="517236" cy="766616"/>
            <a:chOff x="674255" y="1450109"/>
            <a:chExt cx="517236" cy="766616"/>
          </a:xfrm>
        </p:grpSpPr>
        <p:sp>
          <p:nvSpPr>
            <p:cNvPr id="113" name="二等辺三角形 112"/>
            <p:cNvSpPr/>
            <p:nvPr/>
          </p:nvSpPr>
          <p:spPr>
            <a:xfrm>
              <a:off x="674255" y="1773380"/>
              <a:ext cx="517236" cy="443345"/>
            </a:xfrm>
            <a:prstGeom prst="triangle">
              <a:avLst/>
            </a:prstGeom>
            <a:solidFill>
              <a:srgbClr val="C0504D"/>
            </a:solidFill>
            <a:ln w="25400" cap="flat" cmpd="sng" algn="ctr">
              <a:solidFill>
                <a:srgbClr val="C0504D">
                  <a:shade val="50000"/>
                </a:srgbClr>
              </a:solidFill>
              <a:prstDash val="solid"/>
            </a:ln>
            <a:effectLst/>
          </p:spPr>
          <p:txBody>
            <a:bodyPr lIns="0" tIns="0" rIns="0" bIns="0" rtlCol="0" anchor="ctr"/>
            <a:lstStyle/>
            <a:p>
              <a:pPr algn="ctr">
                <a:defRPr/>
              </a:pPr>
              <a:endParaRPr kumimoji="0" lang="ja-JP" altLang="en-US" sz="1600" kern="0" dirty="0" smtClean="0">
                <a:solidFill>
                  <a:prstClr val="black"/>
                </a:solidFill>
                <a:latin typeface="Segoe UI"/>
              </a:endParaRPr>
            </a:p>
          </p:txBody>
        </p:sp>
        <p:sp>
          <p:nvSpPr>
            <p:cNvPr id="114" name="楕円 113"/>
            <p:cNvSpPr/>
            <p:nvPr/>
          </p:nvSpPr>
          <p:spPr>
            <a:xfrm>
              <a:off x="674255" y="1450109"/>
              <a:ext cx="517236" cy="508000"/>
            </a:xfrm>
            <a:prstGeom prst="ellipse">
              <a:avLst/>
            </a:prstGeom>
            <a:solidFill>
              <a:srgbClr val="C0504D"/>
            </a:solidFill>
            <a:ln w="25400" cap="flat" cmpd="sng" algn="ctr">
              <a:solidFill>
                <a:srgbClr val="C0504D">
                  <a:shade val="50000"/>
                </a:srgbClr>
              </a:solidFill>
              <a:prstDash val="solid"/>
            </a:ln>
            <a:effectLst/>
          </p:spPr>
          <p:txBody>
            <a:bodyPr lIns="0" tIns="0" rIns="0" bIns="0" rtlCol="0" anchor="ctr"/>
            <a:lstStyle/>
            <a:p>
              <a:pPr algn="ctr">
                <a:defRPr/>
              </a:pPr>
              <a:endParaRPr kumimoji="0" lang="ja-JP" altLang="en-US" sz="1600" kern="0" dirty="0" smtClean="0">
                <a:solidFill>
                  <a:prstClr val="black"/>
                </a:solidFill>
                <a:latin typeface="Segoe UI"/>
              </a:endParaRPr>
            </a:p>
          </p:txBody>
        </p:sp>
      </p:grpSp>
      <p:grpSp>
        <p:nvGrpSpPr>
          <p:cNvPr id="115" name="グループ化 114"/>
          <p:cNvGrpSpPr/>
          <p:nvPr/>
        </p:nvGrpSpPr>
        <p:grpSpPr>
          <a:xfrm>
            <a:off x="4834778" y="2681188"/>
            <a:ext cx="195344" cy="323268"/>
            <a:chOff x="674255" y="1450109"/>
            <a:chExt cx="517236" cy="766616"/>
          </a:xfrm>
        </p:grpSpPr>
        <p:sp>
          <p:nvSpPr>
            <p:cNvPr id="116" name="二等辺三角形 115"/>
            <p:cNvSpPr/>
            <p:nvPr/>
          </p:nvSpPr>
          <p:spPr>
            <a:xfrm>
              <a:off x="674255" y="1773380"/>
              <a:ext cx="517236" cy="443345"/>
            </a:xfrm>
            <a:prstGeom prst="triangle">
              <a:avLst/>
            </a:prstGeom>
            <a:solidFill>
              <a:srgbClr val="9BBB59"/>
            </a:solidFill>
            <a:ln w="25400" cap="flat" cmpd="sng" algn="ctr">
              <a:solidFill>
                <a:srgbClr val="9BBB59">
                  <a:shade val="50000"/>
                </a:srgbClr>
              </a:solidFill>
              <a:prstDash val="solid"/>
            </a:ln>
            <a:effectLst/>
          </p:spPr>
          <p:txBody>
            <a:bodyPr lIns="0" tIns="0" rIns="0" bIns="0" rtlCol="0" anchor="ctr"/>
            <a:lstStyle/>
            <a:p>
              <a:pPr algn="ctr">
                <a:defRPr/>
              </a:pPr>
              <a:endParaRPr kumimoji="0" lang="ja-JP" altLang="en-US" sz="1600" kern="0" dirty="0" smtClean="0">
                <a:solidFill>
                  <a:prstClr val="black"/>
                </a:solidFill>
                <a:latin typeface="Segoe UI"/>
              </a:endParaRPr>
            </a:p>
          </p:txBody>
        </p:sp>
        <p:sp>
          <p:nvSpPr>
            <p:cNvPr id="117" name="楕円 116"/>
            <p:cNvSpPr/>
            <p:nvPr/>
          </p:nvSpPr>
          <p:spPr>
            <a:xfrm>
              <a:off x="674255" y="1450109"/>
              <a:ext cx="517236" cy="508000"/>
            </a:xfrm>
            <a:prstGeom prst="ellipse">
              <a:avLst/>
            </a:prstGeom>
            <a:solidFill>
              <a:srgbClr val="9BBB59"/>
            </a:solidFill>
            <a:ln w="25400" cap="flat" cmpd="sng" algn="ctr">
              <a:solidFill>
                <a:srgbClr val="9BBB59">
                  <a:shade val="50000"/>
                </a:srgbClr>
              </a:solidFill>
              <a:prstDash val="solid"/>
            </a:ln>
            <a:effectLst/>
          </p:spPr>
          <p:txBody>
            <a:bodyPr lIns="0" tIns="0" rIns="0" bIns="0" rtlCol="0" anchor="ctr"/>
            <a:lstStyle/>
            <a:p>
              <a:pPr algn="ctr">
                <a:defRPr/>
              </a:pPr>
              <a:endParaRPr kumimoji="0" lang="ja-JP" altLang="en-US" sz="1600" kern="0" dirty="0" smtClean="0">
                <a:solidFill>
                  <a:prstClr val="black"/>
                </a:solidFill>
                <a:latin typeface="Segoe UI"/>
              </a:endParaRPr>
            </a:p>
          </p:txBody>
        </p:sp>
      </p:grpSp>
      <p:cxnSp>
        <p:nvCxnSpPr>
          <p:cNvPr id="119" name="直線矢印コネクタ 118"/>
          <p:cNvCxnSpPr>
            <a:stCxn id="103" idx="6"/>
            <a:endCxn id="114" idx="2"/>
          </p:cNvCxnSpPr>
          <p:nvPr/>
        </p:nvCxnSpPr>
        <p:spPr>
          <a:xfrm>
            <a:off x="2101274" y="3098806"/>
            <a:ext cx="6022108" cy="4110"/>
          </a:xfrm>
          <a:prstGeom prst="straightConnector1">
            <a:avLst/>
          </a:prstGeom>
          <a:ln>
            <a:headEnd type="triangle" w="lg" len="lg"/>
            <a:tailEnd type="triangle" w="lg" len="lg"/>
          </a:ln>
        </p:spPr>
        <p:style>
          <a:lnRef idx="1">
            <a:schemeClr val="accent1"/>
          </a:lnRef>
          <a:fillRef idx="0">
            <a:schemeClr val="accent1"/>
          </a:fillRef>
          <a:effectRef idx="0">
            <a:schemeClr val="accent1"/>
          </a:effectRef>
          <a:fontRef idx="minor">
            <a:schemeClr val="tx1"/>
          </a:fontRef>
        </p:style>
      </p:cxnSp>
      <p:sp>
        <p:nvSpPr>
          <p:cNvPr id="121" name="テキスト ボックス 120"/>
          <p:cNvSpPr txBox="1"/>
          <p:nvPr/>
        </p:nvSpPr>
        <p:spPr bwMode="auto">
          <a:xfrm>
            <a:off x="3016367" y="3092223"/>
            <a:ext cx="3896359" cy="577049"/>
          </a:xfrm>
          <a:prstGeom prst="rect">
            <a:avLst/>
          </a:prstGeom>
          <a:noFill/>
          <a:ln w="9525" algn="ctr">
            <a:noFill/>
            <a:miter lim="800000"/>
            <a:headEnd/>
            <a:tailEnd/>
          </a:ln>
          <a:effectLst/>
        </p:spPr>
        <p:txBody>
          <a:bodyPr wrap="square" lIns="91406" tIns="45704" rIns="91406" bIns="45704" rtlCol="0">
            <a:spAutoFit/>
          </a:bodyPr>
          <a:lstStyle/>
          <a:p>
            <a:pPr marL="92075" indent="-92075">
              <a:defRPr/>
            </a:pPr>
            <a:r>
              <a:rPr lang="ja-JP" altLang="en-US" sz="1050" dirty="0" smtClean="0">
                <a:solidFill>
                  <a:sysClr val="windowText" lastClr="000000"/>
                </a:solidFill>
              </a:rPr>
              <a:t>⑤事務処理上の問題点・課題、地方自治体が保有するデータとその有用性等を共有しながら、利用者視点でのサービスを検討</a:t>
            </a:r>
            <a:endParaRPr lang="en-US" altLang="ja-JP" sz="1050" dirty="0" smtClean="0">
              <a:solidFill>
                <a:sysClr val="windowText" lastClr="000000"/>
              </a:solidFill>
            </a:endParaRPr>
          </a:p>
          <a:p>
            <a:pPr marL="92075" indent="-92075" algn="ctr">
              <a:defRPr/>
            </a:pPr>
            <a:r>
              <a:rPr lang="ja-JP" altLang="en-US" sz="1050" dirty="0" smtClean="0">
                <a:solidFill>
                  <a:sysClr val="windowText" lastClr="000000"/>
                </a:solidFill>
              </a:rPr>
              <a:t>（ＩＴ室によるファシリテーション）</a:t>
            </a:r>
            <a:endParaRPr lang="ja-JP" altLang="en-US" sz="1050" dirty="0">
              <a:solidFill>
                <a:sysClr val="windowText" lastClr="000000"/>
              </a:solidFill>
            </a:endParaRPr>
          </a:p>
        </p:txBody>
      </p:sp>
      <p:grpSp>
        <p:nvGrpSpPr>
          <p:cNvPr id="122" name="グループ化 121"/>
          <p:cNvGrpSpPr/>
          <p:nvPr/>
        </p:nvGrpSpPr>
        <p:grpSpPr>
          <a:xfrm>
            <a:off x="1295398" y="4126050"/>
            <a:ext cx="517236" cy="766616"/>
            <a:chOff x="674255" y="1450109"/>
            <a:chExt cx="517236" cy="766616"/>
          </a:xfrm>
        </p:grpSpPr>
        <p:sp>
          <p:nvSpPr>
            <p:cNvPr id="123" name="二等辺三角形 122"/>
            <p:cNvSpPr/>
            <p:nvPr/>
          </p:nvSpPr>
          <p:spPr>
            <a:xfrm>
              <a:off x="674255" y="1773380"/>
              <a:ext cx="517236" cy="443345"/>
            </a:xfrm>
            <a:prstGeom prst="triangle">
              <a:avLst/>
            </a:prstGeom>
            <a:solidFill>
              <a:srgbClr val="4F81BD"/>
            </a:solidFill>
            <a:ln w="25400" cap="flat" cmpd="sng" algn="ctr">
              <a:solidFill>
                <a:srgbClr val="4F81BD">
                  <a:shade val="50000"/>
                </a:srgbClr>
              </a:solidFill>
              <a:prstDash val="solid"/>
            </a:ln>
            <a:effectLst/>
          </p:spPr>
          <p:txBody>
            <a:bodyPr lIns="0" tIns="0" rIns="0" bIns="0" rtlCol="0" anchor="ctr"/>
            <a:lstStyle/>
            <a:p>
              <a:pPr algn="ctr">
                <a:defRPr/>
              </a:pPr>
              <a:endParaRPr kumimoji="0" lang="ja-JP" altLang="en-US" sz="1600" kern="0" dirty="0" smtClean="0">
                <a:solidFill>
                  <a:prstClr val="black"/>
                </a:solidFill>
                <a:latin typeface="Segoe UI"/>
              </a:endParaRPr>
            </a:p>
          </p:txBody>
        </p:sp>
        <p:sp>
          <p:nvSpPr>
            <p:cNvPr id="124" name="楕円 123"/>
            <p:cNvSpPr/>
            <p:nvPr/>
          </p:nvSpPr>
          <p:spPr>
            <a:xfrm>
              <a:off x="674255" y="1450109"/>
              <a:ext cx="517236" cy="508000"/>
            </a:xfrm>
            <a:prstGeom prst="ellipse">
              <a:avLst/>
            </a:prstGeom>
            <a:solidFill>
              <a:srgbClr val="4F81BD"/>
            </a:solidFill>
            <a:ln w="25400" cap="flat" cmpd="sng" algn="ctr">
              <a:solidFill>
                <a:srgbClr val="4F81BD">
                  <a:shade val="50000"/>
                </a:srgbClr>
              </a:solidFill>
              <a:prstDash val="solid"/>
            </a:ln>
            <a:effectLst/>
          </p:spPr>
          <p:txBody>
            <a:bodyPr lIns="0" tIns="0" rIns="0" bIns="0" rtlCol="0" anchor="ctr"/>
            <a:lstStyle/>
            <a:p>
              <a:pPr algn="ctr">
                <a:defRPr/>
              </a:pPr>
              <a:endParaRPr kumimoji="0" lang="ja-JP" altLang="en-US" sz="1600" kern="0" dirty="0" smtClean="0">
                <a:solidFill>
                  <a:prstClr val="black"/>
                </a:solidFill>
                <a:latin typeface="Segoe UI"/>
              </a:endParaRPr>
            </a:p>
          </p:txBody>
        </p:sp>
      </p:grpSp>
      <p:grpSp>
        <p:nvGrpSpPr>
          <p:cNvPr id="125" name="グループ化 124"/>
          <p:cNvGrpSpPr/>
          <p:nvPr/>
        </p:nvGrpSpPr>
        <p:grpSpPr>
          <a:xfrm>
            <a:off x="1465118" y="4257272"/>
            <a:ext cx="517236" cy="766616"/>
            <a:chOff x="674255" y="1450109"/>
            <a:chExt cx="517236" cy="766616"/>
          </a:xfrm>
        </p:grpSpPr>
        <p:sp>
          <p:nvSpPr>
            <p:cNvPr id="126" name="二等辺三角形 125"/>
            <p:cNvSpPr/>
            <p:nvPr/>
          </p:nvSpPr>
          <p:spPr>
            <a:xfrm>
              <a:off x="674255" y="1773380"/>
              <a:ext cx="517236" cy="443345"/>
            </a:xfrm>
            <a:prstGeom prst="triangle">
              <a:avLst/>
            </a:prstGeom>
            <a:solidFill>
              <a:srgbClr val="4F81BD"/>
            </a:solidFill>
            <a:ln w="25400" cap="flat" cmpd="sng" algn="ctr">
              <a:solidFill>
                <a:srgbClr val="4F81BD">
                  <a:shade val="50000"/>
                </a:srgbClr>
              </a:solidFill>
              <a:prstDash val="solid"/>
            </a:ln>
            <a:effectLst/>
          </p:spPr>
          <p:txBody>
            <a:bodyPr lIns="0" tIns="0" rIns="0" bIns="0" rtlCol="0" anchor="ctr"/>
            <a:lstStyle/>
            <a:p>
              <a:pPr algn="ctr">
                <a:defRPr/>
              </a:pPr>
              <a:endParaRPr kumimoji="0" lang="ja-JP" altLang="en-US" sz="1600" kern="0" dirty="0" smtClean="0">
                <a:solidFill>
                  <a:prstClr val="black"/>
                </a:solidFill>
                <a:latin typeface="Segoe UI"/>
              </a:endParaRPr>
            </a:p>
          </p:txBody>
        </p:sp>
        <p:sp>
          <p:nvSpPr>
            <p:cNvPr id="127" name="楕円 126"/>
            <p:cNvSpPr/>
            <p:nvPr/>
          </p:nvSpPr>
          <p:spPr>
            <a:xfrm>
              <a:off x="674255" y="1450109"/>
              <a:ext cx="517236" cy="508000"/>
            </a:xfrm>
            <a:prstGeom prst="ellipse">
              <a:avLst/>
            </a:prstGeom>
            <a:solidFill>
              <a:srgbClr val="4F81BD"/>
            </a:solidFill>
            <a:ln w="25400" cap="flat" cmpd="sng" algn="ctr">
              <a:solidFill>
                <a:srgbClr val="4F81BD">
                  <a:shade val="50000"/>
                </a:srgbClr>
              </a:solidFill>
              <a:prstDash val="solid"/>
            </a:ln>
            <a:effectLst/>
          </p:spPr>
          <p:txBody>
            <a:bodyPr lIns="0" tIns="0" rIns="0" bIns="0" rtlCol="0" anchor="ctr"/>
            <a:lstStyle/>
            <a:p>
              <a:pPr algn="ctr">
                <a:defRPr/>
              </a:pPr>
              <a:endParaRPr kumimoji="0" lang="ja-JP" altLang="en-US" sz="1600" kern="0" dirty="0" smtClean="0">
                <a:solidFill>
                  <a:prstClr val="black"/>
                </a:solidFill>
                <a:latin typeface="Segoe UI"/>
              </a:endParaRPr>
            </a:p>
          </p:txBody>
        </p:sp>
      </p:grpSp>
      <p:grpSp>
        <p:nvGrpSpPr>
          <p:cNvPr id="128" name="グループ化 127"/>
          <p:cNvGrpSpPr/>
          <p:nvPr/>
        </p:nvGrpSpPr>
        <p:grpSpPr>
          <a:xfrm>
            <a:off x="1617518" y="4409672"/>
            <a:ext cx="517236" cy="766616"/>
            <a:chOff x="674255" y="1450109"/>
            <a:chExt cx="517236" cy="766616"/>
          </a:xfrm>
        </p:grpSpPr>
        <p:sp>
          <p:nvSpPr>
            <p:cNvPr id="129" name="二等辺三角形 128"/>
            <p:cNvSpPr/>
            <p:nvPr/>
          </p:nvSpPr>
          <p:spPr>
            <a:xfrm>
              <a:off x="674255" y="1773380"/>
              <a:ext cx="517236" cy="443345"/>
            </a:xfrm>
            <a:prstGeom prst="triangle">
              <a:avLst/>
            </a:prstGeom>
            <a:solidFill>
              <a:srgbClr val="4F81BD"/>
            </a:solidFill>
            <a:ln w="25400" cap="flat" cmpd="sng" algn="ctr">
              <a:solidFill>
                <a:srgbClr val="4F81BD">
                  <a:shade val="50000"/>
                </a:srgbClr>
              </a:solidFill>
              <a:prstDash val="solid"/>
            </a:ln>
            <a:effectLst/>
          </p:spPr>
          <p:txBody>
            <a:bodyPr lIns="0" tIns="0" rIns="0" bIns="0" rtlCol="0" anchor="ctr"/>
            <a:lstStyle/>
            <a:p>
              <a:pPr algn="ctr">
                <a:defRPr/>
              </a:pPr>
              <a:endParaRPr kumimoji="0" lang="ja-JP" altLang="en-US" sz="1600" kern="0" dirty="0" smtClean="0">
                <a:solidFill>
                  <a:prstClr val="black"/>
                </a:solidFill>
                <a:latin typeface="Segoe UI"/>
              </a:endParaRPr>
            </a:p>
          </p:txBody>
        </p:sp>
        <p:sp>
          <p:nvSpPr>
            <p:cNvPr id="130" name="楕円 129"/>
            <p:cNvSpPr/>
            <p:nvPr/>
          </p:nvSpPr>
          <p:spPr>
            <a:xfrm>
              <a:off x="674255" y="1450109"/>
              <a:ext cx="517236" cy="508000"/>
            </a:xfrm>
            <a:prstGeom prst="ellipse">
              <a:avLst/>
            </a:prstGeom>
            <a:solidFill>
              <a:srgbClr val="4F81BD"/>
            </a:solidFill>
            <a:ln w="25400" cap="flat" cmpd="sng" algn="ctr">
              <a:solidFill>
                <a:srgbClr val="4F81BD">
                  <a:shade val="50000"/>
                </a:srgbClr>
              </a:solidFill>
              <a:prstDash val="solid"/>
            </a:ln>
            <a:effectLst/>
          </p:spPr>
          <p:txBody>
            <a:bodyPr lIns="0" tIns="0" rIns="0" bIns="0" rtlCol="0" anchor="ctr"/>
            <a:lstStyle/>
            <a:p>
              <a:pPr algn="ctr">
                <a:defRPr/>
              </a:pPr>
              <a:endParaRPr kumimoji="0" lang="ja-JP" altLang="en-US" sz="1600" kern="0" dirty="0" smtClean="0">
                <a:solidFill>
                  <a:prstClr val="black"/>
                </a:solidFill>
                <a:latin typeface="Segoe UI"/>
              </a:endParaRPr>
            </a:p>
          </p:txBody>
        </p:sp>
      </p:grpSp>
      <p:cxnSp>
        <p:nvCxnSpPr>
          <p:cNvPr id="132" name="直線矢印コネクタ 131"/>
          <p:cNvCxnSpPr>
            <a:stCxn id="47" idx="2"/>
            <a:endCxn id="130" idx="6"/>
          </p:cNvCxnSpPr>
          <p:nvPr/>
        </p:nvCxnSpPr>
        <p:spPr>
          <a:xfrm flipH="1" flipV="1">
            <a:off x="2134754" y="4663672"/>
            <a:ext cx="6011718" cy="10625"/>
          </a:xfrm>
          <a:prstGeom prst="straightConnector1">
            <a:avLst/>
          </a:prstGeom>
          <a:ln>
            <a:tailEnd type="triangle" w="lg" len="lg"/>
          </a:ln>
        </p:spPr>
        <p:style>
          <a:lnRef idx="1">
            <a:schemeClr val="accent1"/>
          </a:lnRef>
          <a:fillRef idx="0">
            <a:schemeClr val="accent1"/>
          </a:fillRef>
          <a:effectRef idx="0">
            <a:schemeClr val="accent1"/>
          </a:effectRef>
          <a:fontRef idx="minor">
            <a:schemeClr val="tx1"/>
          </a:fontRef>
        </p:style>
      </p:cxnSp>
      <p:sp>
        <p:nvSpPr>
          <p:cNvPr id="134" name="テキスト ボックス 133"/>
          <p:cNvSpPr txBox="1"/>
          <p:nvPr/>
        </p:nvSpPr>
        <p:spPr bwMode="auto">
          <a:xfrm>
            <a:off x="3973820" y="4687998"/>
            <a:ext cx="3863234" cy="253883"/>
          </a:xfrm>
          <a:prstGeom prst="rect">
            <a:avLst/>
          </a:prstGeom>
          <a:noFill/>
          <a:ln w="9525" algn="ctr">
            <a:noFill/>
            <a:miter lim="800000"/>
            <a:headEnd/>
            <a:tailEnd/>
          </a:ln>
          <a:effectLst/>
        </p:spPr>
        <p:txBody>
          <a:bodyPr wrap="square" lIns="91406" tIns="45704" rIns="91406" bIns="45704" rtlCol="0">
            <a:spAutoFit/>
          </a:bodyPr>
          <a:lstStyle/>
          <a:p>
            <a:pPr marL="92075" indent="-92075" algn="r">
              <a:defRPr/>
            </a:pPr>
            <a:r>
              <a:rPr lang="ja-JP" altLang="en-US" sz="1050" dirty="0" smtClean="0">
                <a:solidFill>
                  <a:sysClr val="windowText" lastClr="000000"/>
                </a:solidFill>
              </a:rPr>
              <a:t>⑥⑤を踏まえたシステムやアプリ等を提案</a:t>
            </a:r>
            <a:endParaRPr lang="ja-JP" altLang="en-US" sz="1050" dirty="0">
              <a:solidFill>
                <a:sysClr val="windowText" lastClr="000000"/>
              </a:solidFill>
            </a:endParaRPr>
          </a:p>
        </p:txBody>
      </p:sp>
      <p:sp>
        <p:nvSpPr>
          <p:cNvPr id="135" name="テキスト ボックス 134"/>
          <p:cNvSpPr txBox="1"/>
          <p:nvPr/>
        </p:nvSpPr>
        <p:spPr bwMode="auto">
          <a:xfrm>
            <a:off x="5344390" y="6321059"/>
            <a:ext cx="2626592" cy="253883"/>
          </a:xfrm>
          <a:prstGeom prst="rect">
            <a:avLst/>
          </a:prstGeom>
          <a:noFill/>
          <a:ln w="9525" algn="ctr">
            <a:noFill/>
            <a:miter lim="800000"/>
            <a:headEnd/>
            <a:tailEnd/>
          </a:ln>
          <a:effectLst/>
        </p:spPr>
        <p:txBody>
          <a:bodyPr wrap="square" lIns="91406" tIns="45704" rIns="91406" bIns="45704" rtlCol="0">
            <a:spAutoFit/>
          </a:bodyPr>
          <a:lstStyle/>
          <a:p>
            <a:pPr marL="92075" indent="-92075" algn="r">
              <a:defRPr/>
            </a:pPr>
            <a:r>
              <a:rPr lang="ja-JP" altLang="en-US" sz="1050" dirty="0" smtClean="0">
                <a:solidFill>
                  <a:sysClr val="windowText" lastClr="000000"/>
                </a:solidFill>
              </a:rPr>
              <a:t>⑧システムやアプリ等を登録</a:t>
            </a:r>
            <a:endParaRPr lang="ja-JP" altLang="en-US" sz="1050" dirty="0">
              <a:solidFill>
                <a:sysClr val="windowText" lastClr="000000"/>
              </a:solidFill>
            </a:endParaRPr>
          </a:p>
        </p:txBody>
      </p:sp>
      <p:sp>
        <p:nvSpPr>
          <p:cNvPr id="136" name="テキスト ボックス 135"/>
          <p:cNvSpPr txBox="1"/>
          <p:nvPr/>
        </p:nvSpPr>
        <p:spPr bwMode="auto">
          <a:xfrm>
            <a:off x="2042203" y="6313741"/>
            <a:ext cx="3863234" cy="415466"/>
          </a:xfrm>
          <a:prstGeom prst="rect">
            <a:avLst/>
          </a:prstGeom>
          <a:noFill/>
          <a:ln w="9525" algn="ctr">
            <a:noFill/>
            <a:miter lim="800000"/>
            <a:headEnd/>
            <a:tailEnd/>
          </a:ln>
          <a:effectLst/>
        </p:spPr>
        <p:txBody>
          <a:bodyPr wrap="square" lIns="91406" tIns="45704" rIns="91406" bIns="45704" rtlCol="0">
            <a:spAutoFit/>
          </a:bodyPr>
          <a:lstStyle/>
          <a:p>
            <a:pPr marL="92075" indent="-92075">
              <a:defRPr/>
            </a:pPr>
            <a:r>
              <a:rPr lang="ja-JP" altLang="en-US" sz="1050" dirty="0" smtClean="0">
                <a:solidFill>
                  <a:sysClr val="windowText" lastClr="000000"/>
                </a:solidFill>
              </a:rPr>
              <a:t>⑨必要なシステムやアプリ等を</a:t>
            </a:r>
            <a:endParaRPr lang="en-US" altLang="ja-JP" sz="1050" dirty="0" smtClean="0">
              <a:solidFill>
                <a:sysClr val="windowText" lastClr="000000"/>
              </a:solidFill>
            </a:endParaRPr>
          </a:p>
          <a:p>
            <a:pPr marL="92075" indent="-92075">
              <a:defRPr/>
            </a:pPr>
            <a:r>
              <a:rPr lang="ja-JP" altLang="en-US" sz="1050" dirty="0" smtClean="0">
                <a:solidFill>
                  <a:sysClr val="windowText" lastClr="000000"/>
                </a:solidFill>
              </a:rPr>
              <a:t>　　サブスクライブ（契約）</a:t>
            </a:r>
            <a:endParaRPr lang="ja-JP" altLang="en-US" sz="1050" dirty="0">
              <a:solidFill>
                <a:sysClr val="windowText" lastClr="000000"/>
              </a:solidFill>
            </a:endParaRPr>
          </a:p>
        </p:txBody>
      </p:sp>
      <p:cxnSp>
        <p:nvCxnSpPr>
          <p:cNvPr id="118" name="直線矢印コネクタ 117"/>
          <p:cNvCxnSpPr>
            <a:stCxn id="130" idx="4"/>
            <a:endCxn id="47" idx="4"/>
          </p:cNvCxnSpPr>
          <p:nvPr/>
        </p:nvCxnSpPr>
        <p:spPr>
          <a:xfrm>
            <a:off x="1876136" y="4917672"/>
            <a:ext cx="6528954" cy="10625"/>
          </a:xfrm>
          <a:prstGeom prst="straightConnector1">
            <a:avLst/>
          </a:prstGeom>
          <a:ln>
            <a:tailEnd type="triangle" w="lg" len="lg"/>
          </a:ln>
        </p:spPr>
        <p:style>
          <a:lnRef idx="1">
            <a:schemeClr val="accent1"/>
          </a:lnRef>
          <a:fillRef idx="0">
            <a:schemeClr val="accent1"/>
          </a:fillRef>
          <a:effectRef idx="0">
            <a:schemeClr val="accent1"/>
          </a:effectRef>
          <a:fontRef idx="minor">
            <a:schemeClr val="tx1"/>
          </a:fontRef>
        </p:style>
      </p:cxnSp>
      <p:sp>
        <p:nvSpPr>
          <p:cNvPr id="120" name="テキスト ボックス 119"/>
          <p:cNvSpPr txBox="1"/>
          <p:nvPr/>
        </p:nvSpPr>
        <p:spPr bwMode="auto">
          <a:xfrm>
            <a:off x="2176319" y="4922890"/>
            <a:ext cx="3863234" cy="253883"/>
          </a:xfrm>
          <a:prstGeom prst="rect">
            <a:avLst/>
          </a:prstGeom>
          <a:noFill/>
          <a:ln w="9525" algn="ctr">
            <a:noFill/>
            <a:miter lim="800000"/>
            <a:headEnd/>
            <a:tailEnd/>
          </a:ln>
          <a:effectLst/>
        </p:spPr>
        <p:txBody>
          <a:bodyPr wrap="square" lIns="91406" tIns="45704" rIns="91406" bIns="45704" rtlCol="0">
            <a:spAutoFit/>
          </a:bodyPr>
          <a:lstStyle/>
          <a:p>
            <a:pPr marL="92075" indent="-92075">
              <a:defRPr/>
            </a:pPr>
            <a:r>
              <a:rPr lang="ja-JP" altLang="en-US" sz="1050" dirty="0" smtClean="0">
                <a:solidFill>
                  <a:sysClr val="windowText" lastClr="000000"/>
                </a:solidFill>
              </a:rPr>
              <a:t>⑦改善提案</a:t>
            </a:r>
            <a:endParaRPr lang="ja-JP" altLang="en-US" sz="1050" dirty="0">
              <a:solidFill>
                <a:sysClr val="windowText" lastClr="000000"/>
              </a:solidFill>
            </a:endParaRPr>
          </a:p>
        </p:txBody>
      </p:sp>
      <p:sp>
        <p:nvSpPr>
          <p:cNvPr id="104" name="テキスト ボックス 103"/>
          <p:cNvSpPr txBox="1"/>
          <p:nvPr/>
        </p:nvSpPr>
        <p:spPr bwMode="auto">
          <a:xfrm>
            <a:off x="5643419" y="4943265"/>
            <a:ext cx="2193636" cy="507799"/>
          </a:xfrm>
          <a:prstGeom prst="rect">
            <a:avLst/>
          </a:prstGeom>
          <a:noFill/>
          <a:ln w="9525" algn="ctr">
            <a:noFill/>
            <a:miter lim="800000"/>
            <a:headEnd/>
            <a:tailEnd/>
          </a:ln>
          <a:effectLst/>
        </p:spPr>
        <p:txBody>
          <a:bodyPr wrap="square" lIns="91406" tIns="45704" rIns="91406" bIns="45704" rtlCol="0">
            <a:spAutoFit/>
          </a:bodyPr>
          <a:lstStyle/>
          <a:p>
            <a:pPr marL="92075" indent="-92075">
              <a:defRPr/>
            </a:pPr>
            <a:r>
              <a:rPr lang="en-US" altLang="ja-JP" sz="900" dirty="0" smtClean="0">
                <a:solidFill>
                  <a:sysClr val="windowText" lastClr="000000"/>
                </a:solidFill>
                <a:latin typeface="+mn-ea"/>
              </a:rPr>
              <a:t>※</a:t>
            </a:r>
            <a:r>
              <a:rPr lang="ja-JP" altLang="en-US" sz="900" dirty="0" smtClean="0">
                <a:solidFill>
                  <a:sysClr val="windowText" lastClr="000000"/>
                </a:solidFill>
                <a:latin typeface="+mn-ea"/>
              </a:rPr>
              <a:t>設定したテーマ以外のテーマについても、広く開発者（ベンター等）がピッチできるセッションを設けます。</a:t>
            </a:r>
            <a:endParaRPr lang="ja-JP" altLang="en-US" sz="900" dirty="0">
              <a:solidFill>
                <a:sysClr val="windowText" lastClr="000000"/>
              </a:solidFill>
              <a:latin typeface="+mn-ea"/>
            </a:endParaRPr>
          </a:p>
        </p:txBody>
      </p:sp>
    </p:spTree>
    <p:extLst>
      <p:ext uri="{BB962C8B-B14F-4D97-AF65-F5344CB8AC3E}">
        <p14:creationId xmlns:p14="http://schemas.microsoft.com/office/powerpoint/2010/main" val="295606862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z="2400" b="1" dirty="0" smtClean="0"/>
              <a:t>第１回　自治体ピッチについて</a:t>
            </a:r>
            <a:endParaRPr kumimoji="1" lang="ja-JP" altLang="en-US" sz="2400" b="1" dirty="0"/>
          </a:p>
        </p:txBody>
      </p:sp>
      <p:sp>
        <p:nvSpPr>
          <p:cNvPr id="5" name="テキスト ボックス 4"/>
          <p:cNvSpPr txBox="1"/>
          <p:nvPr/>
        </p:nvSpPr>
        <p:spPr bwMode="auto">
          <a:xfrm>
            <a:off x="235224" y="2037523"/>
            <a:ext cx="9491871" cy="2769957"/>
          </a:xfrm>
          <a:prstGeom prst="rect">
            <a:avLst/>
          </a:prstGeom>
          <a:noFill/>
          <a:ln w="9525" algn="ctr">
            <a:noFill/>
            <a:miter lim="800000"/>
            <a:headEnd/>
            <a:tailEnd/>
          </a:ln>
          <a:effectLst/>
        </p:spPr>
        <p:txBody>
          <a:bodyPr wrap="square" lIns="91406" tIns="45704" rIns="91406" bIns="45704" rtlCol="0">
            <a:spAutoFit/>
          </a:bodyPr>
          <a:lstStyle/>
          <a:p>
            <a:pPr>
              <a:lnSpc>
                <a:spcPct val="150000"/>
              </a:lnSpc>
            </a:pPr>
            <a:r>
              <a:rPr lang="ja-JP" altLang="en-US" sz="2000" b="1" dirty="0" smtClean="0">
                <a:latin typeface="メイリオ" panose="020B0604030504040204" pitchFamily="50" charset="-128"/>
                <a:ea typeface="メイリオ" panose="020B0604030504040204" pitchFamily="50" charset="-128"/>
              </a:rPr>
              <a:t>①ピッチ（プレゼンテーション）当日</a:t>
            </a:r>
            <a:endParaRPr lang="en-US" altLang="ja-JP" sz="2000" b="1" dirty="0" smtClean="0">
              <a:latin typeface="メイリオ" panose="020B0604030504040204" pitchFamily="50" charset="-128"/>
              <a:ea typeface="メイリオ" panose="020B0604030504040204" pitchFamily="50" charset="-128"/>
            </a:endParaRPr>
          </a:p>
          <a:p>
            <a:pPr marL="342900" indent="-342900">
              <a:lnSpc>
                <a:spcPct val="150000"/>
              </a:lnSpc>
              <a:buFont typeface="Wingdings" panose="05000000000000000000" pitchFamily="2" charset="2"/>
              <a:buChar char="u"/>
            </a:pPr>
            <a:r>
              <a:rPr lang="ja-JP" altLang="en-US" sz="2000" b="1" dirty="0" smtClean="0">
                <a:latin typeface="メイリオ" panose="020B0604030504040204" pitchFamily="50" charset="-128"/>
                <a:ea typeface="メイリオ" panose="020B0604030504040204" pitchFamily="50" charset="-128"/>
              </a:rPr>
              <a:t>日　時：</a:t>
            </a:r>
            <a:r>
              <a:rPr lang="en-US" altLang="ja-JP" sz="2000" b="1" dirty="0" smtClean="0">
                <a:latin typeface="メイリオ" panose="020B0604030504040204" pitchFamily="50" charset="-128"/>
                <a:ea typeface="メイリオ" panose="020B0604030504040204" pitchFamily="50" charset="-128"/>
              </a:rPr>
              <a:t>2019</a:t>
            </a:r>
            <a:r>
              <a:rPr lang="ja-JP" altLang="en-US" sz="2000" b="1" dirty="0" smtClean="0">
                <a:latin typeface="メイリオ" panose="020B0604030504040204" pitchFamily="50" charset="-128"/>
                <a:ea typeface="メイリオ" panose="020B0604030504040204" pitchFamily="50" charset="-128"/>
              </a:rPr>
              <a:t>年９月</a:t>
            </a:r>
            <a:r>
              <a:rPr lang="ja-JP" altLang="en-US" sz="2000" b="1" dirty="0">
                <a:latin typeface="メイリオ" panose="020B0604030504040204" pitchFamily="50" charset="-128"/>
                <a:ea typeface="メイリオ" panose="020B0604030504040204" pitchFamily="50" charset="-128"/>
              </a:rPr>
              <a:t>３</a:t>
            </a:r>
            <a:r>
              <a:rPr lang="ja-JP" altLang="en-US" sz="2000" b="1" dirty="0" smtClean="0">
                <a:latin typeface="メイリオ" panose="020B0604030504040204" pitchFamily="50" charset="-128"/>
                <a:ea typeface="メイリオ" panose="020B0604030504040204" pitchFamily="50" charset="-128"/>
              </a:rPr>
              <a:t>日（火）</a:t>
            </a:r>
            <a:r>
              <a:rPr lang="en-US" altLang="ja-JP" sz="2000" b="1" dirty="0" smtClean="0">
                <a:latin typeface="メイリオ" panose="020B0604030504040204" pitchFamily="50" charset="-128"/>
                <a:ea typeface="メイリオ" panose="020B0604030504040204" pitchFamily="50" charset="-128"/>
              </a:rPr>
              <a:t>13:</a:t>
            </a:r>
            <a:r>
              <a:rPr lang="en-US" altLang="ja-JP" sz="2000" b="1" dirty="0">
                <a:latin typeface="メイリオ" panose="020B0604030504040204" pitchFamily="50" charset="-128"/>
                <a:ea typeface="メイリオ" panose="020B0604030504040204" pitchFamily="50" charset="-128"/>
              </a:rPr>
              <a:t>00</a:t>
            </a:r>
            <a:r>
              <a:rPr lang="ja-JP" altLang="en-US" sz="2000" b="1" dirty="0" smtClean="0">
                <a:latin typeface="メイリオ" panose="020B0604030504040204" pitchFamily="50" charset="-128"/>
                <a:ea typeface="メイリオ" panose="020B0604030504040204" pitchFamily="50" charset="-128"/>
              </a:rPr>
              <a:t>～</a:t>
            </a:r>
            <a:r>
              <a:rPr lang="en-US" altLang="ja-JP" sz="2000" b="1" dirty="0" smtClean="0">
                <a:latin typeface="メイリオ" panose="020B0604030504040204" pitchFamily="50" charset="-128"/>
                <a:ea typeface="メイリオ" panose="020B0604030504040204" pitchFamily="50" charset="-128"/>
              </a:rPr>
              <a:t>18:00</a:t>
            </a:r>
            <a:r>
              <a:rPr lang="ja-JP" altLang="en-US" sz="2000" b="1" dirty="0" smtClean="0">
                <a:latin typeface="メイリオ" panose="020B0604030504040204" pitchFamily="50" charset="-128"/>
                <a:ea typeface="メイリオ" panose="020B0604030504040204" pitchFamily="50" charset="-128"/>
              </a:rPr>
              <a:t>（予定）</a:t>
            </a:r>
            <a:endParaRPr lang="en-US" altLang="ja-JP" sz="2000" b="1" dirty="0" smtClean="0">
              <a:latin typeface="メイリオ" panose="020B0604030504040204" pitchFamily="50" charset="-128"/>
              <a:ea typeface="メイリオ" panose="020B0604030504040204" pitchFamily="50" charset="-128"/>
            </a:endParaRPr>
          </a:p>
          <a:p>
            <a:r>
              <a:rPr lang="ja-JP" altLang="en-US" sz="1600" dirty="0">
                <a:latin typeface="メイリオ" panose="020B0604030504040204" pitchFamily="50" charset="-128"/>
                <a:ea typeface="メイリオ" panose="020B0604030504040204" pitchFamily="50" charset="-128"/>
              </a:rPr>
              <a:t>　</a:t>
            </a:r>
            <a:r>
              <a:rPr lang="en-US" altLang="ja-JP" sz="1600" dirty="0" smtClean="0">
                <a:latin typeface="メイリオ" panose="020B0604030504040204" pitchFamily="50" charset="-128"/>
                <a:ea typeface="メイリオ" panose="020B0604030504040204" pitchFamily="50" charset="-128"/>
              </a:rPr>
              <a:t>※3</a:t>
            </a:r>
            <a:r>
              <a:rPr lang="ja-JP" altLang="en-US" sz="1600" dirty="0" smtClean="0">
                <a:latin typeface="メイリオ" panose="020B0604030504040204" pitchFamily="50" charset="-128"/>
                <a:ea typeface="メイリオ" panose="020B0604030504040204" pitchFamily="50" charset="-128"/>
              </a:rPr>
              <a:t>部構成で、</a:t>
            </a:r>
            <a:r>
              <a:rPr lang="en-US" altLang="ja-JP" sz="1600" dirty="0" smtClean="0">
                <a:latin typeface="メイリオ" panose="020B0604030504040204" pitchFamily="50" charset="-128"/>
                <a:ea typeface="メイリオ" panose="020B0604030504040204" pitchFamily="50" charset="-128"/>
              </a:rPr>
              <a:t>1</a:t>
            </a:r>
            <a:r>
              <a:rPr lang="ja-JP" altLang="en-US" sz="1600" dirty="0" smtClean="0">
                <a:latin typeface="メイリオ" panose="020B0604030504040204" pitchFamily="50" charset="-128"/>
                <a:ea typeface="メイリオ" panose="020B0604030504040204" pitchFamily="50" charset="-128"/>
              </a:rPr>
              <a:t>部につき</a:t>
            </a:r>
            <a:r>
              <a:rPr lang="en-US" altLang="ja-JP" sz="1600" dirty="0" smtClean="0">
                <a:latin typeface="メイリオ" panose="020B0604030504040204" pitchFamily="50" charset="-128"/>
                <a:ea typeface="メイリオ" panose="020B0604030504040204" pitchFamily="50" charset="-128"/>
              </a:rPr>
              <a:t>3</a:t>
            </a:r>
            <a:r>
              <a:rPr lang="ja-JP" altLang="en-US" sz="1600" dirty="0" smtClean="0">
                <a:latin typeface="メイリオ" panose="020B0604030504040204" pitchFamily="50" charset="-128"/>
                <a:ea typeface="メイリオ" panose="020B0604030504040204" pitchFamily="50" charset="-128"/>
              </a:rPr>
              <a:t>開発者等がピッチ（プレゼンテーション）</a:t>
            </a:r>
            <a:endParaRPr lang="en-US" altLang="ja-JP" sz="1600" dirty="0" smtClean="0">
              <a:latin typeface="メイリオ" panose="020B0604030504040204" pitchFamily="50" charset="-128"/>
              <a:ea typeface="メイリオ" panose="020B0604030504040204" pitchFamily="50" charset="-128"/>
            </a:endParaRPr>
          </a:p>
          <a:p>
            <a:r>
              <a:rPr lang="ja-JP" altLang="en-US" sz="1600" dirty="0" smtClean="0">
                <a:latin typeface="メイリオ" panose="020B0604030504040204" pitchFamily="50" charset="-128"/>
                <a:ea typeface="メイリオ" panose="020B0604030504040204" pitchFamily="50" charset="-128"/>
              </a:rPr>
              <a:t>　</a:t>
            </a:r>
            <a:r>
              <a:rPr lang="en-US" altLang="ja-JP" sz="1600" dirty="0" smtClean="0">
                <a:latin typeface="メイリオ" panose="020B0604030504040204" pitchFamily="50" charset="-128"/>
                <a:ea typeface="メイリオ" panose="020B0604030504040204" pitchFamily="50" charset="-128"/>
              </a:rPr>
              <a:t>※1</a:t>
            </a:r>
            <a:r>
              <a:rPr lang="ja-JP" altLang="en-US" sz="1600" dirty="0" smtClean="0">
                <a:latin typeface="メイリオ" panose="020B0604030504040204" pitchFamily="50" charset="-128"/>
                <a:ea typeface="メイリオ" panose="020B0604030504040204" pitchFamily="50" charset="-128"/>
              </a:rPr>
              <a:t>開発者等につき</a:t>
            </a:r>
            <a:r>
              <a:rPr lang="en-US" altLang="ja-JP" sz="1600" dirty="0" smtClean="0">
                <a:latin typeface="メイリオ" panose="020B0604030504040204" pitchFamily="50" charset="-128"/>
                <a:ea typeface="メイリオ" panose="020B0604030504040204" pitchFamily="50" charset="-128"/>
              </a:rPr>
              <a:t>20</a:t>
            </a:r>
            <a:r>
              <a:rPr lang="ja-JP" altLang="en-US" sz="1600" dirty="0" smtClean="0">
                <a:latin typeface="メイリオ" panose="020B0604030504040204" pitchFamily="50" charset="-128"/>
                <a:ea typeface="メイリオ" panose="020B0604030504040204" pitchFamily="50" charset="-128"/>
              </a:rPr>
              <a:t>分（</a:t>
            </a:r>
            <a:r>
              <a:rPr lang="en-US" altLang="ja-JP" sz="1600" dirty="0" smtClean="0">
                <a:latin typeface="メイリオ" panose="020B0604030504040204" pitchFamily="50" charset="-128"/>
                <a:ea typeface="メイリオ" panose="020B0604030504040204" pitchFamily="50" charset="-128"/>
              </a:rPr>
              <a:t>10</a:t>
            </a:r>
            <a:r>
              <a:rPr lang="ja-JP" altLang="en-US" sz="1600" dirty="0" smtClean="0">
                <a:latin typeface="メイリオ" panose="020B0604030504040204" pitchFamily="50" charset="-128"/>
                <a:ea typeface="メイリオ" panose="020B0604030504040204" pitchFamily="50" charset="-128"/>
              </a:rPr>
              <a:t>分提案、</a:t>
            </a:r>
            <a:r>
              <a:rPr lang="en-US" altLang="ja-JP" sz="1600" dirty="0" smtClean="0">
                <a:latin typeface="メイリオ" panose="020B0604030504040204" pitchFamily="50" charset="-128"/>
                <a:ea typeface="メイリオ" panose="020B0604030504040204" pitchFamily="50" charset="-128"/>
              </a:rPr>
              <a:t>10</a:t>
            </a:r>
            <a:r>
              <a:rPr lang="ja-JP" altLang="en-US" sz="1600" dirty="0" smtClean="0">
                <a:latin typeface="メイリオ" panose="020B0604030504040204" pitchFamily="50" charset="-128"/>
                <a:ea typeface="メイリオ" panose="020B0604030504040204" pitchFamily="50" charset="-128"/>
              </a:rPr>
              <a:t>分質疑応答）</a:t>
            </a:r>
            <a:endParaRPr lang="en-US" altLang="ja-JP" sz="1600" dirty="0" smtClean="0">
              <a:latin typeface="メイリオ" panose="020B0604030504040204" pitchFamily="50" charset="-128"/>
              <a:ea typeface="メイリオ" panose="020B0604030504040204" pitchFamily="50" charset="-128"/>
            </a:endParaRPr>
          </a:p>
          <a:p>
            <a:r>
              <a:rPr lang="ja-JP" altLang="en-US" sz="1600" dirty="0">
                <a:latin typeface="メイリオ" panose="020B0604030504040204" pitchFamily="50" charset="-128"/>
                <a:ea typeface="メイリオ" panose="020B0604030504040204" pitchFamily="50" charset="-128"/>
              </a:rPr>
              <a:t>　</a:t>
            </a:r>
            <a:r>
              <a:rPr lang="en-US" altLang="ja-JP" sz="1600" dirty="0" smtClean="0">
                <a:latin typeface="メイリオ" panose="020B0604030504040204" pitchFamily="50" charset="-128"/>
                <a:ea typeface="メイリオ" panose="020B0604030504040204" pitchFamily="50" charset="-128"/>
              </a:rPr>
              <a:t>※</a:t>
            </a:r>
            <a:r>
              <a:rPr lang="ja-JP" altLang="en-US" sz="1600" dirty="0" smtClean="0">
                <a:latin typeface="メイリオ" panose="020B0604030504040204" pitchFamily="50" charset="-128"/>
                <a:ea typeface="メイリオ" panose="020B0604030504040204" pitchFamily="50" charset="-128"/>
              </a:rPr>
              <a:t>各部の終了後に地方自治体と個別に面談できる時間を設ける。（各部約</a:t>
            </a:r>
            <a:r>
              <a:rPr lang="en-US" altLang="ja-JP" sz="1600" dirty="0" smtClean="0">
                <a:latin typeface="メイリオ" panose="020B0604030504040204" pitchFamily="50" charset="-128"/>
                <a:ea typeface="メイリオ" panose="020B0604030504040204" pitchFamily="50" charset="-128"/>
              </a:rPr>
              <a:t>20</a:t>
            </a:r>
            <a:r>
              <a:rPr lang="ja-JP" altLang="en-US" sz="1600" dirty="0" smtClean="0">
                <a:latin typeface="メイリオ" panose="020B0604030504040204" pitchFamily="50" charset="-128"/>
                <a:ea typeface="メイリオ" panose="020B0604030504040204" pitchFamily="50" charset="-128"/>
              </a:rPr>
              <a:t>分</a:t>
            </a:r>
            <a:r>
              <a:rPr lang="ja-JP" altLang="en-US" sz="1600" dirty="0">
                <a:latin typeface="メイリオ" panose="020B0604030504040204" pitchFamily="50" charset="-128"/>
                <a:ea typeface="メイリオ" panose="020B0604030504040204" pitchFamily="50" charset="-128"/>
              </a:rPr>
              <a:t>）</a:t>
            </a:r>
            <a:endParaRPr lang="en-US" altLang="ja-JP" sz="1600" dirty="0" smtClean="0">
              <a:latin typeface="メイリオ" panose="020B0604030504040204" pitchFamily="50" charset="-128"/>
              <a:ea typeface="メイリオ" panose="020B0604030504040204" pitchFamily="50" charset="-128"/>
            </a:endParaRPr>
          </a:p>
          <a:p>
            <a:r>
              <a:rPr lang="ja-JP" altLang="en-US" sz="1600" dirty="0">
                <a:latin typeface="メイリオ" panose="020B0604030504040204" pitchFamily="50" charset="-128"/>
                <a:ea typeface="メイリオ" panose="020B0604030504040204" pitchFamily="50" charset="-128"/>
              </a:rPr>
              <a:t>　</a:t>
            </a:r>
            <a:r>
              <a:rPr lang="en-US" altLang="ja-JP" sz="1600" dirty="0" smtClean="0">
                <a:latin typeface="メイリオ" panose="020B0604030504040204" pitchFamily="50" charset="-128"/>
                <a:ea typeface="メイリオ" panose="020B0604030504040204" pitchFamily="50" charset="-128"/>
              </a:rPr>
              <a:t>※</a:t>
            </a:r>
            <a:r>
              <a:rPr lang="ja-JP" altLang="en-US" sz="1600" dirty="0" smtClean="0">
                <a:latin typeface="メイリオ" panose="020B0604030504040204" pitchFamily="50" charset="-128"/>
                <a:ea typeface="メイリオ" panose="020B0604030504040204" pitchFamily="50" charset="-128"/>
              </a:rPr>
              <a:t>当日の発表順番は募集後に</a:t>
            </a:r>
            <a:r>
              <a:rPr lang="en-US" altLang="ja-JP" sz="1600" dirty="0" smtClean="0">
                <a:latin typeface="メイリオ" panose="020B0604030504040204" pitchFamily="50" charset="-128"/>
                <a:ea typeface="メイリオ" panose="020B0604030504040204" pitchFamily="50" charset="-128"/>
              </a:rPr>
              <a:t>IT</a:t>
            </a:r>
            <a:r>
              <a:rPr lang="ja-JP" altLang="en-US" sz="1600" dirty="0" smtClean="0">
                <a:latin typeface="メイリオ" panose="020B0604030504040204" pitchFamily="50" charset="-128"/>
                <a:ea typeface="メイリオ" panose="020B0604030504040204" pitchFamily="50" charset="-128"/>
              </a:rPr>
              <a:t>室において決定する。</a:t>
            </a:r>
            <a:endParaRPr lang="en-US" altLang="ja-JP" sz="1600" dirty="0" smtClean="0">
              <a:latin typeface="メイリオ" panose="020B0604030504040204" pitchFamily="50" charset="-128"/>
              <a:ea typeface="メイリオ" panose="020B0604030504040204" pitchFamily="50" charset="-128"/>
            </a:endParaRPr>
          </a:p>
          <a:p>
            <a:pPr marL="342900" indent="-342900">
              <a:lnSpc>
                <a:spcPct val="150000"/>
              </a:lnSpc>
              <a:buFont typeface="Wingdings" panose="05000000000000000000" pitchFamily="2" charset="2"/>
              <a:buChar char="u"/>
            </a:pPr>
            <a:r>
              <a:rPr lang="ja-JP" altLang="en-US" sz="2000" b="1" dirty="0" smtClean="0">
                <a:latin typeface="メイリオ" panose="020B0604030504040204" pitchFamily="50" charset="-128"/>
                <a:ea typeface="メイリオ" panose="020B0604030504040204" pitchFamily="50" charset="-128"/>
              </a:rPr>
              <a:t>場　所</a:t>
            </a:r>
            <a:r>
              <a:rPr lang="ja-JP" altLang="en-US" sz="2000" b="1" dirty="0">
                <a:latin typeface="メイリオ" panose="020B0604030504040204" pitchFamily="50" charset="-128"/>
                <a:ea typeface="メイリオ" panose="020B0604030504040204" pitchFamily="50" charset="-128"/>
              </a:rPr>
              <a:t>：東京ユビキタス協創広場</a:t>
            </a:r>
            <a:r>
              <a:rPr lang="en-US" altLang="ja-JP" sz="2000" b="1" dirty="0" smtClean="0">
                <a:latin typeface="メイリオ" panose="020B0604030504040204" pitchFamily="50" charset="-128"/>
                <a:ea typeface="メイリオ" panose="020B0604030504040204" pitchFamily="50" charset="-128"/>
              </a:rPr>
              <a:t>CANVAS</a:t>
            </a:r>
            <a:r>
              <a:rPr lang="ja-JP" altLang="en-US" sz="2000" b="1" dirty="0" smtClean="0">
                <a:latin typeface="メイリオ" panose="020B0604030504040204" pitchFamily="50" charset="-128"/>
                <a:ea typeface="メイリオ" panose="020B0604030504040204" pitchFamily="50" charset="-128"/>
              </a:rPr>
              <a:t>２階</a:t>
            </a:r>
            <a:endParaRPr lang="en-US" altLang="ja-JP" sz="2000" b="1" dirty="0" smtClean="0">
              <a:latin typeface="メイリオ" panose="020B0604030504040204" pitchFamily="50" charset="-128"/>
              <a:ea typeface="メイリオ" panose="020B0604030504040204" pitchFamily="50" charset="-128"/>
            </a:endParaRPr>
          </a:p>
          <a:p>
            <a:r>
              <a:rPr lang="ja-JP" altLang="en-US" sz="2000" b="1" dirty="0">
                <a:latin typeface="メイリオ" panose="020B0604030504040204" pitchFamily="50" charset="-128"/>
                <a:ea typeface="メイリオ" panose="020B0604030504040204" pitchFamily="50" charset="-128"/>
              </a:rPr>
              <a:t>　</a:t>
            </a:r>
            <a:r>
              <a:rPr lang="ja-JP" altLang="en-US" sz="2000" b="1" dirty="0" smtClean="0">
                <a:latin typeface="メイリオ" panose="020B0604030504040204" pitchFamily="50" charset="-128"/>
                <a:ea typeface="メイリオ" panose="020B0604030504040204" pitchFamily="50" charset="-128"/>
              </a:rPr>
              <a:t>　　　　（</a:t>
            </a:r>
            <a:r>
              <a:rPr lang="ja-JP" altLang="en-US" sz="2000" b="1" dirty="0">
                <a:latin typeface="メイリオ" panose="020B0604030504040204" pitchFamily="50" charset="-128"/>
                <a:ea typeface="メイリオ" panose="020B0604030504040204" pitchFamily="50" charset="-128"/>
              </a:rPr>
              <a:t>東京都中央区新川</a:t>
            </a:r>
            <a:r>
              <a:rPr lang="en-US" altLang="ja-JP" sz="2000" b="1" dirty="0">
                <a:latin typeface="メイリオ" panose="020B0604030504040204" pitchFamily="50" charset="-128"/>
                <a:ea typeface="メイリオ" panose="020B0604030504040204" pitchFamily="50" charset="-128"/>
              </a:rPr>
              <a:t>2-4-7</a:t>
            </a:r>
            <a:r>
              <a:rPr lang="ja-JP" altLang="en-US" sz="2000" b="1" dirty="0" smtClean="0">
                <a:latin typeface="メイリオ" panose="020B0604030504040204" pitchFamily="50" charset="-128"/>
                <a:ea typeface="メイリオ" panose="020B0604030504040204" pitchFamily="50" charset="-128"/>
              </a:rPr>
              <a:t>）</a:t>
            </a:r>
            <a:endParaRPr lang="en-US" altLang="ja-JP" sz="2000" b="1" dirty="0" smtClean="0">
              <a:latin typeface="メイリオ" panose="020B0604030504040204" pitchFamily="50" charset="-128"/>
              <a:ea typeface="メイリオ" panose="020B0604030504040204" pitchFamily="50" charset="-128"/>
            </a:endParaRPr>
          </a:p>
        </p:txBody>
      </p:sp>
      <p:pic>
        <p:nvPicPr>
          <p:cNvPr id="9" name="図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689033" y="3783495"/>
            <a:ext cx="2872410" cy="1914939"/>
          </a:xfrm>
          <a:prstGeom prst="rect">
            <a:avLst/>
          </a:prstGeom>
        </p:spPr>
      </p:pic>
      <p:sp>
        <p:nvSpPr>
          <p:cNvPr id="10" name="テキスト ボックス 9"/>
          <p:cNvSpPr txBox="1"/>
          <p:nvPr/>
        </p:nvSpPr>
        <p:spPr bwMode="auto">
          <a:xfrm>
            <a:off x="225286" y="5261114"/>
            <a:ext cx="9491871" cy="1477295"/>
          </a:xfrm>
          <a:prstGeom prst="rect">
            <a:avLst/>
          </a:prstGeom>
          <a:noFill/>
          <a:ln w="9525" algn="ctr">
            <a:noFill/>
            <a:miter lim="800000"/>
            <a:headEnd/>
            <a:tailEnd/>
          </a:ln>
          <a:effectLst/>
        </p:spPr>
        <p:txBody>
          <a:bodyPr wrap="square" lIns="91406" tIns="45704" rIns="91406" bIns="45704" rtlCol="0">
            <a:spAutoFit/>
          </a:bodyPr>
          <a:lstStyle/>
          <a:p>
            <a:pPr>
              <a:lnSpc>
                <a:spcPct val="150000"/>
              </a:lnSpc>
            </a:pPr>
            <a:r>
              <a:rPr lang="ja-JP" altLang="en-US" sz="2000" b="1" dirty="0" smtClean="0">
                <a:latin typeface="メイリオ" panose="020B0604030504040204" pitchFamily="50" charset="-128"/>
                <a:ea typeface="メイリオ" panose="020B0604030504040204" pitchFamily="50" charset="-128"/>
              </a:rPr>
              <a:t>②フィードバック期間</a:t>
            </a:r>
            <a:endParaRPr lang="en-US" altLang="ja-JP" sz="2000" b="1" dirty="0" smtClean="0">
              <a:latin typeface="メイリオ" panose="020B0604030504040204" pitchFamily="50" charset="-128"/>
              <a:ea typeface="メイリオ" panose="020B0604030504040204" pitchFamily="50" charset="-128"/>
            </a:endParaRPr>
          </a:p>
          <a:p>
            <a:pPr marL="342900" indent="-342900">
              <a:lnSpc>
                <a:spcPct val="150000"/>
              </a:lnSpc>
              <a:buFont typeface="Wingdings" panose="05000000000000000000" pitchFamily="2" charset="2"/>
              <a:buChar char="u"/>
            </a:pPr>
            <a:r>
              <a:rPr lang="ja-JP" altLang="en-US" sz="2000" b="1" dirty="0" smtClean="0">
                <a:latin typeface="メイリオ" panose="020B0604030504040204" pitchFamily="50" charset="-128"/>
                <a:ea typeface="メイリオ" panose="020B0604030504040204" pitchFamily="50" charset="-128"/>
              </a:rPr>
              <a:t>日　時：</a:t>
            </a:r>
            <a:r>
              <a:rPr lang="en-US" altLang="ja-JP" sz="2000" b="1" dirty="0" smtClean="0">
                <a:latin typeface="メイリオ" panose="020B0604030504040204" pitchFamily="50" charset="-128"/>
                <a:ea typeface="メイリオ" panose="020B0604030504040204" pitchFamily="50" charset="-128"/>
              </a:rPr>
              <a:t>2019</a:t>
            </a:r>
            <a:r>
              <a:rPr lang="ja-JP" altLang="en-US" sz="2000" b="1" dirty="0" smtClean="0">
                <a:latin typeface="メイリオ" panose="020B0604030504040204" pitchFamily="50" charset="-128"/>
                <a:ea typeface="メイリオ" panose="020B0604030504040204" pitchFamily="50" charset="-128"/>
              </a:rPr>
              <a:t>年９月</a:t>
            </a:r>
            <a:r>
              <a:rPr lang="ja-JP" altLang="en-US" sz="2000" b="1" dirty="0">
                <a:latin typeface="メイリオ" panose="020B0604030504040204" pitchFamily="50" charset="-128"/>
                <a:ea typeface="メイリオ" panose="020B0604030504040204" pitchFamily="50" charset="-128"/>
              </a:rPr>
              <a:t>５</a:t>
            </a:r>
            <a:r>
              <a:rPr lang="ja-JP" altLang="en-US" sz="2000" b="1" dirty="0" smtClean="0">
                <a:latin typeface="メイリオ" panose="020B0604030504040204" pitchFamily="50" charset="-128"/>
                <a:ea typeface="メイリオ" panose="020B0604030504040204" pitchFamily="50" charset="-128"/>
              </a:rPr>
              <a:t>日（木）～</a:t>
            </a:r>
            <a:r>
              <a:rPr lang="en-US" altLang="ja-JP" sz="2000" b="1" dirty="0">
                <a:latin typeface="メイリオ" panose="020B0604030504040204" pitchFamily="50" charset="-128"/>
                <a:ea typeface="メイリオ" panose="020B0604030504040204" pitchFamily="50" charset="-128"/>
              </a:rPr>
              <a:t>2019</a:t>
            </a:r>
            <a:r>
              <a:rPr lang="ja-JP" altLang="en-US" sz="2000" b="1" dirty="0" smtClean="0">
                <a:latin typeface="メイリオ" panose="020B0604030504040204" pitchFamily="50" charset="-128"/>
                <a:ea typeface="メイリオ" panose="020B0604030504040204" pitchFamily="50" charset="-128"/>
              </a:rPr>
              <a:t>年９月</a:t>
            </a:r>
            <a:r>
              <a:rPr lang="en-US" altLang="ja-JP" sz="2000" b="1" dirty="0">
                <a:latin typeface="メイリオ" panose="020B0604030504040204" pitchFamily="50" charset="-128"/>
                <a:ea typeface="メイリオ" panose="020B0604030504040204" pitchFamily="50" charset="-128"/>
              </a:rPr>
              <a:t>13</a:t>
            </a:r>
            <a:r>
              <a:rPr lang="ja-JP" altLang="en-US" sz="2000" b="1" dirty="0" smtClean="0">
                <a:latin typeface="メイリオ" panose="020B0604030504040204" pitchFamily="50" charset="-128"/>
                <a:ea typeface="メイリオ" panose="020B0604030504040204" pitchFamily="50" charset="-128"/>
              </a:rPr>
              <a:t>日（金）</a:t>
            </a:r>
            <a:r>
              <a:rPr lang="en-US" altLang="ja-JP" sz="2000" b="1" dirty="0" smtClean="0">
                <a:latin typeface="メイリオ" panose="020B0604030504040204" pitchFamily="50" charset="-128"/>
                <a:ea typeface="メイリオ" panose="020B0604030504040204" pitchFamily="50" charset="-128"/>
              </a:rPr>
              <a:t>18:00</a:t>
            </a:r>
            <a:endParaRPr lang="en-US" altLang="ja-JP" sz="1600" dirty="0" smtClean="0">
              <a:latin typeface="メイリオ" panose="020B0604030504040204" pitchFamily="50" charset="-128"/>
              <a:ea typeface="メイリオ" panose="020B0604030504040204" pitchFamily="50" charset="-128"/>
            </a:endParaRPr>
          </a:p>
          <a:p>
            <a:pPr marL="342900" indent="-342900">
              <a:lnSpc>
                <a:spcPct val="150000"/>
              </a:lnSpc>
              <a:buFont typeface="Wingdings" panose="05000000000000000000" pitchFamily="2" charset="2"/>
              <a:buChar char="u"/>
            </a:pPr>
            <a:r>
              <a:rPr lang="ja-JP" altLang="en-US" sz="2000" b="1" dirty="0" smtClean="0">
                <a:latin typeface="メイリオ" panose="020B0604030504040204" pitchFamily="50" charset="-128"/>
                <a:ea typeface="メイリオ" panose="020B0604030504040204" pitchFamily="50" charset="-128"/>
              </a:rPr>
              <a:t>場　所：政府</a:t>
            </a:r>
            <a:r>
              <a:rPr lang="en-US" altLang="ja-JP" sz="2000" b="1" dirty="0" smtClean="0">
                <a:latin typeface="メイリオ" panose="020B0604030504040204" pitchFamily="50" charset="-128"/>
                <a:ea typeface="メイリオ" panose="020B0604030504040204" pitchFamily="50" charset="-128"/>
              </a:rPr>
              <a:t>CIO</a:t>
            </a:r>
            <a:r>
              <a:rPr lang="ja-JP" altLang="en-US" sz="2000" b="1" dirty="0" smtClean="0">
                <a:latin typeface="メイリオ" panose="020B0604030504040204" pitchFamily="50" charset="-128"/>
                <a:ea typeface="メイリオ" panose="020B0604030504040204" pitchFamily="50" charset="-128"/>
              </a:rPr>
              <a:t>ポータルに掲載　アプリケーション「</a:t>
            </a:r>
            <a:r>
              <a:rPr lang="en-US" altLang="ja-JP" sz="2000" b="1" dirty="0" smtClean="0">
                <a:latin typeface="メイリオ" panose="020B0604030504040204" pitchFamily="50" charset="-128"/>
                <a:ea typeface="メイリオ" panose="020B0604030504040204" pitchFamily="50" charset="-128"/>
              </a:rPr>
              <a:t>Sli.do</a:t>
            </a:r>
            <a:r>
              <a:rPr lang="ja-JP" altLang="en-US" sz="2000" b="1" dirty="0" smtClean="0">
                <a:latin typeface="メイリオ" panose="020B0604030504040204" pitchFamily="50" charset="-128"/>
                <a:ea typeface="メイリオ" panose="020B0604030504040204" pitchFamily="50" charset="-128"/>
              </a:rPr>
              <a:t>」を利用</a:t>
            </a:r>
            <a:endParaRPr lang="en-US" altLang="ja-JP" sz="2000" b="1" dirty="0" smtClean="0">
              <a:latin typeface="メイリオ" panose="020B0604030504040204" pitchFamily="50" charset="-128"/>
              <a:ea typeface="メイリオ" panose="020B0604030504040204" pitchFamily="50" charset="-128"/>
            </a:endParaRPr>
          </a:p>
        </p:txBody>
      </p:sp>
      <p:sp>
        <p:nvSpPr>
          <p:cNvPr id="6" name="正方形/長方形 5"/>
          <p:cNvSpPr/>
          <p:nvPr/>
        </p:nvSpPr>
        <p:spPr>
          <a:xfrm>
            <a:off x="76574" y="688774"/>
            <a:ext cx="9693216" cy="1229478"/>
          </a:xfrm>
          <a:prstGeom prst="rect">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tIns="216000" rtlCol="0" anchor="ctr"/>
          <a:lstStyle/>
          <a:p>
            <a:pPr marL="176213" indent="-176213">
              <a:defRPr/>
            </a:pPr>
            <a:r>
              <a:rPr lang="ja-JP" altLang="en-US" dirty="0" smtClean="0">
                <a:solidFill>
                  <a:prstClr val="black"/>
                </a:solidFill>
                <a:latin typeface="Meiryo UI" panose="020B0604030504040204" pitchFamily="50" charset="-128"/>
              </a:rPr>
              <a:t>○自治体ピッチを実施するに当たって、「ピッチ（プレゼンテーション）」のイメージを共有するため、共通するテーマを設定せずに、</a:t>
            </a:r>
            <a:r>
              <a:rPr lang="ja-JP" altLang="en-US" b="1" u="sng" dirty="0" smtClean="0">
                <a:solidFill>
                  <a:prstClr val="black"/>
                </a:solidFill>
                <a:latin typeface="Meiryo UI" panose="020B0604030504040204" pitchFamily="50" charset="-128"/>
              </a:rPr>
              <a:t>既に地方自治体が共同利用しているシステム等又は共同利用を前提に開発しているシステム等を提案するピッチ（プレゼンテーション）＆フィードバックを開催</a:t>
            </a:r>
            <a:r>
              <a:rPr lang="ja-JP" altLang="en-US" dirty="0" smtClean="0">
                <a:solidFill>
                  <a:prstClr val="black"/>
                </a:solidFill>
                <a:latin typeface="Meiryo UI" panose="020B0604030504040204" pitchFamily="50" charset="-128"/>
              </a:rPr>
              <a:t>する。</a:t>
            </a:r>
            <a:endParaRPr lang="en-US" altLang="ja-JP" dirty="0" smtClean="0">
              <a:solidFill>
                <a:prstClr val="black"/>
              </a:solidFill>
              <a:latin typeface="Meiryo UI" panose="020B0604030504040204" pitchFamily="50" charset="-128"/>
            </a:endParaRPr>
          </a:p>
        </p:txBody>
      </p:sp>
      <p:sp>
        <p:nvSpPr>
          <p:cNvPr id="7" name="テキスト ボックス 6"/>
          <p:cNvSpPr txBox="1"/>
          <p:nvPr/>
        </p:nvSpPr>
        <p:spPr bwMode="auto">
          <a:xfrm>
            <a:off x="195547" y="598799"/>
            <a:ext cx="1227656" cy="338522"/>
          </a:xfrm>
          <a:prstGeom prst="rect">
            <a:avLst/>
          </a:prstGeom>
          <a:solidFill>
            <a:schemeClr val="accent1"/>
          </a:solidFill>
          <a:ln w="9525" algn="ctr">
            <a:noFill/>
            <a:miter lim="800000"/>
            <a:headEnd/>
            <a:tailEnd/>
          </a:ln>
          <a:effectLst/>
        </p:spPr>
        <p:txBody>
          <a:bodyPr wrap="square" lIns="91406" tIns="45704" rIns="91406" bIns="45704" rtlCol="0">
            <a:spAutoFit/>
          </a:bodyPr>
          <a:lstStyle/>
          <a:p>
            <a:pPr algn="ctr">
              <a:defRPr/>
            </a:pPr>
            <a:r>
              <a:rPr lang="ja-JP" altLang="en-US" sz="1600" b="1" dirty="0" smtClean="0">
                <a:solidFill>
                  <a:prstClr val="white"/>
                </a:solidFill>
              </a:rPr>
              <a:t>概要</a:t>
            </a:r>
          </a:p>
        </p:txBody>
      </p:sp>
    </p:spTree>
    <p:extLst>
      <p:ext uri="{BB962C8B-B14F-4D97-AF65-F5344CB8AC3E}">
        <p14:creationId xmlns:p14="http://schemas.microsoft.com/office/powerpoint/2010/main" val="237902557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片側の 2 つの角を丸めた四角形 36"/>
          <p:cNvSpPr/>
          <p:nvPr/>
        </p:nvSpPr>
        <p:spPr>
          <a:xfrm>
            <a:off x="7444409" y="838201"/>
            <a:ext cx="2090530" cy="5264426"/>
          </a:xfrm>
          <a:prstGeom prst="round2SameRect">
            <a:avLst/>
          </a:prstGeom>
          <a:solidFill>
            <a:schemeClr val="accent5">
              <a:lumMod val="20000"/>
              <a:lumOff val="80000"/>
            </a:schemeClr>
          </a:solidFill>
          <a:ln>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kumimoji="1" lang="ja-JP" altLang="en-US" sz="1400" dirty="0" smtClean="0">
                <a:solidFill>
                  <a:schemeClr val="tx1"/>
                </a:solidFill>
              </a:rPr>
              <a:t>地方自治体（配信）</a:t>
            </a:r>
            <a:endParaRPr kumimoji="1" lang="ja-JP" altLang="en-US" sz="1400" dirty="0">
              <a:solidFill>
                <a:schemeClr val="tx1"/>
              </a:solidFill>
            </a:endParaRPr>
          </a:p>
        </p:txBody>
      </p:sp>
      <p:sp>
        <p:nvSpPr>
          <p:cNvPr id="2" name="タイトル 1"/>
          <p:cNvSpPr>
            <a:spLocks noGrp="1"/>
          </p:cNvSpPr>
          <p:nvPr>
            <p:ph type="title"/>
          </p:nvPr>
        </p:nvSpPr>
        <p:spPr/>
        <p:txBody>
          <a:bodyPr/>
          <a:lstStyle/>
          <a:p>
            <a:r>
              <a:rPr lang="ja-JP" altLang="en-US" sz="2400" b="1" dirty="0" smtClean="0"/>
              <a:t>（参考）第１部</a:t>
            </a:r>
            <a:r>
              <a:rPr kumimoji="1" lang="ja-JP" altLang="en-US" sz="2400" b="1" dirty="0" smtClean="0"/>
              <a:t>タイムテーブル</a:t>
            </a:r>
            <a:endParaRPr kumimoji="1" lang="ja-JP" altLang="en-US" sz="2400" b="1" dirty="0"/>
          </a:p>
        </p:txBody>
      </p:sp>
      <p:sp>
        <p:nvSpPr>
          <p:cNvPr id="4" name="片側の 2 つの角を丸めた四角形 3"/>
          <p:cNvSpPr/>
          <p:nvPr/>
        </p:nvSpPr>
        <p:spPr>
          <a:xfrm>
            <a:off x="874643" y="854766"/>
            <a:ext cx="2126973" cy="5257799"/>
          </a:xfrm>
          <a:prstGeom prst="round2SameRect">
            <a:avLst/>
          </a:prstGeom>
          <a:solidFill>
            <a:schemeClr val="tx2">
              <a:lumMod val="20000"/>
              <a:lumOff val="80000"/>
            </a:schemeClr>
          </a:solid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ja-JP" altLang="en-US" sz="1400" dirty="0">
                <a:solidFill>
                  <a:schemeClr val="tx1"/>
                </a:solidFill>
              </a:rPr>
              <a:t>全体</a:t>
            </a:r>
            <a:endParaRPr kumimoji="1" lang="ja-JP" altLang="en-US" sz="1400" dirty="0">
              <a:solidFill>
                <a:schemeClr val="tx1"/>
              </a:solidFill>
            </a:endParaRPr>
          </a:p>
        </p:txBody>
      </p:sp>
      <p:sp>
        <p:nvSpPr>
          <p:cNvPr id="22" name="片側の 2 つの角を丸めた四角形 21"/>
          <p:cNvSpPr/>
          <p:nvPr/>
        </p:nvSpPr>
        <p:spPr>
          <a:xfrm>
            <a:off x="3074504" y="815009"/>
            <a:ext cx="2133600" cy="5327374"/>
          </a:xfrm>
          <a:prstGeom prst="round2SameRect">
            <a:avLst/>
          </a:prstGeom>
          <a:solidFill>
            <a:srgbClr val="FFD0A1"/>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ja-JP" altLang="en-US" sz="1400" dirty="0" smtClean="0">
                <a:solidFill>
                  <a:schemeClr val="tx1"/>
                </a:solidFill>
              </a:rPr>
              <a:t>開発者</a:t>
            </a:r>
            <a:r>
              <a:rPr lang="ja-JP" altLang="en-US" sz="1400" dirty="0">
                <a:solidFill>
                  <a:schemeClr val="tx1"/>
                </a:solidFill>
              </a:rPr>
              <a:t>等</a:t>
            </a:r>
            <a:endParaRPr kumimoji="1" lang="ja-JP" altLang="en-US" sz="1400" dirty="0">
              <a:solidFill>
                <a:schemeClr val="tx1"/>
              </a:solidFill>
            </a:endParaRPr>
          </a:p>
        </p:txBody>
      </p:sp>
      <p:sp>
        <p:nvSpPr>
          <p:cNvPr id="29" name="片側の 2 つの角を丸めた四角形 28"/>
          <p:cNvSpPr/>
          <p:nvPr/>
        </p:nvSpPr>
        <p:spPr>
          <a:xfrm>
            <a:off x="5294244" y="854766"/>
            <a:ext cx="2090530" cy="5277678"/>
          </a:xfrm>
          <a:prstGeom prst="round2SameRect">
            <a:avLst/>
          </a:prstGeom>
          <a:solidFill>
            <a:schemeClr val="accent3">
              <a:lumMod val="20000"/>
              <a:lumOff val="80000"/>
            </a:schemeClr>
          </a:solidFill>
          <a:ln>
            <a:solidFill>
              <a:schemeClr val="accent3">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kumimoji="1" lang="ja-JP" altLang="en-US" sz="1400" dirty="0" smtClean="0">
                <a:solidFill>
                  <a:schemeClr val="tx1"/>
                </a:solidFill>
              </a:rPr>
              <a:t>地方自治体（会場）</a:t>
            </a:r>
            <a:endParaRPr kumimoji="1" lang="ja-JP" altLang="en-US" sz="1400" dirty="0">
              <a:solidFill>
                <a:schemeClr val="tx1"/>
              </a:solidFill>
            </a:endParaRPr>
          </a:p>
        </p:txBody>
      </p:sp>
      <p:graphicFrame>
        <p:nvGraphicFramePr>
          <p:cNvPr id="11" name="表 10"/>
          <p:cNvGraphicFramePr>
            <a:graphicFrameLocks noGrp="1"/>
          </p:cNvGraphicFramePr>
          <p:nvPr>
            <p:extLst>
              <p:ext uri="{D42A27DB-BD31-4B8C-83A1-F6EECF244321}">
                <p14:modId xmlns:p14="http://schemas.microsoft.com/office/powerpoint/2010/main" val="1978411735"/>
              </p:ext>
            </p:extLst>
          </p:nvPr>
        </p:nvGraphicFramePr>
        <p:xfrm>
          <a:off x="646042" y="1272204"/>
          <a:ext cx="8994913" cy="4871720"/>
        </p:xfrm>
        <a:graphic>
          <a:graphicData uri="http://schemas.openxmlformats.org/drawingml/2006/table">
            <a:tbl>
              <a:tblPr firstRow="1" bandRow="1">
                <a:tableStyleId>{5940675A-B579-460E-94D1-54222C63F5DA}</a:tableStyleId>
              </a:tblPr>
              <a:tblGrid>
                <a:gridCol w="8994913">
                  <a:extLst>
                    <a:ext uri="{9D8B030D-6E8A-4147-A177-3AD203B41FA5}">
                      <a16:colId xmlns:a16="http://schemas.microsoft.com/office/drawing/2014/main" val="2430970211"/>
                    </a:ext>
                  </a:extLst>
                </a:gridCol>
              </a:tblGrid>
              <a:tr h="203200">
                <a:tc>
                  <a:txBody>
                    <a:bodyPr/>
                    <a:lstStyle/>
                    <a:p>
                      <a:endParaRPr kumimoji="1" lang="ja-JP" altLang="en-US" sz="700" b="1"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792112043"/>
                  </a:ext>
                </a:extLst>
              </a:tr>
              <a:tr h="203200">
                <a:tc>
                  <a:txBody>
                    <a:bodyPr/>
                    <a:lstStyle/>
                    <a:p>
                      <a:endParaRPr kumimoji="1" lang="ja-JP" altLang="en-US" sz="700" b="1"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extLst>
                  <a:ext uri="{0D108BD9-81ED-4DB2-BD59-A6C34878D82A}">
                    <a16:rowId xmlns:a16="http://schemas.microsoft.com/office/drawing/2014/main" val="1959378388"/>
                  </a:ext>
                </a:extLst>
              </a:tr>
              <a:tr h="203200">
                <a:tc>
                  <a:txBody>
                    <a:bodyPr/>
                    <a:lstStyle/>
                    <a:p>
                      <a:endParaRPr kumimoji="1" lang="ja-JP" altLang="en-US" sz="700" b="1"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extLst>
                  <a:ext uri="{0D108BD9-81ED-4DB2-BD59-A6C34878D82A}">
                    <a16:rowId xmlns:a16="http://schemas.microsoft.com/office/drawing/2014/main" val="1655490594"/>
                  </a:ext>
                </a:extLst>
              </a:tr>
              <a:tr h="203200">
                <a:tc>
                  <a:txBody>
                    <a:bodyPr/>
                    <a:lstStyle/>
                    <a:p>
                      <a:endParaRPr kumimoji="1" lang="ja-JP" altLang="en-US" sz="700" b="1"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extLst>
                  <a:ext uri="{0D108BD9-81ED-4DB2-BD59-A6C34878D82A}">
                    <a16:rowId xmlns:a16="http://schemas.microsoft.com/office/drawing/2014/main" val="4177721453"/>
                  </a:ext>
                </a:extLst>
              </a:tr>
              <a:tr h="181118">
                <a:tc>
                  <a:txBody>
                    <a:bodyPr/>
                    <a:lstStyle/>
                    <a:p>
                      <a:endParaRPr kumimoji="1" lang="ja-JP" altLang="en-US" sz="700" b="1"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extLst>
                  <a:ext uri="{0D108BD9-81ED-4DB2-BD59-A6C34878D82A}">
                    <a16:rowId xmlns:a16="http://schemas.microsoft.com/office/drawing/2014/main" val="4256727570"/>
                  </a:ext>
                </a:extLst>
              </a:tr>
              <a:tr h="203200">
                <a:tc>
                  <a:txBody>
                    <a:bodyPr/>
                    <a:lstStyle/>
                    <a:p>
                      <a:endParaRPr kumimoji="1" lang="ja-JP" altLang="en-US" sz="700" b="1"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extLst>
                  <a:ext uri="{0D108BD9-81ED-4DB2-BD59-A6C34878D82A}">
                    <a16:rowId xmlns:a16="http://schemas.microsoft.com/office/drawing/2014/main" val="2714717290"/>
                  </a:ext>
                </a:extLst>
              </a:tr>
              <a:tr h="203200">
                <a:tc>
                  <a:txBody>
                    <a:bodyPr/>
                    <a:lstStyle/>
                    <a:p>
                      <a:endParaRPr kumimoji="1" lang="ja-JP" altLang="en-US" sz="700" b="1"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extLst>
                  <a:ext uri="{0D108BD9-81ED-4DB2-BD59-A6C34878D82A}">
                    <a16:rowId xmlns:a16="http://schemas.microsoft.com/office/drawing/2014/main" val="886308697"/>
                  </a:ext>
                </a:extLst>
              </a:tr>
              <a:tr h="203200">
                <a:tc>
                  <a:txBody>
                    <a:bodyPr/>
                    <a:lstStyle/>
                    <a:p>
                      <a:endParaRPr kumimoji="1" lang="ja-JP" altLang="en-US" sz="700" b="1"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extLst>
                  <a:ext uri="{0D108BD9-81ED-4DB2-BD59-A6C34878D82A}">
                    <a16:rowId xmlns:a16="http://schemas.microsoft.com/office/drawing/2014/main" val="1251112245"/>
                  </a:ext>
                </a:extLst>
              </a:tr>
              <a:tr h="203200">
                <a:tc>
                  <a:txBody>
                    <a:bodyPr/>
                    <a:lstStyle/>
                    <a:p>
                      <a:endParaRPr kumimoji="1" lang="ja-JP" altLang="en-US" sz="700" b="1"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extLst>
                  <a:ext uri="{0D108BD9-81ED-4DB2-BD59-A6C34878D82A}">
                    <a16:rowId xmlns:a16="http://schemas.microsoft.com/office/drawing/2014/main" val="3655460843"/>
                  </a:ext>
                </a:extLst>
              </a:tr>
              <a:tr h="203200">
                <a:tc>
                  <a:txBody>
                    <a:bodyPr/>
                    <a:lstStyle/>
                    <a:p>
                      <a:endParaRPr kumimoji="1" lang="ja-JP" altLang="en-US" sz="700" b="1"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extLst>
                  <a:ext uri="{0D108BD9-81ED-4DB2-BD59-A6C34878D82A}">
                    <a16:rowId xmlns:a16="http://schemas.microsoft.com/office/drawing/2014/main" val="2327324182"/>
                  </a:ext>
                </a:extLst>
              </a:tr>
              <a:tr h="203200">
                <a:tc>
                  <a:txBody>
                    <a:bodyPr/>
                    <a:lstStyle/>
                    <a:p>
                      <a:endParaRPr kumimoji="1" lang="ja-JP" altLang="en-US" sz="700" b="1"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extLst>
                  <a:ext uri="{0D108BD9-81ED-4DB2-BD59-A6C34878D82A}">
                    <a16:rowId xmlns:a16="http://schemas.microsoft.com/office/drawing/2014/main" val="942826877"/>
                  </a:ext>
                </a:extLst>
              </a:tr>
              <a:tr h="203200">
                <a:tc>
                  <a:txBody>
                    <a:bodyPr/>
                    <a:lstStyle/>
                    <a:p>
                      <a:endParaRPr kumimoji="1" lang="ja-JP" altLang="en-US" sz="700" b="1"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extLst>
                  <a:ext uri="{0D108BD9-81ED-4DB2-BD59-A6C34878D82A}">
                    <a16:rowId xmlns:a16="http://schemas.microsoft.com/office/drawing/2014/main" val="2469163767"/>
                  </a:ext>
                </a:extLst>
              </a:tr>
              <a:tr h="203200">
                <a:tc>
                  <a:txBody>
                    <a:bodyPr/>
                    <a:lstStyle/>
                    <a:p>
                      <a:endParaRPr kumimoji="1" lang="ja-JP" altLang="en-US" sz="700" b="1"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extLst>
                  <a:ext uri="{0D108BD9-81ED-4DB2-BD59-A6C34878D82A}">
                    <a16:rowId xmlns:a16="http://schemas.microsoft.com/office/drawing/2014/main" val="2615453878"/>
                  </a:ext>
                </a:extLst>
              </a:tr>
              <a:tr h="203200">
                <a:tc>
                  <a:txBody>
                    <a:bodyPr/>
                    <a:lstStyle/>
                    <a:p>
                      <a:endParaRPr kumimoji="1" lang="ja-JP" altLang="en-US" sz="700" b="1"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extLst>
                  <a:ext uri="{0D108BD9-81ED-4DB2-BD59-A6C34878D82A}">
                    <a16:rowId xmlns:a16="http://schemas.microsoft.com/office/drawing/2014/main" val="2526397798"/>
                  </a:ext>
                </a:extLst>
              </a:tr>
              <a:tr h="203200">
                <a:tc>
                  <a:txBody>
                    <a:bodyPr/>
                    <a:lstStyle/>
                    <a:p>
                      <a:endParaRPr kumimoji="1" lang="ja-JP" altLang="en-US" sz="700" b="1"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extLst>
                  <a:ext uri="{0D108BD9-81ED-4DB2-BD59-A6C34878D82A}">
                    <a16:rowId xmlns:a16="http://schemas.microsoft.com/office/drawing/2014/main" val="950688563"/>
                  </a:ext>
                </a:extLst>
              </a:tr>
              <a:tr h="203200">
                <a:tc>
                  <a:txBody>
                    <a:bodyPr/>
                    <a:lstStyle/>
                    <a:p>
                      <a:endParaRPr kumimoji="1" lang="ja-JP" altLang="en-US" sz="700" b="1"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extLst>
                  <a:ext uri="{0D108BD9-81ED-4DB2-BD59-A6C34878D82A}">
                    <a16:rowId xmlns:a16="http://schemas.microsoft.com/office/drawing/2014/main" val="1320718907"/>
                  </a:ext>
                </a:extLst>
              </a:tr>
              <a:tr h="203200">
                <a:tc>
                  <a:txBody>
                    <a:bodyPr/>
                    <a:lstStyle/>
                    <a:p>
                      <a:endParaRPr kumimoji="1" lang="ja-JP" altLang="en-US" sz="700" b="1"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extLst>
                  <a:ext uri="{0D108BD9-81ED-4DB2-BD59-A6C34878D82A}">
                    <a16:rowId xmlns:a16="http://schemas.microsoft.com/office/drawing/2014/main" val="1693839356"/>
                  </a:ext>
                </a:extLst>
              </a:tr>
              <a:tr h="203200">
                <a:tc>
                  <a:txBody>
                    <a:bodyPr/>
                    <a:lstStyle/>
                    <a:p>
                      <a:endParaRPr kumimoji="1" lang="ja-JP" altLang="en-US" sz="700" b="1"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extLst>
                  <a:ext uri="{0D108BD9-81ED-4DB2-BD59-A6C34878D82A}">
                    <a16:rowId xmlns:a16="http://schemas.microsoft.com/office/drawing/2014/main" val="2975048661"/>
                  </a:ext>
                </a:extLst>
              </a:tr>
              <a:tr h="203200">
                <a:tc>
                  <a:txBody>
                    <a:bodyPr/>
                    <a:lstStyle/>
                    <a:p>
                      <a:endParaRPr kumimoji="1" lang="ja-JP" altLang="en-US" sz="700" b="1"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extLst>
                  <a:ext uri="{0D108BD9-81ED-4DB2-BD59-A6C34878D82A}">
                    <a16:rowId xmlns:a16="http://schemas.microsoft.com/office/drawing/2014/main" val="806186750"/>
                  </a:ext>
                </a:extLst>
              </a:tr>
              <a:tr h="203200">
                <a:tc>
                  <a:txBody>
                    <a:bodyPr/>
                    <a:lstStyle/>
                    <a:p>
                      <a:endParaRPr kumimoji="1" lang="ja-JP" altLang="en-US" sz="700" b="1"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extLst>
                  <a:ext uri="{0D108BD9-81ED-4DB2-BD59-A6C34878D82A}">
                    <a16:rowId xmlns:a16="http://schemas.microsoft.com/office/drawing/2014/main" val="343524910"/>
                  </a:ext>
                </a:extLst>
              </a:tr>
              <a:tr h="203200">
                <a:tc>
                  <a:txBody>
                    <a:bodyPr/>
                    <a:lstStyle/>
                    <a:p>
                      <a:endParaRPr kumimoji="1" lang="ja-JP" altLang="en-US" sz="700" b="1"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extLst>
                  <a:ext uri="{0D108BD9-81ED-4DB2-BD59-A6C34878D82A}">
                    <a16:rowId xmlns:a16="http://schemas.microsoft.com/office/drawing/2014/main" val="2662675827"/>
                  </a:ext>
                </a:extLst>
              </a:tr>
              <a:tr h="203200">
                <a:tc>
                  <a:txBody>
                    <a:bodyPr/>
                    <a:lstStyle/>
                    <a:p>
                      <a:endParaRPr kumimoji="1" lang="ja-JP" altLang="en-US" sz="700" b="1"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extLst>
                  <a:ext uri="{0D108BD9-81ED-4DB2-BD59-A6C34878D82A}">
                    <a16:rowId xmlns:a16="http://schemas.microsoft.com/office/drawing/2014/main" val="3217386717"/>
                  </a:ext>
                </a:extLst>
              </a:tr>
              <a:tr h="203200">
                <a:tc>
                  <a:txBody>
                    <a:bodyPr/>
                    <a:lstStyle/>
                    <a:p>
                      <a:endParaRPr kumimoji="1" lang="ja-JP" altLang="en-US" sz="700" b="1"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extLst>
                  <a:ext uri="{0D108BD9-81ED-4DB2-BD59-A6C34878D82A}">
                    <a16:rowId xmlns:a16="http://schemas.microsoft.com/office/drawing/2014/main" val="1484677713"/>
                  </a:ext>
                </a:extLst>
              </a:tr>
              <a:tr h="203200">
                <a:tc>
                  <a:txBody>
                    <a:bodyPr/>
                    <a:lstStyle/>
                    <a:p>
                      <a:endParaRPr kumimoji="1" lang="ja-JP" altLang="en-US" sz="700" b="1"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extLst>
                  <a:ext uri="{0D108BD9-81ED-4DB2-BD59-A6C34878D82A}">
                    <a16:rowId xmlns:a16="http://schemas.microsoft.com/office/drawing/2014/main" val="1456905701"/>
                  </a:ext>
                </a:extLst>
              </a:tr>
            </a:tbl>
          </a:graphicData>
        </a:graphic>
      </p:graphicFrame>
      <p:sp>
        <p:nvSpPr>
          <p:cNvPr id="6" name="角丸四角形 5"/>
          <p:cNvSpPr/>
          <p:nvPr/>
        </p:nvSpPr>
        <p:spPr>
          <a:xfrm>
            <a:off x="993913" y="1282151"/>
            <a:ext cx="1908313" cy="397564"/>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smtClean="0"/>
              <a:t>開会</a:t>
            </a:r>
            <a:endParaRPr kumimoji="1" lang="en-US" altLang="ja-JP" sz="1200" dirty="0" smtClean="0"/>
          </a:p>
        </p:txBody>
      </p:sp>
      <p:sp>
        <p:nvSpPr>
          <p:cNvPr id="30" name="角丸四角形 29"/>
          <p:cNvSpPr/>
          <p:nvPr/>
        </p:nvSpPr>
        <p:spPr>
          <a:xfrm>
            <a:off x="987287" y="2087217"/>
            <a:ext cx="1924878" cy="795132"/>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200" dirty="0" smtClean="0"/>
              <a:t>A</a:t>
            </a:r>
            <a:r>
              <a:rPr lang="ja-JP" altLang="en-US" sz="1200" dirty="0" smtClean="0"/>
              <a:t>社ピッチ</a:t>
            </a:r>
            <a:endParaRPr kumimoji="1" lang="ja-JP" altLang="en-US" sz="1200" dirty="0"/>
          </a:p>
        </p:txBody>
      </p:sp>
      <p:sp>
        <p:nvSpPr>
          <p:cNvPr id="31" name="角丸四角形 30"/>
          <p:cNvSpPr/>
          <p:nvPr/>
        </p:nvSpPr>
        <p:spPr>
          <a:xfrm>
            <a:off x="1000539" y="3124199"/>
            <a:ext cx="1914940" cy="791820"/>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200" dirty="0"/>
              <a:t>B</a:t>
            </a:r>
            <a:r>
              <a:rPr lang="ja-JP" altLang="en-US" sz="1200" dirty="0" smtClean="0"/>
              <a:t>社ピッチ</a:t>
            </a:r>
            <a:endParaRPr kumimoji="1" lang="ja-JP" altLang="en-US" sz="1200" dirty="0"/>
          </a:p>
        </p:txBody>
      </p:sp>
      <p:sp>
        <p:nvSpPr>
          <p:cNvPr id="32" name="角丸四角形 31"/>
          <p:cNvSpPr/>
          <p:nvPr/>
        </p:nvSpPr>
        <p:spPr>
          <a:xfrm>
            <a:off x="993913" y="4141304"/>
            <a:ext cx="1914940" cy="748749"/>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200" dirty="0" smtClean="0"/>
              <a:t>C</a:t>
            </a:r>
            <a:r>
              <a:rPr lang="ja-JP" altLang="en-US" sz="1200" dirty="0" smtClean="0"/>
              <a:t>社ピッチ</a:t>
            </a:r>
            <a:endParaRPr kumimoji="1" lang="ja-JP" altLang="en-US" sz="1200" dirty="0"/>
          </a:p>
        </p:txBody>
      </p:sp>
      <p:sp>
        <p:nvSpPr>
          <p:cNvPr id="33" name="角丸四角形 32"/>
          <p:cNvSpPr/>
          <p:nvPr/>
        </p:nvSpPr>
        <p:spPr>
          <a:xfrm>
            <a:off x="977347" y="5158408"/>
            <a:ext cx="1914940" cy="755375"/>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200" dirty="0" smtClean="0"/>
              <a:t>個別面談</a:t>
            </a:r>
            <a:endParaRPr kumimoji="1" lang="ja-JP" altLang="en-US" sz="1200" dirty="0"/>
          </a:p>
        </p:txBody>
      </p:sp>
      <p:sp>
        <p:nvSpPr>
          <p:cNvPr id="34" name="角丸四角形 33"/>
          <p:cNvSpPr/>
          <p:nvPr/>
        </p:nvSpPr>
        <p:spPr>
          <a:xfrm>
            <a:off x="3132482" y="1888435"/>
            <a:ext cx="2007704" cy="168964"/>
          </a:xfrm>
          <a:prstGeom prst="roundRect">
            <a:avLst/>
          </a:prstGeom>
          <a:solidFill>
            <a:schemeClr val="accent6">
              <a:lumMod val="75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altLang="ja-JP" sz="1200" dirty="0" smtClean="0"/>
              <a:t>A</a:t>
            </a:r>
            <a:r>
              <a:rPr lang="ja-JP" altLang="en-US" sz="1200" dirty="0" smtClean="0"/>
              <a:t>社準備</a:t>
            </a:r>
            <a:endParaRPr kumimoji="1" lang="en-US" altLang="ja-JP" sz="1200" dirty="0" smtClean="0"/>
          </a:p>
        </p:txBody>
      </p:sp>
      <p:sp>
        <p:nvSpPr>
          <p:cNvPr id="35" name="角丸四角形 34"/>
          <p:cNvSpPr/>
          <p:nvPr/>
        </p:nvSpPr>
        <p:spPr>
          <a:xfrm>
            <a:off x="3124199" y="2120347"/>
            <a:ext cx="2024270" cy="334619"/>
          </a:xfrm>
          <a:prstGeom prst="roundRect">
            <a:avLst/>
          </a:prstGeom>
          <a:solidFill>
            <a:schemeClr val="accent6">
              <a:lumMod val="75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altLang="ja-JP" sz="1200" dirty="0" smtClean="0"/>
              <a:t>A</a:t>
            </a:r>
            <a:r>
              <a:rPr lang="ja-JP" altLang="en-US" sz="1200" dirty="0" smtClean="0"/>
              <a:t>社提案</a:t>
            </a:r>
            <a:endParaRPr kumimoji="1" lang="en-US" altLang="ja-JP" sz="1200" dirty="0" smtClean="0"/>
          </a:p>
        </p:txBody>
      </p:sp>
      <p:sp>
        <p:nvSpPr>
          <p:cNvPr id="38" name="角丸四角形 37"/>
          <p:cNvSpPr/>
          <p:nvPr/>
        </p:nvSpPr>
        <p:spPr>
          <a:xfrm>
            <a:off x="5353880" y="2117033"/>
            <a:ext cx="947529" cy="765315"/>
          </a:xfrm>
          <a:prstGeom prst="roundRect">
            <a:avLst/>
          </a:prstGeom>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altLang="ja-JP" sz="1200" dirty="0" smtClean="0"/>
              <a:t>Sli.do</a:t>
            </a:r>
            <a:r>
              <a:rPr lang="ja-JP" altLang="en-US" sz="1200" dirty="0" smtClean="0"/>
              <a:t>で</a:t>
            </a:r>
            <a:endParaRPr lang="en-US" altLang="ja-JP" sz="1200" dirty="0" smtClean="0"/>
          </a:p>
          <a:p>
            <a:pPr algn="ctr"/>
            <a:r>
              <a:rPr lang="ja-JP" altLang="en-US" sz="1200" dirty="0" smtClean="0"/>
              <a:t>質問</a:t>
            </a:r>
            <a:endParaRPr kumimoji="1" lang="en-US" altLang="ja-JP" sz="1200" dirty="0" smtClean="0"/>
          </a:p>
        </p:txBody>
      </p:sp>
      <p:sp>
        <p:nvSpPr>
          <p:cNvPr id="39" name="角丸四角形 38"/>
          <p:cNvSpPr/>
          <p:nvPr/>
        </p:nvSpPr>
        <p:spPr>
          <a:xfrm>
            <a:off x="7513983" y="2126974"/>
            <a:ext cx="1958010" cy="735496"/>
          </a:xfrm>
          <a:prstGeom prst="roundRect">
            <a:avLst/>
          </a:prstGeom>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altLang="ja-JP" sz="1200" dirty="0" smtClean="0"/>
              <a:t>Sli.do</a:t>
            </a:r>
            <a:r>
              <a:rPr lang="ja-JP" altLang="en-US" sz="1200" dirty="0" smtClean="0"/>
              <a:t>で質問</a:t>
            </a:r>
            <a:endParaRPr kumimoji="1" lang="en-US" altLang="ja-JP" sz="1200" dirty="0" smtClean="0"/>
          </a:p>
        </p:txBody>
      </p:sp>
      <p:sp>
        <p:nvSpPr>
          <p:cNvPr id="40" name="角丸四角形 39"/>
          <p:cNvSpPr/>
          <p:nvPr/>
        </p:nvSpPr>
        <p:spPr>
          <a:xfrm>
            <a:off x="6370984" y="2504661"/>
            <a:ext cx="1003851" cy="357809"/>
          </a:xfrm>
          <a:prstGeom prst="roundRect">
            <a:avLst/>
          </a:prstGeom>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ja-JP" altLang="en-US" sz="1200" dirty="0" smtClean="0"/>
              <a:t>直接質問</a:t>
            </a:r>
            <a:endParaRPr kumimoji="1" lang="en-US" altLang="ja-JP" sz="1200" dirty="0" smtClean="0"/>
          </a:p>
        </p:txBody>
      </p:sp>
      <p:sp>
        <p:nvSpPr>
          <p:cNvPr id="41" name="角丸四角形 40"/>
          <p:cNvSpPr/>
          <p:nvPr/>
        </p:nvSpPr>
        <p:spPr>
          <a:xfrm>
            <a:off x="3145734" y="2484782"/>
            <a:ext cx="2001079" cy="387628"/>
          </a:xfrm>
          <a:prstGeom prst="roundRect">
            <a:avLst/>
          </a:prstGeom>
          <a:solidFill>
            <a:schemeClr val="accent6">
              <a:lumMod val="75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altLang="ja-JP" sz="1200" dirty="0" smtClean="0"/>
              <a:t>A</a:t>
            </a:r>
            <a:r>
              <a:rPr lang="ja-JP" altLang="en-US" sz="1200" dirty="0" smtClean="0"/>
              <a:t>社回答</a:t>
            </a:r>
            <a:endParaRPr kumimoji="1" lang="en-US" altLang="ja-JP" sz="1200" dirty="0" smtClean="0"/>
          </a:p>
        </p:txBody>
      </p:sp>
      <p:sp>
        <p:nvSpPr>
          <p:cNvPr id="42" name="角丸四角形 41"/>
          <p:cNvSpPr/>
          <p:nvPr/>
        </p:nvSpPr>
        <p:spPr>
          <a:xfrm>
            <a:off x="3132482" y="2905539"/>
            <a:ext cx="2007704" cy="178903"/>
          </a:xfrm>
          <a:prstGeom prst="roundRect">
            <a:avLst/>
          </a:prstGeom>
          <a:solidFill>
            <a:schemeClr val="accent6">
              <a:lumMod val="75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altLang="ja-JP" sz="1200" dirty="0" smtClean="0"/>
              <a:t>A</a:t>
            </a:r>
            <a:r>
              <a:rPr lang="ja-JP" altLang="en-US" sz="1200" dirty="0" smtClean="0"/>
              <a:t>社撤収、</a:t>
            </a:r>
            <a:r>
              <a:rPr lang="en-US" altLang="ja-JP" sz="1200" dirty="0" smtClean="0"/>
              <a:t>B</a:t>
            </a:r>
            <a:r>
              <a:rPr lang="ja-JP" altLang="en-US" sz="1200" dirty="0" smtClean="0"/>
              <a:t>社準備</a:t>
            </a:r>
            <a:endParaRPr kumimoji="1" lang="en-US" altLang="ja-JP" sz="1200" dirty="0" smtClean="0"/>
          </a:p>
        </p:txBody>
      </p:sp>
      <p:sp>
        <p:nvSpPr>
          <p:cNvPr id="43" name="角丸四角形 42"/>
          <p:cNvSpPr/>
          <p:nvPr/>
        </p:nvSpPr>
        <p:spPr>
          <a:xfrm>
            <a:off x="5363817" y="2908852"/>
            <a:ext cx="2007704" cy="178903"/>
          </a:xfrm>
          <a:prstGeom prst="roundRect">
            <a:avLst/>
          </a:prstGeom>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altLang="ja-JP" sz="1200" dirty="0" smtClean="0"/>
              <a:t>Sli.do</a:t>
            </a:r>
            <a:r>
              <a:rPr lang="ja-JP" altLang="en-US" sz="1200" dirty="0" smtClean="0"/>
              <a:t>で評価</a:t>
            </a:r>
            <a:endParaRPr kumimoji="1" lang="en-US" altLang="ja-JP" sz="1200" dirty="0" smtClean="0"/>
          </a:p>
        </p:txBody>
      </p:sp>
      <p:sp>
        <p:nvSpPr>
          <p:cNvPr id="44" name="角丸四角形 43"/>
          <p:cNvSpPr/>
          <p:nvPr/>
        </p:nvSpPr>
        <p:spPr>
          <a:xfrm>
            <a:off x="7513984" y="2922104"/>
            <a:ext cx="1948068" cy="168964"/>
          </a:xfrm>
          <a:prstGeom prst="roundRect">
            <a:avLst/>
          </a:prstGeom>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altLang="ja-JP" sz="1200" dirty="0" smtClean="0"/>
              <a:t>Sli.do</a:t>
            </a:r>
            <a:r>
              <a:rPr lang="ja-JP" altLang="en-US" sz="1200" dirty="0" smtClean="0"/>
              <a:t>で評価</a:t>
            </a:r>
            <a:endParaRPr kumimoji="1" lang="en-US" altLang="ja-JP" sz="1200" dirty="0" smtClean="0"/>
          </a:p>
        </p:txBody>
      </p:sp>
      <p:sp>
        <p:nvSpPr>
          <p:cNvPr id="55" name="角丸四角形 54"/>
          <p:cNvSpPr/>
          <p:nvPr/>
        </p:nvSpPr>
        <p:spPr>
          <a:xfrm>
            <a:off x="3134138" y="3127513"/>
            <a:ext cx="2024270" cy="351184"/>
          </a:xfrm>
          <a:prstGeom prst="roundRect">
            <a:avLst/>
          </a:prstGeom>
          <a:solidFill>
            <a:schemeClr val="accent6">
              <a:lumMod val="75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altLang="ja-JP" sz="1200" dirty="0" smtClean="0"/>
              <a:t>B</a:t>
            </a:r>
            <a:r>
              <a:rPr lang="ja-JP" altLang="en-US" sz="1200" dirty="0" smtClean="0"/>
              <a:t>社提案</a:t>
            </a:r>
            <a:endParaRPr kumimoji="1" lang="en-US" altLang="ja-JP" sz="1200" dirty="0" smtClean="0"/>
          </a:p>
        </p:txBody>
      </p:sp>
      <p:sp>
        <p:nvSpPr>
          <p:cNvPr id="56" name="角丸四角形 55"/>
          <p:cNvSpPr/>
          <p:nvPr/>
        </p:nvSpPr>
        <p:spPr>
          <a:xfrm>
            <a:off x="3135795" y="3531704"/>
            <a:ext cx="2001079" cy="354498"/>
          </a:xfrm>
          <a:prstGeom prst="roundRect">
            <a:avLst/>
          </a:prstGeom>
          <a:solidFill>
            <a:schemeClr val="accent6">
              <a:lumMod val="75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altLang="ja-JP" sz="1200" dirty="0"/>
              <a:t>B</a:t>
            </a:r>
            <a:r>
              <a:rPr lang="ja-JP" altLang="en-US" sz="1200" dirty="0" smtClean="0"/>
              <a:t>社回答</a:t>
            </a:r>
            <a:endParaRPr kumimoji="1" lang="en-US" altLang="ja-JP" sz="1200" dirty="0" smtClean="0"/>
          </a:p>
        </p:txBody>
      </p:sp>
      <p:sp>
        <p:nvSpPr>
          <p:cNvPr id="57" name="角丸四角形 56"/>
          <p:cNvSpPr/>
          <p:nvPr/>
        </p:nvSpPr>
        <p:spPr>
          <a:xfrm>
            <a:off x="3142421" y="3932583"/>
            <a:ext cx="2007704" cy="178903"/>
          </a:xfrm>
          <a:prstGeom prst="roundRect">
            <a:avLst/>
          </a:prstGeom>
          <a:solidFill>
            <a:schemeClr val="accent6">
              <a:lumMod val="75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altLang="ja-JP" sz="1200" dirty="0"/>
              <a:t>B</a:t>
            </a:r>
            <a:r>
              <a:rPr lang="ja-JP" altLang="en-US" sz="1200" dirty="0" smtClean="0"/>
              <a:t>社撤収、</a:t>
            </a:r>
            <a:r>
              <a:rPr lang="en-US" altLang="ja-JP" sz="1200" dirty="0"/>
              <a:t>C</a:t>
            </a:r>
            <a:r>
              <a:rPr lang="ja-JP" altLang="en-US" sz="1200" dirty="0" smtClean="0"/>
              <a:t>社準備</a:t>
            </a:r>
            <a:endParaRPr kumimoji="1" lang="en-US" altLang="ja-JP" sz="1200" dirty="0" smtClean="0"/>
          </a:p>
        </p:txBody>
      </p:sp>
      <p:sp>
        <p:nvSpPr>
          <p:cNvPr id="58" name="角丸四角形 57"/>
          <p:cNvSpPr/>
          <p:nvPr/>
        </p:nvSpPr>
        <p:spPr>
          <a:xfrm>
            <a:off x="3144077" y="4144617"/>
            <a:ext cx="2024270" cy="337932"/>
          </a:xfrm>
          <a:prstGeom prst="roundRect">
            <a:avLst/>
          </a:prstGeom>
          <a:solidFill>
            <a:schemeClr val="accent6">
              <a:lumMod val="75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altLang="ja-JP" sz="1200" dirty="0"/>
              <a:t>C</a:t>
            </a:r>
            <a:r>
              <a:rPr lang="ja-JP" altLang="en-US" sz="1200" dirty="0" smtClean="0"/>
              <a:t>社提案</a:t>
            </a:r>
            <a:endParaRPr kumimoji="1" lang="en-US" altLang="ja-JP" sz="1200" dirty="0" smtClean="0"/>
          </a:p>
        </p:txBody>
      </p:sp>
      <p:sp>
        <p:nvSpPr>
          <p:cNvPr id="59" name="角丸四角形 58"/>
          <p:cNvSpPr/>
          <p:nvPr/>
        </p:nvSpPr>
        <p:spPr>
          <a:xfrm>
            <a:off x="3125856" y="4538868"/>
            <a:ext cx="2001079" cy="351185"/>
          </a:xfrm>
          <a:prstGeom prst="roundRect">
            <a:avLst/>
          </a:prstGeom>
          <a:solidFill>
            <a:schemeClr val="accent6">
              <a:lumMod val="75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altLang="ja-JP" sz="1200" dirty="0" smtClean="0"/>
              <a:t>C</a:t>
            </a:r>
            <a:r>
              <a:rPr lang="ja-JP" altLang="en-US" sz="1200" dirty="0" smtClean="0"/>
              <a:t>社回答</a:t>
            </a:r>
            <a:endParaRPr kumimoji="1" lang="en-US" altLang="ja-JP" sz="1200" dirty="0" smtClean="0"/>
          </a:p>
        </p:txBody>
      </p:sp>
      <p:sp>
        <p:nvSpPr>
          <p:cNvPr id="60" name="角丸四角形 59"/>
          <p:cNvSpPr/>
          <p:nvPr/>
        </p:nvSpPr>
        <p:spPr>
          <a:xfrm>
            <a:off x="3132482" y="4939748"/>
            <a:ext cx="2007704" cy="178903"/>
          </a:xfrm>
          <a:prstGeom prst="roundRect">
            <a:avLst/>
          </a:prstGeom>
          <a:solidFill>
            <a:schemeClr val="accent6">
              <a:lumMod val="75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altLang="ja-JP" sz="1200" dirty="0" smtClean="0"/>
              <a:t>C</a:t>
            </a:r>
            <a:r>
              <a:rPr lang="ja-JP" altLang="en-US" sz="1200" dirty="0" smtClean="0"/>
              <a:t>社撤収、個別面談準備</a:t>
            </a:r>
            <a:endParaRPr kumimoji="1" lang="en-US" altLang="ja-JP" sz="1200" dirty="0" smtClean="0"/>
          </a:p>
        </p:txBody>
      </p:sp>
      <p:sp>
        <p:nvSpPr>
          <p:cNvPr id="61" name="角丸四角形 60"/>
          <p:cNvSpPr/>
          <p:nvPr/>
        </p:nvSpPr>
        <p:spPr>
          <a:xfrm>
            <a:off x="3110948" y="5171660"/>
            <a:ext cx="964095" cy="742123"/>
          </a:xfrm>
          <a:prstGeom prst="roundRect">
            <a:avLst/>
          </a:prstGeom>
          <a:solidFill>
            <a:schemeClr val="accent6">
              <a:lumMod val="75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ja-JP" altLang="en-US" sz="1200" dirty="0" smtClean="0"/>
              <a:t>第１部</a:t>
            </a:r>
            <a:endParaRPr lang="en-US" altLang="ja-JP" sz="1200" dirty="0" smtClean="0"/>
          </a:p>
          <a:p>
            <a:pPr algn="ctr"/>
            <a:r>
              <a:rPr lang="ja-JP" altLang="en-US" sz="1200" dirty="0" smtClean="0"/>
              <a:t>個別面談</a:t>
            </a:r>
            <a:endParaRPr kumimoji="1" lang="ja-JP" altLang="en-US" sz="1200" dirty="0"/>
          </a:p>
        </p:txBody>
      </p:sp>
      <p:sp>
        <p:nvSpPr>
          <p:cNvPr id="62" name="角丸四角形 61"/>
          <p:cNvSpPr/>
          <p:nvPr/>
        </p:nvSpPr>
        <p:spPr>
          <a:xfrm>
            <a:off x="5357193" y="3134138"/>
            <a:ext cx="947529" cy="752063"/>
          </a:xfrm>
          <a:prstGeom prst="roundRect">
            <a:avLst/>
          </a:prstGeom>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altLang="ja-JP" sz="1200" dirty="0" smtClean="0"/>
              <a:t>Sli.do</a:t>
            </a:r>
            <a:r>
              <a:rPr lang="ja-JP" altLang="en-US" sz="1200" dirty="0" smtClean="0"/>
              <a:t>で</a:t>
            </a:r>
            <a:endParaRPr lang="en-US" altLang="ja-JP" sz="1200" dirty="0" smtClean="0"/>
          </a:p>
          <a:p>
            <a:pPr algn="ctr"/>
            <a:r>
              <a:rPr lang="ja-JP" altLang="en-US" sz="1200" dirty="0" smtClean="0"/>
              <a:t>質問</a:t>
            </a:r>
            <a:endParaRPr kumimoji="1" lang="en-US" altLang="ja-JP" sz="1200" dirty="0" smtClean="0"/>
          </a:p>
        </p:txBody>
      </p:sp>
      <p:sp>
        <p:nvSpPr>
          <p:cNvPr id="63" name="角丸四角形 62"/>
          <p:cNvSpPr/>
          <p:nvPr/>
        </p:nvSpPr>
        <p:spPr>
          <a:xfrm>
            <a:off x="7497416" y="3144078"/>
            <a:ext cx="2004393" cy="702366"/>
          </a:xfrm>
          <a:prstGeom prst="roundRect">
            <a:avLst/>
          </a:prstGeom>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altLang="ja-JP" sz="1200" dirty="0" smtClean="0"/>
              <a:t>Sli.do</a:t>
            </a:r>
            <a:r>
              <a:rPr lang="ja-JP" altLang="en-US" sz="1200" dirty="0" smtClean="0"/>
              <a:t>で質問</a:t>
            </a:r>
            <a:endParaRPr kumimoji="1" lang="en-US" altLang="ja-JP" sz="1200" dirty="0" smtClean="0"/>
          </a:p>
        </p:txBody>
      </p:sp>
      <p:sp>
        <p:nvSpPr>
          <p:cNvPr id="64" name="角丸四角形 63"/>
          <p:cNvSpPr/>
          <p:nvPr/>
        </p:nvSpPr>
        <p:spPr>
          <a:xfrm>
            <a:off x="6374297" y="3531704"/>
            <a:ext cx="1003851" cy="334618"/>
          </a:xfrm>
          <a:prstGeom prst="roundRect">
            <a:avLst/>
          </a:prstGeom>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ja-JP" altLang="en-US" sz="1200" dirty="0" smtClean="0"/>
              <a:t>直接質問</a:t>
            </a:r>
            <a:endParaRPr kumimoji="1" lang="en-US" altLang="ja-JP" sz="1200" dirty="0" smtClean="0"/>
          </a:p>
        </p:txBody>
      </p:sp>
      <p:sp>
        <p:nvSpPr>
          <p:cNvPr id="65" name="角丸四角形 64"/>
          <p:cNvSpPr/>
          <p:nvPr/>
        </p:nvSpPr>
        <p:spPr>
          <a:xfrm>
            <a:off x="5347252" y="3916017"/>
            <a:ext cx="2007704" cy="178903"/>
          </a:xfrm>
          <a:prstGeom prst="roundRect">
            <a:avLst/>
          </a:prstGeom>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altLang="ja-JP" sz="1200" dirty="0" smtClean="0"/>
              <a:t>Sli.do</a:t>
            </a:r>
            <a:r>
              <a:rPr lang="ja-JP" altLang="en-US" sz="1200" dirty="0" smtClean="0"/>
              <a:t>で評価</a:t>
            </a:r>
            <a:endParaRPr kumimoji="1" lang="en-US" altLang="ja-JP" sz="1200" dirty="0" smtClean="0"/>
          </a:p>
        </p:txBody>
      </p:sp>
      <p:sp>
        <p:nvSpPr>
          <p:cNvPr id="66" name="角丸四角形 65"/>
          <p:cNvSpPr/>
          <p:nvPr/>
        </p:nvSpPr>
        <p:spPr>
          <a:xfrm>
            <a:off x="7527237" y="3925957"/>
            <a:ext cx="1934815" cy="172276"/>
          </a:xfrm>
          <a:prstGeom prst="roundRect">
            <a:avLst/>
          </a:prstGeom>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altLang="ja-JP" sz="1200" dirty="0" smtClean="0"/>
              <a:t>Sli.do</a:t>
            </a:r>
            <a:r>
              <a:rPr lang="ja-JP" altLang="en-US" sz="1200" dirty="0" smtClean="0"/>
              <a:t>で評価</a:t>
            </a:r>
            <a:endParaRPr kumimoji="1" lang="en-US" altLang="ja-JP" sz="1200" dirty="0" smtClean="0"/>
          </a:p>
        </p:txBody>
      </p:sp>
      <p:sp>
        <p:nvSpPr>
          <p:cNvPr id="67" name="角丸四角形 66"/>
          <p:cNvSpPr/>
          <p:nvPr/>
        </p:nvSpPr>
        <p:spPr>
          <a:xfrm>
            <a:off x="5367132" y="4147930"/>
            <a:ext cx="947529" cy="742123"/>
          </a:xfrm>
          <a:prstGeom prst="roundRect">
            <a:avLst/>
          </a:prstGeom>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altLang="ja-JP" sz="1200" dirty="0" smtClean="0"/>
              <a:t>Sli.do</a:t>
            </a:r>
            <a:r>
              <a:rPr lang="ja-JP" altLang="en-US" sz="1200" dirty="0" smtClean="0"/>
              <a:t>で</a:t>
            </a:r>
            <a:endParaRPr lang="en-US" altLang="ja-JP" sz="1200" dirty="0" smtClean="0"/>
          </a:p>
          <a:p>
            <a:pPr algn="ctr"/>
            <a:r>
              <a:rPr lang="ja-JP" altLang="en-US" sz="1200" dirty="0" smtClean="0"/>
              <a:t>質問</a:t>
            </a:r>
            <a:endParaRPr kumimoji="1" lang="en-US" altLang="ja-JP" sz="1200" dirty="0" smtClean="0"/>
          </a:p>
        </p:txBody>
      </p:sp>
      <p:sp>
        <p:nvSpPr>
          <p:cNvPr id="68" name="角丸四角形 67"/>
          <p:cNvSpPr/>
          <p:nvPr/>
        </p:nvSpPr>
        <p:spPr>
          <a:xfrm>
            <a:off x="7507356" y="4157869"/>
            <a:ext cx="1974574" cy="732184"/>
          </a:xfrm>
          <a:prstGeom prst="roundRect">
            <a:avLst/>
          </a:prstGeom>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altLang="ja-JP" sz="1200" dirty="0" smtClean="0"/>
              <a:t>Sli.do</a:t>
            </a:r>
            <a:r>
              <a:rPr lang="ja-JP" altLang="en-US" sz="1200" dirty="0" smtClean="0"/>
              <a:t>で質問</a:t>
            </a:r>
            <a:endParaRPr kumimoji="1" lang="en-US" altLang="ja-JP" sz="1200" dirty="0" smtClean="0"/>
          </a:p>
        </p:txBody>
      </p:sp>
      <p:sp>
        <p:nvSpPr>
          <p:cNvPr id="69" name="角丸四角形 68"/>
          <p:cNvSpPr/>
          <p:nvPr/>
        </p:nvSpPr>
        <p:spPr>
          <a:xfrm>
            <a:off x="6364357" y="4555435"/>
            <a:ext cx="1003851" cy="344557"/>
          </a:xfrm>
          <a:prstGeom prst="roundRect">
            <a:avLst/>
          </a:prstGeom>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ja-JP" altLang="en-US" sz="1200" dirty="0" smtClean="0"/>
              <a:t>直接質問</a:t>
            </a:r>
            <a:endParaRPr kumimoji="1" lang="en-US" altLang="ja-JP" sz="1200" dirty="0" smtClean="0"/>
          </a:p>
        </p:txBody>
      </p:sp>
      <p:sp>
        <p:nvSpPr>
          <p:cNvPr id="70" name="角丸四角形 69"/>
          <p:cNvSpPr/>
          <p:nvPr/>
        </p:nvSpPr>
        <p:spPr>
          <a:xfrm>
            <a:off x="5327373" y="4939747"/>
            <a:ext cx="2007704" cy="178903"/>
          </a:xfrm>
          <a:prstGeom prst="roundRect">
            <a:avLst/>
          </a:prstGeom>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altLang="ja-JP" sz="1200" dirty="0" smtClean="0"/>
              <a:t>Sli.do</a:t>
            </a:r>
            <a:r>
              <a:rPr lang="ja-JP" altLang="en-US" sz="1200" dirty="0" smtClean="0"/>
              <a:t>で評価</a:t>
            </a:r>
            <a:endParaRPr kumimoji="1" lang="en-US" altLang="ja-JP" sz="1200" dirty="0" smtClean="0"/>
          </a:p>
        </p:txBody>
      </p:sp>
      <p:sp>
        <p:nvSpPr>
          <p:cNvPr id="71" name="角丸四角形 70"/>
          <p:cNvSpPr/>
          <p:nvPr/>
        </p:nvSpPr>
        <p:spPr>
          <a:xfrm>
            <a:off x="7537175" y="4929809"/>
            <a:ext cx="1924877" cy="182215"/>
          </a:xfrm>
          <a:prstGeom prst="roundRect">
            <a:avLst/>
          </a:prstGeom>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altLang="ja-JP" sz="1200" dirty="0" smtClean="0"/>
              <a:t>Sli.do</a:t>
            </a:r>
            <a:r>
              <a:rPr lang="ja-JP" altLang="en-US" sz="1200" dirty="0" smtClean="0"/>
              <a:t>で評価</a:t>
            </a:r>
            <a:endParaRPr kumimoji="1" lang="en-US" altLang="ja-JP" sz="1200" dirty="0" smtClean="0"/>
          </a:p>
        </p:txBody>
      </p:sp>
      <p:sp>
        <p:nvSpPr>
          <p:cNvPr id="72" name="角丸四角形 71"/>
          <p:cNvSpPr/>
          <p:nvPr/>
        </p:nvSpPr>
        <p:spPr>
          <a:xfrm>
            <a:off x="5347252" y="5155096"/>
            <a:ext cx="1977886" cy="758688"/>
          </a:xfrm>
          <a:prstGeom prst="roundRect">
            <a:avLst/>
          </a:prstGeom>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ja-JP" altLang="en-US" sz="1200" dirty="0" smtClean="0"/>
              <a:t>個別面談</a:t>
            </a:r>
            <a:endParaRPr kumimoji="1" lang="ja-JP" altLang="en-US" sz="1200" dirty="0"/>
          </a:p>
        </p:txBody>
      </p:sp>
      <p:sp>
        <p:nvSpPr>
          <p:cNvPr id="46" name="角丸四角形 45"/>
          <p:cNvSpPr/>
          <p:nvPr/>
        </p:nvSpPr>
        <p:spPr>
          <a:xfrm>
            <a:off x="4147930" y="5155094"/>
            <a:ext cx="990599" cy="758689"/>
          </a:xfrm>
          <a:prstGeom prst="roundRect">
            <a:avLst/>
          </a:prstGeom>
          <a:solidFill>
            <a:schemeClr val="accent6">
              <a:lumMod val="75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ja-JP" altLang="en-US" sz="1200" dirty="0" smtClean="0"/>
              <a:t>第２部</a:t>
            </a:r>
            <a:endParaRPr lang="en-US" altLang="ja-JP" sz="1200" dirty="0" smtClean="0"/>
          </a:p>
          <a:p>
            <a:pPr algn="ctr"/>
            <a:r>
              <a:rPr kumimoji="1" lang="ja-JP" altLang="en-US" sz="1200" dirty="0"/>
              <a:t>準備</a:t>
            </a:r>
          </a:p>
        </p:txBody>
      </p:sp>
      <p:grpSp>
        <p:nvGrpSpPr>
          <p:cNvPr id="5" name="グループ化 4"/>
          <p:cNvGrpSpPr/>
          <p:nvPr/>
        </p:nvGrpSpPr>
        <p:grpSpPr>
          <a:xfrm>
            <a:off x="101048" y="1123123"/>
            <a:ext cx="576470" cy="5151626"/>
            <a:chOff x="220318" y="954157"/>
            <a:chExt cx="576470" cy="5151626"/>
          </a:xfrm>
        </p:grpSpPr>
        <p:sp>
          <p:nvSpPr>
            <p:cNvPr id="3" name="テキスト ボックス 2"/>
            <p:cNvSpPr txBox="1"/>
            <p:nvPr/>
          </p:nvSpPr>
          <p:spPr bwMode="auto">
            <a:xfrm>
              <a:off x="220318" y="954157"/>
              <a:ext cx="576470" cy="261578"/>
            </a:xfrm>
            <a:prstGeom prst="rect">
              <a:avLst/>
            </a:prstGeom>
            <a:noFill/>
            <a:ln w="9525" algn="ctr">
              <a:noFill/>
              <a:miter lim="800000"/>
              <a:headEnd/>
              <a:tailEnd/>
            </a:ln>
            <a:effectLst/>
          </p:spPr>
          <p:txBody>
            <a:bodyPr wrap="square" lIns="91406" tIns="45704" rIns="91406" bIns="45704" rtlCol="0">
              <a:spAutoFit/>
            </a:bodyPr>
            <a:lstStyle/>
            <a:p>
              <a:pPr algn="l"/>
              <a:r>
                <a:rPr kumimoji="1" lang="en-US" altLang="ja-JP" sz="1100" dirty="0" smtClean="0">
                  <a:solidFill>
                    <a:sysClr val="windowText" lastClr="000000"/>
                  </a:solidFill>
                </a:rPr>
                <a:t>13:00</a:t>
              </a:r>
              <a:endParaRPr kumimoji="1" lang="ja-JP" altLang="en-US" sz="1100" dirty="0" smtClean="0">
                <a:solidFill>
                  <a:sysClr val="windowText" lastClr="000000"/>
                </a:solidFill>
              </a:endParaRPr>
            </a:p>
          </p:txBody>
        </p:sp>
        <p:sp>
          <p:nvSpPr>
            <p:cNvPr id="47" name="テキスト ボックス 46"/>
            <p:cNvSpPr txBox="1"/>
            <p:nvPr/>
          </p:nvSpPr>
          <p:spPr bwMode="auto">
            <a:xfrm>
              <a:off x="220318" y="1157909"/>
              <a:ext cx="576470" cy="261578"/>
            </a:xfrm>
            <a:prstGeom prst="rect">
              <a:avLst/>
            </a:prstGeom>
            <a:noFill/>
            <a:ln w="9525" algn="ctr">
              <a:noFill/>
              <a:miter lim="800000"/>
              <a:headEnd/>
              <a:tailEnd/>
            </a:ln>
            <a:effectLst/>
          </p:spPr>
          <p:txBody>
            <a:bodyPr wrap="square" lIns="91406" tIns="45704" rIns="91406" bIns="45704" rtlCol="0">
              <a:spAutoFit/>
            </a:bodyPr>
            <a:lstStyle/>
            <a:p>
              <a:pPr algn="l"/>
              <a:r>
                <a:rPr kumimoji="1" lang="en-US" altLang="ja-JP" sz="1100" dirty="0" smtClean="0">
                  <a:solidFill>
                    <a:sysClr val="windowText" lastClr="000000"/>
                  </a:solidFill>
                </a:rPr>
                <a:t>13;05</a:t>
              </a:r>
              <a:endParaRPr kumimoji="1" lang="ja-JP" altLang="en-US" sz="1100" dirty="0" smtClean="0">
                <a:solidFill>
                  <a:sysClr val="windowText" lastClr="000000"/>
                </a:solidFill>
              </a:endParaRPr>
            </a:p>
          </p:txBody>
        </p:sp>
        <p:sp>
          <p:nvSpPr>
            <p:cNvPr id="48" name="テキスト ボックス 47"/>
            <p:cNvSpPr txBox="1"/>
            <p:nvPr/>
          </p:nvSpPr>
          <p:spPr bwMode="auto">
            <a:xfrm>
              <a:off x="220318" y="1361661"/>
              <a:ext cx="576470" cy="261578"/>
            </a:xfrm>
            <a:prstGeom prst="rect">
              <a:avLst/>
            </a:prstGeom>
            <a:noFill/>
            <a:ln w="9525" algn="ctr">
              <a:noFill/>
              <a:miter lim="800000"/>
              <a:headEnd/>
              <a:tailEnd/>
            </a:ln>
            <a:effectLst/>
          </p:spPr>
          <p:txBody>
            <a:bodyPr wrap="square" lIns="91406" tIns="45704" rIns="91406" bIns="45704" rtlCol="0">
              <a:spAutoFit/>
            </a:bodyPr>
            <a:lstStyle/>
            <a:p>
              <a:pPr algn="l"/>
              <a:r>
                <a:rPr kumimoji="1" lang="en-US" altLang="ja-JP" sz="1100" dirty="0" smtClean="0">
                  <a:solidFill>
                    <a:sysClr val="windowText" lastClr="000000"/>
                  </a:solidFill>
                </a:rPr>
                <a:t>13:10</a:t>
              </a:r>
              <a:endParaRPr kumimoji="1" lang="ja-JP" altLang="en-US" sz="1100" dirty="0" smtClean="0">
                <a:solidFill>
                  <a:sysClr val="windowText" lastClr="000000"/>
                </a:solidFill>
              </a:endParaRPr>
            </a:p>
          </p:txBody>
        </p:sp>
        <p:sp>
          <p:nvSpPr>
            <p:cNvPr id="49" name="テキスト ボックス 48"/>
            <p:cNvSpPr txBox="1"/>
            <p:nvPr/>
          </p:nvSpPr>
          <p:spPr bwMode="auto">
            <a:xfrm>
              <a:off x="220318" y="1565413"/>
              <a:ext cx="576470" cy="261578"/>
            </a:xfrm>
            <a:prstGeom prst="rect">
              <a:avLst/>
            </a:prstGeom>
            <a:noFill/>
            <a:ln w="9525" algn="ctr">
              <a:noFill/>
              <a:miter lim="800000"/>
              <a:headEnd/>
              <a:tailEnd/>
            </a:ln>
            <a:effectLst/>
          </p:spPr>
          <p:txBody>
            <a:bodyPr wrap="square" lIns="91406" tIns="45704" rIns="91406" bIns="45704" rtlCol="0">
              <a:spAutoFit/>
            </a:bodyPr>
            <a:lstStyle/>
            <a:p>
              <a:pPr algn="l"/>
              <a:r>
                <a:rPr kumimoji="1" lang="en-US" altLang="ja-JP" sz="1100" dirty="0" smtClean="0">
                  <a:solidFill>
                    <a:sysClr val="windowText" lastClr="000000"/>
                  </a:solidFill>
                </a:rPr>
                <a:t>13:15</a:t>
              </a:r>
              <a:endParaRPr kumimoji="1" lang="ja-JP" altLang="en-US" sz="1100" dirty="0" smtClean="0">
                <a:solidFill>
                  <a:sysClr val="windowText" lastClr="000000"/>
                </a:solidFill>
              </a:endParaRPr>
            </a:p>
          </p:txBody>
        </p:sp>
        <p:sp>
          <p:nvSpPr>
            <p:cNvPr id="50" name="テキスト ボックス 49"/>
            <p:cNvSpPr txBox="1"/>
            <p:nvPr/>
          </p:nvSpPr>
          <p:spPr bwMode="auto">
            <a:xfrm>
              <a:off x="220318" y="1769165"/>
              <a:ext cx="576470" cy="261578"/>
            </a:xfrm>
            <a:prstGeom prst="rect">
              <a:avLst/>
            </a:prstGeom>
            <a:noFill/>
            <a:ln w="9525" algn="ctr">
              <a:noFill/>
              <a:miter lim="800000"/>
              <a:headEnd/>
              <a:tailEnd/>
            </a:ln>
            <a:effectLst/>
          </p:spPr>
          <p:txBody>
            <a:bodyPr wrap="square" lIns="91406" tIns="45704" rIns="91406" bIns="45704" rtlCol="0">
              <a:spAutoFit/>
            </a:bodyPr>
            <a:lstStyle/>
            <a:p>
              <a:pPr algn="l"/>
              <a:r>
                <a:rPr kumimoji="1" lang="en-US" altLang="ja-JP" sz="1100" dirty="0" smtClean="0">
                  <a:solidFill>
                    <a:sysClr val="windowText" lastClr="000000"/>
                  </a:solidFill>
                </a:rPr>
                <a:t>13:20</a:t>
              </a:r>
              <a:endParaRPr kumimoji="1" lang="ja-JP" altLang="en-US" sz="1100" dirty="0" smtClean="0">
                <a:solidFill>
                  <a:sysClr val="windowText" lastClr="000000"/>
                </a:solidFill>
              </a:endParaRPr>
            </a:p>
          </p:txBody>
        </p:sp>
        <p:sp>
          <p:nvSpPr>
            <p:cNvPr id="51" name="テキスト ボックス 50"/>
            <p:cNvSpPr txBox="1"/>
            <p:nvPr/>
          </p:nvSpPr>
          <p:spPr bwMode="auto">
            <a:xfrm>
              <a:off x="220318" y="1972917"/>
              <a:ext cx="576470" cy="261578"/>
            </a:xfrm>
            <a:prstGeom prst="rect">
              <a:avLst/>
            </a:prstGeom>
            <a:noFill/>
            <a:ln w="9525" algn="ctr">
              <a:noFill/>
              <a:miter lim="800000"/>
              <a:headEnd/>
              <a:tailEnd/>
            </a:ln>
            <a:effectLst/>
          </p:spPr>
          <p:txBody>
            <a:bodyPr wrap="square" lIns="91406" tIns="45704" rIns="91406" bIns="45704" rtlCol="0">
              <a:spAutoFit/>
            </a:bodyPr>
            <a:lstStyle/>
            <a:p>
              <a:pPr algn="l"/>
              <a:r>
                <a:rPr kumimoji="1" lang="en-US" altLang="ja-JP" sz="1100" dirty="0" smtClean="0">
                  <a:solidFill>
                    <a:sysClr val="windowText" lastClr="000000"/>
                  </a:solidFill>
                </a:rPr>
                <a:t>13:25</a:t>
              </a:r>
              <a:endParaRPr kumimoji="1" lang="ja-JP" altLang="en-US" sz="1100" dirty="0" smtClean="0">
                <a:solidFill>
                  <a:sysClr val="windowText" lastClr="000000"/>
                </a:solidFill>
              </a:endParaRPr>
            </a:p>
          </p:txBody>
        </p:sp>
        <p:sp>
          <p:nvSpPr>
            <p:cNvPr id="52" name="テキスト ボックス 51"/>
            <p:cNvSpPr txBox="1"/>
            <p:nvPr/>
          </p:nvSpPr>
          <p:spPr bwMode="auto">
            <a:xfrm>
              <a:off x="220318" y="2176669"/>
              <a:ext cx="576470" cy="261578"/>
            </a:xfrm>
            <a:prstGeom prst="rect">
              <a:avLst/>
            </a:prstGeom>
            <a:noFill/>
            <a:ln w="9525" algn="ctr">
              <a:noFill/>
              <a:miter lim="800000"/>
              <a:headEnd/>
              <a:tailEnd/>
            </a:ln>
            <a:effectLst/>
          </p:spPr>
          <p:txBody>
            <a:bodyPr wrap="square" lIns="91406" tIns="45704" rIns="91406" bIns="45704" rtlCol="0">
              <a:spAutoFit/>
            </a:bodyPr>
            <a:lstStyle/>
            <a:p>
              <a:pPr algn="l"/>
              <a:r>
                <a:rPr kumimoji="1" lang="en-US" altLang="ja-JP" sz="1100" dirty="0" smtClean="0">
                  <a:solidFill>
                    <a:sysClr val="windowText" lastClr="000000"/>
                  </a:solidFill>
                </a:rPr>
                <a:t>13:30</a:t>
              </a:r>
              <a:endParaRPr kumimoji="1" lang="ja-JP" altLang="en-US" sz="1100" dirty="0" smtClean="0">
                <a:solidFill>
                  <a:sysClr val="windowText" lastClr="000000"/>
                </a:solidFill>
              </a:endParaRPr>
            </a:p>
          </p:txBody>
        </p:sp>
        <p:sp>
          <p:nvSpPr>
            <p:cNvPr id="54" name="テキスト ボックス 53"/>
            <p:cNvSpPr txBox="1"/>
            <p:nvPr/>
          </p:nvSpPr>
          <p:spPr bwMode="auto">
            <a:xfrm>
              <a:off x="220318" y="2380421"/>
              <a:ext cx="576470" cy="261578"/>
            </a:xfrm>
            <a:prstGeom prst="rect">
              <a:avLst/>
            </a:prstGeom>
            <a:noFill/>
            <a:ln w="9525" algn="ctr">
              <a:noFill/>
              <a:miter lim="800000"/>
              <a:headEnd/>
              <a:tailEnd/>
            </a:ln>
            <a:effectLst/>
          </p:spPr>
          <p:txBody>
            <a:bodyPr wrap="square" lIns="91406" tIns="45704" rIns="91406" bIns="45704" rtlCol="0">
              <a:spAutoFit/>
            </a:bodyPr>
            <a:lstStyle/>
            <a:p>
              <a:pPr algn="l"/>
              <a:r>
                <a:rPr kumimoji="1" lang="en-US" altLang="ja-JP" sz="1100" dirty="0" smtClean="0">
                  <a:solidFill>
                    <a:sysClr val="windowText" lastClr="000000"/>
                  </a:solidFill>
                </a:rPr>
                <a:t>13:35</a:t>
              </a:r>
              <a:endParaRPr kumimoji="1" lang="ja-JP" altLang="en-US" sz="1100" dirty="0" smtClean="0">
                <a:solidFill>
                  <a:sysClr val="windowText" lastClr="000000"/>
                </a:solidFill>
              </a:endParaRPr>
            </a:p>
          </p:txBody>
        </p:sp>
        <p:sp>
          <p:nvSpPr>
            <p:cNvPr id="73" name="テキスト ボックス 72"/>
            <p:cNvSpPr txBox="1"/>
            <p:nvPr/>
          </p:nvSpPr>
          <p:spPr bwMode="auto">
            <a:xfrm>
              <a:off x="220318" y="2584173"/>
              <a:ext cx="576470" cy="261578"/>
            </a:xfrm>
            <a:prstGeom prst="rect">
              <a:avLst/>
            </a:prstGeom>
            <a:noFill/>
            <a:ln w="9525" algn="ctr">
              <a:noFill/>
              <a:miter lim="800000"/>
              <a:headEnd/>
              <a:tailEnd/>
            </a:ln>
            <a:effectLst/>
          </p:spPr>
          <p:txBody>
            <a:bodyPr wrap="square" lIns="91406" tIns="45704" rIns="91406" bIns="45704" rtlCol="0">
              <a:spAutoFit/>
            </a:bodyPr>
            <a:lstStyle/>
            <a:p>
              <a:pPr algn="l"/>
              <a:r>
                <a:rPr kumimoji="1" lang="en-US" altLang="ja-JP" sz="1100" dirty="0" smtClean="0">
                  <a:solidFill>
                    <a:sysClr val="windowText" lastClr="000000"/>
                  </a:solidFill>
                </a:rPr>
                <a:t>13:40</a:t>
              </a:r>
              <a:endParaRPr kumimoji="1" lang="ja-JP" altLang="en-US" sz="1100" dirty="0" smtClean="0">
                <a:solidFill>
                  <a:sysClr val="windowText" lastClr="000000"/>
                </a:solidFill>
              </a:endParaRPr>
            </a:p>
          </p:txBody>
        </p:sp>
        <p:sp>
          <p:nvSpPr>
            <p:cNvPr id="74" name="テキスト ボックス 73"/>
            <p:cNvSpPr txBox="1"/>
            <p:nvPr/>
          </p:nvSpPr>
          <p:spPr bwMode="auto">
            <a:xfrm>
              <a:off x="220318" y="2787925"/>
              <a:ext cx="576470" cy="261578"/>
            </a:xfrm>
            <a:prstGeom prst="rect">
              <a:avLst/>
            </a:prstGeom>
            <a:noFill/>
            <a:ln w="9525" algn="ctr">
              <a:noFill/>
              <a:miter lim="800000"/>
              <a:headEnd/>
              <a:tailEnd/>
            </a:ln>
            <a:effectLst/>
          </p:spPr>
          <p:txBody>
            <a:bodyPr wrap="square" lIns="91406" tIns="45704" rIns="91406" bIns="45704" rtlCol="0">
              <a:spAutoFit/>
            </a:bodyPr>
            <a:lstStyle/>
            <a:p>
              <a:pPr algn="l"/>
              <a:r>
                <a:rPr kumimoji="1" lang="en-US" altLang="ja-JP" sz="1100" dirty="0" smtClean="0">
                  <a:solidFill>
                    <a:sysClr val="windowText" lastClr="000000"/>
                  </a:solidFill>
                </a:rPr>
                <a:t>13:45</a:t>
              </a:r>
              <a:endParaRPr kumimoji="1" lang="ja-JP" altLang="en-US" sz="1100" dirty="0" smtClean="0">
                <a:solidFill>
                  <a:sysClr val="windowText" lastClr="000000"/>
                </a:solidFill>
              </a:endParaRPr>
            </a:p>
          </p:txBody>
        </p:sp>
        <p:sp>
          <p:nvSpPr>
            <p:cNvPr id="75" name="テキスト ボックス 74"/>
            <p:cNvSpPr txBox="1"/>
            <p:nvPr/>
          </p:nvSpPr>
          <p:spPr bwMode="auto">
            <a:xfrm>
              <a:off x="220318" y="2991677"/>
              <a:ext cx="576470" cy="261578"/>
            </a:xfrm>
            <a:prstGeom prst="rect">
              <a:avLst/>
            </a:prstGeom>
            <a:noFill/>
            <a:ln w="9525" algn="ctr">
              <a:noFill/>
              <a:miter lim="800000"/>
              <a:headEnd/>
              <a:tailEnd/>
            </a:ln>
            <a:effectLst/>
          </p:spPr>
          <p:txBody>
            <a:bodyPr wrap="square" lIns="91406" tIns="45704" rIns="91406" bIns="45704" rtlCol="0">
              <a:spAutoFit/>
            </a:bodyPr>
            <a:lstStyle/>
            <a:p>
              <a:pPr algn="l"/>
              <a:r>
                <a:rPr kumimoji="1" lang="en-US" altLang="ja-JP" sz="1100" dirty="0" smtClean="0">
                  <a:solidFill>
                    <a:sysClr val="windowText" lastClr="000000"/>
                  </a:solidFill>
                </a:rPr>
                <a:t>13:50</a:t>
              </a:r>
              <a:endParaRPr kumimoji="1" lang="ja-JP" altLang="en-US" sz="1100" dirty="0" smtClean="0">
                <a:solidFill>
                  <a:sysClr val="windowText" lastClr="000000"/>
                </a:solidFill>
              </a:endParaRPr>
            </a:p>
          </p:txBody>
        </p:sp>
        <p:sp>
          <p:nvSpPr>
            <p:cNvPr id="76" name="テキスト ボックス 75"/>
            <p:cNvSpPr txBox="1"/>
            <p:nvPr/>
          </p:nvSpPr>
          <p:spPr bwMode="auto">
            <a:xfrm>
              <a:off x="220318" y="3195429"/>
              <a:ext cx="576470" cy="261578"/>
            </a:xfrm>
            <a:prstGeom prst="rect">
              <a:avLst/>
            </a:prstGeom>
            <a:noFill/>
            <a:ln w="9525" algn="ctr">
              <a:noFill/>
              <a:miter lim="800000"/>
              <a:headEnd/>
              <a:tailEnd/>
            </a:ln>
            <a:effectLst/>
          </p:spPr>
          <p:txBody>
            <a:bodyPr wrap="square" lIns="91406" tIns="45704" rIns="91406" bIns="45704" rtlCol="0">
              <a:spAutoFit/>
            </a:bodyPr>
            <a:lstStyle/>
            <a:p>
              <a:pPr algn="l"/>
              <a:r>
                <a:rPr kumimoji="1" lang="en-US" altLang="ja-JP" sz="1100" dirty="0" smtClean="0">
                  <a:solidFill>
                    <a:sysClr val="windowText" lastClr="000000"/>
                  </a:solidFill>
                </a:rPr>
                <a:t>13:55</a:t>
              </a:r>
              <a:endParaRPr kumimoji="1" lang="ja-JP" altLang="en-US" sz="1100" dirty="0" smtClean="0">
                <a:solidFill>
                  <a:sysClr val="windowText" lastClr="000000"/>
                </a:solidFill>
              </a:endParaRPr>
            </a:p>
          </p:txBody>
        </p:sp>
        <p:sp>
          <p:nvSpPr>
            <p:cNvPr id="77" name="テキスト ボックス 76"/>
            <p:cNvSpPr txBox="1"/>
            <p:nvPr/>
          </p:nvSpPr>
          <p:spPr bwMode="auto">
            <a:xfrm>
              <a:off x="220318" y="3399181"/>
              <a:ext cx="576470" cy="261578"/>
            </a:xfrm>
            <a:prstGeom prst="rect">
              <a:avLst/>
            </a:prstGeom>
            <a:noFill/>
            <a:ln w="9525" algn="ctr">
              <a:noFill/>
              <a:miter lim="800000"/>
              <a:headEnd/>
              <a:tailEnd/>
            </a:ln>
            <a:effectLst/>
          </p:spPr>
          <p:txBody>
            <a:bodyPr wrap="square" lIns="91406" tIns="45704" rIns="91406" bIns="45704" rtlCol="0">
              <a:spAutoFit/>
            </a:bodyPr>
            <a:lstStyle/>
            <a:p>
              <a:pPr algn="l"/>
              <a:r>
                <a:rPr lang="en-US" altLang="ja-JP" sz="1100" dirty="0" smtClean="0">
                  <a:solidFill>
                    <a:sysClr val="windowText" lastClr="000000"/>
                  </a:solidFill>
                </a:rPr>
                <a:t>14</a:t>
              </a:r>
              <a:r>
                <a:rPr kumimoji="1" lang="en-US" altLang="ja-JP" sz="1100" dirty="0" smtClean="0">
                  <a:solidFill>
                    <a:sysClr val="windowText" lastClr="000000"/>
                  </a:solidFill>
                </a:rPr>
                <a:t>:00</a:t>
              </a:r>
              <a:endParaRPr kumimoji="1" lang="ja-JP" altLang="en-US" sz="1100" dirty="0" smtClean="0">
                <a:solidFill>
                  <a:sysClr val="windowText" lastClr="000000"/>
                </a:solidFill>
              </a:endParaRPr>
            </a:p>
          </p:txBody>
        </p:sp>
        <p:sp>
          <p:nvSpPr>
            <p:cNvPr id="78" name="テキスト ボックス 77"/>
            <p:cNvSpPr txBox="1"/>
            <p:nvPr/>
          </p:nvSpPr>
          <p:spPr bwMode="auto">
            <a:xfrm>
              <a:off x="220318" y="3602933"/>
              <a:ext cx="576470" cy="261578"/>
            </a:xfrm>
            <a:prstGeom prst="rect">
              <a:avLst/>
            </a:prstGeom>
            <a:noFill/>
            <a:ln w="9525" algn="ctr">
              <a:noFill/>
              <a:miter lim="800000"/>
              <a:headEnd/>
              <a:tailEnd/>
            </a:ln>
            <a:effectLst/>
          </p:spPr>
          <p:txBody>
            <a:bodyPr wrap="square" lIns="91406" tIns="45704" rIns="91406" bIns="45704" rtlCol="0">
              <a:spAutoFit/>
            </a:bodyPr>
            <a:lstStyle/>
            <a:p>
              <a:pPr algn="l"/>
              <a:r>
                <a:rPr lang="en-US" altLang="ja-JP" sz="1100" dirty="0" smtClean="0">
                  <a:solidFill>
                    <a:sysClr val="windowText" lastClr="000000"/>
                  </a:solidFill>
                </a:rPr>
                <a:t>14</a:t>
              </a:r>
              <a:r>
                <a:rPr kumimoji="1" lang="en-US" altLang="ja-JP" sz="1100" dirty="0" smtClean="0">
                  <a:solidFill>
                    <a:sysClr val="windowText" lastClr="000000"/>
                  </a:solidFill>
                </a:rPr>
                <a:t>:05</a:t>
              </a:r>
              <a:endParaRPr kumimoji="1" lang="ja-JP" altLang="en-US" sz="1100" dirty="0" smtClean="0">
                <a:solidFill>
                  <a:sysClr val="windowText" lastClr="000000"/>
                </a:solidFill>
              </a:endParaRPr>
            </a:p>
          </p:txBody>
        </p:sp>
        <p:sp>
          <p:nvSpPr>
            <p:cNvPr id="79" name="テキスト ボックス 78"/>
            <p:cNvSpPr txBox="1"/>
            <p:nvPr/>
          </p:nvSpPr>
          <p:spPr bwMode="auto">
            <a:xfrm>
              <a:off x="220318" y="3806685"/>
              <a:ext cx="576470" cy="261578"/>
            </a:xfrm>
            <a:prstGeom prst="rect">
              <a:avLst/>
            </a:prstGeom>
            <a:noFill/>
            <a:ln w="9525" algn="ctr">
              <a:noFill/>
              <a:miter lim="800000"/>
              <a:headEnd/>
              <a:tailEnd/>
            </a:ln>
            <a:effectLst/>
          </p:spPr>
          <p:txBody>
            <a:bodyPr wrap="square" lIns="91406" tIns="45704" rIns="91406" bIns="45704" rtlCol="0">
              <a:spAutoFit/>
            </a:bodyPr>
            <a:lstStyle/>
            <a:p>
              <a:pPr algn="l"/>
              <a:r>
                <a:rPr lang="en-US" altLang="ja-JP" sz="1100" dirty="0" smtClean="0">
                  <a:solidFill>
                    <a:sysClr val="windowText" lastClr="000000"/>
                  </a:solidFill>
                </a:rPr>
                <a:t>14</a:t>
              </a:r>
              <a:r>
                <a:rPr kumimoji="1" lang="en-US" altLang="ja-JP" sz="1100" dirty="0" smtClean="0">
                  <a:solidFill>
                    <a:sysClr val="windowText" lastClr="000000"/>
                  </a:solidFill>
                </a:rPr>
                <a:t>:10</a:t>
              </a:r>
              <a:endParaRPr kumimoji="1" lang="ja-JP" altLang="en-US" sz="1100" dirty="0" smtClean="0">
                <a:solidFill>
                  <a:sysClr val="windowText" lastClr="000000"/>
                </a:solidFill>
              </a:endParaRPr>
            </a:p>
          </p:txBody>
        </p:sp>
        <p:sp>
          <p:nvSpPr>
            <p:cNvPr id="80" name="テキスト ボックス 79"/>
            <p:cNvSpPr txBox="1"/>
            <p:nvPr/>
          </p:nvSpPr>
          <p:spPr bwMode="auto">
            <a:xfrm>
              <a:off x="220318" y="4010437"/>
              <a:ext cx="576470" cy="261578"/>
            </a:xfrm>
            <a:prstGeom prst="rect">
              <a:avLst/>
            </a:prstGeom>
            <a:noFill/>
            <a:ln w="9525" algn="ctr">
              <a:noFill/>
              <a:miter lim="800000"/>
              <a:headEnd/>
              <a:tailEnd/>
            </a:ln>
            <a:effectLst/>
          </p:spPr>
          <p:txBody>
            <a:bodyPr wrap="square" lIns="91406" tIns="45704" rIns="91406" bIns="45704" rtlCol="0">
              <a:spAutoFit/>
            </a:bodyPr>
            <a:lstStyle/>
            <a:p>
              <a:pPr algn="l"/>
              <a:r>
                <a:rPr lang="en-US" altLang="ja-JP" sz="1100" dirty="0" smtClean="0">
                  <a:solidFill>
                    <a:sysClr val="windowText" lastClr="000000"/>
                  </a:solidFill>
                </a:rPr>
                <a:t>14</a:t>
              </a:r>
              <a:r>
                <a:rPr kumimoji="1" lang="en-US" altLang="ja-JP" sz="1100" dirty="0" smtClean="0">
                  <a:solidFill>
                    <a:sysClr val="windowText" lastClr="000000"/>
                  </a:solidFill>
                </a:rPr>
                <a:t>:15</a:t>
              </a:r>
              <a:endParaRPr kumimoji="1" lang="ja-JP" altLang="en-US" sz="1100" dirty="0" smtClean="0">
                <a:solidFill>
                  <a:sysClr val="windowText" lastClr="000000"/>
                </a:solidFill>
              </a:endParaRPr>
            </a:p>
          </p:txBody>
        </p:sp>
        <p:sp>
          <p:nvSpPr>
            <p:cNvPr id="81" name="テキスト ボックス 80"/>
            <p:cNvSpPr txBox="1"/>
            <p:nvPr/>
          </p:nvSpPr>
          <p:spPr bwMode="auto">
            <a:xfrm>
              <a:off x="220318" y="4214189"/>
              <a:ext cx="576470" cy="261578"/>
            </a:xfrm>
            <a:prstGeom prst="rect">
              <a:avLst/>
            </a:prstGeom>
            <a:noFill/>
            <a:ln w="9525" algn="ctr">
              <a:noFill/>
              <a:miter lim="800000"/>
              <a:headEnd/>
              <a:tailEnd/>
            </a:ln>
            <a:effectLst/>
          </p:spPr>
          <p:txBody>
            <a:bodyPr wrap="square" lIns="91406" tIns="45704" rIns="91406" bIns="45704" rtlCol="0">
              <a:spAutoFit/>
            </a:bodyPr>
            <a:lstStyle/>
            <a:p>
              <a:pPr algn="l"/>
              <a:r>
                <a:rPr lang="en-US" altLang="ja-JP" sz="1100" dirty="0" smtClean="0">
                  <a:solidFill>
                    <a:sysClr val="windowText" lastClr="000000"/>
                  </a:solidFill>
                </a:rPr>
                <a:t>14</a:t>
              </a:r>
              <a:r>
                <a:rPr kumimoji="1" lang="en-US" altLang="ja-JP" sz="1100" dirty="0" smtClean="0">
                  <a:solidFill>
                    <a:sysClr val="windowText" lastClr="000000"/>
                  </a:solidFill>
                </a:rPr>
                <a:t>:20</a:t>
              </a:r>
              <a:endParaRPr kumimoji="1" lang="ja-JP" altLang="en-US" sz="1100" dirty="0" smtClean="0">
                <a:solidFill>
                  <a:sysClr val="windowText" lastClr="000000"/>
                </a:solidFill>
              </a:endParaRPr>
            </a:p>
          </p:txBody>
        </p:sp>
        <p:sp>
          <p:nvSpPr>
            <p:cNvPr id="82" name="テキスト ボックス 81"/>
            <p:cNvSpPr txBox="1"/>
            <p:nvPr/>
          </p:nvSpPr>
          <p:spPr bwMode="auto">
            <a:xfrm>
              <a:off x="220318" y="4417941"/>
              <a:ext cx="576470" cy="261578"/>
            </a:xfrm>
            <a:prstGeom prst="rect">
              <a:avLst/>
            </a:prstGeom>
            <a:noFill/>
            <a:ln w="9525" algn="ctr">
              <a:noFill/>
              <a:miter lim="800000"/>
              <a:headEnd/>
              <a:tailEnd/>
            </a:ln>
            <a:effectLst/>
          </p:spPr>
          <p:txBody>
            <a:bodyPr wrap="square" lIns="91406" tIns="45704" rIns="91406" bIns="45704" rtlCol="0">
              <a:spAutoFit/>
            </a:bodyPr>
            <a:lstStyle/>
            <a:p>
              <a:pPr algn="l"/>
              <a:r>
                <a:rPr lang="en-US" altLang="ja-JP" sz="1100" dirty="0" smtClean="0">
                  <a:solidFill>
                    <a:sysClr val="windowText" lastClr="000000"/>
                  </a:solidFill>
                </a:rPr>
                <a:t>14</a:t>
              </a:r>
              <a:r>
                <a:rPr kumimoji="1" lang="en-US" altLang="ja-JP" sz="1100" dirty="0" smtClean="0">
                  <a:solidFill>
                    <a:sysClr val="windowText" lastClr="000000"/>
                  </a:solidFill>
                </a:rPr>
                <a:t>:25</a:t>
              </a:r>
              <a:endParaRPr kumimoji="1" lang="ja-JP" altLang="en-US" sz="1100" dirty="0" smtClean="0">
                <a:solidFill>
                  <a:sysClr val="windowText" lastClr="000000"/>
                </a:solidFill>
              </a:endParaRPr>
            </a:p>
          </p:txBody>
        </p:sp>
        <p:sp>
          <p:nvSpPr>
            <p:cNvPr id="83" name="テキスト ボックス 82"/>
            <p:cNvSpPr txBox="1"/>
            <p:nvPr/>
          </p:nvSpPr>
          <p:spPr bwMode="auto">
            <a:xfrm>
              <a:off x="220318" y="4621693"/>
              <a:ext cx="576470" cy="261578"/>
            </a:xfrm>
            <a:prstGeom prst="rect">
              <a:avLst/>
            </a:prstGeom>
            <a:noFill/>
            <a:ln w="9525" algn="ctr">
              <a:noFill/>
              <a:miter lim="800000"/>
              <a:headEnd/>
              <a:tailEnd/>
            </a:ln>
            <a:effectLst/>
          </p:spPr>
          <p:txBody>
            <a:bodyPr wrap="square" lIns="91406" tIns="45704" rIns="91406" bIns="45704" rtlCol="0">
              <a:spAutoFit/>
            </a:bodyPr>
            <a:lstStyle/>
            <a:p>
              <a:pPr algn="l"/>
              <a:r>
                <a:rPr lang="en-US" altLang="ja-JP" sz="1100" dirty="0" smtClean="0">
                  <a:solidFill>
                    <a:sysClr val="windowText" lastClr="000000"/>
                  </a:solidFill>
                </a:rPr>
                <a:t>14</a:t>
              </a:r>
              <a:r>
                <a:rPr kumimoji="1" lang="en-US" altLang="ja-JP" sz="1100" dirty="0" smtClean="0">
                  <a:solidFill>
                    <a:sysClr val="windowText" lastClr="000000"/>
                  </a:solidFill>
                </a:rPr>
                <a:t>:30</a:t>
              </a:r>
              <a:endParaRPr kumimoji="1" lang="ja-JP" altLang="en-US" sz="1100" dirty="0" smtClean="0">
                <a:solidFill>
                  <a:sysClr val="windowText" lastClr="000000"/>
                </a:solidFill>
              </a:endParaRPr>
            </a:p>
          </p:txBody>
        </p:sp>
        <p:sp>
          <p:nvSpPr>
            <p:cNvPr id="84" name="テキスト ボックス 83"/>
            <p:cNvSpPr txBox="1"/>
            <p:nvPr/>
          </p:nvSpPr>
          <p:spPr bwMode="auto">
            <a:xfrm>
              <a:off x="220318" y="4825445"/>
              <a:ext cx="576470" cy="261578"/>
            </a:xfrm>
            <a:prstGeom prst="rect">
              <a:avLst/>
            </a:prstGeom>
            <a:noFill/>
            <a:ln w="9525" algn="ctr">
              <a:noFill/>
              <a:miter lim="800000"/>
              <a:headEnd/>
              <a:tailEnd/>
            </a:ln>
            <a:effectLst/>
          </p:spPr>
          <p:txBody>
            <a:bodyPr wrap="square" lIns="91406" tIns="45704" rIns="91406" bIns="45704" rtlCol="0">
              <a:spAutoFit/>
            </a:bodyPr>
            <a:lstStyle/>
            <a:p>
              <a:pPr algn="l"/>
              <a:r>
                <a:rPr lang="en-US" altLang="ja-JP" sz="1100" dirty="0" smtClean="0">
                  <a:solidFill>
                    <a:sysClr val="windowText" lastClr="000000"/>
                  </a:solidFill>
                </a:rPr>
                <a:t>14</a:t>
              </a:r>
              <a:r>
                <a:rPr kumimoji="1" lang="en-US" altLang="ja-JP" sz="1100" dirty="0" smtClean="0">
                  <a:solidFill>
                    <a:sysClr val="windowText" lastClr="000000"/>
                  </a:solidFill>
                </a:rPr>
                <a:t>:35</a:t>
              </a:r>
              <a:endParaRPr kumimoji="1" lang="ja-JP" altLang="en-US" sz="1100" dirty="0" smtClean="0">
                <a:solidFill>
                  <a:sysClr val="windowText" lastClr="000000"/>
                </a:solidFill>
              </a:endParaRPr>
            </a:p>
          </p:txBody>
        </p:sp>
        <p:sp>
          <p:nvSpPr>
            <p:cNvPr id="85" name="テキスト ボックス 84"/>
            <p:cNvSpPr txBox="1"/>
            <p:nvPr/>
          </p:nvSpPr>
          <p:spPr bwMode="auto">
            <a:xfrm>
              <a:off x="220318" y="5029197"/>
              <a:ext cx="576470" cy="261578"/>
            </a:xfrm>
            <a:prstGeom prst="rect">
              <a:avLst/>
            </a:prstGeom>
            <a:noFill/>
            <a:ln w="9525" algn="ctr">
              <a:noFill/>
              <a:miter lim="800000"/>
              <a:headEnd/>
              <a:tailEnd/>
            </a:ln>
            <a:effectLst/>
          </p:spPr>
          <p:txBody>
            <a:bodyPr wrap="square" lIns="91406" tIns="45704" rIns="91406" bIns="45704" rtlCol="0">
              <a:spAutoFit/>
            </a:bodyPr>
            <a:lstStyle/>
            <a:p>
              <a:pPr algn="l"/>
              <a:r>
                <a:rPr lang="en-US" altLang="ja-JP" sz="1100" dirty="0" smtClean="0">
                  <a:solidFill>
                    <a:sysClr val="windowText" lastClr="000000"/>
                  </a:solidFill>
                </a:rPr>
                <a:t>14</a:t>
              </a:r>
              <a:r>
                <a:rPr kumimoji="1" lang="en-US" altLang="ja-JP" sz="1100" dirty="0" smtClean="0">
                  <a:solidFill>
                    <a:sysClr val="windowText" lastClr="000000"/>
                  </a:solidFill>
                </a:rPr>
                <a:t>:40</a:t>
              </a:r>
              <a:endParaRPr kumimoji="1" lang="ja-JP" altLang="en-US" sz="1100" dirty="0" smtClean="0">
                <a:solidFill>
                  <a:sysClr val="windowText" lastClr="000000"/>
                </a:solidFill>
              </a:endParaRPr>
            </a:p>
          </p:txBody>
        </p:sp>
        <p:sp>
          <p:nvSpPr>
            <p:cNvPr id="86" name="テキスト ボックス 85"/>
            <p:cNvSpPr txBox="1"/>
            <p:nvPr/>
          </p:nvSpPr>
          <p:spPr bwMode="auto">
            <a:xfrm>
              <a:off x="220318" y="5232949"/>
              <a:ext cx="576470" cy="261578"/>
            </a:xfrm>
            <a:prstGeom prst="rect">
              <a:avLst/>
            </a:prstGeom>
            <a:noFill/>
            <a:ln w="9525" algn="ctr">
              <a:noFill/>
              <a:miter lim="800000"/>
              <a:headEnd/>
              <a:tailEnd/>
            </a:ln>
            <a:effectLst/>
          </p:spPr>
          <p:txBody>
            <a:bodyPr wrap="square" lIns="91406" tIns="45704" rIns="91406" bIns="45704" rtlCol="0">
              <a:spAutoFit/>
            </a:bodyPr>
            <a:lstStyle/>
            <a:p>
              <a:pPr algn="l"/>
              <a:r>
                <a:rPr lang="en-US" altLang="ja-JP" sz="1100" dirty="0" smtClean="0">
                  <a:solidFill>
                    <a:sysClr val="windowText" lastClr="000000"/>
                  </a:solidFill>
                </a:rPr>
                <a:t>14</a:t>
              </a:r>
              <a:r>
                <a:rPr kumimoji="1" lang="en-US" altLang="ja-JP" sz="1100" dirty="0" smtClean="0">
                  <a:solidFill>
                    <a:sysClr val="windowText" lastClr="000000"/>
                  </a:solidFill>
                </a:rPr>
                <a:t>:45</a:t>
              </a:r>
              <a:endParaRPr kumimoji="1" lang="ja-JP" altLang="en-US" sz="1100" dirty="0" smtClean="0">
                <a:solidFill>
                  <a:sysClr val="windowText" lastClr="000000"/>
                </a:solidFill>
              </a:endParaRPr>
            </a:p>
          </p:txBody>
        </p:sp>
        <p:sp>
          <p:nvSpPr>
            <p:cNvPr id="87" name="テキスト ボックス 86"/>
            <p:cNvSpPr txBox="1"/>
            <p:nvPr/>
          </p:nvSpPr>
          <p:spPr bwMode="auto">
            <a:xfrm>
              <a:off x="220318" y="5436701"/>
              <a:ext cx="576470" cy="261578"/>
            </a:xfrm>
            <a:prstGeom prst="rect">
              <a:avLst/>
            </a:prstGeom>
            <a:noFill/>
            <a:ln w="9525" algn="ctr">
              <a:noFill/>
              <a:miter lim="800000"/>
              <a:headEnd/>
              <a:tailEnd/>
            </a:ln>
            <a:effectLst/>
          </p:spPr>
          <p:txBody>
            <a:bodyPr wrap="square" lIns="91406" tIns="45704" rIns="91406" bIns="45704" rtlCol="0">
              <a:spAutoFit/>
            </a:bodyPr>
            <a:lstStyle/>
            <a:p>
              <a:pPr algn="l"/>
              <a:r>
                <a:rPr lang="en-US" altLang="ja-JP" sz="1100" dirty="0" smtClean="0">
                  <a:solidFill>
                    <a:sysClr val="windowText" lastClr="000000"/>
                  </a:solidFill>
                </a:rPr>
                <a:t>14</a:t>
              </a:r>
              <a:r>
                <a:rPr kumimoji="1" lang="en-US" altLang="ja-JP" sz="1100" dirty="0" smtClean="0">
                  <a:solidFill>
                    <a:sysClr val="windowText" lastClr="000000"/>
                  </a:solidFill>
                </a:rPr>
                <a:t>:50</a:t>
              </a:r>
              <a:endParaRPr kumimoji="1" lang="ja-JP" altLang="en-US" sz="1100" dirty="0" smtClean="0">
                <a:solidFill>
                  <a:sysClr val="windowText" lastClr="000000"/>
                </a:solidFill>
              </a:endParaRPr>
            </a:p>
          </p:txBody>
        </p:sp>
        <p:sp>
          <p:nvSpPr>
            <p:cNvPr id="88" name="テキスト ボックス 87"/>
            <p:cNvSpPr txBox="1"/>
            <p:nvPr/>
          </p:nvSpPr>
          <p:spPr bwMode="auto">
            <a:xfrm>
              <a:off x="220318" y="5640453"/>
              <a:ext cx="576470" cy="261578"/>
            </a:xfrm>
            <a:prstGeom prst="rect">
              <a:avLst/>
            </a:prstGeom>
            <a:noFill/>
            <a:ln w="9525" algn="ctr">
              <a:noFill/>
              <a:miter lim="800000"/>
              <a:headEnd/>
              <a:tailEnd/>
            </a:ln>
            <a:effectLst/>
          </p:spPr>
          <p:txBody>
            <a:bodyPr wrap="square" lIns="91406" tIns="45704" rIns="91406" bIns="45704" rtlCol="0">
              <a:spAutoFit/>
            </a:bodyPr>
            <a:lstStyle/>
            <a:p>
              <a:pPr algn="l"/>
              <a:r>
                <a:rPr lang="en-US" altLang="ja-JP" sz="1100" dirty="0" smtClean="0">
                  <a:solidFill>
                    <a:sysClr val="windowText" lastClr="000000"/>
                  </a:solidFill>
                </a:rPr>
                <a:t>14</a:t>
              </a:r>
              <a:r>
                <a:rPr kumimoji="1" lang="en-US" altLang="ja-JP" sz="1100" dirty="0" smtClean="0">
                  <a:solidFill>
                    <a:sysClr val="windowText" lastClr="000000"/>
                  </a:solidFill>
                </a:rPr>
                <a:t>:55</a:t>
              </a:r>
              <a:endParaRPr kumimoji="1" lang="ja-JP" altLang="en-US" sz="1100" dirty="0" smtClean="0">
                <a:solidFill>
                  <a:sysClr val="windowText" lastClr="000000"/>
                </a:solidFill>
              </a:endParaRPr>
            </a:p>
          </p:txBody>
        </p:sp>
        <p:sp>
          <p:nvSpPr>
            <p:cNvPr id="89" name="テキスト ボックス 88"/>
            <p:cNvSpPr txBox="1"/>
            <p:nvPr/>
          </p:nvSpPr>
          <p:spPr bwMode="auto">
            <a:xfrm>
              <a:off x="220318" y="5844205"/>
              <a:ext cx="576470" cy="261578"/>
            </a:xfrm>
            <a:prstGeom prst="rect">
              <a:avLst/>
            </a:prstGeom>
            <a:noFill/>
            <a:ln w="9525" algn="ctr">
              <a:noFill/>
              <a:miter lim="800000"/>
              <a:headEnd/>
              <a:tailEnd/>
            </a:ln>
            <a:effectLst/>
          </p:spPr>
          <p:txBody>
            <a:bodyPr wrap="square" lIns="91406" tIns="45704" rIns="91406" bIns="45704" rtlCol="0">
              <a:spAutoFit/>
            </a:bodyPr>
            <a:lstStyle/>
            <a:p>
              <a:pPr algn="l"/>
              <a:r>
                <a:rPr lang="en-US" altLang="ja-JP" sz="1100" dirty="0" smtClean="0">
                  <a:solidFill>
                    <a:sysClr val="windowText" lastClr="000000"/>
                  </a:solidFill>
                </a:rPr>
                <a:t>15</a:t>
              </a:r>
              <a:r>
                <a:rPr kumimoji="1" lang="en-US" altLang="ja-JP" sz="1100" dirty="0" smtClean="0">
                  <a:solidFill>
                    <a:sysClr val="windowText" lastClr="000000"/>
                  </a:solidFill>
                </a:rPr>
                <a:t>:00</a:t>
              </a:r>
              <a:endParaRPr kumimoji="1" lang="ja-JP" altLang="en-US" sz="1100" dirty="0" smtClean="0">
                <a:solidFill>
                  <a:sysClr val="windowText" lastClr="000000"/>
                </a:solidFill>
              </a:endParaRPr>
            </a:p>
          </p:txBody>
        </p:sp>
      </p:grpSp>
    </p:spTree>
    <p:extLst>
      <p:ext uri="{BB962C8B-B14F-4D97-AF65-F5344CB8AC3E}">
        <p14:creationId xmlns:p14="http://schemas.microsoft.com/office/powerpoint/2010/main" val="222552365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 name="正方形/長方形 144">
            <a:extLst>
              <a:ext uri="{FF2B5EF4-FFF2-40B4-BE49-F238E27FC236}">
                <a16:creationId xmlns:a16="http://schemas.microsoft.com/office/drawing/2014/main" id="{7F6A1215-2AF5-4EB8-BCF4-FA76EE2116E9}"/>
              </a:ext>
            </a:extLst>
          </p:cNvPr>
          <p:cNvSpPr/>
          <p:nvPr/>
        </p:nvSpPr>
        <p:spPr>
          <a:xfrm>
            <a:off x="2261543" y="2318176"/>
            <a:ext cx="5504976" cy="2706177"/>
          </a:xfrm>
          <a:prstGeom prst="rect">
            <a:avLst/>
          </a:prstGeom>
          <a:solidFill>
            <a:schemeClr val="bg1"/>
          </a:solidFill>
          <a:ln>
            <a:solidFill>
              <a:schemeClr val="bg1">
                <a:lumMod val="50000"/>
              </a:schemeClr>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5314" tIns="32657" rIns="65314" bIns="32657" numCol="1" spcCol="0" rtlCol="0" fromWordArt="0" anchor="ctr" anchorCtr="0" forceAA="0" compatLnSpc="1">
            <a:prstTxWarp prst="textNoShape">
              <a:avLst/>
            </a:prstTxWarp>
            <a:noAutofit/>
          </a:bodyPr>
          <a:lstStyle/>
          <a:p>
            <a:pPr algn="ctr"/>
            <a:endParaRPr lang="ja-JP" altLang="en-US" sz="1286" dirty="0"/>
          </a:p>
        </p:txBody>
      </p:sp>
      <p:sp>
        <p:nvSpPr>
          <p:cNvPr id="76" name="正方形/長方形 75">
            <a:extLst>
              <a:ext uri="{FF2B5EF4-FFF2-40B4-BE49-F238E27FC236}">
                <a16:creationId xmlns:a16="http://schemas.microsoft.com/office/drawing/2014/main" id="{4BC8CF05-33AB-4C9F-AEB2-B73B6C4EC120}"/>
              </a:ext>
            </a:extLst>
          </p:cNvPr>
          <p:cNvSpPr/>
          <p:nvPr/>
        </p:nvSpPr>
        <p:spPr>
          <a:xfrm>
            <a:off x="371061" y="5267740"/>
            <a:ext cx="9144000" cy="1460106"/>
          </a:xfrm>
          <a:prstGeom prst="rect">
            <a:avLst/>
          </a:prstGeom>
          <a:solidFill>
            <a:schemeClr val="accent5">
              <a:lumMod val="40000"/>
              <a:lumOff val="60000"/>
            </a:schemeClr>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5314" tIns="32657" rIns="65314" bIns="32657" numCol="1" spcCol="0" rtlCol="0" fromWordArt="0" anchor="t" anchorCtr="0" forceAA="0" compatLnSpc="1">
            <a:prstTxWarp prst="textNoShape">
              <a:avLst/>
            </a:prstTxWarp>
            <a:noAutofit/>
          </a:bodyPr>
          <a:lstStyle/>
          <a:p>
            <a:r>
              <a:rPr lang="ja-JP" altLang="en-US" sz="1429" dirty="0">
                <a:solidFill>
                  <a:schemeClr val="tx1"/>
                </a:solidFill>
                <a:latin typeface="メイリオ" panose="020B0604030504040204" pitchFamily="50" charset="-128"/>
                <a:ea typeface="メイリオ" panose="020B0604030504040204" pitchFamily="50" charset="-128"/>
              </a:rPr>
              <a:t>個別面談スケジュール</a:t>
            </a:r>
          </a:p>
        </p:txBody>
      </p:sp>
      <p:sp>
        <p:nvSpPr>
          <p:cNvPr id="86" name="正方形/長方形 85">
            <a:extLst>
              <a:ext uri="{FF2B5EF4-FFF2-40B4-BE49-F238E27FC236}">
                <a16:creationId xmlns:a16="http://schemas.microsoft.com/office/drawing/2014/main" id="{28F82104-77F5-4A60-9CC2-6262185893E7}"/>
              </a:ext>
            </a:extLst>
          </p:cNvPr>
          <p:cNvSpPr/>
          <p:nvPr/>
        </p:nvSpPr>
        <p:spPr>
          <a:xfrm>
            <a:off x="1631737" y="5624647"/>
            <a:ext cx="2314286" cy="1019288"/>
          </a:xfrm>
          <a:prstGeom prst="rect">
            <a:avLst/>
          </a:prstGeom>
          <a:solidFill>
            <a:schemeClr val="bg1"/>
          </a:solidFill>
          <a:ln>
            <a:solidFill>
              <a:srgbClr val="C1C1C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5314" tIns="32657" rIns="65314" bIns="32657" numCol="1" spcCol="0" rtlCol="0" fromWordArt="0" anchor="ctr" anchorCtr="0" forceAA="0" compatLnSpc="1">
            <a:prstTxWarp prst="textNoShape">
              <a:avLst/>
            </a:prstTxWarp>
            <a:noAutofit/>
          </a:bodyPr>
          <a:lstStyle/>
          <a:p>
            <a:pPr algn="ctr"/>
            <a:endParaRPr lang="ja-JP" altLang="en-US" sz="1286"/>
          </a:p>
        </p:txBody>
      </p:sp>
      <p:sp>
        <p:nvSpPr>
          <p:cNvPr id="88" name="正方形/長方形 87">
            <a:extLst>
              <a:ext uri="{FF2B5EF4-FFF2-40B4-BE49-F238E27FC236}">
                <a16:creationId xmlns:a16="http://schemas.microsoft.com/office/drawing/2014/main" id="{0098BD70-0472-4379-BAC1-75C0548B5D88}"/>
              </a:ext>
            </a:extLst>
          </p:cNvPr>
          <p:cNvSpPr/>
          <p:nvPr/>
        </p:nvSpPr>
        <p:spPr>
          <a:xfrm>
            <a:off x="1714174" y="5611068"/>
            <a:ext cx="25714" cy="385714"/>
          </a:xfrm>
          <a:prstGeom prst="rect">
            <a:avLst/>
          </a:prstGeom>
          <a:solidFill>
            <a:schemeClr val="accent1"/>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5314" tIns="32657" rIns="65314" bIns="32657" numCol="1" spcCol="0" rtlCol="0" fromWordArt="0" anchor="ctr" anchorCtr="0" forceAA="0" compatLnSpc="1">
            <a:prstTxWarp prst="textNoShape">
              <a:avLst/>
            </a:prstTxWarp>
            <a:noAutofit/>
          </a:bodyPr>
          <a:lstStyle/>
          <a:p>
            <a:pPr algn="ctr"/>
            <a:endParaRPr lang="ja-JP" altLang="en-US" sz="1286"/>
          </a:p>
        </p:txBody>
      </p:sp>
      <p:sp>
        <p:nvSpPr>
          <p:cNvPr id="89" name="テキスト ボックス 88">
            <a:extLst>
              <a:ext uri="{FF2B5EF4-FFF2-40B4-BE49-F238E27FC236}">
                <a16:creationId xmlns:a16="http://schemas.microsoft.com/office/drawing/2014/main" id="{D72DFD89-04A8-40A3-8380-78298E045081}"/>
              </a:ext>
            </a:extLst>
          </p:cNvPr>
          <p:cNvSpPr txBox="1"/>
          <p:nvPr/>
        </p:nvSpPr>
        <p:spPr>
          <a:xfrm>
            <a:off x="1739889" y="5656426"/>
            <a:ext cx="2155245" cy="1114472"/>
          </a:xfrm>
          <a:prstGeom prst="rect">
            <a:avLst/>
          </a:prstGeom>
          <a:noFill/>
        </p:spPr>
        <p:txBody>
          <a:bodyPr wrap="square" rtlCol="0">
            <a:spAutoFit/>
          </a:bodyPr>
          <a:lstStyle/>
          <a:p>
            <a:r>
              <a:rPr lang="ja-JP" altLang="en-US" sz="857" b="1" dirty="0" smtClean="0">
                <a:solidFill>
                  <a:schemeClr val="tx1">
                    <a:lumMod val="85000"/>
                    <a:lumOff val="15000"/>
                  </a:schemeClr>
                </a:solidFill>
                <a:latin typeface="メイリオ" panose="020B0604030504040204" pitchFamily="50" charset="-128"/>
                <a:ea typeface="メイリオ" panose="020B0604030504040204" pitchFamily="50" charset="-128"/>
              </a:rPr>
              <a:t>１４：３</a:t>
            </a:r>
            <a:r>
              <a:rPr lang="ja-JP" altLang="en-US" sz="857" b="1" dirty="0">
                <a:solidFill>
                  <a:schemeClr val="tx1">
                    <a:lumMod val="85000"/>
                    <a:lumOff val="15000"/>
                  </a:schemeClr>
                </a:solidFill>
                <a:latin typeface="メイリオ" panose="020B0604030504040204" pitchFamily="50" charset="-128"/>
                <a:ea typeface="メイリオ" panose="020B0604030504040204" pitchFamily="50" charset="-128"/>
              </a:rPr>
              <a:t>５</a:t>
            </a:r>
            <a:r>
              <a:rPr lang="ja-JP" altLang="en-US" sz="857" b="1" dirty="0" smtClean="0">
                <a:solidFill>
                  <a:schemeClr val="tx1">
                    <a:lumMod val="85000"/>
                    <a:lumOff val="15000"/>
                  </a:schemeClr>
                </a:solidFill>
                <a:latin typeface="メイリオ" panose="020B0604030504040204" pitchFamily="50" charset="-128"/>
                <a:ea typeface="メイリオ" panose="020B0604030504040204" pitchFamily="50" charset="-128"/>
              </a:rPr>
              <a:t>～１４：５５</a:t>
            </a:r>
            <a:endParaRPr lang="en-US" altLang="ja-JP" sz="857" b="1" dirty="0">
              <a:solidFill>
                <a:schemeClr val="tx1">
                  <a:lumMod val="85000"/>
                  <a:lumOff val="15000"/>
                </a:schemeClr>
              </a:solidFill>
              <a:latin typeface="メイリオ" panose="020B0604030504040204" pitchFamily="50" charset="-128"/>
              <a:ea typeface="メイリオ" panose="020B0604030504040204" pitchFamily="50" charset="-128"/>
            </a:endParaRPr>
          </a:p>
          <a:p>
            <a:endParaRPr lang="en-US" altLang="ja-JP" sz="571" b="1" dirty="0">
              <a:solidFill>
                <a:schemeClr val="tx1">
                  <a:lumMod val="85000"/>
                  <a:lumOff val="15000"/>
                </a:schemeClr>
              </a:solidFill>
              <a:latin typeface="メイリオ" panose="020B0604030504040204" pitchFamily="50" charset="-128"/>
              <a:ea typeface="メイリオ" panose="020B0604030504040204" pitchFamily="50" charset="-128"/>
            </a:endParaRPr>
          </a:p>
          <a:p>
            <a:r>
              <a:rPr lang="ja-JP" altLang="en-US" sz="786" b="1" dirty="0">
                <a:solidFill>
                  <a:schemeClr val="tx1">
                    <a:lumMod val="85000"/>
                    <a:lumOff val="15000"/>
                  </a:schemeClr>
                </a:solidFill>
                <a:latin typeface="メイリオ" panose="020B0604030504040204" pitchFamily="50" charset="-128"/>
                <a:ea typeface="メイリオ" panose="020B0604030504040204" pitchFamily="50" charset="-128"/>
              </a:rPr>
              <a:t>ブース</a:t>
            </a:r>
            <a:r>
              <a:rPr lang="en-US" altLang="ja-JP" sz="786" b="1" dirty="0">
                <a:solidFill>
                  <a:schemeClr val="tx1">
                    <a:lumMod val="85000"/>
                    <a:lumOff val="15000"/>
                  </a:schemeClr>
                </a:solidFill>
                <a:latin typeface="メイリオ" panose="020B0604030504040204" pitchFamily="50" charset="-128"/>
                <a:ea typeface="メイリオ" panose="020B0604030504040204" pitchFamily="50" charset="-128"/>
              </a:rPr>
              <a:t>A</a:t>
            </a:r>
          </a:p>
          <a:p>
            <a:r>
              <a:rPr lang="ja-JP" altLang="en-US" sz="714" b="1" dirty="0">
                <a:solidFill>
                  <a:schemeClr val="tx1">
                    <a:lumMod val="85000"/>
                    <a:lumOff val="15000"/>
                  </a:schemeClr>
                </a:solidFill>
                <a:latin typeface="メイリオ" panose="020B0604030504040204" pitchFamily="50" charset="-128"/>
                <a:ea typeface="メイリオ" panose="020B0604030504040204" pitchFamily="50" charset="-128"/>
              </a:rPr>
              <a:t>〇〇会社：「</a:t>
            </a:r>
            <a:r>
              <a:rPr lang="en-US" altLang="ja-JP" sz="714" b="1" dirty="0">
                <a:solidFill>
                  <a:schemeClr val="tx1">
                    <a:lumMod val="85000"/>
                    <a:lumOff val="15000"/>
                  </a:schemeClr>
                </a:solidFill>
                <a:latin typeface="メイリオ" panose="020B0604030504040204" pitchFamily="50" charset="-128"/>
                <a:ea typeface="メイリオ" panose="020B0604030504040204" pitchFamily="50" charset="-128"/>
              </a:rPr>
              <a:t>XXXXXXX</a:t>
            </a:r>
            <a:r>
              <a:rPr lang="ja-JP" altLang="en-US" sz="714" b="1" dirty="0">
                <a:solidFill>
                  <a:schemeClr val="tx1">
                    <a:lumMod val="85000"/>
                    <a:lumOff val="15000"/>
                  </a:schemeClr>
                </a:solidFill>
                <a:latin typeface="メイリオ" panose="020B0604030504040204" pitchFamily="50" charset="-128"/>
                <a:ea typeface="メイリオ" panose="020B0604030504040204" pitchFamily="50" charset="-128"/>
              </a:rPr>
              <a:t>アプリについて」</a:t>
            </a:r>
            <a:endParaRPr lang="en-US" altLang="ja-JP" sz="714" b="1" dirty="0">
              <a:solidFill>
                <a:schemeClr val="tx1">
                  <a:lumMod val="85000"/>
                  <a:lumOff val="15000"/>
                </a:schemeClr>
              </a:solidFill>
              <a:latin typeface="メイリオ" panose="020B0604030504040204" pitchFamily="50" charset="-128"/>
              <a:ea typeface="メイリオ" panose="020B0604030504040204" pitchFamily="50" charset="-128"/>
            </a:endParaRPr>
          </a:p>
          <a:p>
            <a:r>
              <a:rPr lang="ja-JP" altLang="en-US" sz="786" b="1" dirty="0">
                <a:solidFill>
                  <a:schemeClr val="tx1">
                    <a:lumMod val="85000"/>
                    <a:lumOff val="15000"/>
                  </a:schemeClr>
                </a:solidFill>
                <a:latin typeface="メイリオ" panose="020B0604030504040204" pitchFamily="50" charset="-128"/>
                <a:ea typeface="メイリオ" panose="020B0604030504040204" pitchFamily="50" charset="-128"/>
              </a:rPr>
              <a:t>ブース</a:t>
            </a:r>
            <a:r>
              <a:rPr lang="en-US" altLang="ja-JP" sz="786" b="1" dirty="0">
                <a:solidFill>
                  <a:schemeClr val="tx1">
                    <a:lumMod val="85000"/>
                    <a:lumOff val="15000"/>
                  </a:schemeClr>
                </a:solidFill>
                <a:latin typeface="メイリオ" panose="020B0604030504040204" pitchFamily="50" charset="-128"/>
                <a:ea typeface="メイリオ" panose="020B0604030504040204" pitchFamily="50" charset="-128"/>
              </a:rPr>
              <a:t>B</a:t>
            </a:r>
          </a:p>
          <a:p>
            <a:r>
              <a:rPr lang="ja-JP" altLang="en-US" sz="714" b="1" dirty="0">
                <a:solidFill>
                  <a:schemeClr val="tx1">
                    <a:lumMod val="85000"/>
                    <a:lumOff val="15000"/>
                  </a:schemeClr>
                </a:solidFill>
                <a:latin typeface="メイリオ" panose="020B0604030504040204" pitchFamily="50" charset="-128"/>
                <a:ea typeface="メイリオ" panose="020B0604030504040204" pitchFamily="50" charset="-128"/>
              </a:rPr>
              <a:t>△△会社：「</a:t>
            </a:r>
            <a:r>
              <a:rPr lang="en-US" altLang="ja-JP" sz="714" b="1" dirty="0">
                <a:solidFill>
                  <a:schemeClr val="tx1">
                    <a:lumMod val="85000"/>
                    <a:lumOff val="15000"/>
                  </a:schemeClr>
                </a:solidFill>
                <a:latin typeface="メイリオ" panose="020B0604030504040204" pitchFamily="50" charset="-128"/>
                <a:ea typeface="メイリオ" panose="020B0604030504040204" pitchFamily="50" charset="-128"/>
              </a:rPr>
              <a:t>XXXXXXX</a:t>
            </a:r>
            <a:r>
              <a:rPr lang="ja-JP" altLang="en-US" sz="714" b="1" dirty="0">
                <a:solidFill>
                  <a:schemeClr val="tx1">
                    <a:lumMod val="85000"/>
                    <a:lumOff val="15000"/>
                  </a:schemeClr>
                </a:solidFill>
                <a:latin typeface="メイリオ" panose="020B0604030504040204" pitchFamily="50" charset="-128"/>
                <a:ea typeface="メイリオ" panose="020B0604030504040204" pitchFamily="50" charset="-128"/>
              </a:rPr>
              <a:t>システムについて」</a:t>
            </a:r>
            <a:endParaRPr lang="en-US" altLang="ja-JP" sz="714" b="1" dirty="0">
              <a:solidFill>
                <a:schemeClr val="tx1">
                  <a:lumMod val="85000"/>
                  <a:lumOff val="15000"/>
                </a:schemeClr>
              </a:solidFill>
              <a:latin typeface="メイリオ" panose="020B0604030504040204" pitchFamily="50" charset="-128"/>
              <a:ea typeface="メイリオ" panose="020B0604030504040204" pitchFamily="50" charset="-128"/>
            </a:endParaRPr>
          </a:p>
          <a:p>
            <a:r>
              <a:rPr lang="ja-JP" altLang="en-US" sz="786" b="1" dirty="0">
                <a:solidFill>
                  <a:schemeClr val="tx1">
                    <a:lumMod val="85000"/>
                    <a:lumOff val="15000"/>
                  </a:schemeClr>
                </a:solidFill>
                <a:latin typeface="メイリオ" panose="020B0604030504040204" pitchFamily="50" charset="-128"/>
                <a:ea typeface="メイリオ" panose="020B0604030504040204" pitchFamily="50" charset="-128"/>
              </a:rPr>
              <a:t>ブース</a:t>
            </a:r>
            <a:r>
              <a:rPr lang="en-US" altLang="ja-JP" sz="786" b="1" dirty="0">
                <a:solidFill>
                  <a:schemeClr val="tx1">
                    <a:lumMod val="85000"/>
                    <a:lumOff val="15000"/>
                  </a:schemeClr>
                </a:solidFill>
                <a:latin typeface="メイリオ" panose="020B0604030504040204" pitchFamily="50" charset="-128"/>
                <a:ea typeface="メイリオ" panose="020B0604030504040204" pitchFamily="50" charset="-128"/>
              </a:rPr>
              <a:t>C</a:t>
            </a:r>
          </a:p>
          <a:p>
            <a:r>
              <a:rPr lang="ja-JP" altLang="en-US" sz="714" b="1" dirty="0">
                <a:solidFill>
                  <a:schemeClr val="tx1">
                    <a:lumMod val="85000"/>
                    <a:lumOff val="15000"/>
                  </a:schemeClr>
                </a:solidFill>
                <a:latin typeface="メイリオ" panose="020B0604030504040204" pitchFamily="50" charset="-128"/>
                <a:ea typeface="メイリオ" panose="020B0604030504040204" pitchFamily="50" charset="-128"/>
              </a:rPr>
              <a:t>□□会社：「</a:t>
            </a:r>
            <a:r>
              <a:rPr lang="en-US" altLang="ja-JP" sz="714" b="1" dirty="0">
                <a:solidFill>
                  <a:schemeClr val="tx1">
                    <a:lumMod val="85000"/>
                    <a:lumOff val="15000"/>
                  </a:schemeClr>
                </a:solidFill>
                <a:latin typeface="メイリオ" panose="020B0604030504040204" pitchFamily="50" charset="-128"/>
                <a:ea typeface="メイリオ" panose="020B0604030504040204" pitchFamily="50" charset="-128"/>
              </a:rPr>
              <a:t>XXXXXXX</a:t>
            </a:r>
            <a:r>
              <a:rPr lang="ja-JP" altLang="en-US" sz="714" b="1" dirty="0">
                <a:solidFill>
                  <a:schemeClr val="tx1">
                    <a:lumMod val="85000"/>
                    <a:lumOff val="15000"/>
                  </a:schemeClr>
                </a:solidFill>
                <a:latin typeface="メイリオ" panose="020B0604030504040204" pitchFamily="50" charset="-128"/>
                <a:ea typeface="メイリオ" panose="020B0604030504040204" pitchFamily="50" charset="-128"/>
              </a:rPr>
              <a:t>サービスについて」</a:t>
            </a:r>
            <a:endParaRPr lang="en-US" altLang="ja-JP" sz="714" b="1" dirty="0">
              <a:solidFill>
                <a:schemeClr val="tx1">
                  <a:lumMod val="85000"/>
                  <a:lumOff val="15000"/>
                </a:schemeClr>
              </a:solidFill>
              <a:latin typeface="メイリオ" panose="020B0604030504040204" pitchFamily="50" charset="-128"/>
              <a:ea typeface="メイリオ" panose="020B0604030504040204" pitchFamily="50" charset="-128"/>
            </a:endParaRPr>
          </a:p>
          <a:p>
            <a:endParaRPr lang="ja-JP" altLang="en-US" sz="714" b="1" dirty="0">
              <a:solidFill>
                <a:schemeClr val="tx1">
                  <a:lumMod val="85000"/>
                  <a:lumOff val="15000"/>
                </a:schemeClr>
              </a:solidFill>
              <a:latin typeface="メイリオ" panose="020B0604030504040204" pitchFamily="50" charset="-128"/>
              <a:ea typeface="メイリオ" panose="020B0604030504040204" pitchFamily="50" charset="-128"/>
            </a:endParaRPr>
          </a:p>
        </p:txBody>
      </p:sp>
      <p:sp>
        <p:nvSpPr>
          <p:cNvPr id="91" name="正方形/長方形 90">
            <a:extLst>
              <a:ext uri="{FF2B5EF4-FFF2-40B4-BE49-F238E27FC236}">
                <a16:creationId xmlns:a16="http://schemas.microsoft.com/office/drawing/2014/main" id="{05E5B0DE-130F-44F0-8755-927EB0259778}"/>
              </a:ext>
            </a:extLst>
          </p:cNvPr>
          <p:cNvSpPr/>
          <p:nvPr/>
        </p:nvSpPr>
        <p:spPr>
          <a:xfrm>
            <a:off x="4237695" y="5624647"/>
            <a:ext cx="2314286" cy="1019288"/>
          </a:xfrm>
          <a:prstGeom prst="rect">
            <a:avLst/>
          </a:prstGeom>
          <a:solidFill>
            <a:schemeClr val="bg1"/>
          </a:solidFill>
          <a:ln>
            <a:solidFill>
              <a:srgbClr val="C1C1C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5314" tIns="32657" rIns="65314" bIns="32657" numCol="1" spcCol="0" rtlCol="0" fromWordArt="0" anchor="ctr" anchorCtr="0" forceAA="0" compatLnSpc="1">
            <a:prstTxWarp prst="textNoShape">
              <a:avLst/>
            </a:prstTxWarp>
            <a:noAutofit/>
          </a:bodyPr>
          <a:lstStyle/>
          <a:p>
            <a:pPr algn="ctr"/>
            <a:endParaRPr lang="ja-JP" altLang="en-US" sz="1286"/>
          </a:p>
        </p:txBody>
      </p:sp>
      <p:sp>
        <p:nvSpPr>
          <p:cNvPr id="93" name="正方形/長方形 92">
            <a:extLst>
              <a:ext uri="{FF2B5EF4-FFF2-40B4-BE49-F238E27FC236}">
                <a16:creationId xmlns:a16="http://schemas.microsoft.com/office/drawing/2014/main" id="{4C11FACC-8520-4C33-8670-0ADAAD5F6BE1}"/>
              </a:ext>
            </a:extLst>
          </p:cNvPr>
          <p:cNvSpPr/>
          <p:nvPr/>
        </p:nvSpPr>
        <p:spPr>
          <a:xfrm>
            <a:off x="4320132" y="5611068"/>
            <a:ext cx="25714" cy="385714"/>
          </a:xfrm>
          <a:prstGeom prst="rect">
            <a:avLst/>
          </a:prstGeom>
          <a:solidFill>
            <a:schemeClr val="accent1"/>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5314" tIns="32657" rIns="65314" bIns="32657" numCol="1" spcCol="0" rtlCol="0" fromWordArt="0" anchor="ctr" anchorCtr="0" forceAA="0" compatLnSpc="1">
            <a:prstTxWarp prst="textNoShape">
              <a:avLst/>
            </a:prstTxWarp>
            <a:noAutofit/>
          </a:bodyPr>
          <a:lstStyle/>
          <a:p>
            <a:pPr algn="ctr"/>
            <a:endParaRPr lang="ja-JP" altLang="en-US" sz="1286"/>
          </a:p>
        </p:txBody>
      </p:sp>
      <p:sp>
        <p:nvSpPr>
          <p:cNvPr id="96" name="正方形/長方形 95">
            <a:extLst>
              <a:ext uri="{FF2B5EF4-FFF2-40B4-BE49-F238E27FC236}">
                <a16:creationId xmlns:a16="http://schemas.microsoft.com/office/drawing/2014/main" id="{339C6007-6F62-48B7-9038-D55AF6323062}"/>
              </a:ext>
            </a:extLst>
          </p:cNvPr>
          <p:cNvSpPr/>
          <p:nvPr/>
        </p:nvSpPr>
        <p:spPr>
          <a:xfrm>
            <a:off x="6843654" y="5624647"/>
            <a:ext cx="2314286" cy="1019288"/>
          </a:xfrm>
          <a:prstGeom prst="rect">
            <a:avLst/>
          </a:prstGeom>
          <a:solidFill>
            <a:schemeClr val="bg1"/>
          </a:solidFill>
          <a:ln>
            <a:solidFill>
              <a:srgbClr val="C1C1C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5314" tIns="32657" rIns="65314" bIns="32657" numCol="1" spcCol="0" rtlCol="0" fromWordArt="0" anchor="ctr" anchorCtr="0" forceAA="0" compatLnSpc="1">
            <a:prstTxWarp prst="textNoShape">
              <a:avLst/>
            </a:prstTxWarp>
            <a:noAutofit/>
          </a:bodyPr>
          <a:lstStyle/>
          <a:p>
            <a:pPr algn="ctr"/>
            <a:endParaRPr lang="ja-JP" altLang="en-US" sz="1286"/>
          </a:p>
        </p:txBody>
      </p:sp>
      <p:sp>
        <p:nvSpPr>
          <p:cNvPr id="108" name="正方形/長方形 107">
            <a:extLst>
              <a:ext uri="{FF2B5EF4-FFF2-40B4-BE49-F238E27FC236}">
                <a16:creationId xmlns:a16="http://schemas.microsoft.com/office/drawing/2014/main" id="{49CE5BA3-128E-4DFB-8A8C-F3FAE9E250C2}"/>
              </a:ext>
            </a:extLst>
          </p:cNvPr>
          <p:cNvSpPr/>
          <p:nvPr/>
        </p:nvSpPr>
        <p:spPr>
          <a:xfrm>
            <a:off x="6926090" y="5611068"/>
            <a:ext cx="25714" cy="385714"/>
          </a:xfrm>
          <a:prstGeom prst="rect">
            <a:avLst/>
          </a:prstGeom>
          <a:solidFill>
            <a:schemeClr val="accent1"/>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5314" tIns="32657" rIns="65314" bIns="32657" numCol="1" spcCol="0" rtlCol="0" fromWordArt="0" anchor="ctr" anchorCtr="0" forceAA="0" compatLnSpc="1">
            <a:prstTxWarp prst="textNoShape">
              <a:avLst/>
            </a:prstTxWarp>
            <a:noAutofit/>
          </a:bodyPr>
          <a:lstStyle/>
          <a:p>
            <a:pPr algn="ctr"/>
            <a:endParaRPr lang="ja-JP" altLang="en-US" sz="1286"/>
          </a:p>
        </p:txBody>
      </p:sp>
      <p:sp>
        <p:nvSpPr>
          <p:cNvPr id="147" name="正方形/長方形 146">
            <a:extLst>
              <a:ext uri="{FF2B5EF4-FFF2-40B4-BE49-F238E27FC236}">
                <a16:creationId xmlns:a16="http://schemas.microsoft.com/office/drawing/2014/main" id="{1B7BE12C-0297-44BB-816C-77F273F3F420}"/>
              </a:ext>
            </a:extLst>
          </p:cNvPr>
          <p:cNvSpPr/>
          <p:nvPr/>
        </p:nvSpPr>
        <p:spPr>
          <a:xfrm>
            <a:off x="3384849" y="2409624"/>
            <a:ext cx="3342857" cy="128571"/>
          </a:xfrm>
          <a:prstGeom prst="rect">
            <a:avLst/>
          </a:prstGeom>
          <a:solidFill>
            <a:srgbClr val="40BA7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5314" tIns="32657" rIns="65314" bIns="32657" numCol="1" spcCol="0" rtlCol="0" fromWordArt="0" anchor="ctr" anchorCtr="0" forceAA="0" compatLnSpc="1">
            <a:prstTxWarp prst="textNoShape">
              <a:avLst/>
            </a:prstTxWarp>
            <a:noAutofit/>
          </a:bodyPr>
          <a:lstStyle/>
          <a:p>
            <a:pPr algn="ctr"/>
            <a:r>
              <a:rPr lang="ja-JP" altLang="en-US" sz="1100" dirty="0" smtClean="0"/>
              <a:t>スクリーン</a:t>
            </a:r>
            <a:endParaRPr lang="ja-JP" altLang="en-US" sz="1100" dirty="0"/>
          </a:p>
        </p:txBody>
      </p:sp>
      <p:sp>
        <p:nvSpPr>
          <p:cNvPr id="148" name="正方形/長方形 147">
            <a:extLst>
              <a:ext uri="{FF2B5EF4-FFF2-40B4-BE49-F238E27FC236}">
                <a16:creationId xmlns:a16="http://schemas.microsoft.com/office/drawing/2014/main" id="{DD83EF01-04EA-4540-9CC9-17BDEFE9DA94}"/>
              </a:ext>
            </a:extLst>
          </p:cNvPr>
          <p:cNvSpPr/>
          <p:nvPr/>
        </p:nvSpPr>
        <p:spPr>
          <a:xfrm rot="16200000">
            <a:off x="6365156" y="3211217"/>
            <a:ext cx="743139" cy="417414"/>
          </a:xfrm>
          <a:prstGeom prst="rect">
            <a:avLst/>
          </a:prstGeom>
          <a:solidFill>
            <a:srgbClr val="ED389A">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5314" tIns="32657" rIns="65314" bIns="32657" numCol="1" spcCol="0" rtlCol="0" fromWordArt="0" anchor="ctr" anchorCtr="0" forceAA="0" compatLnSpc="1">
            <a:prstTxWarp prst="textNoShape">
              <a:avLst/>
            </a:prstTxWarp>
            <a:noAutofit/>
          </a:bodyPr>
          <a:lstStyle/>
          <a:p>
            <a:pPr algn="ctr"/>
            <a:endParaRPr lang="ja-JP" altLang="en-US" sz="1286"/>
          </a:p>
        </p:txBody>
      </p:sp>
      <p:sp>
        <p:nvSpPr>
          <p:cNvPr id="149" name="テキスト ボックス 148">
            <a:extLst>
              <a:ext uri="{FF2B5EF4-FFF2-40B4-BE49-F238E27FC236}">
                <a16:creationId xmlns:a16="http://schemas.microsoft.com/office/drawing/2014/main" id="{4990E986-CBEF-4C75-9BE4-28C5F26635D3}"/>
              </a:ext>
            </a:extLst>
          </p:cNvPr>
          <p:cNvSpPr txBox="1"/>
          <p:nvPr/>
        </p:nvSpPr>
        <p:spPr>
          <a:xfrm>
            <a:off x="6837784" y="4786605"/>
            <a:ext cx="531844" cy="202235"/>
          </a:xfrm>
          <a:prstGeom prst="rect">
            <a:avLst/>
          </a:prstGeom>
          <a:noFill/>
        </p:spPr>
        <p:txBody>
          <a:bodyPr wrap="square" rtlCol="0">
            <a:spAutoFit/>
          </a:bodyPr>
          <a:lstStyle/>
          <a:p>
            <a:pPr algn="ctr"/>
            <a:r>
              <a:rPr lang="ja-JP" altLang="en-US" sz="714" dirty="0">
                <a:solidFill>
                  <a:schemeClr val="tx1">
                    <a:lumMod val="85000"/>
                    <a:lumOff val="15000"/>
                  </a:schemeClr>
                </a:solidFill>
                <a:latin typeface="+mn-ea"/>
              </a:rPr>
              <a:t>出入口</a:t>
            </a:r>
          </a:p>
        </p:txBody>
      </p:sp>
      <p:sp>
        <p:nvSpPr>
          <p:cNvPr id="152" name="正方形/長方形 151">
            <a:extLst>
              <a:ext uri="{FF2B5EF4-FFF2-40B4-BE49-F238E27FC236}">
                <a16:creationId xmlns:a16="http://schemas.microsoft.com/office/drawing/2014/main" id="{8A69705D-2331-441C-A6FB-382E702B95E5}"/>
              </a:ext>
            </a:extLst>
          </p:cNvPr>
          <p:cNvSpPr/>
          <p:nvPr/>
        </p:nvSpPr>
        <p:spPr>
          <a:xfrm>
            <a:off x="2617247" y="3126197"/>
            <a:ext cx="128571" cy="360000"/>
          </a:xfrm>
          <a:prstGeom prst="rect">
            <a:avLst/>
          </a:prstGeom>
          <a:solidFill>
            <a:schemeClr val="accent5">
              <a:alpha val="6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5314" tIns="32657" rIns="65314" bIns="32657" numCol="1" spcCol="0" rtlCol="0" fromWordArt="0" anchor="ctr" anchorCtr="0" forceAA="0" compatLnSpc="1">
            <a:prstTxWarp prst="textNoShape">
              <a:avLst/>
            </a:prstTxWarp>
            <a:noAutofit/>
          </a:bodyPr>
          <a:lstStyle/>
          <a:p>
            <a:pPr algn="ctr"/>
            <a:r>
              <a:rPr lang="en-US" altLang="ja-JP" sz="1286" dirty="0">
                <a:solidFill>
                  <a:schemeClr val="tx1"/>
                </a:solidFill>
              </a:rPr>
              <a:t>A</a:t>
            </a:r>
            <a:endParaRPr lang="ja-JP" altLang="en-US" sz="1286" dirty="0">
              <a:solidFill>
                <a:schemeClr val="tx1"/>
              </a:solidFill>
            </a:endParaRPr>
          </a:p>
        </p:txBody>
      </p:sp>
      <p:sp>
        <p:nvSpPr>
          <p:cNvPr id="153" name="正方形/長方形 152">
            <a:extLst>
              <a:ext uri="{FF2B5EF4-FFF2-40B4-BE49-F238E27FC236}">
                <a16:creationId xmlns:a16="http://schemas.microsoft.com/office/drawing/2014/main" id="{18EF56B6-C1CB-4A4D-B2D1-FB54924DCCAB}"/>
              </a:ext>
            </a:extLst>
          </p:cNvPr>
          <p:cNvSpPr/>
          <p:nvPr/>
        </p:nvSpPr>
        <p:spPr>
          <a:xfrm>
            <a:off x="605518" y="736435"/>
            <a:ext cx="2571429" cy="14844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5314" tIns="32657" rIns="65314" bIns="32657" numCol="1" spcCol="0" rtlCol="0" fromWordArt="0" anchor="ctr" anchorCtr="0" forceAA="0" compatLnSpc="1">
            <a:prstTxWarp prst="textNoShape">
              <a:avLst/>
            </a:prstTxWarp>
            <a:noAutofit/>
          </a:bodyPr>
          <a:lstStyle/>
          <a:p>
            <a:r>
              <a:rPr lang="ja-JP" altLang="en-US" sz="1000" b="1" dirty="0">
                <a:solidFill>
                  <a:schemeClr val="bg1"/>
                </a:solidFill>
                <a:latin typeface="メイリオ" panose="020B0604030504040204" pitchFamily="50" charset="-128"/>
                <a:ea typeface="メイリオ" panose="020B0604030504040204" pitchFamily="50" charset="-128"/>
              </a:rPr>
              <a:t>個別面談</a:t>
            </a:r>
            <a:endParaRPr lang="en-US" altLang="ja-JP" sz="1000" b="1" dirty="0">
              <a:solidFill>
                <a:schemeClr val="bg1"/>
              </a:solidFill>
              <a:latin typeface="メイリオ" panose="020B0604030504040204" pitchFamily="50" charset="-128"/>
              <a:ea typeface="メイリオ" panose="020B0604030504040204" pitchFamily="50" charset="-128"/>
            </a:endParaRPr>
          </a:p>
        </p:txBody>
      </p:sp>
      <p:sp>
        <p:nvSpPr>
          <p:cNvPr id="33" name="テキスト ボックス 32">
            <a:extLst>
              <a:ext uri="{FF2B5EF4-FFF2-40B4-BE49-F238E27FC236}">
                <a16:creationId xmlns:a16="http://schemas.microsoft.com/office/drawing/2014/main" id="{476D241D-0068-41A4-AD36-717460D48E12}"/>
              </a:ext>
            </a:extLst>
          </p:cNvPr>
          <p:cNvSpPr txBox="1"/>
          <p:nvPr/>
        </p:nvSpPr>
        <p:spPr>
          <a:xfrm>
            <a:off x="605517" y="884877"/>
            <a:ext cx="2671083" cy="843301"/>
          </a:xfrm>
          <a:prstGeom prst="rect">
            <a:avLst/>
          </a:prstGeom>
          <a:noFill/>
        </p:spPr>
        <p:txBody>
          <a:bodyPr wrap="square" lIns="25714" tIns="25714" rIns="25714" bIns="25714" rtlCol="0">
            <a:spAutoFit/>
          </a:bodyPr>
          <a:lstStyle/>
          <a:p>
            <a:r>
              <a:rPr lang="ja-JP" altLang="en-US" sz="857" dirty="0">
                <a:solidFill>
                  <a:schemeClr val="tx1">
                    <a:lumMod val="85000"/>
                    <a:lumOff val="15000"/>
                  </a:schemeClr>
                </a:solidFill>
                <a:latin typeface="メイリオ" panose="020B0604030504040204" pitchFamily="50" charset="-128"/>
                <a:ea typeface="メイリオ" panose="020B0604030504040204" pitchFamily="50" charset="-128"/>
              </a:rPr>
              <a:t>プレゼン終了後に会場に来場している地方自治体と</a:t>
            </a:r>
            <a:endParaRPr lang="en-US" altLang="ja-JP" sz="857" dirty="0">
              <a:solidFill>
                <a:schemeClr val="tx1">
                  <a:lumMod val="85000"/>
                  <a:lumOff val="15000"/>
                </a:schemeClr>
              </a:solidFill>
              <a:latin typeface="メイリオ" panose="020B0604030504040204" pitchFamily="50" charset="-128"/>
              <a:ea typeface="メイリオ" panose="020B0604030504040204" pitchFamily="50" charset="-128"/>
            </a:endParaRPr>
          </a:p>
          <a:p>
            <a:r>
              <a:rPr lang="ja-JP" altLang="en-US" sz="857" dirty="0">
                <a:solidFill>
                  <a:schemeClr val="tx1">
                    <a:lumMod val="85000"/>
                    <a:lumOff val="15000"/>
                  </a:schemeClr>
                </a:solidFill>
                <a:latin typeface="メイリオ" panose="020B0604030504040204" pitchFamily="50" charset="-128"/>
                <a:ea typeface="メイリオ" panose="020B0604030504040204" pitchFamily="50" charset="-128"/>
              </a:rPr>
              <a:t>ピッチ参加の開発者等の個別面談を実施します。</a:t>
            </a:r>
            <a:endParaRPr lang="en-US" altLang="ja-JP" sz="857" dirty="0">
              <a:solidFill>
                <a:schemeClr val="tx1">
                  <a:lumMod val="85000"/>
                  <a:lumOff val="15000"/>
                </a:schemeClr>
              </a:solidFill>
              <a:latin typeface="メイリオ" panose="020B0604030504040204" pitchFamily="50" charset="-128"/>
              <a:ea typeface="メイリオ" panose="020B0604030504040204" pitchFamily="50" charset="-128"/>
            </a:endParaRPr>
          </a:p>
          <a:p>
            <a:r>
              <a:rPr lang="ja-JP" altLang="en-US" sz="857" dirty="0">
                <a:solidFill>
                  <a:schemeClr val="tx1">
                    <a:lumMod val="85000"/>
                    <a:lumOff val="15000"/>
                  </a:schemeClr>
                </a:solidFill>
                <a:latin typeface="メイリオ" panose="020B0604030504040204" pitchFamily="50" charset="-128"/>
                <a:ea typeface="メイリオ" panose="020B0604030504040204" pitchFamily="50" charset="-128"/>
              </a:rPr>
              <a:t>個別面談は、自治体参加者がプレゼン内容について</a:t>
            </a:r>
            <a:endParaRPr lang="en-US" altLang="ja-JP" sz="857" dirty="0">
              <a:solidFill>
                <a:schemeClr val="tx1">
                  <a:lumMod val="85000"/>
                  <a:lumOff val="15000"/>
                </a:schemeClr>
              </a:solidFill>
              <a:latin typeface="メイリオ" panose="020B0604030504040204" pitchFamily="50" charset="-128"/>
              <a:ea typeface="メイリオ" panose="020B0604030504040204" pitchFamily="50" charset="-128"/>
            </a:endParaRPr>
          </a:p>
          <a:p>
            <a:r>
              <a:rPr lang="ja-JP" altLang="en-US" sz="857" dirty="0">
                <a:solidFill>
                  <a:schemeClr val="tx1">
                    <a:lumMod val="85000"/>
                    <a:lumOff val="15000"/>
                  </a:schemeClr>
                </a:solidFill>
                <a:latin typeface="メイリオ" panose="020B0604030504040204" pitchFamily="50" charset="-128"/>
                <a:ea typeface="メイリオ" panose="020B0604030504040204" pitchFamily="50" charset="-128"/>
              </a:rPr>
              <a:t>関心がある場合等に参加し、参加は自由となって</a:t>
            </a:r>
            <a:r>
              <a:rPr lang="ja-JP" altLang="en-US" sz="857" dirty="0" err="1">
                <a:solidFill>
                  <a:schemeClr val="tx1">
                    <a:lumMod val="85000"/>
                    <a:lumOff val="15000"/>
                  </a:schemeClr>
                </a:solidFill>
                <a:latin typeface="メイリオ" panose="020B0604030504040204" pitchFamily="50" charset="-128"/>
                <a:ea typeface="メイリオ" panose="020B0604030504040204" pitchFamily="50" charset="-128"/>
              </a:rPr>
              <a:t>い</a:t>
            </a:r>
            <a:endParaRPr lang="en-US" altLang="ja-JP" sz="857" dirty="0">
              <a:solidFill>
                <a:schemeClr val="tx1">
                  <a:lumMod val="85000"/>
                  <a:lumOff val="15000"/>
                </a:schemeClr>
              </a:solidFill>
              <a:latin typeface="メイリオ" panose="020B0604030504040204" pitchFamily="50" charset="-128"/>
              <a:ea typeface="メイリオ" panose="020B0604030504040204" pitchFamily="50" charset="-128"/>
            </a:endParaRPr>
          </a:p>
          <a:p>
            <a:r>
              <a:rPr lang="ja-JP" altLang="en-US" sz="857" dirty="0">
                <a:solidFill>
                  <a:schemeClr val="tx1">
                    <a:lumMod val="85000"/>
                    <a:lumOff val="15000"/>
                  </a:schemeClr>
                </a:solidFill>
                <a:latin typeface="メイリオ" panose="020B0604030504040204" pitchFamily="50" charset="-128"/>
                <a:ea typeface="メイリオ" panose="020B0604030504040204" pitchFamily="50" charset="-128"/>
              </a:rPr>
              <a:t>ます。</a:t>
            </a:r>
            <a:endParaRPr lang="en-US" altLang="ja-JP" sz="857" dirty="0">
              <a:solidFill>
                <a:schemeClr val="tx1">
                  <a:lumMod val="85000"/>
                  <a:lumOff val="15000"/>
                </a:schemeClr>
              </a:solidFill>
              <a:latin typeface="メイリオ" panose="020B0604030504040204" pitchFamily="50" charset="-128"/>
              <a:ea typeface="メイリオ" panose="020B0604030504040204" pitchFamily="50" charset="-128"/>
            </a:endParaRPr>
          </a:p>
          <a:p>
            <a:r>
              <a:rPr lang="ja-JP" altLang="en-US" sz="857" dirty="0">
                <a:solidFill>
                  <a:schemeClr val="tx1">
                    <a:lumMod val="85000"/>
                    <a:lumOff val="15000"/>
                  </a:schemeClr>
                </a:solidFill>
                <a:latin typeface="メイリオ" panose="020B0604030504040204" pitchFamily="50" charset="-128"/>
                <a:ea typeface="メイリオ" panose="020B0604030504040204" pitchFamily="50" charset="-128"/>
              </a:rPr>
              <a:t>時間は、各部約</a:t>
            </a:r>
            <a:r>
              <a:rPr lang="en-US" altLang="ja-JP" sz="857" dirty="0">
                <a:solidFill>
                  <a:schemeClr val="tx1">
                    <a:lumMod val="85000"/>
                    <a:lumOff val="15000"/>
                  </a:schemeClr>
                </a:solidFill>
                <a:latin typeface="メイリオ" panose="020B0604030504040204" pitchFamily="50" charset="-128"/>
                <a:ea typeface="メイリオ" panose="020B0604030504040204" pitchFamily="50" charset="-128"/>
              </a:rPr>
              <a:t>20</a:t>
            </a:r>
            <a:r>
              <a:rPr lang="ja-JP" altLang="en-US" sz="857" dirty="0">
                <a:solidFill>
                  <a:schemeClr val="tx1">
                    <a:lumMod val="85000"/>
                    <a:lumOff val="15000"/>
                  </a:schemeClr>
                </a:solidFill>
                <a:latin typeface="メイリオ" panose="020B0604030504040204" pitchFamily="50" charset="-128"/>
                <a:ea typeface="メイリオ" panose="020B0604030504040204" pitchFamily="50" charset="-128"/>
              </a:rPr>
              <a:t>分です。</a:t>
            </a:r>
          </a:p>
        </p:txBody>
      </p:sp>
      <p:sp>
        <p:nvSpPr>
          <p:cNvPr id="154" name="正方形/長方形 153">
            <a:extLst>
              <a:ext uri="{FF2B5EF4-FFF2-40B4-BE49-F238E27FC236}">
                <a16:creationId xmlns:a16="http://schemas.microsoft.com/office/drawing/2014/main" id="{E9CBC3F4-D80A-4F8C-8696-A656C9351434}"/>
              </a:ext>
            </a:extLst>
          </p:cNvPr>
          <p:cNvSpPr/>
          <p:nvPr/>
        </p:nvSpPr>
        <p:spPr>
          <a:xfrm>
            <a:off x="3604456" y="736435"/>
            <a:ext cx="2571429" cy="148442"/>
          </a:xfrm>
          <a:prstGeom prst="rect">
            <a:avLst/>
          </a:prstGeom>
          <a:solidFill>
            <a:srgbClr val="40BA7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5314" tIns="32657" rIns="65314" bIns="32657" numCol="1" spcCol="0" rtlCol="0" fromWordArt="0" anchor="ctr" anchorCtr="0" forceAA="0" compatLnSpc="1">
            <a:prstTxWarp prst="textNoShape">
              <a:avLst/>
            </a:prstTxWarp>
            <a:noAutofit/>
          </a:bodyPr>
          <a:lstStyle/>
          <a:p>
            <a:r>
              <a:rPr lang="ja-JP" altLang="en-US" sz="1000" b="1" dirty="0">
                <a:latin typeface="メイリオ" panose="020B0604030504040204" pitchFamily="50" charset="-128"/>
                <a:ea typeface="メイリオ" panose="020B0604030504040204" pitchFamily="50" charset="-128"/>
              </a:rPr>
              <a:t>プレゼンテーション</a:t>
            </a:r>
            <a:endParaRPr lang="en-US" altLang="ja-JP" sz="1000" b="1" dirty="0">
              <a:latin typeface="メイリオ" panose="020B0604030504040204" pitchFamily="50" charset="-128"/>
              <a:ea typeface="メイリオ" panose="020B0604030504040204" pitchFamily="50" charset="-128"/>
            </a:endParaRPr>
          </a:p>
        </p:txBody>
      </p:sp>
      <p:sp>
        <p:nvSpPr>
          <p:cNvPr id="155" name="テキスト ボックス 154">
            <a:extLst>
              <a:ext uri="{FF2B5EF4-FFF2-40B4-BE49-F238E27FC236}">
                <a16:creationId xmlns:a16="http://schemas.microsoft.com/office/drawing/2014/main" id="{07949024-C9A1-4885-AD3F-79F1AA6B2BA4}"/>
              </a:ext>
            </a:extLst>
          </p:cNvPr>
          <p:cNvSpPr txBox="1"/>
          <p:nvPr/>
        </p:nvSpPr>
        <p:spPr>
          <a:xfrm>
            <a:off x="3604455" y="884878"/>
            <a:ext cx="2567885" cy="183826"/>
          </a:xfrm>
          <a:prstGeom prst="rect">
            <a:avLst/>
          </a:prstGeom>
          <a:noFill/>
        </p:spPr>
        <p:txBody>
          <a:bodyPr wrap="square" lIns="25714" tIns="25714" rIns="25714" bIns="25714" rtlCol="0">
            <a:spAutoFit/>
          </a:bodyPr>
          <a:lstStyle/>
          <a:p>
            <a:r>
              <a:rPr lang="ja-JP" altLang="en-US" sz="857" dirty="0">
                <a:solidFill>
                  <a:schemeClr val="tx1">
                    <a:lumMod val="85000"/>
                    <a:lumOff val="15000"/>
                  </a:schemeClr>
                </a:solidFill>
                <a:latin typeface="メイリオ" panose="020B0604030504040204" pitchFamily="50" charset="-128"/>
                <a:ea typeface="メイリオ" panose="020B0604030504040204" pitchFamily="50" charset="-128"/>
              </a:rPr>
              <a:t>プレゼンテーションの持ち時間は</a:t>
            </a:r>
            <a:r>
              <a:rPr lang="en-US" altLang="ja-JP" sz="857" dirty="0">
                <a:solidFill>
                  <a:schemeClr val="tx1">
                    <a:lumMod val="85000"/>
                    <a:lumOff val="15000"/>
                  </a:schemeClr>
                </a:solidFill>
                <a:latin typeface="メイリオ" panose="020B0604030504040204" pitchFamily="50" charset="-128"/>
                <a:ea typeface="メイリオ" panose="020B0604030504040204" pitchFamily="50" charset="-128"/>
              </a:rPr>
              <a:t>20</a:t>
            </a:r>
            <a:r>
              <a:rPr lang="ja-JP" altLang="en-US" sz="857" dirty="0">
                <a:solidFill>
                  <a:schemeClr val="tx1">
                    <a:lumMod val="85000"/>
                    <a:lumOff val="15000"/>
                  </a:schemeClr>
                </a:solidFill>
                <a:latin typeface="メイリオ" panose="020B0604030504040204" pitchFamily="50" charset="-128"/>
                <a:ea typeface="メイリオ" panose="020B0604030504040204" pitchFamily="50" charset="-128"/>
              </a:rPr>
              <a:t>分です</a:t>
            </a:r>
            <a:r>
              <a:rPr lang="ja-JP" altLang="en-US" sz="786" dirty="0">
                <a:solidFill>
                  <a:schemeClr val="tx1">
                    <a:lumMod val="85000"/>
                    <a:lumOff val="15000"/>
                  </a:schemeClr>
                </a:solidFill>
                <a:latin typeface="メイリオ" panose="020B0604030504040204" pitchFamily="50" charset="-128"/>
                <a:ea typeface="メイリオ" panose="020B0604030504040204" pitchFamily="50" charset="-128"/>
              </a:rPr>
              <a:t>。</a:t>
            </a:r>
          </a:p>
        </p:txBody>
      </p:sp>
      <p:sp>
        <p:nvSpPr>
          <p:cNvPr id="156" name="正方形/長方形 155">
            <a:extLst>
              <a:ext uri="{FF2B5EF4-FFF2-40B4-BE49-F238E27FC236}">
                <a16:creationId xmlns:a16="http://schemas.microsoft.com/office/drawing/2014/main" id="{A422570D-C567-4DDF-A6D9-9FD3F22F1726}"/>
              </a:ext>
            </a:extLst>
          </p:cNvPr>
          <p:cNvSpPr/>
          <p:nvPr/>
        </p:nvSpPr>
        <p:spPr>
          <a:xfrm>
            <a:off x="6561183" y="748597"/>
            <a:ext cx="2571429" cy="148442"/>
          </a:xfrm>
          <a:prstGeom prst="rect">
            <a:avLst/>
          </a:prstGeom>
          <a:solidFill>
            <a:srgbClr val="ED389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5314" tIns="32657" rIns="65314" bIns="32657" numCol="1" spcCol="0" rtlCol="0" fromWordArt="0" anchor="ctr" anchorCtr="0" forceAA="0" compatLnSpc="1">
            <a:prstTxWarp prst="textNoShape">
              <a:avLst/>
            </a:prstTxWarp>
            <a:noAutofit/>
          </a:bodyPr>
          <a:lstStyle/>
          <a:p>
            <a:r>
              <a:rPr lang="ja-JP" altLang="en-US" sz="1000" b="1" dirty="0">
                <a:latin typeface="メイリオ" panose="020B0604030504040204" pitchFamily="50" charset="-128"/>
                <a:ea typeface="メイリオ" panose="020B0604030504040204" pitchFamily="50" charset="-128"/>
              </a:rPr>
              <a:t>プレゼンテーション実施者待機場所</a:t>
            </a:r>
            <a:endParaRPr lang="en-US" altLang="ja-JP" sz="1000" b="1" dirty="0">
              <a:latin typeface="メイリオ" panose="020B0604030504040204" pitchFamily="50" charset="-128"/>
              <a:ea typeface="メイリオ" panose="020B0604030504040204" pitchFamily="50" charset="-128"/>
            </a:endParaRPr>
          </a:p>
        </p:txBody>
      </p:sp>
      <p:sp>
        <p:nvSpPr>
          <p:cNvPr id="157" name="テキスト ボックス 156">
            <a:extLst>
              <a:ext uri="{FF2B5EF4-FFF2-40B4-BE49-F238E27FC236}">
                <a16:creationId xmlns:a16="http://schemas.microsoft.com/office/drawing/2014/main" id="{A76DE6B9-444B-4AD5-BDB2-8874B8B390E0}"/>
              </a:ext>
            </a:extLst>
          </p:cNvPr>
          <p:cNvSpPr txBox="1"/>
          <p:nvPr/>
        </p:nvSpPr>
        <p:spPr>
          <a:xfrm>
            <a:off x="6561183" y="897039"/>
            <a:ext cx="2567885" cy="315720"/>
          </a:xfrm>
          <a:prstGeom prst="rect">
            <a:avLst/>
          </a:prstGeom>
          <a:noFill/>
        </p:spPr>
        <p:txBody>
          <a:bodyPr wrap="square" lIns="25714" tIns="25714" rIns="25714" bIns="25714" rtlCol="0">
            <a:spAutoFit/>
          </a:bodyPr>
          <a:lstStyle/>
          <a:p>
            <a:r>
              <a:rPr lang="ja-JP" altLang="en-US" sz="857" dirty="0">
                <a:solidFill>
                  <a:schemeClr val="tx1">
                    <a:lumMod val="85000"/>
                    <a:lumOff val="15000"/>
                  </a:schemeClr>
                </a:solidFill>
                <a:latin typeface="メイリオ" panose="020B0604030504040204" pitchFamily="50" charset="-128"/>
                <a:ea typeface="メイリオ" panose="020B0604030504040204" pitchFamily="50" charset="-128"/>
              </a:rPr>
              <a:t>プレゼンテーション実施者の待機場所です。</a:t>
            </a:r>
            <a:endParaRPr lang="en-US" altLang="ja-JP" sz="857" dirty="0">
              <a:solidFill>
                <a:schemeClr val="tx1">
                  <a:lumMod val="85000"/>
                  <a:lumOff val="15000"/>
                </a:schemeClr>
              </a:solidFill>
              <a:latin typeface="メイリオ" panose="020B0604030504040204" pitchFamily="50" charset="-128"/>
              <a:ea typeface="メイリオ" panose="020B0604030504040204" pitchFamily="50" charset="-128"/>
            </a:endParaRPr>
          </a:p>
          <a:p>
            <a:r>
              <a:rPr lang="ja-JP" altLang="en-US" sz="857" dirty="0">
                <a:solidFill>
                  <a:schemeClr val="tx1">
                    <a:lumMod val="85000"/>
                    <a:lumOff val="15000"/>
                  </a:schemeClr>
                </a:solidFill>
                <a:latin typeface="メイリオ" panose="020B0604030504040204" pitchFamily="50" charset="-128"/>
                <a:ea typeface="メイリオ" panose="020B0604030504040204" pitchFamily="50" charset="-128"/>
              </a:rPr>
              <a:t>各部開始の</a:t>
            </a:r>
            <a:r>
              <a:rPr lang="en-US" altLang="ja-JP" sz="857" dirty="0">
                <a:solidFill>
                  <a:schemeClr val="tx1">
                    <a:lumMod val="85000"/>
                    <a:lumOff val="15000"/>
                  </a:schemeClr>
                </a:solidFill>
                <a:latin typeface="メイリオ" panose="020B0604030504040204" pitchFamily="50" charset="-128"/>
                <a:ea typeface="メイリオ" panose="020B0604030504040204" pitchFamily="50" charset="-128"/>
              </a:rPr>
              <a:t>5</a:t>
            </a:r>
            <a:r>
              <a:rPr lang="ja-JP" altLang="en-US" sz="857" dirty="0">
                <a:solidFill>
                  <a:schemeClr val="tx1">
                    <a:lumMod val="85000"/>
                    <a:lumOff val="15000"/>
                  </a:schemeClr>
                </a:solidFill>
                <a:latin typeface="メイリオ" panose="020B0604030504040204" pitchFamily="50" charset="-128"/>
                <a:ea typeface="メイリオ" panose="020B0604030504040204" pitchFamily="50" charset="-128"/>
              </a:rPr>
              <a:t>分前までにご着席ください。</a:t>
            </a:r>
          </a:p>
        </p:txBody>
      </p:sp>
      <p:sp>
        <p:nvSpPr>
          <p:cNvPr id="166" name="テキスト ボックス 165">
            <a:extLst>
              <a:ext uri="{FF2B5EF4-FFF2-40B4-BE49-F238E27FC236}">
                <a16:creationId xmlns:a16="http://schemas.microsoft.com/office/drawing/2014/main" id="{2ADF69AB-870B-42AE-B76E-BFCE9031227D}"/>
              </a:ext>
            </a:extLst>
          </p:cNvPr>
          <p:cNvSpPr txBox="1"/>
          <p:nvPr/>
        </p:nvSpPr>
        <p:spPr>
          <a:xfrm>
            <a:off x="3604455" y="1065652"/>
            <a:ext cx="2525676" cy="341368"/>
          </a:xfrm>
          <a:prstGeom prst="rect">
            <a:avLst/>
          </a:prstGeom>
          <a:noFill/>
        </p:spPr>
        <p:txBody>
          <a:bodyPr wrap="square" lIns="25714" tIns="25714" rIns="25714" bIns="25714" rtlCol="0">
            <a:spAutoFit/>
          </a:bodyPr>
          <a:lstStyle/>
          <a:p>
            <a:pPr marL="122467" indent="-122467">
              <a:spcBef>
                <a:spcPts val="214"/>
              </a:spcBef>
              <a:buClr>
                <a:srgbClr val="00B050"/>
              </a:buClr>
              <a:buFont typeface="メイリオ" panose="020B0604030504040204" pitchFamily="50" charset="-128"/>
              <a:buChar char="▶"/>
            </a:pPr>
            <a:r>
              <a:rPr lang="ja-JP" altLang="en-US" sz="857" dirty="0">
                <a:solidFill>
                  <a:schemeClr val="tx1">
                    <a:lumMod val="85000"/>
                    <a:lumOff val="15000"/>
                  </a:schemeClr>
                </a:solidFill>
                <a:latin typeface="メイリオ" panose="020B0604030504040204" pitchFamily="50" charset="-128"/>
                <a:ea typeface="メイリオ" panose="020B0604030504040204" pitchFamily="50" charset="-128"/>
              </a:rPr>
              <a:t>プレゼンテーション（</a:t>
            </a:r>
            <a:r>
              <a:rPr lang="en-US" altLang="ja-JP" sz="857" dirty="0">
                <a:solidFill>
                  <a:schemeClr val="tx1">
                    <a:lumMod val="85000"/>
                    <a:lumOff val="15000"/>
                  </a:schemeClr>
                </a:solidFill>
                <a:latin typeface="メイリオ" panose="020B0604030504040204" pitchFamily="50" charset="-128"/>
                <a:ea typeface="メイリオ" panose="020B0604030504040204" pitchFamily="50" charset="-128"/>
              </a:rPr>
              <a:t>10</a:t>
            </a:r>
            <a:r>
              <a:rPr lang="ja-JP" altLang="en-US" sz="857" dirty="0">
                <a:solidFill>
                  <a:schemeClr val="tx1">
                    <a:lumMod val="85000"/>
                    <a:lumOff val="15000"/>
                  </a:schemeClr>
                </a:solidFill>
                <a:latin typeface="メイリオ" panose="020B0604030504040204" pitchFamily="50" charset="-128"/>
                <a:ea typeface="メイリオ" panose="020B0604030504040204" pitchFamily="50" charset="-128"/>
              </a:rPr>
              <a:t>分）</a:t>
            </a:r>
            <a:endParaRPr lang="en-US" altLang="ja-JP" sz="857" dirty="0">
              <a:solidFill>
                <a:schemeClr val="tx1">
                  <a:lumMod val="85000"/>
                  <a:lumOff val="15000"/>
                </a:schemeClr>
              </a:solidFill>
              <a:latin typeface="メイリオ" panose="020B0604030504040204" pitchFamily="50" charset="-128"/>
              <a:ea typeface="メイリオ" panose="020B0604030504040204" pitchFamily="50" charset="-128"/>
            </a:endParaRPr>
          </a:p>
          <a:p>
            <a:pPr marL="122467" indent="-122467">
              <a:spcBef>
                <a:spcPts val="214"/>
              </a:spcBef>
              <a:buClr>
                <a:srgbClr val="00B050"/>
              </a:buClr>
              <a:buFont typeface="メイリオ" panose="020B0604030504040204" pitchFamily="50" charset="-128"/>
              <a:buChar char="▶"/>
            </a:pPr>
            <a:r>
              <a:rPr lang="ja-JP" altLang="en-US" sz="857" dirty="0">
                <a:solidFill>
                  <a:schemeClr val="tx1">
                    <a:lumMod val="85000"/>
                    <a:lumOff val="15000"/>
                  </a:schemeClr>
                </a:solidFill>
                <a:latin typeface="メイリオ" panose="020B0604030504040204" pitchFamily="50" charset="-128"/>
                <a:ea typeface="メイリオ" panose="020B0604030504040204" pitchFamily="50" charset="-128"/>
              </a:rPr>
              <a:t>質疑応答（</a:t>
            </a:r>
            <a:r>
              <a:rPr lang="en-US" altLang="ja-JP" sz="857" dirty="0">
                <a:solidFill>
                  <a:schemeClr val="tx1">
                    <a:lumMod val="85000"/>
                    <a:lumOff val="15000"/>
                  </a:schemeClr>
                </a:solidFill>
                <a:latin typeface="メイリオ" panose="020B0604030504040204" pitchFamily="50" charset="-128"/>
                <a:ea typeface="メイリオ" panose="020B0604030504040204" pitchFamily="50" charset="-128"/>
              </a:rPr>
              <a:t>10</a:t>
            </a:r>
            <a:r>
              <a:rPr lang="ja-JP" altLang="en-US" sz="857" dirty="0">
                <a:solidFill>
                  <a:schemeClr val="tx1">
                    <a:lumMod val="85000"/>
                    <a:lumOff val="15000"/>
                  </a:schemeClr>
                </a:solidFill>
                <a:latin typeface="メイリオ" panose="020B0604030504040204" pitchFamily="50" charset="-128"/>
                <a:ea typeface="メイリオ" panose="020B0604030504040204" pitchFamily="50" charset="-128"/>
              </a:rPr>
              <a:t>分</a:t>
            </a:r>
            <a:r>
              <a:rPr lang="ja-JP" altLang="en-US" sz="786" dirty="0">
                <a:solidFill>
                  <a:schemeClr val="tx1">
                    <a:lumMod val="85000"/>
                    <a:lumOff val="15000"/>
                  </a:schemeClr>
                </a:solidFill>
                <a:latin typeface="メイリオ" panose="020B0604030504040204" pitchFamily="50" charset="-128"/>
                <a:ea typeface="メイリオ" panose="020B0604030504040204" pitchFamily="50" charset="-128"/>
              </a:rPr>
              <a:t>）</a:t>
            </a:r>
            <a:endParaRPr lang="en-US" altLang="ja-JP" sz="786" dirty="0">
              <a:solidFill>
                <a:schemeClr val="tx1">
                  <a:lumMod val="85000"/>
                  <a:lumOff val="15000"/>
                </a:schemeClr>
              </a:solidFill>
              <a:latin typeface="メイリオ" panose="020B0604030504040204" pitchFamily="50" charset="-128"/>
              <a:ea typeface="メイリオ" panose="020B0604030504040204" pitchFamily="50" charset="-128"/>
            </a:endParaRPr>
          </a:p>
        </p:txBody>
      </p:sp>
      <p:sp>
        <p:nvSpPr>
          <p:cNvPr id="167" name="テキスト ボックス 166">
            <a:extLst>
              <a:ext uri="{FF2B5EF4-FFF2-40B4-BE49-F238E27FC236}">
                <a16:creationId xmlns:a16="http://schemas.microsoft.com/office/drawing/2014/main" id="{84B4468C-EF95-4CD6-B3C2-E573FDE27F55}"/>
              </a:ext>
            </a:extLst>
          </p:cNvPr>
          <p:cNvSpPr txBox="1"/>
          <p:nvPr/>
        </p:nvSpPr>
        <p:spPr>
          <a:xfrm>
            <a:off x="6561183" y="1365795"/>
            <a:ext cx="2525676" cy="498912"/>
          </a:xfrm>
          <a:prstGeom prst="rect">
            <a:avLst/>
          </a:prstGeom>
          <a:noFill/>
        </p:spPr>
        <p:txBody>
          <a:bodyPr wrap="square" lIns="25714" tIns="25714" rIns="25714" bIns="25714" rtlCol="0">
            <a:spAutoFit/>
          </a:bodyPr>
          <a:lstStyle/>
          <a:p>
            <a:pPr marL="122467" indent="-122467">
              <a:spcBef>
                <a:spcPts val="214"/>
              </a:spcBef>
              <a:buClr>
                <a:srgbClr val="ED389A"/>
              </a:buClr>
              <a:buFont typeface="メイリオ" panose="020B0604030504040204" pitchFamily="50" charset="-128"/>
              <a:buChar char="▶"/>
            </a:pPr>
            <a:r>
              <a:rPr lang="ja-JP" altLang="en-US" sz="857" dirty="0">
                <a:solidFill>
                  <a:schemeClr val="tx1">
                    <a:lumMod val="85000"/>
                    <a:lumOff val="15000"/>
                  </a:schemeClr>
                </a:solidFill>
                <a:latin typeface="メイリオ" panose="020B0604030504040204" pitchFamily="50" charset="-128"/>
                <a:ea typeface="メイリオ" panose="020B0604030504040204" pitchFamily="50" charset="-128"/>
              </a:rPr>
              <a:t>第</a:t>
            </a:r>
            <a:r>
              <a:rPr lang="en-US" altLang="ja-JP" sz="857" dirty="0">
                <a:solidFill>
                  <a:schemeClr val="tx1">
                    <a:lumMod val="85000"/>
                    <a:lumOff val="15000"/>
                  </a:schemeClr>
                </a:solidFill>
                <a:latin typeface="メイリオ" panose="020B0604030504040204" pitchFamily="50" charset="-128"/>
                <a:ea typeface="メイリオ" panose="020B0604030504040204" pitchFamily="50" charset="-128"/>
              </a:rPr>
              <a:t>1</a:t>
            </a:r>
            <a:r>
              <a:rPr lang="ja-JP" altLang="en-US" sz="857" dirty="0">
                <a:solidFill>
                  <a:schemeClr val="tx1">
                    <a:lumMod val="85000"/>
                    <a:lumOff val="15000"/>
                  </a:schemeClr>
                </a:solidFill>
                <a:latin typeface="メイリオ" panose="020B0604030504040204" pitchFamily="50" charset="-128"/>
                <a:ea typeface="メイリオ" panose="020B0604030504040204" pitchFamily="50" charset="-128"/>
              </a:rPr>
              <a:t>部　</a:t>
            </a:r>
            <a:r>
              <a:rPr lang="en-US" altLang="ja-JP" sz="857" dirty="0">
                <a:solidFill>
                  <a:schemeClr val="tx1">
                    <a:lumMod val="85000"/>
                    <a:lumOff val="15000"/>
                  </a:schemeClr>
                </a:solidFill>
                <a:latin typeface="メイリオ" panose="020B0604030504040204" pitchFamily="50" charset="-128"/>
                <a:ea typeface="メイリオ" panose="020B0604030504040204" pitchFamily="50" charset="-128"/>
              </a:rPr>
              <a:t>13:20</a:t>
            </a:r>
            <a:r>
              <a:rPr lang="ja-JP" altLang="en-US" sz="857"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857" dirty="0" smtClean="0">
                <a:solidFill>
                  <a:schemeClr val="tx1">
                    <a:lumMod val="85000"/>
                    <a:lumOff val="15000"/>
                  </a:schemeClr>
                </a:solidFill>
                <a:latin typeface="メイリオ" panose="020B0604030504040204" pitchFamily="50" charset="-128"/>
                <a:ea typeface="メイリオ" panose="020B0604030504040204" pitchFamily="50" charset="-128"/>
              </a:rPr>
              <a:t>14:30</a:t>
            </a:r>
            <a:r>
              <a:rPr lang="ja-JP" altLang="en-US" sz="857" dirty="0">
                <a:solidFill>
                  <a:schemeClr val="tx1">
                    <a:lumMod val="85000"/>
                    <a:lumOff val="15000"/>
                  </a:schemeClr>
                </a:solidFill>
                <a:latin typeface="メイリオ" panose="020B0604030504040204" pitchFamily="50" charset="-128"/>
                <a:ea typeface="メイリオ" panose="020B0604030504040204" pitchFamily="50" charset="-128"/>
              </a:rPr>
              <a:t>　</a:t>
            </a:r>
            <a:endParaRPr lang="en-US" altLang="ja-JP" sz="857" dirty="0">
              <a:solidFill>
                <a:schemeClr val="tx1">
                  <a:lumMod val="85000"/>
                  <a:lumOff val="15000"/>
                </a:schemeClr>
              </a:solidFill>
              <a:latin typeface="メイリオ" panose="020B0604030504040204" pitchFamily="50" charset="-128"/>
              <a:ea typeface="メイリオ" panose="020B0604030504040204" pitchFamily="50" charset="-128"/>
            </a:endParaRPr>
          </a:p>
          <a:p>
            <a:pPr marL="122467" indent="-122467">
              <a:spcBef>
                <a:spcPts val="214"/>
              </a:spcBef>
              <a:buClr>
                <a:srgbClr val="ED389A"/>
              </a:buClr>
              <a:buFont typeface="メイリオ" panose="020B0604030504040204" pitchFamily="50" charset="-128"/>
              <a:buChar char="▶"/>
            </a:pPr>
            <a:r>
              <a:rPr lang="ja-JP" altLang="en-US" sz="857" dirty="0">
                <a:solidFill>
                  <a:schemeClr val="tx1">
                    <a:lumMod val="85000"/>
                    <a:lumOff val="15000"/>
                  </a:schemeClr>
                </a:solidFill>
                <a:latin typeface="メイリオ" panose="020B0604030504040204" pitchFamily="50" charset="-128"/>
                <a:ea typeface="メイリオ" panose="020B0604030504040204" pitchFamily="50" charset="-128"/>
              </a:rPr>
              <a:t>第</a:t>
            </a:r>
            <a:r>
              <a:rPr lang="en-US" altLang="ja-JP" sz="857" dirty="0">
                <a:solidFill>
                  <a:schemeClr val="tx1">
                    <a:lumMod val="85000"/>
                    <a:lumOff val="15000"/>
                  </a:schemeClr>
                </a:solidFill>
                <a:latin typeface="メイリオ" panose="020B0604030504040204" pitchFamily="50" charset="-128"/>
                <a:ea typeface="メイリオ" panose="020B0604030504040204" pitchFamily="50" charset="-128"/>
              </a:rPr>
              <a:t>2</a:t>
            </a:r>
            <a:r>
              <a:rPr lang="ja-JP" altLang="en-US" sz="857" dirty="0">
                <a:solidFill>
                  <a:schemeClr val="tx1">
                    <a:lumMod val="85000"/>
                    <a:lumOff val="15000"/>
                  </a:schemeClr>
                </a:solidFill>
                <a:latin typeface="メイリオ" panose="020B0604030504040204" pitchFamily="50" charset="-128"/>
                <a:ea typeface="メイリオ" panose="020B0604030504040204" pitchFamily="50" charset="-128"/>
              </a:rPr>
              <a:t>部　</a:t>
            </a:r>
            <a:r>
              <a:rPr lang="en-US" altLang="ja-JP" sz="857" dirty="0" smtClean="0">
                <a:solidFill>
                  <a:schemeClr val="tx1">
                    <a:lumMod val="85000"/>
                    <a:lumOff val="15000"/>
                  </a:schemeClr>
                </a:solidFill>
                <a:latin typeface="メイリオ" panose="020B0604030504040204" pitchFamily="50" charset="-128"/>
                <a:ea typeface="メイリオ" panose="020B0604030504040204" pitchFamily="50" charset="-128"/>
              </a:rPr>
              <a:t>14:55</a:t>
            </a:r>
            <a:r>
              <a:rPr lang="ja-JP" altLang="en-US" sz="857" dirty="0" smtClean="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857" dirty="0" smtClean="0">
                <a:solidFill>
                  <a:schemeClr val="tx1">
                    <a:lumMod val="85000"/>
                    <a:lumOff val="15000"/>
                  </a:schemeClr>
                </a:solidFill>
                <a:latin typeface="メイリオ" panose="020B0604030504040204" pitchFamily="50" charset="-128"/>
                <a:ea typeface="メイリオ" panose="020B0604030504040204" pitchFamily="50" charset="-128"/>
              </a:rPr>
              <a:t>16:05</a:t>
            </a:r>
            <a:endParaRPr lang="en-US" altLang="ja-JP" sz="857" dirty="0">
              <a:solidFill>
                <a:schemeClr val="tx1">
                  <a:lumMod val="85000"/>
                  <a:lumOff val="15000"/>
                </a:schemeClr>
              </a:solidFill>
              <a:latin typeface="メイリオ" panose="020B0604030504040204" pitchFamily="50" charset="-128"/>
              <a:ea typeface="メイリオ" panose="020B0604030504040204" pitchFamily="50" charset="-128"/>
            </a:endParaRPr>
          </a:p>
          <a:p>
            <a:pPr marL="122467" indent="-122467">
              <a:spcBef>
                <a:spcPts val="214"/>
              </a:spcBef>
              <a:buClr>
                <a:srgbClr val="ED389A"/>
              </a:buClr>
              <a:buFont typeface="メイリオ" panose="020B0604030504040204" pitchFamily="50" charset="-128"/>
              <a:buChar char="▶"/>
            </a:pPr>
            <a:r>
              <a:rPr lang="ja-JP" altLang="en-US" sz="857" dirty="0">
                <a:solidFill>
                  <a:schemeClr val="tx1">
                    <a:lumMod val="85000"/>
                    <a:lumOff val="15000"/>
                  </a:schemeClr>
                </a:solidFill>
                <a:latin typeface="メイリオ" panose="020B0604030504040204" pitchFamily="50" charset="-128"/>
                <a:ea typeface="メイリオ" panose="020B0604030504040204" pitchFamily="50" charset="-128"/>
              </a:rPr>
              <a:t>第</a:t>
            </a:r>
            <a:r>
              <a:rPr lang="en-US" altLang="ja-JP" sz="857" dirty="0">
                <a:solidFill>
                  <a:schemeClr val="tx1">
                    <a:lumMod val="85000"/>
                    <a:lumOff val="15000"/>
                  </a:schemeClr>
                </a:solidFill>
                <a:latin typeface="メイリオ" panose="020B0604030504040204" pitchFamily="50" charset="-128"/>
                <a:ea typeface="メイリオ" panose="020B0604030504040204" pitchFamily="50" charset="-128"/>
              </a:rPr>
              <a:t>3</a:t>
            </a:r>
            <a:r>
              <a:rPr lang="ja-JP" altLang="en-US" sz="857" dirty="0">
                <a:solidFill>
                  <a:schemeClr val="tx1">
                    <a:lumMod val="85000"/>
                    <a:lumOff val="15000"/>
                  </a:schemeClr>
                </a:solidFill>
                <a:latin typeface="メイリオ" panose="020B0604030504040204" pitchFamily="50" charset="-128"/>
                <a:ea typeface="メイリオ" panose="020B0604030504040204" pitchFamily="50" charset="-128"/>
              </a:rPr>
              <a:t>部　</a:t>
            </a:r>
            <a:r>
              <a:rPr lang="en-US" altLang="ja-JP" sz="857" dirty="0" smtClean="0">
                <a:solidFill>
                  <a:schemeClr val="tx1">
                    <a:lumMod val="85000"/>
                    <a:lumOff val="15000"/>
                  </a:schemeClr>
                </a:solidFill>
                <a:latin typeface="メイリオ" panose="020B0604030504040204" pitchFamily="50" charset="-128"/>
                <a:ea typeface="メイリオ" panose="020B0604030504040204" pitchFamily="50" charset="-128"/>
              </a:rPr>
              <a:t>16:30</a:t>
            </a:r>
            <a:r>
              <a:rPr lang="ja-JP" altLang="en-US" sz="857"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857" dirty="0" smtClean="0">
                <a:solidFill>
                  <a:schemeClr val="tx1">
                    <a:lumMod val="85000"/>
                    <a:lumOff val="15000"/>
                  </a:schemeClr>
                </a:solidFill>
                <a:latin typeface="メイリオ" panose="020B0604030504040204" pitchFamily="50" charset="-128"/>
                <a:ea typeface="メイリオ" panose="020B0604030504040204" pitchFamily="50" charset="-128"/>
              </a:rPr>
              <a:t>17:40</a:t>
            </a:r>
            <a:endParaRPr lang="en-US" altLang="ja-JP" sz="857" dirty="0">
              <a:solidFill>
                <a:schemeClr val="tx1">
                  <a:lumMod val="85000"/>
                  <a:lumOff val="15000"/>
                </a:schemeClr>
              </a:solidFill>
              <a:latin typeface="メイリオ" panose="020B0604030504040204" pitchFamily="50" charset="-128"/>
              <a:ea typeface="メイリオ" panose="020B0604030504040204" pitchFamily="50" charset="-128"/>
            </a:endParaRPr>
          </a:p>
        </p:txBody>
      </p:sp>
      <p:sp>
        <p:nvSpPr>
          <p:cNvPr id="2" name="フローチャート: 結合子 1"/>
          <p:cNvSpPr/>
          <p:nvPr/>
        </p:nvSpPr>
        <p:spPr>
          <a:xfrm>
            <a:off x="5001792" y="2714760"/>
            <a:ext cx="128571" cy="128571"/>
          </a:xfrm>
          <a:prstGeom prst="flowChartConnector">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286"/>
          </a:p>
        </p:txBody>
      </p:sp>
      <p:sp>
        <p:nvSpPr>
          <p:cNvPr id="58" name="chair1"/>
          <p:cNvSpPr>
            <a:spLocks noEditPoints="1" noChangeArrowheads="1"/>
          </p:cNvSpPr>
          <p:nvPr/>
        </p:nvSpPr>
        <p:spPr bwMode="auto">
          <a:xfrm rot="16200000">
            <a:off x="2392702" y="3119099"/>
            <a:ext cx="138339" cy="164419"/>
          </a:xfrm>
          <a:custGeom>
            <a:avLst/>
            <a:gdLst>
              <a:gd name="T0" fmla="*/ 10800 w 21600"/>
              <a:gd name="T1" fmla="*/ 0 h 21600"/>
              <a:gd name="T2" fmla="*/ 21600 w 21600"/>
              <a:gd name="T3" fmla="*/ 10800 h 21600"/>
              <a:gd name="T4" fmla="*/ 10800 w 21600"/>
              <a:gd name="T5" fmla="*/ 21600 h 21600"/>
              <a:gd name="T6" fmla="*/ 0 w 21600"/>
              <a:gd name="T7" fmla="*/ 10800 h 21600"/>
              <a:gd name="T8" fmla="*/ 1593 w 21600"/>
              <a:gd name="T9" fmla="*/ 7848 h 21600"/>
              <a:gd name="T10" fmla="*/ 20317 w 21600"/>
              <a:gd name="T11" fmla="*/ 17575 h 21600"/>
            </a:gdLst>
            <a:ahLst/>
            <a:cxnLst>
              <a:cxn ang="0">
                <a:pos x="T0" y="T1"/>
              </a:cxn>
              <a:cxn ang="0">
                <a:pos x="T2" y="T3"/>
              </a:cxn>
              <a:cxn ang="0">
                <a:pos x="T4" y="T5"/>
              </a:cxn>
              <a:cxn ang="0">
                <a:pos x="T6" y="T7"/>
              </a:cxn>
            </a:cxnLst>
            <a:rect l="T8" t="T9" r="T10" b="T11"/>
            <a:pathLst>
              <a:path w="21600" h="21600" extrusionOk="0">
                <a:moveTo>
                  <a:pt x="17752" y="5993"/>
                </a:moveTo>
                <a:lnTo>
                  <a:pt x="13862" y="5993"/>
                </a:lnTo>
                <a:lnTo>
                  <a:pt x="13862" y="3443"/>
                </a:lnTo>
                <a:lnTo>
                  <a:pt x="18455" y="3443"/>
                </a:lnTo>
                <a:lnTo>
                  <a:pt x="18952" y="3443"/>
                </a:lnTo>
                <a:lnTo>
                  <a:pt x="19448" y="3354"/>
                </a:lnTo>
                <a:lnTo>
                  <a:pt x="19697" y="3220"/>
                </a:lnTo>
                <a:lnTo>
                  <a:pt x="20234" y="3041"/>
                </a:lnTo>
                <a:lnTo>
                  <a:pt x="20566" y="2817"/>
                </a:lnTo>
                <a:lnTo>
                  <a:pt x="20731" y="2460"/>
                </a:lnTo>
                <a:lnTo>
                  <a:pt x="20897" y="2102"/>
                </a:lnTo>
                <a:lnTo>
                  <a:pt x="20897" y="1744"/>
                </a:lnTo>
                <a:lnTo>
                  <a:pt x="20897" y="1431"/>
                </a:lnTo>
                <a:lnTo>
                  <a:pt x="20731" y="1073"/>
                </a:lnTo>
                <a:lnTo>
                  <a:pt x="20566" y="716"/>
                </a:lnTo>
                <a:lnTo>
                  <a:pt x="20234" y="492"/>
                </a:lnTo>
                <a:lnTo>
                  <a:pt x="19697" y="224"/>
                </a:lnTo>
                <a:lnTo>
                  <a:pt x="19448" y="134"/>
                </a:lnTo>
                <a:lnTo>
                  <a:pt x="18952" y="0"/>
                </a:lnTo>
                <a:lnTo>
                  <a:pt x="18455" y="0"/>
                </a:lnTo>
                <a:lnTo>
                  <a:pt x="10966" y="0"/>
                </a:lnTo>
                <a:lnTo>
                  <a:pt x="3641" y="0"/>
                </a:lnTo>
                <a:lnTo>
                  <a:pt x="3145" y="0"/>
                </a:lnTo>
                <a:lnTo>
                  <a:pt x="2648" y="134"/>
                </a:lnTo>
                <a:lnTo>
                  <a:pt x="2276" y="224"/>
                </a:lnTo>
                <a:lnTo>
                  <a:pt x="1945" y="492"/>
                </a:lnTo>
                <a:lnTo>
                  <a:pt x="1697" y="716"/>
                </a:lnTo>
                <a:lnTo>
                  <a:pt x="1366" y="1073"/>
                </a:lnTo>
                <a:lnTo>
                  <a:pt x="1200" y="1431"/>
                </a:lnTo>
                <a:lnTo>
                  <a:pt x="1200" y="1744"/>
                </a:lnTo>
                <a:lnTo>
                  <a:pt x="1200" y="2102"/>
                </a:lnTo>
                <a:lnTo>
                  <a:pt x="1366" y="2460"/>
                </a:lnTo>
                <a:lnTo>
                  <a:pt x="1697" y="2817"/>
                </a:lnTo>
                <a:lnTo>
                  <a:pt x="1945" y="3041"/>
                </a:lnTo>
                <a:lnTo>
                  <a:pt x="2276" y="3220"/>
                </a:lnTo>
                <a:lnTo>
                  <a:pt x="2648" y="3354"/>
                </a:lnTo>
                <a:lnTo>
                  <a:pt x="3145" y="3443"/>
                </a:lnTo>
                <a:lnTo>
                  <a:pt x="3641" y="3443"/>
                </a:lnTo>
                <a:lnTo>
                  <a:pt x="8152" y="3443"/>
                </a:lnTo>
                <a:lnTo>
                  <a:pt x="8152" y="5993"/>
                </a:lnTo>
                <a:lnTo>
                  <a:pt x="3890" y="5993"/>
                </a:lnTo>
                <a:lnTo>
                  <a:pt x="3145" y="6127"/>
                </a:lnTo>
                <a:lnTo>
                  <a:pt x="2276" y="6306"/>
                </a:lnTo>
                <a:lnTo>
                  <a:pt x="1697" y="6663"/>
                </a:lnTo>
                <a:lnTo>
                  <a:pt x="1200" y="7155"/>
                </a:lnTo>
                <a:lnTo>
                  <a:pt x="662" y="7737"/>
                </a:lnTo>
                <a:lnTo>
                  <a:pt x="166" y="8273"/>
                </a:lnTo>
                <a:lnTo>
                  <a:pt x="0" y="8989"/>
                </a:lnTo>
                <a:lnTo>
                  <a:pt x="0" y="9525"/>
                </a:lnTo>
                <a:lnTo>
                  <a:pt x="0" y="10822"/>
                </a:lnTo>
                <a:lnTo>
                  <a:pt x="0" y="15831"/>
                </a:lnTo>
                <a:lnTo>
                  <a:pt x="166" y="16547"/>
                </a:lnTo>
                <a:lnTo>
                  <a:pt x="662" y="17307"/>
                </a:lnTo>
                <a:lnTo>
                  <a:pt x="1697" y="18380"/>
                </a:lnTo>
                <a:lnTo>
                  <a:pt x="2814" y="19275"/>
                </a:lnTo>
                <a:lnTo>
                  <a:pt x="3641" y="19766"/>
                </a:lnTo>
                <a:lnTo>
                  <a:pt x="4428" y="20169"/>
                </a:lnTo>
                <a:lnTo>
                  <a:pt x="5421" y="20527"/>
                </a:lnTo>
                <a:lnTo>
                  <a:pt x="6372" y="20884"/>
                </a:lnTo>
                <a:lnTo>
                  <a:pt x="7572" y="21242"/>
                </a:lnTo>
                <a:lnTo>
                  <a:pt x="8648" y="21466"/>
                </a:lnTo>
                <a:lnTo>
                  <a:pt x="9766" y="21600"/>
                </a:lnTo>
                <a:lnTo>
                  <a:pt x="11131" y="21600"/>
                </a:lnTo>
                <a:lnTo>
                  <a:pt x="12414" y="21600"/>
                </a:lnTo>
                <a:lnTo>
                  <a:pt x="13779" y="21466"/>
                </a:lnTo>
                <a:lnTo>
                  <a:pt x="14855" y="21242"/>
                </a:lnTo>
                <a:lnTo>
                  <a:pt x="15807" y="20884"/>
                </a:lnTo>
                <a:lnTo>
                  <a:pt x="16841" y="20527"/>
                </a:lnTo>
                <a:lnTo>
                  <a:pt x="17669" y="20169"/>
                </a:lnTo>
                <a:lnTo>
                  <a:pt x="18455" y="19766"/>
                </a:lnTo>
                <a:lnTo>
                  <a:pt x="19117" y="19275"/>
                </a:lnTo>
                <a:lnTo>
                  <a:pt x="20234" y="18380"/>
                </a:lnTo>
                <a:lnTo>
                  <a:pt x="21062" y="17307"/>
                </a:lnTo>
                <a:lnTo>
                  <a:pt x="21600" y="16547"/>
                </a:lnTo>
                <a:lnTo>
                  <a:pt x="21600" y="15831"/>
                </a:lnTo>
                <a:lnTo>
                  <a:pt x="21600" y="10733"/>
                </a:lnTo>
                <a:lnTo>
                  <a:pt x="21600" y="9525"/>
                </a:lnTo>
                <a:lnTo>
                  <a:pt x="21600" y="8989"/>
                </a:lnTo>
                <a:lnTo>
                  <a:pt x="21434" y="8273"/>
                </a:lnTo>
                <a:lnTo>
                  <a:pt x="21062" y="7737"/>
                </a:lnTo>
                <a:lnTo>
                  <a:pt x="20566" y="7155"/>
                </a:lnTo>
                <a:lnTo>
                  <a:pt x="19903" y="6663"/>
                </a:lnTo>
                <a:lnTo>
                  <a:pt x="19283" y="6306"/>
                </a:lnTo>
                <a:lnTo>
                  <a:pt x="18621" y="6127"/>
                </a:lnTo>
                <a:lnTo>
                  <a:pt x="17752" y="5993"/>
                </a:lnTo>
                <a:close/>
              </a:path>
              <a:path w="21600" h="21600" extrusionOk="0">
                <a:moveTo>
                  <a:pt x="8152" y="3443"/>
                </a:moveTo>
                <a:lnTo>
                  <a:pt x="13862" y="3443"/>
                </a:lnTo>
              </a:path>
              <a:path w="21600" h="21600" extrusionOk="0">
                <a:moveTo>
                  <a:pt x="8152" y="5993"/>
                </a:moveTo>
                <a:lnTo>
                  <a:pt x="13862" y="5993"/>
                </a:lnTo>
              </a:path>
            </a:pathLst>
          </a:custGeom>
          <a:noFill/>
          <a:ln w="9525">
            <a:solidFill>
              <a:srgbClr val="000000"/>
            </a:solidFill>
            <a:miter lim="800000"/>
            <a:headEnd/>
            <a:tailEnd/>
          </a:ln>
          <a:effectLst/>
        </p:spPr>
        <p:txBody>
          <a:bodyPr/>
          <a:lstStyle/>
          <a:p>
            <a:pPr>
              <a:defRPr/>
            </a:pPr>
            <a:endParaRPr lang="ja-JP" altLang="en-US" sz="1286"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59" name="chair1"/>
          <p:cNvSpPr>
            <a:spLocks noEditPoints="1" noChangeArrowheads="1"/>
          </p:cNvSpPr>
          <p:nvPr/>
        </p:nvSpPr>
        <p:spPr bwMode="auto">
          <a:xfrm rot="10800000">
            <a:off x="3207431" y="3073461"/>
            <a:ext cx="138339" cy="164419"/>
          </a:xfrm>
          <a:custGeom>
            <a:avLst/>
            <a:gdLst>
              <a:gd name="T0" fmla="*/ 10800 w 21600"/>
              <a:gd name="T1" fmla="*/ 0 h 21600"/>
              <a:gd name="T2" fmla="*/ 21600 w 21600"/>
              <a:gd name="T3" fmla="*/ 10800 h 21600"/>
              <a:gd name="T4" fmla="*/ 10800 w 21600"/>
              <a:gd name="T5" fmla="*/ 21600 h 21600"/>
              <a:gd name="T6" fmla="*/ 0 w 21600"/>
              <a:gd name="T7" fmla="*/ 10800 h 21600"/>
              <a:gd name="T8" fmla="*/ 1593 w 21600"/>
              <a:gd name="T9" fmla="*/ 7848 h 21600"/>
              <a:gd name="T10" fmla="*/ 20317 w 21600"/>
              <a:gd name="T11" fmla="*/ 17575 h 21600"/>
            </a:gdLst>
            <a:ahLst/>
            <a:cxnLst>
              <a:cxn ang="0">
                <a:pos x="T0" y="T1"/>
              </a:cxn>
              <a:cxn ang="0">
                <a:pos x="T2" y="T3"/>
              </a:cxn>
              <a:cxn ang="0">
                <a:pos x="T4" y="T5"/>
              </a:cxn>
              <a:cxn ang="0">
                <a:pos x="T6" y="T7"/>
              </a:cxn>
            </a:cxnLst>
            <a:rect l="T8" t="T9" r="T10" b="T11"/>
            <a:pathLst>
              <a:path w="21600" h="21600" extrusionOk="0">
                <a:moveTo>
                  <a:pt x="17752" y="5993"/>
                </a:moveTo>
                <a:lnTo>
                  <a:pt x="13862" y="5993"/>
                </a:lnTo>
                <a:lnTo>
                  <a:pt x="13862" y="3443"/>
                </a:lnTo>
                <a:lnTo>
                  <a:pt x="18455" y="3443"/>
                </a:lnTo>
                <a:lnTo>
                  <a:pt x="18952" y="3443"/>
                </a:lnTo>
                <a:lnTo>
                  <a:pt x="19448" y="3354"/>
                </a:lnTo>
                <a:lnTo>
                  <a:pt x="19697" y="3220"/>
                </a:lnTo>
                <a:lnTo>
                  <a:pt x="20234" y="3041"/>
                </a:lnTo>
                <a:lnTo>
                  <a:pt x="20566" y="2817"/>
                </a:lnTo>
                <a:lnTo>
                  <a:pt x="20731" y="2460"/>
                </a:lnTo>
                <a:lnTo>
                  <a:pt x="20897" y="2102"/>
                </a:lnTo>
                <a:lnTo>
                  <a:pt x="20897" y="1744"/>
                </a:lnTo>
                <a:lnTo>
                  <a:pt x="20897" y="1431"/>
                </a:lnTo>
                <a:lnTo>
                  <a:pt x="20731" y="1073"/>
                </a:lnTo>
                <a:lnTo>
                  <a:pt x="20566" y="716"/>
                </a:lnTo>
                <a:lnTo>
                  <a:pt x="20234" y="492"/>
                </a:lnTo>
                <a:lnTo>
                  <a:pt x="19697" y="224"/>
                </a:lnTo>
                <a:lnTo>
                  <a:pt x="19448" y="134"/>
                </a:lnTo>
                <a:lnTo>
                  <a:pt x="18952" y="0"/>
                </a:lnTo>
                <a:lnTo>
                  <a:pt x="18455" y="0"/>
                </a:lnTo>
                <a:lnTo>
                  <a:pt x="10966" y="0"/>
                </a:lnTo>
                <a:lnTo>
                  <a:pt x="3641" y="0"/>
                </a:lnTo>
                <a:lnTo>
                  <a:pt x="3145" y="0"/>
                </a:lnTo>
                <a:lnTo>
                  <a:pt x="2648" y="134"/>
                </a:lnTo>
                <a:lnTo>
                  <a:pt x="2276" y="224"/>
                </a:lnTo>
                <a:lnTo>
                  <a:pt x="1945" y="492"/>
                </a:lnTo>
                <a:lnTo>
                  <a:pt x="1697" y="716"/>
                </a:lnTo>
                <a:lnTo>
                  <a:pt x="1366" y="1073"/>
                </a:lnTo>
                <a:lnTo>
                  <a:pt x="1200" y="1431"/>
                </a:lnTo>
                <a:lnTo>
                  <a:pt x="1200" y="1744"/>
                </a:lnTo>
                <a:lnTo>
                  <a:pt x="1200" y="2102"/>
                </a:lnTo>
                <a:lnTo>
                  <a:pt x="1366" y="2460"/>
                </a:lnTo>
                <a:lnTo>
                  <a:pt x="1697" y="2817"/>
                </a:lnTo>
                <a:lnTo>
                  <a:pt x="1945" y="3041"/>
                </a:lnTo>
                <a:lnTo>
                  <a:pt x="2276" y="3220"/>
                </a:lnTo>
                <a:lnTo>
                  <a:pt x="2648" y="3354"/>
                </a:lnTo>
                <a:lnTo>
                  <a:pt x="3145" y="3443"/>
                </a:lnTo>
                <a:lnTo>
                  <a:pt x="3641" y="3443"/>
                </a:lnTo>
                <a:lnTo>
                  <a:pt x="8152" y="3443"/>
                </a:lnTo>
                <a:lnTo>
                  <a:pt x="8152" y="5993"/>
                </a:lnTo>
                <a:lnTo>
                  <a:pt x="3890" y="5993"/>
                </a:lnTo>
                <a:lnTo>
                  <a:pt x="3145" y="6127"/>
                </a:lnTo>
                <a:lnTo>
                  <a:pt x="2276" y="6306"/>
                </a:lnTo>
                <a:lnTo>
                  <a:pt x="1697" y="6663"/>
                </a:lnTo>
                <a:lnTo>
                  <a:pt x="1200" y="7155"/>
                </a:lnTo>
                <a:lnTo>
                  <a:pt x="662" y="7737"/>
                </a:lnTo>
                <a:lnTo>
                  <a:pt x="166" y="8273"/>
                </a:lnTo>
                <a:lnTo>
                  <a:pt x="0" y="8989"/>
                </a:lnTo>
                <a:lnTo>
                  <a:pt x="0" y="9525"/>
                </a:lnTo>
                <a:lnTo>
                  <a:pt x="0" y="10822"/>
                </a:lnTo>
                <a:lnTo>
                  <a:pt x="0" y="15831"/>
                </a:lnTo>
                <a:lnTo>
                  <a:pt x="166" y="16547"/>
                </a:lnTo>
                <a:lnTo>
                  <a:pt x="662" y="17307"/>
                </a:lnTo>
                <a:lnTo>
                  <a:pt x="1697" y="18380"/>
                </a:lnTo>
                <a:lnTo>
                  <a:pt x="2814" y="19275"/>
                </a:lnTo>
                <a:lnTo>
                  <a:pt x="3641" y="19766"/>
                </a:lnTo>
                <a:lnTo>
                  <a:pt x="4428" y="20169"/>
                </a:lnTo>
                <a:lnTo>
                  <a:pt x="5421" y="20527"/>
                </a:lnTo>
                <a:lnTo>
                  <a:pt x="6372" y="20884"/>
                </a:lnTo>
                <a:lnTo>
                  <a:pt x="7572" y="21242"/>
                </a:lnTo>
                <a:lnTo>
                  <a:pt x="8648" y="21466"/>
                </a:lnTo>
                <a:lnTo>
                  <a:pt x="9766" y="21600"/>
                </a:lnTo>
                <a:lnTo>
                  <a:pt x="11131" y="21600"/>
                </a:lnTo>
                <a:lnTo>
                  <a:pt x="12414" y="21600"/>
                </a:lnTo>
                <a:lnTo>
                  <a:pt x="13779" y="21466"/>
                </a:lnTo>
                <a:lnTo>
                  <a:pt x="14855" y="21242"/>
                </a:lnTo>
                <a:lnTo>
                  <a:pt x="15807" y="20884"/>
                </a:lnTo>
                <a:lnTo>
                  <a:pt x="16841" y="20527"/>
                </a:lnTo>
                <a:lnTo>
                  <a:pt x="17669" y="20169"/>
                </a:lnTo>
                <a:lnTo>
                  <a:pt x="18455" y="19766"/>
                </a:lnTo>
                <a:lnTo>
                  <a:pt x="19117" y="19275"/>
                </a:lnTo>
                <a:lnTo>
                  <a:pt x="20234" y="18380"/>
                </a:lnTo>
                <a:lnTo>
                  <a:pt x="21062" y="17307"/>
                </a:lnTo>
                <a:lnTo>
                  <a:pt x="21600" y="16547"/>
                </a:lnTo>
                <a:lnTo>
                  <a:pt x="21600" y="15831"/>
                </a:lnTo>
                <a:lnTo>
                  <a:pt x="21600" y="10733"/>
                </a:lnTo>
                <a:lnTo>
                  <a:pt x="21600" y="9525"/>
                </a:lnTo>
                <a:lnTo>
                  <a:pt x="21600" y="8989"/>
                </a:lnTo>
                <a:lnTo>
                  <a:pt x="21434" y="8273"/>
                </a:lnTo>
                <a:lnTo>
                  <a:pt x="21062" y="7737"/>
                </a:lnTo>
                <a:lnTo>
                  <a:pt x="20566" y="7155"/>
                </a:lnTo>
                <a:lnTo>
                  <a:pt x="19903" y="6663"/>
                </a:lnTo>
                <a:lnTo>
                  <a:pt x="19283" y="6306"/>
                </a:lnTo>
                <a:lnTo>
                  <a:pt x="18621" y="6127"/>
                </a:lnTo>
                <a:lnTo>
                  <a:pt x="17752" y="5993"/>
                </a:lnTo>
                <a:close/>
              </a:path>
              <a:path w="21600" h="21600" extrusionOk="0">
                <a:moveTo>
                  <a:pt x="8152" y="3443"/>
                </a:moveTo>
                <a:lnTo>
                  <a:pt x="13862" y="3443"/>
                </a:lnTo>
              </a:path>
              <a:path w="21600" h="21600" extrusionOk="0">
                <a:moveTo>
                  <a:pt x="8152" y="5993"/>
                </a:moveTo>
                <a:lnTo>
                  <a:pt x="13862" y="5993"/>
                </a:lnTo>
              </a:path>
            </a:pathLst>
          </a:custGeom>
          <a:noFill/>
          <a:ln w="9525">
            <a:solidFill>
              <a:srgbClr val="000000"/>
            </a:solidFill>
            <a:miter lim="800000"/>
            <a:headEnd/>
            <a:tailEnd/>
          </a:ln>
          <a:effectLst/>
        </p:spPr>
        <p:txBody>
          <a:bodyPr/>
          <a:lstStyle/>
          <a:p>
            <a:pPr>
              <a:defRPr/>
            </a:pPr>
            <a:endParaRPr lang="ja-JP" altLang="en-US" sz="1286"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62" name="chair1"/>
          <p:cNvSpPr>
            <a:spLocks noEditPoints="1" noChangeArrowheads="1"/>
          </p:cNvSpPr>
          <p:nvPr/>
        </p:nvSpPr>
        <p:spPr bwMode="auto">
          <a:xfrm rot="10800000">
            <a:off x="3650552" y="3077393"/>
            <a:ext cx="138339" cy="164419"/>
          </a:xfrm>
          <a:custGeom>
            <a:avLst/>
            <a:gdLst>
              <a:gd name="T0" fmla="*/ 10800 w 21600"/>
              <a:gd name="T1" fmla="*/ 0 h 21600"/>
              <a:gd name="T2" fmla="*/ 21600 w 21600"/>
              <a:gd name="T3" fmla="*/ 10800 h 21600"/>
              <a:gd name="T4" fmla="*/ 10800 w 21600"/>
              <a:gd name="T5" fmla="*/ 21600 h 21600"/>
              <a:gd name="T6" fmla="*/ 0 w 21600"/>
              <a:gd name="T7" fmla="*/ 10800 h 21600"/>
              <a:gd name="T8" fmla="*/ 1593 w 21600"/>
              <a:gd name="T9" fmla="*/ 7848 h 21600"/>
              <a:gd name="T10" fmla="*/ 20317 w 21600"/>
              <a:gd name="T11" fmla="*/ 17575 h 21600"/>
            </a:gdLst>
            <a:ahLst/>
            <a:cxnLst>
              <a:cxn ang="0">
                <a:pos x="T0" y="T1"/>
              </a:cxn>
              <a:cxn ang="0">
                <a:pos x="T2" y="T3"/>
              </a:cxn>
              <a:cxn ang="0">
                <a:pos x="T4" y="T5"/>
              </a:cxn>
              <a:cxn ang="0">
                <a:pos x="T6" y="T7"/>
              </a:cxn>
            </a:cxnLst>
            <a:rect l="T8" t="T9" r="T10" b="T11"/>
            <a:pathLst>
              <a:path w="21600" h="21600" extrusionOk="0">
                <a:moveTo>
                  <a:pt x="17752" y="5993"/>
                </a:moveTo>
                <a:lnTo>
                  <a:pt x="13862" y="5993"/>
                </a:lnTo>
                <a:lnTo>
                  <a:pt x="13862" y="3443"/>
                </a:lnTo>
                <a:lnTo>
                  <a:pt x="18455" y="3443"/>
                </a:lnTo>
                <a:lnTo>
                  <a:pt x="18952" y="3443"/>
                </a:lnTo>
                <a:lnTo>
                  <a:pt x="19448" y="3354"/>
                </a:lnTo>
                <a:lnTo>
                  <a:pt x="19697" y="3220"/>
                </a:lnTo>
                <a:lnTo>
                  <a:pt x="20234" y="3041"/>
                </a:lnTo>
                <a:lnTo>
                  <a:pt x="20566" y="2817"/>
                </a:lnTo>
                <a:lnTo>
                  <a:pt x="20731" y="2460"/>
                </a:lnTo>
                <a:lnTo>
                  <a:pt x="20897" y="2102"/>
                </a:lnTo>
                <a:lnTo>
                  <a:pt x="20897" y="1744"/>
                </a:lnTo>
                <a:lnTo>
                  <a:pt x="20897" y="1431"/>
                </a:lnTo>
                <a:lnTo>
                  <a:pt x="20731" y="1073"/>
                </a:lnTo>
                <a:lnTo>
                  <a:pt x="20566" y="716"/>
                </a:lnTo>
                <a:lnTo>
                  <a:pt x="20234" y="492"/>
                </a:lnTo>
                <a:lnTo>
                  <a:pt x="19697" y="224"/>
                </a:lnTo>
                <a:lnTo>
                  <a:pt x="19448" y="134"/>
                </a:lnTo>
                <a:lnTo>
                  <a:pt x="18952" y="0"/>
                </a:lnTo>
                <a:lnTo>
                  <a:pt x="18455" y="0"/>
                </a:lnTo>
                <a:lnTo>
                  <a:pt x="10966" y="0"/>
                </a:lnTo>
                <a:lnTo>
                  <a:pt x="3641" y="0"/>
                </a:lnTo>
                <a:lnTo>
                  <a:pt x="3145" y="0"/>
                </a:lnTo>
                <a:lnTo>
                  <a:pt x="2648" y="134"/>
                </a:lnTo>
                <a:lnTo>
                  <a:pt x="2276" y="224"/>
                </a:lnTo>
                <a:lnTo>
                  <a:pt x="1945" y="492"/>
                </a:lnTo>
                <a:lnTo>
                  <a:pt x="1697" y="716"/>
                </a:lnTo>
                <a:lnTo>
                  <a:pt x="1366" y="1073"/>
                </a:lnTo>
                <a:lnTo>
                  <a:pt x="1200" y="1431"/>
                </a:lnTo>
                <a:lnTo>
                  <a:pt x="1200" y="1744"/>
                </a:lnTo>
                <a:lnTo>
                  <a:pt x="1200" y="2102"/>
                </a:lnTo>
                <a:lnTo>
                  <a:pt x="1366" y="2460"/>
                </a:lnTo>
                <a:lnTo>
                  <a:pt x="1697" y="2817"/>
                </a:lnTo>
                <a:lnTo>
                  <a:pt x="1945" y="3041"/>
                </a:lnTo>
                <a:lnTo>
                  <a:pt x="2276" y="3220"/>
                </a:lnTo>
                <a:lnTo>
                  <a:pt x="2648" y="3354"/>
                </a:lnTo>
                <a:lnTo>
                  <a:pt x="3145" y="3443"/>
                </a:lnTo>
                <a:lnTo>
                  <a:pt x="3641" y="3443"/>
                </a:lnTo>
                <a:lnTo>
                  <a:pt x="8152" y="3443"/>
                </a:lnTo>
                <a:lnTo>
                  <a:pt x="8152" y="5993"/>
                </a:lnTo>
                <a:lnTo>
                  <a:pt x="3890" y="5993"/>
                </a:lnTo>
                <a:lnTo>
                  <a:pt x="3145" y="6127"/>
                </a:lnTo>
                <a:lnTo>
                  <a:pt x="2276" y="6306"/>
                </a:lnTo>
                <a:lnTo>
                  <a:pt x="1697" y="6663"/>
                </a:lnTo>
                <a:lnTo>
                  <a:pt x="1200" y="7155"/>
                </a:lnTo>
                <a:lnTo>
                  <a:pt x="662" y="7737"/>
                </a:lnTo>
                <a:lnTo>
                  <a:pt x="166" y="8273"/>
                </a:lnTo>
                <a:lnTo>
                  <a:pt x="0" y="8989"/>
                </a:lnTo>
                <a:lnTo>
                  <a:pt x="0" y="9525"/>
                </a:lnTo>
                <a:lnTo>
                  <a:pt x="0" y="10822"/>
                </a:lnTo>
                <a:lnTo>
                  <a:pt x="0" y="15831"/>
                </a:lnTo>
                <a:lnTo>
                  <a:pt x="166" y="16547"/>
                </a:lnTo>
                <a:lnTo>
                  <a:pt x="662" y="17307"/>
                </a:lnTo>
                <a:lnTo>
                  <a:pt x="1697" y="18380"/>
                </a:lnTo>
                <a:lnTo>
                  <a:pt x="2814" y="19275"/>
                </a:lnTo>
                <a:lnTo>
                  <a:pt x="3641" y="19766"/>
                </a:lnTo>
                <a:lnTo>
                  <a:pt x="4428" y="20169"/>
                </a:lnTo>
                <a:lnTo>
                  <a:pt x="5421" y="20527"/>
                </a:lnTo>
                <a:lnTo>
                  <a:pt x="6372" y="20884"/>
                </a:lnTo>
                <a:lnTo>
                  <a:pt x="7572" y="21242"/>
                </a:lnTo>
                <a:lnTo>
                  <a:pt x="8648" y="21466"/>
                </a:lnTo>
                <a:lnTo>
                  <a:pt x="9766" y="21600"/>
                </a:lnTo>
                <a:lnTo>
                  <a:pt x="11131" y="21600"/>
                </a:lnTo>
                <a:lnTo>
                  <a:pt x="12414" y="21600"/>
                </a:lnTo>
                <a:lnTo>
                  <a:pt x="13779" y="21466"/>
                </a:lnTo>
                <a:lnTo>
                  <a:pt x="14855" y="21242"/>
                </a:lnTo>
                <a:lnTo>
                  <a:pt x="15807" y="20884"/>
                </a:lnTo>
                <a:lnTo>
                  <a:pt x="16841" y="20527"/>
                </a:lnTo>
                <a:lnTo>
                  <a:pt x="17669" y="20169"/>
                </a:lnTo>
                <a:lnTo>
                  <a:pt x="18455" y="19766"/>
                </a:lnTo>
                <a:lnTo>
                  <a:pt x="19117" y="19275"/>
                </a:lnTo>
                <a:lnTo>
                  <a:pt x="20234" y="18380"/>
                </a:lnTo>
                <a:lnTo>
                  <a:pt x="21062" y="17307"/>
                </a:lnTo>
                <a:lnTo>
                  <a:pt x="21600" y="16547"/>
                </a:lnTo>
                <a:lnTo>
                  <a:pt x="21600" y="15831"/>
                </a:lnTo>
                <a:lnTo>
                  <a:pt x="21600" y="10733"/>
                </a:lnTo>
                <a:lnTo>
                  <a:pt x="21600" y="9525"/>
                </a:lnTo>
                <a:lnTo>
                  <a:pt x="21600" y="8989"/>
                </a:lnTo>
                <a:lnTo>
                  <a:pt x="21434" y="8273"/>
                </a:lnTo>
                <a:lnTo>
                  <a:pt x="21062" y="7737"/>
                </a:lnTo>
                <a:lnTo>
                  <a:pt x="20566" y="7155"/>
                </a:lnTo>
                <a:lnTo>
                  <a:pt x="19903" y="6663"/>
                </a:lnTo>
                <a:lnTo>
                  <a:pt x="19283" y="6306"/>
                </a:lnTo>
                <a:lnTo>
                  <a:pt x="18621" y="6127"/>
                </a:lnTo>
                <a:lnTo>
                  <a:pt x="17752" y="5993"/>
                </a:lnTo>
                <a:close/>
              </a:path>
              <a:path w="21600" h="21600" extrusionOk="0">
                <a:moveTo>
                  <a:pt x="8152" y="3443"/>
                </a:moveTo>
                <a:lnTo>
                  <a:pt x="13862" y="3443"/>
                </a:lnTo>
              </a:path>
              <a:path w="21600" h="21600" extrusionOk="0">
                <a:moveTo>
                  <a:pt x="8152" y="5993"/>
                </a:moveTo>
                <a:lnTo>
                  <a:pt x="13862" y="5993"/>
                </a:lnTo>
              </a:path>
            </a:pathLst>
          </a:custGeom>
          <a:noFill/>
          <a:ln w="9525">
            <a:solidFill>
              <a:srgbClr val="000000"/>
            </a:solidFill>
            <a:miter lim="800000"/>
            <a:headEnd/>
            <a:tailEnd/>
          </a:ln>
          <a:effectLst/>
        </p:spPr>
        <p:txBody>
          <a:bodyPr/>
          <a:lstStyle/>
          <a:p>
            <a:pPr>
              <a:defRPr/>
            </a:pPr>
            <a:endParaRPr lang="ja-JP" altLang="en-US" sz="1286"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63" name="chair1"/>
          <p:cNvSpPr>
            <a:spLocks noEditPoints="1" noChangeArrowheads="1"/>
          </p:cNvSpPr>
          <p:nvPr/>
        </p:nvSpPr>
        <p:spPr bwMode="auto">
          <a:xfrm rot="10800000">
            <a:off x="3875357" y="3075562"/>
            <a:ext cx="138339" cy="164419"/>
          </a:xfrm>
          <a:custGeom>
            <a:avLst/>
            <a:gdLst>
              <a:gd name="T0" fmla="*/ 10800 w 21600"/>
              <a:gd name="T1" fmla="*/ 0 h 21600"/>
              <a:gd name="T2" fmla="*/ 21600 w 21600"/>
              <a:gd name="T3" fmla="*/ 10800 h 21600"/>
              <a:gd name="T4" fmla="*/ 10800 w 21600"/>
              <a:gd name="T5" fmla="*/ 21600 h 21600"/>
              <a:gd name="T6" fmla="*/ 0 w 21600"/>
              <a:gd name="T7" fmla="*/ 10800 h 21600"/>
              <a:gd name="T8" fmla="*/ 1593 w 21600"/>
              <a:gd name="T9" fmla="*/ 7848 h 21600"/>
              <a:gd name="T10" fmla="*/ 20317 w 21600"/>
              <a:gd name="T11" fmla="*/ 17575 h 21600"/>
            </a:gdLst>
            <a:ahLst/>
            <a:cxnLst>
              <a:cxn ang="0">
                <a:pos x="T0" y="T1"/>
              </a:cxn>
              <a:cxn ang="0">
                <a:pos x="T2" y="T3"/>
              </a:cxn>
              <a:cxn ang="0">
                <a:pos x="T4" y="T5"/>
              </a:cxn>
              <a:cxn ang="0">
                <a:pos x="T6" y="T7"/>
              </a:cxn>
            </a:cxnLst>
            <a:rect l="T8" t="T9" r="T10" b="T11"/>
            <a:pathLst>
              <a:path w="21600" h="21600" extrusionOk="0">
                <a:moveTo>
                  <a:pt x="17752" y="5993"/>
                </a:moveTo>
                <a:lnTo>
                  <a:pt x="13862" y="5993"/>
                </a:lnTo>
                <a:lnTo>
                  <a:pt x="13862" y="3443"/>
                </a:lnTo>
                <a:lnTo>
                  <a:pt x="18455" y="3443"/>
                </a:lnTo>
                <a:lnTo>
                  <a:pt x="18952" y="3443"/>
                </a:lnTo>
                <a:lnTo>
                  <a:pt x="19448" y="3354"/>
                </a:lnTo>
                <a:lnTo>
                  <a:pt x="19697" y="3220"/>
                </a:lnTo>
                <a:lnTo>
                  <a:pt x="20234" y="3041"/>
                </a:lnTo>
                <a:lnTo>
                  <a:pt x="20566" y="2817"/>
                </a:lnTo>
                <a:lnTo>
                  <a:pt x="20731" y="2460"/>
                </a:lnTo>
                <a:lnTo>
                  <a:pt x="20897" y="2102"/>
                </a:lnTo>
                <a:lnTo>
                  <a:pt x="20897" y="1744"/>
                </a:lnTo>
                <a:lnTo>
                  <a:pt x="20897" y="1431"/>
                </a:lnTo>
                <a:lnTo>
                  <a:pt x="20731" y="1073"/>
                </a:lnTo>
                <a:lnTo>
                  <a:pt x="20566" y="716"/>
                </a:lnTo>
                <a:lnTo>
                  <a:pt x="20234" y="492"/>
                </a:lnTo>
                <a:lnTo>
                  <a:pt x="19697" y="224"/>
                </a:lnTo>
                <a:lnTo>
                  <a:pt x="19448" y="134"/>
                </a:lnTo>
                <a:lnTo>
                  <a:pt x="18952" y="0"/>
                </a:lnTo>
                <a:lnTo>
                  <a:pt x="18455" y="0"/>
                </a:lnTo>
                <a:lnTo>
                  <a:pt x="10966" y="0"/>
                </a:lnTo>
                <a:lnTo>
                  <a:pt x="3641" y="0"/>
                </a:lnTo>
                <a:lnTo>
                  <a:pt x="3145" y="0"/>
                </a:lnTo>
                <a:lnTo>
                  <a:pt x="2648" y="134"/>
                </a:lnTo>
                <a:lnTo>
                  <a:pt x="2276" y="224"/>
                </a:lnTo>
                <a:lnTo>
                  <a:pt x="1945" y="492"/>
                </a:lnTo>
                <a:lnTo>
                  <a:pt x="1697" y="716"/>
                </a:lnTo>
                <a:lnTo>
                  <a:pt x="1366" y="1073"/>
                </a:lnTo>
                <a:lnTo>
                  <a:pt x="1200" y="1431"/>
                </a:lnTo>
                <a:lnTo>
                  <a:pt x="1200" y="1744"/>
                </a:lnTo>
                <a:lnTo>
                  <a:pt x="1200" y="2102"/>
                </a:lnTo>
                <a:lnTo>
                  <a:pt x="1366" y="2460"/>
                </a:lnTo>
                <a:lnTo>
                  <a:pt x="1697" y="2817"/>
                </a:lnTo>
                <a:lnTo>
                  <a:pt x="1945" y="3041"/>
                </a:lnTo>
                <a:lnTo>
                  <a:pt x="2276" y="3220"/>
                </a:lnTo>
                <a:lnTo>
                  <a:pt x="2648" y="3354"/>
                </a:lnTo>
                <a:lnTo>
                  <a:pt x="3145" y="3443"/>
                </a:lnTo>
                <a:lnTo>
                  <a:pt x="3641" y="3443"/>
                </a:lnTo>
                <a:lnTo>
                  <a:pt x="8152" y="3443"/>
                </a:lnTo>
                <a:lnTo>
                  <a:pt x="8152" y="5993"/>
                </a:lnTo>
                <a:lnTo>
                  <a:pt x="3890" y="5993"/>
                </a:lnTo>
                <a:lnTo>
                  <a:pt x="3145" y="6127"/>
                </a:lnTo>
                <a:lnTo>
                  <a:pt x="2276" y="6306"/>
                </a:lnTo>
                <a:lnTo>
                  <a:pt x="1697" y="6663"/>
                </a:lnTo>
                <a:lnTo>
                  <a:pt x="1200" y="7155"/>
                </a:lnTo>
                <a:lnTo>
                  <a:pt x="662" y="7737"/>
                </a:lnTo>
                <a:lnTo>
                  <a:pt x="166" y="8273"/>
                </a:lnTo>
                <a:lnTo>
                  <a:pt x="0" y="8989"/>
                </a:lnTo>
                <a:lnTo>
                  <a:pt x="0" y="9525"/>
                </a:lnTo>
                <a:lnTo>
                  <a:pt x="0" y="10822"/>
                </a:lnTo>
                <a:lnTo>
                  <a:pt x="0" y="15831"/>
                </a:lnTo>
                <a:lnTo>
                  <a:pt x="166" y="16547"/>
                </a:lnTo>
                <a:lnTo>
                  <a:pt x="662" y="17307"/>
                </a:lnTo>
                <a:lnTo>
                  <a:pt x="1697" y="18380"/>
                </a:lnTo>
                <a:lnTo>
                  <a:pt x="2814" y="19275"/>
                </a:lnTo>
                <a:lnTo>
                  <a:pt x="3641" y="19766"/>
                </a:lnTo>
                <a:lnTo>
                  <a:pt x="4428" y="20169"/>
                </a:lnTo>
                <a:lnTo>
                  <a:pt x="5421" y="20527"/>
                </a:lnTo>
                <a:lnTo>
                  <a:pt x="6372" y="20884"/>
                </a:lnTo>
                <a:lnTo>
                  <a:pt x="7572" y="21242"/>
                </a:lnTo>
                <a:lnTo>
                  <a:pt x="8648" y="21466"/>
                </a:lnTo>
                <a:lnTo>
                  <a:pt x="9766" y="21600"/>
                </a:lnTo>
                <a:lnTo>
                  <a:pt x="11131" y="21600"/>
                </a:lnTo>
                <a:lnTo>
                  <a:pt x="12414" y="21600"/>
                </a:lnTo>
                <a:lnTo>
                  <a:pt x="13779" y="21466"/>
                </a:lnTo>
                <a:lnTo>
                  <a:pt x="14855" y="21242"/>
                </a:lnTo>
                <a:lnTo>
                  <a:pt x="15807" y="20884"/>
                </a:lnTo>
                <a:lnTo>
                  <a:pt x="16841" y="20527"/>
                </a:lnTo>
                <a:lnTo>
                  <a:pt x="17669" y="20169"/>
                </a:lnTo>
                <a:lnTo>
                  <a:pt x="18455" y="19766"/>
                </a:lnTo>
                <a:lnTo>
                  <a:pt x="19117" y="19275"/>
                </a:lnTo>
                <a:lnTo>
                  <a:pt x="20234" y="18380"/>
                </a:lnTo>
                <a:lnTo>
                  <a:pt x="21062" y="17307"/>
                </a:lnTo>
                <a:lnTo>
                  <a:pt x="21600" y="16547"/>
                </a:lnTo>
                <a:lnTo>
                  <a:pt x="21600" y="15831"/>
                </a:lnTo>
                <a:lnTo>
                  <a:pt x="21600" y="10733"/>
                </a:lnTo>
                <a:lnTo>
                  <a:pt x="21600" y="9525"/>
                </a:lnTo>
                <a:lnTo>
                  <a:pt x="21600" y="8989"/>
                </a:lnTo>
                <a:lnTo>
                  <a:pt x="21434" y="8273"/>
                </a:lnTo>
                <a:lnTo>
                  <a:pt x="21062" y="7737"/>
                </a:lnTo>
                <a:lnTo>
                  <a:pt x="20566" y="7155"/>
                </a:lnTo>
                <a:lnTo>
                  <a:pt x="19903" y="6663"/>
                </a:lnTo>
                <a:lnTo>
                  <a:pt x="19283" y="6306"/>
                </a:lnTo>
                <a:lnTo>
                  <a:pt x="18621" y="6127"/>
                </a:lnTo>
                <a:lnTo>
                  <a:pt x="17752" y="5993"/>
                </a:lnTo>
                <a:close/>
              </a:path>
              <a:path w="21600" h="21600" extrusionOk="0">
                <a:moveTo>
                  <a:pt x="8152" y="3443"/>
                </a:moveTo>
                <a:lnTo>
                  <a:pt x="13862" y="3443"/>
                </a:lnTo>
              </a:path>
              <a:path w="21600" h="21600" extrusionOk="0">
                <a:moveTo>
                  <a:pt x="8152" y="5993"/>
                </a:moveTo>
                <a:lnTo>
                  <a:pt x="13862" y="5993"/>
                </a:lnTo>
              </a:path>
            </a:pathLst>
          </a:custGeom>
          <a:noFill/>
          <a:ln w="9525">
            <a:solidFill>
              <a:srgbClr val="000000"/>
            </a:solidFill>
            <a:miter lim="800000"/>
            <a:headEnd/>
            <a:tailEnd/>
          </a:ln>
          <a:effectLst/>
        </p:spPr>
        <p:txBody>
          <a:bodyPr/>
          <a:lstStyle/>
          <a:p>
            <a:pPr>
              <a:defRPr/>
            </a:pPr>
            <a:endParaRPr lang="ja-JP" altLang="en-US" sz="1286"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67" name="chair1"/>
          <p:cNvSpPr>
            <a:spLocks noEditPoints="1" noChangeArrowheads="1"/>
          </p:cNvSpPr>
          <p:nvPr/>
        </p:nvSpPr>
        <p:spPr bwMode="auto">
          <a:xfrm rot="16200000">
            <a:off x="2392702" y="3292103"/>
            <a:ext cx="138339" cy="164419"/>
          </a:xfrm>
          <a:custGeom>
            <a:avLst/>
            <a:gdLst>
              <a:gd name="T0" fmla="*/ 10800 w 21600"/>
              <a:gd name="T1" fmla="*/ 0 h 21600"/>
              <a:gd name="T2" fmla="*/ 21600 w 21600"/>
              <a:gd name="T3" fmla="*/ 10800 h 21600"/>
              <a:gd name="T4" fmla="*/ 10800 w 21600"/>
              <a:gd name="T5" fmla="*/ 21600 h 21600"/>
              <a:gd name="T6" fmla="*/ 0 w 21600"/>
              <a:gd name="T7" fmla="*/ 10800 h 21600"/>
              <a:gd name="T8" fmla="*/ 1593 w 21600"/>
              <a:gd name="T9" fmla="*/ 7848 h 21600"/>
              <a:gd name="T10" fmla="*/ 20317 w 21600"/>
              <a:gd name="T11" fmla="*/ 17575 h 21600"/>
            </a:gdLst>
            <a:ahLst/>
            <a:cxnLst>
              <a:cxn ang="0">
                <a:pos x="T0" y="T1"/>
              </a:cxn>
              <a:cxn ang="0">
                <a:pos x="T2" y="T3"/>
              </a:cxn>
              <a:cxn ang="0">
                <a:pos x="T4" y="T5"/>
              </a:cxn>
              <a:cxn ang="0">
                <a:pos x="T6" y="T7"/>
              </a:cxn>
            </a:cxnLst>
            <a:rect l="T8" t="T9" r="T10" b="T11"/>
            <a:pathLst>
              <a:path w="21600" h="21600" extrusionOk="0">
                <a:moveTo>
                  <a:pt x="17752" y="5993"/>
                </a:moveTo>
                <a:lnTo>
                  <a:pt x="13862" y="5993"/>
                </a:lnTo>
                <a:lnTo>
                  <a:pt x="13862" y="3443"/>
                </a:lnTo>
                <a:lnTo>
                  <a:pt x="18455" y="3443"/>
                </a:lnTo>
                <a:lnTo>
                  <a:pt x="18952" y="3443"/>
                </a:lnTo>
                <a:lnTo>
                  <a:pt x="19448" y="3354"/>
                </a:lnTo>
                <a:lnTo>
                  <a:pt x="19697" y="3220"/>
                </a:lnTo>
                <a:lnTo>
                  <a:pt x="20234" y="3041"/>
                </a:lnTo>
                <a:lnTo>
                  <a:pt x="20566" y="2817"/>
                </a:lnTo>
                <a:lnTo>
                  <a:pt x="20731" y="2460"/>
                </a:lnTo>
                <a:lnTo>
                  <a:pt x="20897" y="2102"/>
                </a:lnTo>
                <a:lnTo>
                  <a:pt x="20897" y="1744"/>
                </a:lnTo>
                <a:lnTo>
                  <a:pt x="20897" y="1431"/>
                </a:lnTo>
                <a:lnTo>
                  <a:pt x="20731" y="1073"/>
                </a:lnTo>
                <a:lnTo>
                  <a:pt x="20566" y="716"/>
                </a:lnTo>
                <a:lnTo>
                  <a:pt x="20234" y="492"/>
                </a:lnTo>
                <a:lnTo>
                  <a:pt x="19697" y="224"/>
                </a:lnTo>
                <a:lnTo>
                  <a:pt x="19448" y="134"/>
                </a:lnTo>
                <a:lnTo>
                  <a:pt x="18952" y="0"/>
                </a:lnTo>
                <a:lnTo>
                  <a:pt x="18455" y="0"/>
                </a:lnTo>
                <a:lnTo>
                  <a:pt x="10966" y="0"/>
                </a:lnTo>
                <a:lnTo>
                  <a:pt x="3641" y="0"/>
                </a:lnTo>
                <a:lnTo>
                  <a:pt x="3145" y="0"/>
                </a:lnTo>
                <a:lnTo>
                  <a:pt x="2648" y="134"/>
                </a:lnTo>
                <a:lnTo>
                  <a:pt x="2276" y="224"/>
                </a:lnTo>
                <a:lnTo>
                  <a:pt x="1945" y="492"/>
                </a:lnTo>
                <a:lnTo>
                  <a:pt x="1697" y="716"/>
                </a:lnTo>
                <a:lnTo>
                  <a:pt x="1366" y="1073"/>
                </a:lnTo>
                <a:lnTo>
                  <a:pt x="1200" y="1431"/>
                </a:lnTo>
                <a:lnTo>
                  <a:pt x="1200" y="1744"/>
                </a:lnTo>
                <a:lnTo>
                  <a:pt x="1200" y="2102"/>
                </a:lnTo>
                <a:lnTo>
                  <a:pt x="1366" y="2460"/>
                </a:lnTo>
                <a:lnTo>
                  <a:pt x="1697" y="2817"/>
                </a:lnTo>
                <a:lnTo>
                  <a:pt x="1945" y="3041"/>
                </a:lnTo>
                <a:lnTo>
                  <a:pt x="2276" y="3220"/>
                </a:lnTo>
                <a:lnTo>
                  <a:pt x="2648" y="3354"/>
                </a:lnTo>
                <a:lnTo>
                  <a:pt x="3145" y="3443"/>
                </a:lnTo>
                <a:lnTo>
                  <a:pt x="3641" y="3443"/>
                </a:lnTo>
                <a:lnTo>
                  <a:pt x="8152" y="3443"/>
                </a:lnTo>
                <a:lnTo>
                  <a:pt x="8152" y="5993"/>
                </a:lnTo>
                <a:lnTo>
                  <a:pt x="3890" y="5993"/>
                </a:lnTo>
                <a:lnTo>
                  <a:pt x="3145" y="6127"/>
                </a:lnTo>
                <a:lnTo>
                  <a:pt x="2276" y="6306"/>
                </a:lnTo>
                <a:lnTo>
                  <a:pt x="1697" y="6663"/>
                </a:lnTo>
                <a:lnTo>
                  <a:pt x="1200" y="7155"/>
                </a:lnTo>
                <a:lnTo>
                  <a:pt x="662" y="7737"/>
                </a:lnTo>
                <a:lnTo>
                  <a:pt x="166" y="8273"/>
                </a:lnTo>
                <a:lnTo>
                  <a:pt x="0" y="8989"/>
                </a:lnTo>
                <a:lnTo>
                  <a:pt x="0" y="9525"/>
                </a:lnTo>
                <a:lnTo>
                  <a:pt x="0" y="10822"/>
                </a:lnTo>
                <a:lnTo>
                  <a:pt x="0" y="15831"/>
                </a:lnTo>
                <a:lnTo>
                  <a:pt x="166" y="16547"/>
                </a:lnTo>
                <a:lnTo>
                  <a:pt x="662" y="17307"/>
                </a:lnTo>
                <a:lnTo>
                  <a:pt x="1697" y="18380"/>
                </a:lnTo>
                <a:lnTo>
                  <a:pt x="2814" y="19275"/>
                </a:lnTo>
                <a:lnTo>
                  <a:pt x="3641" y="19766"/>
                </a:lnTo>
                <a:lnTo>
                  <a:pt x="4428" y="20169"/>
                </a:lnTo>
                <a:lnTo>
                  <a:pt x="5421" y="20527"/>
                </a:lnTo>
                <a:lnTo>
                  <a:pt x="6372" y="20884"/>
                </a:lnTo>
                <a:lnTo>
                  <a:pt x="7572" y="21242"/>
                </a:lnTo>
                <a:lnTo>
                  <a:pt x="8648" y="21466"/>
                </a:lnTo>
                <a:lnTo>
                  <a:pt x="9766" y="21600"/>
                </a:lnTo>
                <a:lnTo>
                  <a:pt x="11131" y="21600"/>
                </a:lnTo>
                <a:lnTo>
                  <a:pt x="12414" y="21600"/>
                </a:lnTo>
                <a:lnTo>
                  <a:pt x="13779" y="21466"/>
                </a:lnTo>
                <a:lnTo>
                  <a:pt x="14855" y="21242"/>
                </a:lnTo>
                <a:lnTo>
                  <a:pt x="15807" y="20884"/>
                </a:lnTo>
                <a:lnTo>
                  <a:pt x="16841" y="20527"/>
                </a:lnTo>
                <a:lnTo>
                  <a:pt x="17669" y="20169"/>
                </a:lnTo>
                <a:lnTo>
                  <a:pt x="18455" y="19766"/>
                </a:lnTo>
                <a:lnTo>
                  <a:pt x="19117" y="19275"/>
                </a:lnTo>
                <a:lnTo>
                  <a:pt x="20234" y="18380"/>
                </a:lnTo>
                <a:lnTo>
                  <a:pt x="21062" y="17307"/>
                </a:lnTo>
                <a:lnTo>
                  <a:pt x="21600" y="16547"/>
                </a:lnTo>
                <a:lnTo>
                  <a:pt x="21600" y="15831"/>
                </a:lnTo>
                <a:lnTo>
                  <a:pt x="21600" y="10733"/>
                </a:lnTo>
                <a:lnTo>
                  <a:pt x="21600" y="9525"/>
                </a:lnTo>
                <a:lnTo>
                  <a:pt x="21600" y="8989"/>
                </a:lnTo>
                <a:lnTo>
                  <a:pt x="21434" y="8273"/>
                </a:lnTo>
                <a:lnTo>
                  <a:pt x="21062" y="7737"/>
                </a:lnTo>
                <a:lnTo>
                  <a:pt x="20566" y="7155"/>
                </a:lnTo>
                <a:lnTo>
                  <a:pt x="19903" y="6663"/>
                </a:lnTo>
                <a:lnTo>
                  <a:pt x="19283" y="6306"/>
                </a:lnTo>
                <a:lnTo>
                  <a:pt x="18621" y="6127"/>
                </a:lnTo>
                <a:lnTo>
                  <a:pt x="17752" y="5993"/>
                </a:lnTo>
                <a:close/>
              </a:path>
              <a:path w="21600" h="21600" extrusionOk="0">
                <a:moveTo>
                  <a:pt x="8152" y="3443"/>
                </a:moveTo>
                <a:lnTo>
                  <a:pt x="13862" y="3443"/>
                </a:lnTo>
              </a:path>
              <a:path w="21600" h="21600" extrusionOk="0">
                <a:moveTo>
                  <a:pt x="8152" y="5993"/>
                </a:moveTo>
                <a:lnTo>
                  <a:pt x="13862" y="5993"/>
                </a:lnTo>
              </a:path>
            </a:pathLst>
          </a:custGeom>
          <a:noFill/>
          <a:ln w="9525">
            <a:solidFill>
              <a:srgbClr val="000000"/>
            </a:solidFill>
            <a:miter lim="800000"/>
            <a:headEnd/>
            <a:tailEnd/>
          </a:ln>
          <a:effectLst/>
        </p:spPr>
        <p:txBody>
          <a:bodyPr/>
          <a:lstStyle/>
          <a:p>
            <a:pPr>
              <a:defRPr/>
            </a:pPr>
            <a:endParaRPr lang="ja-JP" altLang="en-US" sz="1286"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68" name="chair1"/>
          <p:cNvSpPr>
            <a:spLocks noEditPoints="1" noChangeArrowheads="1"/>
          </p:cNvSpPr>
          <p:nvPr/>
        </p:nvSpPr>
        <p:spPr bwMode="auto">
          <a:xfrm rot="5400000">
            <a:off x="2818663" y="3113575"/>
            <a:ext cx="138339" cy="164419"/>
          </a:xfrm>
          <a:custGeom>
            <a:avLst/>
            <a:gdLst>
              <a:gd name="T0" fmla="*/ 10800 w 21600"/>
              <a:gd name="T1" fmla="*/ 0 h 21600"/>
              <a:gd name="T2" fmla="*/ 21600 w 21600"/>
              <a:gd name="T3" fmla="*/ 10800 h 21600"/>
              <a:gd name="T4" fmla="*/ 10800 w 21600"/>
              <a:gd name="T5" fmla="*/ 21600 h 21600"/>
              <a:gd name="T6" fmla="*/ 0 w 21600"/>
              <a:gd name="T7" fmla="*/ 10800 h 21600"/>
              <a:gd name="T8" fmla="*/ 1593 w 21600"/>
              <a:gd name="T9" fmla="*/ 7848 h 21600"/>
              <a:gd name="T10" fmla="*/ 20317 w 21600"/>
              <a:gd name="T11" fmla="*/ 17575 h 21600"/>
            </a:gdLst>
            <a:ahLst/>
            <a:cxnLst>
              <a:cxn ang="0">
                <a:pos x="T0" y="T1"/>
              </a:cxn>
              <a:cxn ang="0">
                <a:pos x="T2" y="T3"/>
              </a:cxn>
              <a:cxn ang="0">
                <a:pos x="T4" y="T5"/>
              </a:cxn>
              <a:cxn ang="0">
                <a:pos x="T6" y="T7"/>
              </a:cxn>
            </a:cxnLst>
            <a:rect l="T8" t="T9" r="T10" b="T11"/>
            <a:pathLst>
              <a:path w="21600" h="21600" extrusionOk="0">
                <a:moveTo>
                  <a:pt x="17752" y="5993"/>
                </a:moveTo>
                <a:lnTo>
                  <a:pt x="13862" y="5993"/>
                </a:lnTo>
                <a:lnTo>
                  <a:pt x="13862" y="3443"/>
                </a:lnTo>
                <a:lnTo>
                  <a:pt x="18455" y="3443"/>
                </a:lnTo>
                <a:lnTo>
                  <a:pt x="18952" y="3443"/>
                </a:lnTo>
                <a:lnTo>
                  <a:pt x="19448" y="3354"/>
                </a:lnTo>
                <a:lnTo>
                  <a:pt x="19697" y="3220"/>
                </a:lnTo>
                <a:lnTo>
                  <a:pt x="20234" y="3041"/>
                </a:lnTo>
                <a:lnTo>
                  <a:pt x="20566" y="2817"/>
                </a:lnTo>
                <a:lnTo>
                  <a:pt x="20731" y="2460"/>
                </a:lnTo>
                <a:lnTo>
                  <a:pt x="20897" y="2102"/>
                </a:lnTo>
                <a:lnTo>
                  <a:pt x="20897" y="1744"/>
                </a:lnTo>
                <a:lnTo>
                  <a:pt x="20897" y="1431"/>
                </a:lnTo>
                <a:lnTo>
                  <a:pt x="20731" y="1073"/>
                </a:lnTo>
                <a:lnTo>
                  <a:pt x="20566" y="716"/>
                </a:lnTo>
                <a:lnTo>
                  <a:pt x="20234" y="492"/>
                </a:lnTo>
                <a:lnTo>
                  <a:pt x="19697" y="224"/>
                </a:lnTo>
                <a:lnTo>
                  <a:pt x="19448" y="134"/>
                </a:lnTo>
                <a:lnTo>
                  <a:pt x="18952" y="0"/>
                </a:lnTo>
                <a:lnTo>
                  <a:pt x="18455" y="0"/>
                </a:lnTo>
                <a:lnTo>
                  <a:pt x="10966" y="0"/>
                </a:lnTo>
                <a:lnTo>
                  <a:pt x="3641" y="0"/>
                </a:lnTo>
                <a:lnTo>
                  <a:pt x="3145" y="0"/>
                </a:lnTo>
                <a:lnTo>
                  <a:pt x="2648" y="134"/>
                </a:lnTo>
                <a:lnTo>
                  <a:pt x="2276" y="224"/>
                </a:lnTo>
                <a:lnTo>
                  <a:pt x="1945" y="492"/>
                </a:lnTo>
                <a:lnTo>
                  <a:pt x="1697" y="716"/>
                </a:lnTo>
                <a:lnTo>
                  <a:pt x="1366" y="1073"/>
                </a:lnTo>
                <a:lnTo>
                  <a:pt x="1200" y="1431"/>
                </a:lnTo>
                <a:lnTo>
                  <a:pt x="1200" y="1744"/>
                </a:lnTo>
                <a:lnTo>
                  <a:pt x="1200" y="2102"/>
                </a:lnTo>
                <a:lnTo>
                  <a:pt x="1366" y="2460"/>
                </a:lnTo>
                <a:lnTo>
                  <a:pt x="1697" y="2817"/>
                </a:lnTo>
                <a:lnTo>
                  <a:pt x="1945" y="3041"/>
                </a:lnTo>
                <a:lnTo>
                  <a:pt x="2276" y="3220"/>
                </a:lnTo>
                <a:lnTo>
                  <a:pt x="2648" y="3354"/>
                </a:lnTo>
                <a:lnTo>
                  <a:pt x="3145" y="3443"/>
                </a:lnTo>
                <a:lnTo>
                  <a:pt x="3641" y="3443"/>
                </a:lnTo>
                <a:lnTo>
                  <a:pt x="8152" y="3443"/>
                </a:lnTo>
                <a:lnTo>
                  <a:pt x="8152" y="5993"/>
                </a:lnTo>
                <a:lnTo>
                  <a:pt x="3890" y="5993"/>
                </a:lnTo>
                <a:lnTo>
                  <a:pt x="3145" y="6127"/>
                </a:lnTo>
                <a:lnTo>
                  <a:pt x="2276" y="6306"/>
                </a:lnTo>
                <a:lnTo>
                  <a:pt x="1697" y="6663"/>
                </a:lnTo>
                <a:lnTo>
                  <a:pt x="1200" y="7155"/>
                </a:lnTo>
                <a:lnTo>
                  <a:pt x="662" y="7737"/>
                </a:lnTo>
                <a:lnTo>
                  <a:pt x="166" y="8273"/>
                </a:lnTo>
                <a:lnTo>
                  <a:pt x="0" y="8989"/>
                </a:lnTo>
                <a:lnTo>
                  <a:pt x="0" y="9525"/>
                </a:lnTo>
                <a:lnTo>
                  <a:pt x="0" y="10822"/>
                </a:lnTo>
                <a:lnTo>
                  <a:pt x="0" y="15831"/>
                </a:lnTo>
                <a:lnTo>
                  <a:pt x="166" y="16547"/>
                </a:lnTo>
                <a:lnTo>
                  <a:pt x="662" y="17307"/>
                </a:lnTo>
                <a:lnTo>
                  <a:pt x="1697" y="18380"/>
                </a:lnTo>
                <a:lnTo>
                  <a:pt x="2814" y="19275"/>
                </a:lnTo>
                <a:lnTo>
                  <a:pt x="3641" y="19766"/>
                </a:lnTo>
                <a:lnTo>
                  <a:pt x="4428" y="20169"/>
                </a:lnTo>
                <a:lnTo>
                  <a:pt x="5421" y="20527"/>
                </a:lnTo>
                <a:lnTo>
                  <a:pt x="6372" y="20884"/>
                </a:lnTo>
                <a:lnTo>
                  <a:pt x="7572" y="21242"/>
                </a:lnTo>
                <a:lnTo>
                  <a:pt x="8648" y="21466"/>
                </a:lnTo>
                <a:lnTo>
                  <a:pt x="9766" y="21600"/>
                </a:lnTo>
                <a:lnTo>
                  <a:pt x="11131" y="21600"/>
                </a:lnTo>
                <a:lnTo>
                  <a:pt x="12414" y="21600"/>
                </a:lnTo>
                <a:lnTo>
                  <a:pt x="13779" y="21466"/>
                </a:lnTo>
                <a:lnTo>
                  <a:pt x="14855" y="21242"/>
                </a:lnTo>
                <a:lnTo>
                  <a:pt x="15807" y="20884"/>
                </a:lnTo>
                <a:lnTo>
                  <a:pt x="16841" y="20527"/>
                </a:lnTo>
                <a:lnTo>
                  <a:pt x="17669" y="20169"/>
                </a:lnTo>
                <a:lnTo>
                  <a:pt x="18455" y="19766"/>
                </a:lnTo>
                <a:lnTo>
                  <a:pt x="19117" y="19275"/>
                </a:lnTo>
                <a:lnTo>
                  <a:pt x="20234" y="18380"/>
                </a:lnTo>
                <a:lnTo>
                  <a:pt x="21062" y="17307"/>
                </a:lnTo>
                <a:lnTo>
                  <a:pt x="21600" y="16547"/>
                </a:lnTo>
                <a:lnTo>
                  <a:pt x="21600" y="15831"/>
                </a:lnTo>
                <a:lnTo>
                  <a:pt x="21600" y="10733"/>
                </a:lnTo>
                <a:lnTo>
                  <a:pt x="21600" y="9525"/>
                </a:lnTo>
                <a:lnTo>
                  <a:pt x="21600" y="8989"/>
                </a:lnTo>
                <a:lnTo>
                  <a:pt x="21434" y="8273"/>
                </a:lnTo>
                <a:lnTo>
                  <a:pt x="21062" y="7737"/>
                </a:lnTo>
                <a:lnTo>
                  <a:pt x="20566" y="7155"/>
                </a:lnTo>
                <a:lnTo>
                  <a:pt x="19903" y="6663"/>
                </a:lnTo>
                <a:lnTo>
                  <a:pt x="19283" y="6306"/>
                </a:lnTo>
                <a:lnTo>
                  <a:pt x="18621" y="6127"/>
                </a:lnTo>
                <a:lnTo>
                  <a:pt x="17752" y="5993"/>
                </a:lnTo>
                <a:close/>
              </a:path>
              <a:path w="21600" h="21600" extrusionOk="0">
                <a:moveTo>
                  <a:pt x="8152" y="3443"/>
                </a:moveTo>
                <a:lnTo>
                  <a:pt x="13862" y="3443"/>
                </a:lnTo>
              </a:path>
              <a:path w="21600" h="21600" extrusionOk="0">
                <a:moveTo>
                  <a:pt x="8152" y="5993"/>
                </a:moveTo>
                <a:lnTo>
                  <a:pt x="13862" y="5993"/>
                </a:lnTo>
              </a:path>
            </a:pathLst>
          </a:custGeom>
          <a:noFill/>
          <a:ln w="9525">
            <a:solidFill>
              <a:srgbClr val="000000"/>
            </a:solidFill>
            <a:miter lim="800000"/>
            <a:headEnd/>
            <a:tailEnd/>
          </a:ln>
          <a:effectLst/>
        </p:spPr>
        <p:txBody>
          <a:bodyPr/>
          <a:lstStyle/>
          <a:p>
            <a:pPr>
              <a:defRPr/>
            </a:pPr>
            <a:endParaRPr lang="ja-JP" altLang="en-US" sz="1286"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69" name="chair1"/>
          <p:cNvSpPr>
            <a:spLocks noEditPoints="1" noChangeArrowheads="1"/>
          </p:cNvSpPr>
          <p:nvPr/>
        </p:nvSpPr>
        <p:spPr bwMode="auto">
          <a:xfrm rot="5400000">
            <a:off x="2818663" y="3296295"/>
            <a:ext cx="138339" cy="164419"/>
          </a:xfrm>
          <a:custGeom>
            <a:avLst/>
            <a:gdLst>
              <a:gd name="T0" fmla="*/ 10800 w 21600"/>
              <a:gd name="T1" fmla="*/ 0 h 21600"/>
              <a:gd name="T2" fmla="*/ 21600 w 21600"/>
              <a:gd name="T3" fmla="*/ 10800 h 21600"/>
              <a:gd name="T4" fmla="*/ 10800 w 21600"/>
              <a:gd name="T5" fmla="*/ 21600 h 21600"/>
              <a:gd name="T6" fmla="*/ 0 w 21600"/>
              <a:gd name="T7" fmla="*/ 10800 h 21600"/>
              <a:gd name="T8" fmla="*/ 1593 w 21600"/>
              <a:gd name="T9" fmla="*/ 7848 h 21600"/>
              <a:gd name="T10" fmla="*/ 20317 w 21600"/>
              <a:gd name="T11" fmla="*/ 17575 h 21600"/>
            </a:gdLst>
            <a:ahLst/>
            <a:cxnLst>
              <a:cxn ang="0">
                <a:pos x="T0" y="T1"/>
              </a:cxn>
              <a:cxn ang="0">
                <a:pos x="T2" y="T3"/>
              </a:cxn>
              <a:cxn ang="0">
                <a:pos x="T4" y="T5"/>
              </a:cxn>
              <a:cxn ang="0">
                <a:pos x="T6" y="T7"/>
              </a:cxn>
            </a:cxnLst>
            <a:rect l="T8" t="T9" r="T10" b="T11"/>
            <a:pathLst>
              <a:path w="21600" h="21600" extrusionOk="0">
                <a:moveTo>
                  <a:pt x="17752" y="5993"/>
                </a:moveTo>
                <a:lnTo>
                  <a:pt x="13862" y="5993"/>
                </a:lnTo>
                <a:lnTo>
                  <a:pt x="13862" y="3443"/>
                </a:lnTo>
                <a:lnTo>
                  <a:pt x="18455" y="3443"/>
                </a:lnTo>
                <a:lnTo>
                  <a:pt x="18952" y="3443"/>
                </a:lnTo>
                <a:lnTo>
                  <a:pt x="19448" y="3354"/>
                </a:lnTo>
                <a:lnTo>
                  <a:pt x="19697" y="3220"/>
                </a:lnTo>
                <a:lnTo>
                  <a:pt x="20234" y="3041"/>
                </a:lnTo>
                <a:lnTo>
                  <a:pt x="20566" y="2817"/>
                </a:lnTo>
                <a:lnTo>
                  <a:pt x="20731" y="2460"/>
                </a:lnTo>
                <a:lnTo>
                  <a:pt x="20897" y="2102"/>
                </a:lnTo>
                <a:lnTo>
                  <a:pt x="20897" y="1744"/>
                </a:lnTo>
                <a:lnTo>
                  <a:pt x="20897" y="1431"/>
                </a:lnTo>
                <a:lnTo>
                  <a:pt x="20731" y="1073"/>
                </a:lnTo>
                <a:lnTo>
                  <a:pt x="20566" y="716"/>
                </a:lnTo>
                <a:lnTo>
                  <a:pt x="20234" y="492"/>
                </a:lnTo>
                <a:lnTo>
                  <a:pt x="19697" y="224"/>
                </a:lnTo>
                <a:lnTo>
                  <a:pt x="19448" y="134"/>
                </a:lnTo>
                <a:lnTo>
                  <a:pt x="18952" y="0"/>
                </a:lnTo>
                <a:lnTo>
                  <a:pt x="18455" y="0"/>
                </a:lnTo>
                <a:lnTo>
                  <a:pt x="10966" y="0"/>
                </a:lnTo>
                <a:lnTo>
                  <a:pt x="3641" y="0"/>
                </a:lnTo>
                <a:lnTo>
                  <a:pt x="3145" y="0"/>
                </a:lnTo>
                <a:lnTo>
                  <a:pt x="2648" y="134"/>
                </a:lnTo>
                <a:lnTo>
                  <a:pt x="2276" y="224"/>
                </a:lnTo>
                <a:lnTo>
                  <a:pt x="1945" y="492"/>
                </a:lnTo>
                <a:lnTo>
                  <a:pt x="1697" y="716"/>
                </a:lnTo>
                <a:lnTo>
                  <a:pt x="1366" y="1073"/>
                </a:lnTo>
                <a:lnTo>
                  <a:pt x="1200" y="1431"/>
                </a:lnTo>
                <a:lnTo>
                  <a:pt x="1200" y="1744"/>
                </a:lnTo>
                <a:lnTo>
                  <a:pt x="1200" y="2102"/>
                </a:lnTo>
                <a:lnTo>
                  <a:pt x="1366" y="2460"/>
                </a:lnTo>
                <a:lnTo>
                  <a:pt x="1697" y="2817"/>
                </a:lnTo>
                <a:lnTo>
                  <a:pt x="1945" y="3041"/>
                </a:lnTo>
                <a:lnTo>
                  <a:pt x="2276" y="3220"/>
                </a:lnTo>
                <a:lnTo>
                  <a:pt x="2648" y="3354"/>
                </a:lnTo>
                <a:lnTo>
                  <a:pt x="3145" y="3443"/>
                </a:lnTo>
                <a:lnTo>
                  <a:pt x="3641" y="3443"/>
                </a:lnTo>
                <a:lnTo>
                  <a:pt x="8152" y="3443"/>
                </a:lnTo>
                <a:lnTo>
                  <a:pt x="8152" y="5993"/>
                </a:lnTo>
                <a:lnTo>
                  <a:pt x="3890" y="5993"/>
                </a:lnTo>
                <a:lnTo>
                  <a:pt x="3145" y="6127"/>
                </a:lnTo>
                <a:lnTo>
                  <a:pt x="2276" y="6306"/>
                </a:lnTo>
                <a:lnTo>
                  <a:pt x="1697" y="6663"/>
                </a:lnTo>
                <a:lnTo>
                  <a:pt x="1200" y="7155"/>
                </a:lnTo>
                <a:lnTo>
                  <a:pt x="662" y="7737"/>
                </a:lnTo>
                <a:lnTo>
                  <a:pt x="166" y="8273"/>
                </a:lnTo>
                <a:lnTo>
                  <a:pt x="0" y="8989"/>
                </a:lnTo>
                <a:lnTo>
                  <a:pt x="0" y="9525"/>
                </a:lnTo>
                <a:lnTo>
                  <a:pt x="0" y="10822"/>
                </a:lnTo>
                <a:lnTo>
                  <a:pt x="0" y="15831"/>
                </a:lnTo>
                <a:lnTo>
                  <a:pt x="166" y="16547"/>
                </a:lnTo>
                <a:lnTo>
                  <a:pt x="662" y="17307"/>
                </a:lnTo>
                <a:lnTo>
                  <a:pt x="1697" y="18380"/>
                </a:lnTo>
                <a:lnTo>
                  <a:pt x="2814" y="19275"/>
                </a:lnTo>
                <a:lnTo>
                  <a:pt x="3641" y="19766"/>
                </a:lnTo>
                <a:lnTo>
                  <a:pt x="4428" y="20169"/>
                </a:lnTo>
                <a:lnTo>
                  <a:pt x="5421" y="20527"/>
                </a:lnTo>
                <a:lnTo>
                  <a:pt x="6372" y="20884"/>
                </a:lnTo>
                <a:lnTo>
                  <a:pt x="7572" y="21242"/>
                </a:lnTo>
                <a:lnTo>
                  <a:pt x="8648" y="21466"/>
                </a:lnTo>
                <a:lnTo>
                  <a:pt x="9766" y="21600"/>
                </a:lnTo>
                <a:lnTo>
                  <a:pt x="11131" y="21600"/>
                </a:lnTo>
                <a:lnTo>
                  <a:pt x="12414" y="21600"/>
                </a:lnTo>
                <a:lnTo>
                  <a:pt x="13779" y="21466"/>
                </a:lnTo>
                <a:lnTo>
                  <a:pt x="14855" y="21242"/>
                </a:lnTo>
                <a:lnTo>
                  <a:pt x="15807" y="20884"/>
                </a:lnTo>
                <a:lnTo>
                  <a:pt x="16841" y="20527"/>
                </a:lnTo>
                <a:lnTo>
                  <a:pt x="17669" y="20169"/>
                </a:lnTo>
                <a:lnTo>
                  <a:pt x="18455" y="19766"/>
                </a:lnTo>
                <a:lnTo>
                  <a:pt x="19117" y="19275"/>
                </a:lnTo>
                <a:lnTo>
                  <a:pt x="20234" y="18380"/>
                </a:lnTo>
                <a:lnTo>
                  <a:pt x="21062" y="17307"/>
                </a:lnTo>
                <a:lnTo>
                  <a:pt x="21600" y="16547"/>
                </a:lnTo>
                <a:lnTo>
                  <a:pt x="21600" y="15831"/>
                </a:lnTo>
                <a:lnTo>
                  <a:pt x="21600" y="10733"/>
                </a:lnTo>
                <a:lnTo>
                  <a:pt x="21600" y="9525"/>
                </a:lnTo>
                <a:lnTo>
                  <a:pt x="21600" y="8989"/>
                </a:lnTo>
                <a:lnTo>
                  <a:pt x="21434" y="8273"/>
                </a:lnTo>
                <a:lnTo>
                  <a:pt x="21062" y="7737"/>
                </a:lnTo>
                <a:lnTo>
                  <a:pt x="20566" y="7155"/>
                </a:lnTo>
                <a:lnTo>
                  <a:pt x="19903" y="6663"/>
                </a:lnTo>
                <a:lnTo>
                  <a:pt x="19283" y="6306"/>
                </a:lnTo>
                <a:lnTo>
                  <a:pt x="18621" y="6127"/>
                </a:lnTo>
                <a:lnTo>
                  <a:pt x="17752" y="5993"/>
                </a:lnTo>
                <a:close/>
              </a:path>
              <a:path w="21600" h="21600" extrusionOk="0">
                <a:moveTo>
                  <a:pt x="8152" y="3443"/>
                </a:moveTo>
                <a:lnTo>
                  <a:pt x="13862" y="3443"/>
                </a:lnTo>
              </a:path>
              <a:path w="21600" h="21600" extrusionOk="0">
                <a:moveTo>
                  <a:pt x="8152" y="5993"/>
                </a:moveTo>
                <a:lnTo>
                  <a:pt x="13862" y="5993"/>
                </a:lnTo>
              </a:path>
            </a:pathLst>
          </a:custGeom>
          <a:noFill/>
          <a:ln w="9525">
            <a:solidFill>
              <a:srgbClr val="000000"/>
            </a:solidFill>
            <a:miter lim="800000"/>
            <a:headEnd/>
            <a:tailEnd/>
          </a:ln>
          <a:effectLst/>
        </p:spPr>
        <p:txBody>
          <a:bodyPr/>
          <a:lstStyle/>
          <a:p>
            <a:pPr>
              <a:defRPr/>
            </a:pPr>
            <a:endParaRPr lang="ja-JP" altLang="en-US" sz="1286"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70" name="正方形/長方形 69">
            <a:extLst>
              <a:ext uri="{FF2B5EF4-FFF2-40B4-BE49-F238E27FC236}">
                <a16:creationId xmlns:a16="http://schemas.microsoft.com/office/drawing/2014/main" id="{8A69705D-2331-441C-A6FB-382E702B95E5}"/>
              </a:ext>
            </a:extLst>
          </p:cNvPr>
          <p:cNvSpPr/>
          <p:nvPr/>
        </p:nvSpPr>
        <p:spPr>
          <a:xfrm>
            <a:off x="2617246" y="3642378"/>
            <a:ext cx="128571" cy="360000"/>
          </a:xfrm>
          <a:prstGeom prst="rect">
            <a:avLst/>
          </a:prstGeom>
          <a:solidFill>
            <a:schemeClr val="accent5">
              <a:alpha val="6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5314" tIns="32657" rIns="65314" bIns="32657" numCol="1" spcCol="0" rtlCol="0" fromWordArt="0" anchor="ctr" anchorCtr="0" forceAA="0" compatLnSpc="1">
            <a:prstTxWarp prst="textNoShape">
              <a:avLst/>
            </a:prstTxWarp>
            <a:noAutofit/>
          </a:bodyPr>
          <a:lstStyle/>
          <a:p>
            <a:pPr algn="ctr"/>
            <a:r>
              <a:rPr lang="en-US" altLang="ja-JP" sz="1286" dirty="0">
                <a:solidFill>
                  <a:schemeClr val="tx1"/>
                </a:solidFill>
              </a:rPr>
              <a:t>B</a:t>
            </a:r>
            <a:endParaRPr lang="ja-JP" altLang="en-US" sz="1286" dirty="0">
              <a:solidFill>
                <a:schemeClr val="tx1"/>
              </a:solidFill>
            </a:endParaRPr>
          </a:p>
        </p:txBody>
      </p:sp>
      <p:sp>
        <p:nvSpPr>
          <p:cNvPr id="71" name="chair1"/>
          <p:cNvSpPr>
            <a:spLocks noEditPoints="1" noChangeArrowheads="1"/>
          </p:cNvSpPr>
          <p:nvPr/>
        </p:nvSpPr>
        <p:spPr bwMode="auto">
          <a:xfrm rot="16200000">
            <a:off x="2392702" y="3649187"/>
            <a:ext cx="138339" cy="164419"/>
          </a:xfrm>
          <a:custGeom>
            <a:avLst/>
            <a:gdLst>
              <a:gd name="T0" fmla="*/ 10800 w 21600"/>
              <a:gd name="T1" fmla="*/ 0 h 21600"/>
              <a:gd name="T2" fmla="*/ 21600 w 21600"/>
              <a:gd name="T3" fmla="*/ 10800 h 21600"/>
              <a:gd name="T4" fmla="*/ 10800 w 21600"/>
              <a:gd name="T5" fmla="*/ 21600 h 21600"/>
              <a:gd name="T6" fmla="*/ 0 w 21600"/>
              <a:gd name="T7" fmla="*/ 10800 h 21600"/>
              <a:gd name="T8" fmla="*/ 1593 w 21600"/>
              <a:gd name="T9" fmla="*/ 7848 h 21600"/>
              <a:gd name="T10" fmla="*/ 20317 w 21600"/>
              <a:gd name="T11" fmla="*/ 17575 h 21600"/>
            </a:gdLst>
            <a:ahLst/>
            <a:cxnLst>
              <a:cxn ang="0">
                <a:pos x="T0" y="T1"/>
              </a:cxn>
              <a:cxn ang="0">
                <a:pos x="T2" y="T3"/>
              </a:cxn>
              <a:cxn ang="0">
                <a:pos x="T4" y="T5"/>
              </a:cxn>
              <a:cxn ang="0">
                <a:pos x="T6" y="T7"/>
              </a:cxn>
            </a:cxnLst>
            <a:rect l="T8" t="T9" r="T10" b="T11"/>
            <a:pathLst>
              <a:path w="21600" h="21600" extrusionOk="0">
                <a:moveTo>
                  <a:pt x="17752" y="5993"/>
                </a:moveTo>
                <a:lnTo>
                  <a:pt x="13862" y="5993"/>
                </a:lnTo>
                <a:lnTo>
                  <a:pt x="13862" y="3443"/>
                </a:lnTo>
                <a:lnTo>
                  <a:pt x="18455" y="3443"/>
                </a:lnTo>
                <a:lnTo>
                  <a:pt x="18952" y="3443"/>
                </a:lnTo>
                <a:lnTo>
                  <a:pt x="19448" y="3354"/>
                </a:lnTo>
                <a:lnTo>
                  <a:pt x="19697" y="3220"/>
                </a:lnTo>
                <a:lnTo>
                  <a:pt x="20234" y="3041"/>
                </a:lnTo>
                <a:lnTo>
                  <a:pt x="20566" y="2817"/>
                </a:lnTo>
                <a:lnTo>
                  <a:pt x="20731" y="2460"/>
                </a:lnTo>
                <a:lnTo>
                  <a:pt x="20897" y="2102"/>
                </a:lnTo>
                <a:lnTo>
                  <a:pt x="20897" y="1744"/>
                </a:lnTo>
                <a:lnTo>
                  <a:pt x="20897" y="1431"/>
                </a:lnTo>
                <a:lnTo>
                  <a:pt x="20731" y="1073"/>
                </a:lnTo>
                <a:lnTo>
                  <a:pt x="20566" y="716"/>
                </a:lnTo>
                <a:lnTo>
                  <a:pt x="20234" y="492"/>
                </a:lnTo>
                <a:lnTo>
                  <a:pt x="19697" y="224"/>
                </a:lnTo>
                <a:lnTo>
                  <a:pt x="19448" y="134"/>
                </a:lnTo>
                <a:lnTo>
                  <a:pt x="18952" y="0"/>
                </a:lnTo>
                <a:lnTo>
                  <a:pt x="18455" y="0"/>
                </a:lnTo>
                <a:lnTo>
                  <a:pt x="10966" y="0"/>
                </a:lnTo>
                <a:lnTo>
                  <a:pt x="3641" y="0"/>
                </a:lnTo>
                <a:lnTo>
                  <a:pt x="3145" y="0"/>
                </a:lnTo>
                <a:lnTo>
                  <a:pt x="2648" y="134"/>
                </a:lnTo>
                <a:lnTo>
                  <a:pt x="2276" y="224"/>
                </a:lnTo>
                <a:lnTo>
                  <a:pt x="1945" y="492"/>
                </a:lnTo>
                <a:lnTo>
                  <a:pt x="1697" y="716"/>
                </a:lnTo>
                <a:lnTo>
                  <a:pt x="1366" y="1073"/>
                </a:lnTo>
                <a:lnTo>
                  <a:pt x="1200" y="1431"/>
                </a:lnTo>
                <a:lnTo>
                  <a:pt x="1200" y="1744"/>
                </a:lnTo>
                <a:lnTo>
                  <a:pt x="1200" y="2102"/>
                </a:lnTo>
                <a:lnTo>
                  <a:pt x="1366" y="2460"/>
                </a:lnTo>
                <a:lnTo>
                  <a:pt x="1697" y="2817"/>
                </a:lnTo>
                <a:lnTo>
                  <a:pt x="1945" y="3041"/>
                </a:lnTo>
                <a:lnTo>
                  <a:pt x="2276" y="3220"/>
                </a:lnTo>
                <a:lnTo>
                  <a:pt x="2648" y="3354"/>
                </a:lnTo>
                <a:lnTo>
                  <a:pt x="3145" y="3443"/>
                </a:lnTo>
                <a:lnTo>
                  <a:pt x="3641" y="3443"/>
                </a:lnTo>
                <a:lnTo>
                  <a:pt x="8152" y="3443"/>
                </a:lnTo>
                <a:lnTo>
                  <a:pt x="8152" y="5993"/>
                </a:lnTo>
                <a:lnTo>
                  <a:pt x="3890" y="5993"/>
                </a:lnTo>
                <a:lnTo>
                  <a:pt x="3145" y="6127"/>
                </a:lnTo>
                <a:lnTo>
                  <a:pt x="2276" y="6306"/>
                </a:lnTo>
                <a:lnTo>
                  <a:pt x="1697" y="6663"/>
                </a:lnTo>
                <a:lnTo>
                  <a:pt x="1200" y="7155"/>
                </a:lnTo>
                <a:lnTo>
                  <a:pt x="662" y="7737"/>
                </a:lnTo>
                <a:lnTo>
                  <a:pt x="166" y="8273"/>
                </a:lnTo>
                <a:lnTo>
                  <a:pt x="0" y="8989"/>
                </a:lnTo>
                <a:lnTo>
                  <a:pt x="0" y="9525"/>
                </a:lnTo>
                <a:lnTo>
                  <a:pt x="0" y="10822"/>
                </a:lnTo>
                <a:lnTo>
                  <a:pt x="0" y="15831"/>
                </a:lnTo>
                <a:lnTo>
                  <a:pt x="166" y="16547"/>
                </a:lnTo>
                <a:lnTo>
                  <a:pt x="662" y="17307"/>
                </a:lnTo>
                <a:lnTo>
                  <a:pt x="1697" y="18380"/>
                </a:lnTo>
                <a:lnTo>
                  <a:pt x="2814" y="19275"/>
                </a:lnTo>
                <a:lnTo>
                  <a:pt x="3641" y="19766"/>
                </a:lnTo>
                <a:lnTo>
                  <a:pt x="4428" y="20169"/>
                </a:lnTo>
                <a:lnTo>
                  <a:pt x="5421" y="20527"/>
                </a:lnTo>
                <a:lnTo>
                  <a:pt x="6372" y="20884"/>
                </a:lnTo>
                <a:lnTo>
                  <a:pt x="7572" y="21242"/>
                </a:lnTo>
                <a:lnTo>
                  <a:pt x="8648" y="21466"/>
                </a:lnTo>
                <a:lnTo>
                  <a:pt x="9766" y="21600"/>
                </a:lnTo>
                <a:lnTo>
                  <a:pt x="11131" y="21600"/>
                </a:lnTo>
                <a:lnTo>
                  <a:pt x="12414" y="21600"/>
                </a:lnTo>
                <a:lnTo>
                  <a:pt x="13779" y="21466"/>
                </a:lnTo>
                <a:lnTo>
                  <a:pt x="14855" y="21242"/>
                </a:lnTo>
                <a:lnTo>
                  <a:pt x="15807" y="20884"/>
                </a:lnTo>
                <a:lnTo>
                  <a:pt x="16841" y="20527"/>
                </a:lnTo>
                <a:lnTo>
                  <a:pt x="17669" y="20169"/>
                </a:lnTo>
                <a:lnTo>
                  <a:pt x="18455" y="19766"/>
                </a:lnTo>
                <a:lnTo>
                  <a:pt x="19117" y="19275"/>
                </a:lnTo>
                <a:lnTo>
                  <a:pt x="20234" y="18380"/>
                </a:lnTo>
                <a:lnTo>
                  <a:pt x="21062" y="17307"/>
                </a:lnTo>
                <a:lnTo>
                  <a:pt x="21600" y="16547"/>
                </a:lnTo>
                <a:lnTo>
                  <a:pt x="21600" y="15831"/>
                </a:lnTo>
                <a:lnTo>
                  <a:pt x="21600" y="10733"/>
                </a:lnTo>
                <a:lnTo>
                  <a:pt x="21600" y="9525"/>
                </a:lnTo>
                <a:lnTo>
                  <a:pt x="21600" y="8989"/>
                </a:lnTo>
                <a:lnTo>
                  <a:pt x="21434" y="8273"/>
                </a:lnTo>
                <a:lnTo>
                  <a:pt x="21062" y="7737"/>
                </a:lnTo>
                <a:lnTo>
                  <a:pt x="20566" y="7155"/>
                </a:lnTo>
                <a:lnTo>
                  <a:pt x="19903" y="6663"/>
                </a:lnTo>
                <a:lnTo>
                  <a:pt x="19283" y="6306"/>
                </a:lnTo>
                <a:lnTo>
                  <a:pt x="18621" y="6127"/>
                </a:lnTo>
                <a:lnTo>
                  <a:pt x="17752" y="5993"/>
                </a:lnTo>
                <a:close/>
              </a:path>
              <a:path w="21600" h="21600" extrusionOk="0">
                <a:moveTo>
                  <a:pt x="8152" y="3443"/>
                </a:moveTo>
                <a:lnTo>
                  <a:pt x="13862" y="3443"/>
                </a:lnTo>
              </a:path>
              <a:path w="21600" h="21600" extrusionOk="0">
                <a:moveTo>
                  <a:pt x="8152" y="5993"/>
                </a:moveTo>
                <a:lnTo>
                  <a:pt x="13862" y="5993"/>
                </a:lnTo>
              </a:path>
            </a:pathLst>
          </a:custGeom>
          <a:noFill/>
          <a:ln w="9525">
            <a:solidFill>
              <a:srgbClr val="000000"/>
            </a:solidFill>
            <a:miter lim="800000"/>
            <a:headEnd/>
            <a:tailEnd/>
          </a:ln>
          <a:effectLst/>
        </p:spPr>
        <p:txBody>
          <a:bodyPr/>
          <a:lstStyle/>
          <a:p>
            <a:pPr>
              <a:defRPr/>
            </a:pPr>
            <a:endParaRPr lang="ja-JP" altLang="en-US" sz="1286"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72" name="chair1"/>
          <p:cNvSpPr>
            <a:spLocks noEditPoints="1" noChangeArrowheads="1"/>
          </p:cNvSpPr>
          <p:nvPr/>
        </p:nvSpPr>
        <p:spPr bwMode="auto">
          <a:xfrm rot="16200000">
            <a:off x="2392702" y="3831028"/>
            <a:ext cx="138339" cy="164419"/>
          </a:xfrm>
          <a:custGeom>
            <a:avLst/>
            <a:gdLst>
              <a:gd name="T0" fmla="*/ 10800 w 21600"/>
              <a:gd name="T1" fmla="*/ 0 h 21600"/>
              <a:gd name="T2" fmla="*/ 21600 w 21600"/>
              <a:gd name="T3" fmla="*/ 10800 h 21600"/>
              <a:gd name="T4" fmla="*/ 10800 w 21600"/>
              <a:gd name="T5" fmla="*/ 21600 h 21600"/>
              <a:gd name="T6" fmla="*/ 0 w 21600"/>
              <a:gd name="T7" fmla="*/ 10800 h 21600"/>
              <a:gd name="T8" fmla="*/ 1593 w 21600"/>
              <a:gd name="T9" fmla="*/ 7848 h 21600"/>
              <a:gd name="T10" fmla="*/ 20317 w 21600"/>
              <a:gd name="T11" fmla="*/ 17575 h 21600"/>
            </a:gdLst>
            <a:ahLst/>
            <a:cxnLst>
              <a:cxn ang="0">
                <a:pos x="T0" y="T1"/>
              </a:cxn>
              <a:cxn ang="0">
                <a:pos x="T2" y="T3"/>
              </a:cxn>
              <a:cxn ang="0">
                <a:pos x="T4" y="T5"/>
              </a:cxn>
              <a:cxn ang="0">
                <a:pos x="T6" y="T7"/>
              </a:cxn>
            </a:cxnLst>
            <a:rect l="T8" t="T9" r="T10" b="T11"/>
            <a:pathLst>
              <a:path w="21600" h="21600" extrusionOk="0">
                <a:moveTo>
                  <a:pt x="17752" y="5993"/>
                </a:moveTo>
                <a:lnTo>
                  <a:pt x="13862" y="5993"/>
                </a:lnTo>
                <a:lnTo>
                  <a:pt x="13862" y="3443"/>
                </a:lnTo>
                <a:lnTo>
                  <a:pt x="18455" y="3443"/>
                </a:lnTo>
                <a:lnTo>
                  <a:pt x="18952" y="3443"/>
                </a:lnTo>
                <a:lnTo>
                  <a:pt x="19448" y="3354"/>
                </a:lnTo>
                <a:lnTo>
                  <a:pt x="19697" y="3220"/>
                </a:lnTo>
                <a:lnTo>
                  <a:pt x="20234" y="3041"/>
                </a:lnTo>
                <a:lnTo>
                  <a:pt x="20566" y="2817"/>
                </a:lnTo>
                <a:lnTo>
                  <a:pt x="20731" y="2460"/>
                </a:lnTo>
                <a:lnTo>
                  <a:pt x="20897" y="2102"/>
                </a:lnTo>
                <a:lnTo>
                  <a:pt x="20897" y="1744"/>
                </a:lnTo>
                <a:lnTo>
                  <a:pt x="20897" y="1431"/>
                </a:lnTo>
                <a:lnTo>
                  <a:pt x="20731" y="1073"/>
                </a:lnTo>
                <a:lnTo>
                  <a:pt x="20566" y="716"/>
                </a:lnTo>
                <a:lnTo>
                  <a:pt x="20234" y="492"/>
                </a:lnTo>
                <a:lnTo>
                  <a:pt x="19697" y="224"/>
                </a:lnTo>
                <a:lnTo>
                  <a:pt x="19448" y="134"/>
                </a:lnTo>
                <a:lnTo>
                  <a:pt x="18952" y="0"/>
                </a:lnTo>
                <a:lnTo>
                  <a:pt x="18455" y="0"/>
                </a:lnTo>
                <a:lnTo>
                  <a:pt x="10966" y="0"/>
                </a:lnTo>
                <a:lnTo>
                  <a:pt x="3641" y="0"/>
                </a:lnTo>
                <a:lnTo>
                  <a:pt x="3145" y="0"/>
                </a:lnTo>
                <a:lnTo>
                  <a:pt x="2648" y="134"/>
                </a:lnTo>
                <a:lnTo>
                  <a:pt x="2276" y="224"/>
                </a:lnTo>
                <a:lnTo>
                  <a:pt x="1945" y="492"/>
                </a:lnTo>
                <a:lnTo>
                  <a:pt x="1697" y="716"/>
                </a:lnTo>
                <a:lnTo>
                  <a:pt x="1366" y="1073"/>
                </a:lnTo>
                <a:lnTo>
                  <a:pt x="1200" y="1431"/>
                </a:lnTo>
                <a:lnTo>
                  <a:pt x="1200" y="1744"/>
                </a:lnTo>
                <a:lnTo>
                  <a:pt x="1200" y="2102"/>
                </a:lnTo>
                <a:lnTo>
                  <a:pt x="1366" y="2460"/>
                </a:lnTo>
                <a:lnTo>
                  <a:pt x="1697" y="2817"/>
                </a:lnTo>
                <a:lnTo>
                  <a:pt x="1945" y="3041"/>
                </a:lnTo>
                <a:lnTo>
                  <a:pt x="2276" y="3220"/>
                </a:lnTo>
                <a:lnTo>
                  <a:pt x="2648" y="3354"/>
                </a:lnTo>
                <a:lnTo>
                  <a:pt x="3145" y="3443"/>
                </a:lnTo>
                <a:lnTo>
                  <a:pt x="3641" y="3443"/>
                </a:lnTo>
                <a:lnTo>
                  <a:pt x="8152" y="3443"/>
                </a:lnTo>
                <a:lnTo>
                  <a:pt x="8152" y="5993"/>
                </a:lnTo>
                <a:lnTo>
                  <a:pt x="3890" y="5993"/>
                </a:lnTo>
                <a:lnTo>
                  <a:pt x="3145" y="6127"/>
                </a:lnTo>
                <a:lnTo>
                  <a:pt x="2276" y="6306"/>
                </a:lnTo>
                <a:lnTo>
                  <a:pt x="1697" y="6663"/>
                </a:lnTo>
                <a:lnTo>
                  <a:pt x="1200" y="7155"/>
                </a:lnTo>
                <a:lnTo>
                  <a:pt x="662" y="7737"/>
                </a:lnTo>
                <a:lnTo>
                  <a:pt x="166" y="8273"/>
                </a:lnTo>
                <a:lnTo>
                  <a:pt x="0" y="8989"/>
                </a:lnTo>
                <a:lnTo>
                  <a:pt x="0" y="9525"/>
                </a:lnTo>
                <a:lnTo>
                  <a:pt x="0" y="10822"/>
                </a:lnTo>
                <a:lnTo>
                  <a:pt x="0" y="15831"/>
                </a:lnTo>
                <a:lnTo>
                  <a:pt x="166" y="16547"/>
                </a:lnTo>
                <a:lnTo>
                  <a:pt x="662" y="17307"/>
                </a:lnTo>
                <a:lnTo>
                  <a:pt x="1697" y="18380"/>
                </a:lnTo>
                <a:lnTo>
                  <a:pt x="2814" y="19275"/>
                </a:lnTo>
                <a:lnTo>
                  <a:pt x="3641" y="19766"/>
                </a:lnTo>
                <a:lnTo>
                  <a:pt x="4428" y="20169"/>
                </a:lnTo>
                <a:lnTo>
                  <a:pt x="5421" y="20527"/>
                </a:lnTo>
                <a:lnTo>
                  <a:pt x="6372" y="20884"/>
                </a:lnTo>
                <a:lnTo>
                  <a:pt x="7572" y="21242"/>
                </a:lnTo>
                <a:lnTo>
                  <a:pt x="8648" y="21466"/>
                </a:lnTo>
                <a:lnTo>
                  <a:pt x="9766" y="21600"/>
                </a:lnTo>
                <a:lnTo>
                  <a:pt x="11131" y="21600"/>
                </a:lnTo>
                <a:lnTo>
                  <a:pt x="12414" y="21600"/>
                </a:lnTo>
                <a:lnTo>
                  <a:pt x="13779" y="21466"/>
                </a:lnTo>
                <a:lnTo>
                  <a:pt x="14855" y="21242"/>
                </a:lnTo>
                <a:lnTo>
                  <a:pt x="15807" y="20884"/>
                </a:lnTo>
                <a:lnTo>
                  <a:pt x="16841" y="20527"/>
                </a:lnTo>
                <a:lnTo>
                  <a:pt x="17669" y="20169"/>
                </a:lnTo>
                <a:lnTo>
                  <a:pt x="18455" y="19766"/>
                </a:lnTo>
                <a:lnTo>
                  <a:pt x="19117" y="19275"/>
                </a:lnTo>
                <a:lnTo>
                  <a:pt x="20234" y="18380"/>
                </a:lnTo>
                <a:lnTo>
                  <a:pt x="21062" y="17307"/>
                </a:lnTo>
                <a:lnTo>
                  <a:pt x="21600" y="16547"/>
                </a:lnTo>
                <a:lnTo>
                  <a:pt x="21600" y="15831"/>
                </a:lnTo>
                <a:lnTo>
                  <a:pt x="21600" y="10733"/>
                </a:lnTo>
                <a:lnTo>
                  <a:pt x="21600" y="9525"/>
                </a:lnTo>
                <a:lnTo>
                  <a:pt x="21600" y="8989"/>
                </a:lnTo>
                <a:lnTo>
                  <a:pt x="21434" y="8273"/>
                </a:lnTo>
                <a:lnTo>
                  <a:pt x="21062" y="7737"/>
                </a:lnTo>
                <a:lnTo>
                  <a:pt x="20566" y="7155"/>
                </a:lnTo>
                <a:lnTo>
                  <a:pt x="19903" y="6663"/>
                </a:lnTo>
                <a:lnTo>
                  <a:pt x="19283" y="6306"/>
                </a:lnTo>
                <a:lnTo>
                  <a:pt x="18621" y="6127"/>
                </a:lnTo>
                <a:lnTo>
                  <a:pt x="17752" y="5993"/>
                </a:lnTo>
                <a:close/>
              </a:path>
              <a:path w="21600" h="21600" extrusionOk="0">
                <a:moveTo>
                  <a:pt x="8152" y="3443"/>
                </a:moveTo>
                <a:lnTo>
                  <a:pt x="13862" y="3443"/>
                </a:lnTo>
              </a:path>
              <a:path w="21600" h="21600" extrusionOk="0">
                <a:moveTo>
                  <a:pt x="8152" y="5993"/>
                </a:moveTo>
                <a:lnTo>
                  <a:pt x="13862" y="5993"/>
                </a:lnTo>
              </a:path>
            </a:pathLst>
          </a:custGeom>
          <a:noFill/>
          <a:ln w="9525">
            <a:solidFill>
              <a:srgbClr val="000000"/>
            </a:solidFill>
            <a:miter lim="800000"/>
            <a:headEnd/>
            <a:tailEnd/>
          </a:ln>
          <a:effectLst/>
        </p:spPr>
        <p:txBody>
          <a:bodyPr/>
          <a:lstStyle/>
          <a:p>
            <a:pPr>
              <a:defRPr/>
            </a:pPr>
            <a:endParaRPr lang="ja-JP" altLang="en-US" sz="1286"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73" name="正方形/長方形 72">
            <a:extLst>
              <a:ext uri="{FF2B5EF4-FFF2-40B4-BE49-F238E27FC236}">
                <a16:creationId xmlns:a16="http://schemas.microsoft.com/office/drawing/2014/main" id="{8A69705D-2331-441C-A6FB-382E702B95E5}"/>
              </a:ext>
            </a:extLst>
          </p:cNvPr>
          <p:cNvSpPr/>
          <p:nvPr/>
        </p:nvSpPr>
        <p:spPr>
          <a:xfrm>
            <a:off x="2617246" y="4152511"/>
            <a:ext cx="128571" cy="360000"/>
          </a:xfrm>
          <a:prstGeom prst="rect">
            <a:avLst/>
          </a:prstGeom>
          <a:solidFill>
            <a:schemeClr val="accent5">
              <a:alpha val="6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5314" tIns="32657" rIns="65314" bIns="32657" numCol="1" spcCol="0" rtlCol="0" fromWordArt="0" anchor="ctr" anchorCtr="0" forceAA="0" compatLnSpc="1">
            <a:prstTxWarp prst="textNoShape">
              <a:avLst/>
            </a:prstTxWarp>
            <a:noAutofit/>
          </a:bodyPr>
          <a:lstStyle/>
          <a:p>
            <a:pPr algn="ctr"/>
            <a:r>
              <a:rPr lang="en-US" altLang="ja-JP" sz="1286" dirty="0">
                <a:solidFill>
                  <a:schemeClr val="tx1"/>
                </a:solidFill>
              </a:rPr>
              <a:t>C</a:t>
            </a:r>
            <a:endParaRPr lang="ja-JP" altLang="en-US" sz="1286" dirty="0">
              <a:solidFill>
                <a:schemeClr val="tx1"/>
              </a:solidFill>
            </a:endParaRPr>
          </a:p>
        </p:txBody>
      </p:sp>
      <p:sp>
        <p:nvSpPr>
          <p:cNvPr id="74" name="chair1"/>
          <p:cNvSpPr>
            <a:spLocks noEditPoints="1" noChangeArrowheads="1"/>
          </p:cNvSpPr>
          <p:nvPr/>
        </p:nvSpPr>
        <p:spPr bwMode="auto">
          <a:xfrm rot="16200000">
            <a:off x="2395876" y="4157231"/>
            <a:ext cx="138339" cy="164419"/>
          </a:xfrm>
          <a:custGeom>
            <a:avLst/>
            <a:gdLst>
              <a:gd name="T0" fmla="*/ 10800 w 21600"/>
              <a:gd name="T1" fmla="*/ 0 h 21600"/>
              <a:gd name="T2" fmla="*/ 21600 w 21600"/>
              <a:gd name="T3" fmla="*/ 10800 h 21600"/>
              <a:gd name="T4" fmla="*/ 10800 w 21600"/>
              <a:gd name="T5" fmla="*/ 21600 h 21600"/>
              <a:gd name="T6" fmla="*/ 0 w 21600"/>
              <a:gd name="T7" fmla="*/ 10800 h 21600"/>
              <a:gd name="T8" fmla="*/ 1593 w 21600"/>
              <a:gd name="T9" fmla="*/ 7848 h 21600"/>
              <a:gd name="T10" fmla="*/ 20317 w 21600"/>
              <a:gd name="T11" fmla="*/ 17575 h 21600"/>
            </a:gdLst>
            <a:ahLst/>
            <a:cxnLst>
              <a:cxn ang="0">
                <a:pos x="T0" y="T1"/>
              </a:cxn>
              <a:cxn ang="0">
                <a:pos x="T2" y="T3"/>
              </a:cxn>
              <a:cxn ang="0">
                <a:pos x="T4" y="T5"/>
              </a:cxn>
              <a:cxn ang="0">
                <a:pos x="T6" y="T7"/>
              </a:cxn>
            </a:cxnLst>
            <a:rect l="T8" t="T9" r="T10" b="T11"/>
            <a:pathLst>
              <a:path w="21600" h="21600" extrusionOk="0">
                <a:moveTo>
                  <a:pt x="17752" y="5993"/>
                </a:moveTo>
                <a:lnTo>
                  <a:pt x="13862" y="5993"/>
                </a:lnTo>
                <a:lnTo>
                  <a:pt x="13862" y="3443"/>
                </a:lnTo>
                <a:lnTo>
                  <a:pt x="18455" y="3443"/>
                </a:lnTo>
                <a:lnTo>
                  <a:pt x="18952" y="3443"/>
                </a:lnTo>
                <a:lnTo>
                  <a:pt x="19448" y="3354"/>
                </a:lnTo>
                <a:lnTo>
                  <a:pt x="19697" y="3220"/>
                </a:lnTo>
                <a:lnTo>
                  <a:pt x="20234" y="3041"/>
                </a:lnTo>
                <a:lnTo>
                  <a:pt x="20566" y="2817"/>
                </a:lnTo>
                <a:lnTo>
                  <a:pt x="20731" y="2460"/>
                </a:lnTo>
                <a:lnTo>
                  <a:pt x="20897" y="2102"/>
                </a:lnTo>
                <a:lnTo>
                  <a:pt x="20897" y="1744"/>
                </a:lnTo>
                <a:lnTo>
                  <a:pt x="20897" y="1431"/>
                </a:lnTo>
                <a:lnTo>
                  <a:pt x="20731" y="1073"/>
                </a:lnTo>
                <a:lnTo>
                  <a:pt x="20566" y="716"/>
                </a:lnTo>
                <a:lnTo>
                  <a:pt x="20234" y="492"/>
                </a:lnTo>
                <a:lnTo>
                  <a:pt x="19697" y="224"/>
                </a:lnTo>
                <a:lnTo>
                  <a:pt x="19448" y="134"/>
                </a:lnTo>
                <a:lnTo>
                  <a:pt x="18952" y="0"/>
                </a:lnTo>
                <a:lnTo>
                  <a:pt x="18455" y="0"/>
                </a:lnTo>
                <a:lnTo>
                  <a:pt x="10966" y="0"/>
                </a:lnTo>
                <a:lnTo>
                  <a:pt x="3641" y="0"/>
                </a:lnTo>
                <a:lnTo>
                  <a:pt x="3145" y="0"/>
                </a:lnTo>
                <a:lnTo>
                  <a:pt x="2648" y="134"/>
                </a:lnTo>
                <a:lnTo>
                  <a:pt x="2276" y="224"/>
                </a:lnTo>
                <a:lnTo>
                  <a:pt x="1945" y="492"/>
                </a:lnTo>
                <a:lnTo>
                  <a:pt x="1697" y="716"/>
                </a:lnTo>
                <a:lnTo>
                  <a:pt x="1366" y="1073"/>
                </a:lnTo>
                <a:lnTo>
                  <a:pt x="1200" y="1431"/>
                </a:lnTo>
                <a:lnTo>
                  <a:pt x="1200" y="1744"/>
                </a:lnTo>
                <a:lnTo>
                  <a:pt x="1200" y="2102"/>
                </a:lnTo>
                <a:lnTo>
                  <a:pt x="1366" y="2460"/>
                </a:lnTo>
                <a:lnTo>
                  <a:pt x="1697" y="2817"/>
                </a:lnTo>
                <a:lnTo>
                  <a:pt x="1945" y="3041"/>
                </a:lnTo>
                <a:lnTo>
                  <a:pt x="2276" y="3220"/>
                </a:lnTo>
                <a:lnTo>
                  <a:pt x="2648" y="3354"/>
                </a:lnTo>
                <a:lnTo>
                  <a:pt x="3145" y="3443"/>
                </a:lnTo>
                <a:lnTo>
                  <a:pt x="3641" y="3443"/>
                </a:lnTo>
                <a:lnTo>
                  <a:pt x="8152" y="3443"/>
                </a:lnTo>
                <a:lnTo>
                  <a:pt x="8152" y="5993"/>
                </a:lnTo>
                <a:lnTo>
                  <a:pt x="3890" y="5993"/>
                </a:lnTo>
                <a:lnTo>
                  <a:pt x="3145" y="6127"/>
                </a:lnTo>
                <a:lnTo>
                  <a:pt x="2276" y="6306"/>
                </a:lnTo>
                <a:lnTo>
                  <a:pt x="1697" y="6663"/>
                </a:lnTo>
                <a:lnTo>
                  <a:pt x="1200" y="7155"/>
                </a:lnTo>
                <a:lnTo>
                  <a:pt x="662" y="7737"/>
                </a:lnTo>
                <a:lnTo>
                  <a:pt x="166" y="8273"/>
                </a:lnTo>
                <a:lnTo>
                  <a:pt x="0" y="8989"/>
                </a:lnTo>
                <a:lnTo>
                  <a:pt x="0" y="9525"/>
                </a:lnTo>
                <a:lnTo>
                  <a:pt x="0" y="10822"/>
                </a:lnTo>
                <a:lnTo>
                  <a:pt x="0" y="15831"/>
                </a:lnTo>
                <a:lnTo>
                  <a:pt x="166" y="16547"/>
                </a:lnTo>
                <a:lnTo>
                  <a:pt x="662" y="17307"/>
                </a:lnTo>
                <a:lnTo>
                  <a:pt x="1697" y="18380"/>
                </a:lnTo>
                <a:lnTo>
                  <a:pt x="2814" y="19275"/>
                </a:lnTo>
                <a:lnTo>
                  <a:pt x="3641" y="19766"/>
                </a:lnTo>
                <a:lnTo>
                  <a:pt x="4428" y="20169"/>
                </a:lnTo>
                <a:lnTo>
                  <a:pt x="5421" y="20527"/>
                </a:lnTo>
                <a:lnTo>
                  <a:pt x="6372" y="20884"/>
                </a:lnTo>
                <a:lnTo>
                  <a:pt x="7572" y="21242"/>
                </a:lnTo>
                <a:lnTo>
                  <a:pt x="8648" y="21466"/>
                </a:lnTo>
                <a:lnTo>
                  <a:pt x="9766" y="21600"/>
                </a:lnTo>
                <a:lnTo>
                  <a:pt x="11131" y="21600"/>
                </a:lnTo>
                <a:lnTo>
                  <a:pt x="12414" y="21600"/>
                </a:lnTo>
                <a:lnTo>
                  <a:pt x="13779" y="21466"/>
                </a:lnTo>
                <a:lnTo>
                  <a:pt x="14855" y="21242"/>
                </a:lnTo>
                <a:lnTo>
                  <a:pt x="15807" y="20884"/>
                </a:lnTo>
                <a:lnTo>
                  <a:pt x="16841" y="20527"/>
                </a:lnTo>
                <a:lnTo>
                  <a:pt x="17669" y="20169"/>
                </a:lnTo>
                <a:lnTo>
                  <a:pt x="18455" y="19766"/>
                </a:lnTo>
                <a:lnTo>
                  <a:pt x="19117" y="19275"/>
                </a:lnTo>
                <a:lnTo>
                  <a:pt x="20234" y="18380"/>
                </a:lnTo>
                <a:lnTo>
                  <a:pt x="21062" y="17307"/>
                </a:lnTo>
                <a:lnTo>
                  <a:pt x="21600" y="16547"/>
                </a:lnTo>
                <a:lnTo>
                  <a:pt x="21600" y="15831"/>
                </a:lnTo>
                <a:lnTo>
                  <a:pt x="21600" y="10733"/>
                </a:lnTo>
                <a:lnTo>
                  <a:pt x="21600" y="9525"/>
                </a:lnTo>
                <a:lnTo>
                  <a:pt x="21600" y="8989"/>
                </a:lnTo>
                <a:lnTo>
                  <a:pt x="21434" y="8273"/>
                </a:lnTo>
                <a:lnTo>
                  <a:pt x="21062" y="7737"/>
                </a:lnTo>
                <a:lnTo>
                  <a:pt x="20566" y="7155"/>
                </a:lnTo>
                <a:lnTo>
                  <a:pt x="19903" y="6663"/>
                </a:lnTo>
                <a:lnTo>
                  <a:pt x="19283" y="6306"/>
                </a:lnTo>
                <a:lnTo>
                  <a:pt x="18621" y="6127"/>
                </a:lnTo>
                <a:lnTo>
                  <a:pt x="17752" y="5993"/>
                </a:lnTo>
                <a:close/>
              </a:path>
              <a:path w="21600" h="21600" extrusionOk="0">
                <a:moveTo>
                  <a:pt x="8152" y="3443"/>
                </a:moveTo>
                <a:lnTo>
                  <a:pt x="13862" y="3443"/>
                </a:lnTo>
              </a:path>
              <a:path w="21600" h="21600" extrusionOk="0">
                <a:moveTo>
                  <a:pt x="8152" y="5993"/>
                </a:moveTo>
                <a:lnTo>
                  <a:pt x="13862" y="5993"/>
                </a:lnTo>
              </a:path>
            </a:pathLst>
          </a:custGeom>
          <a:noFill/>
          <a:ln w="9525">
            <a:solidFill>
              <a:srgbClr val="000000"/>
            </a:solidFill>
            <a:miter lim="800000"/>
            <a:headEnd/>
            <a:tailEnd/>
          </a:ln>
          <a:effectLst/>
        </p:spPr>
        <p:txBody>
          <a:bodyPr/>
          <a:lstStyle/>
          <a:p>
            <a:pPr>
              <a:defRPr/>
            </a:pPr>
            <a:endParaRPr lang="ja-JP" altLang="en-US" sz="1286"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75" name="chair1"/>
          <p:cNvSpPr>
            <a:spLocks noEditPoints="1" noChangeArrowheads="1"/>
          </p:cNvSpPr>
          <p:nvPr/>
        </p:nvSpPr>
        <p:spPr bwMode="auto">
          <a:xfrm rot="16200000">
            <a:off x="2395876" y="4348144"/>
            <a:ext cx="138339" cy="164419"/>
          </a:xfrm>
          <a:custGeom>
            <a:avLst/>
            <a:gdLst>
              <a:gd name="T0" fmla="*/ 10800 w 21600"/>
              <a:gd name="T1" fmla="*/ 0 h 21600"/>
              <a:gd name="T2" fmla="*/ 21600 w 21600"/>
              <a:gd name="T3" fmla="*/ 10800 h 21600"/>
              <a:gd name="T4" fmla="*/ 10800 w 21600"/>
              <a:gd name="T5" fmla="*/ 21600 h 21600"/>
              <a:gd name="T6" fmla="*/ 0 w 21600"/>
              <a:gd name="T7" fmla="*/ 10800 h 21600"/>
              <a:gd name="T8" fmla="*/ 1593 w 21600"/>
              <a:gd name="T9" fmla="*/ 7848 h 21600"/>
              <a:gd name="T10" fmla="*/ 20317 w 21600"/>
              <a:gd name="T11" fmla="*/ 17575 h 21600"/>
            </a:gdLst>
            <a:ahLst/>
            <a:cxnLst>
              <a:cxn ang="0">
                <a:pos x="T0" y="T1"/>
              </a:cxn>
              <a:cxn ang="0">
                <a:pos x="T2" y="T3"/>
              </a:cxn>
              <a:cxn ang="0">
                <a:pos x="T4" y="T5"/>
              </a:cxn>
              <a:cxn ang="0">
                <a:pos x="T6" y="T7"/>
              </a:cxn>
            </a:cxnLst>
            <a:rect l="T8" t="T9" r="T10" b="T11"/>
            <a:pathLst>
              <a:path w="21600" h="21600" extrusionOk="0">
                <a:moveTo>
                  <a:pt x="17752" y="5993"/>
                </a:moveTo>
                <a:lnTo>
                  <a:pt x="13862" y="5993"/>
                </a:lnTo>
                <a:lnTo>
                  <a:pt x="13862" y="3443"/>
                </a:lnTo>
                <a:lnTo>
                  <a:pt x="18455" y="3443"/>
                </a:lnTo>
                <a:lnTo>
                  <a:pt x="18952" y="3443"/>
                </a:lnTo>
                <a:lnTo>
                  <a:pt x="19448" y="3354"/>
                </a:lnTo>
                <a:lnTo>
                  <a:pt x="19697" y="3220"/>
                </a:lnTo>
                <a:lnTo>
                  <a:pt x="20234" y="3041"/>
                </a:lnTo>
                <a:lnTo>
                  <a:pt x="20566" y="2817"/>
                </a:lnTo>
                <a:lnTo>
                  <a:pt x="20731" y="2460"/>
                </a:lnTo>
                <a:lnTo>
                  <a:pt x="20897" y="2102"/>
                </a:lnTo>
                <a:lnTo>
                  <a:pt x="20897" y="1744"/>
                </a:lnTo>
                <a:lnTo>
                  <a:pt x="20897" y="1431"/>
                </a:lnTo>
                <a:lnTo>
                  <a:pt x="20731" y="1073"/>
                </a:lnTo>
                <a:lnTo>
                  <a:pt x="20566" y="716"/>
                </a:lnTo>
                <a:lnTo>
                  <a:pt x="20234" y="492"/>
                </a:lnTo>
                <a:lnTo>
                  <a:pt x="19697" y="224"/>
                </a:lnTo>
                <a:lnTo>
                  <a:pt x="19448" y="134"/>
                </a:lnTo>
                <a:lnTo>
                  <a:pt x="18952" y="0"/>
                </a:lnTo>
                <a:lnTo>
                  <a:pt x="18455" y="0"/>
                </a:lnTo>
                <a:lnTo>
                  <a:pt x="10966" y="0"/>
                </a:lnTo>
                <a:lnTo>
                  <a:pt x="3641" y="0"/>
                </a:lnTo>
                <a:lnTo>
                  <a:pt x="3145" y="0"/>
                </a:lnTo>
                <a:lnTo>
                  <a:pt x="2648" y="134"/>
                </a:lnTo>
                <a:lnTo>
                  <a:pt x="2276" y="224"/>
                </a:lnTo>
                <a:lnTo>
                  <a:pt x="1945" y="492"/>
                </a:lnTo>
                <a:lnTo>
                  <a:pt x="1697" y="716"/>
                </a:lnTo>
                <a:lnTo>
                  <a:pt x="1366" y="1073"/>
                </a:lnTo>
                <a:lnTo>
                  <a:pt x="1200" y="1431"/>
                </a:lnTo>
                <a:lnTo>
                  <a:pt x="1200" y="1744"/>
                </a:lnTo>
                <a:lnTo>
                  <a:pt x="1200" y="2102"/>
                </a:lnTo>
                <a:lnTo>
                  <a:pt x="1366" y="2460"/>
                </a:lnTo>
                <a:lnTo>
                  <a:pt x="1697" y="2817"/>
                </a:lnTo>
                <a:lnTo>
                  <a:pt x="1945" y="3041"/>
                </a:lnTo>
                <a:lnTo>
                  <a:pt x="2276" y="3220"/>
                </a:lnTo>
                <a:lnTo>
                  <a:pt x="2648" y="3354"/>
                </a:lnTo>
                <a:lnTo>
                  <a:pt x="3145" y="3443"/>
                </a:lnTo>
                <a:lnTo>
                  <a:pt x="3641" y="3443"/>
                </a:lnTo>
                <a:lnTo>
                  <a:pt x="8152" y="3443"/>
                </a:lnTo>
                <a:lnTo>
                  <a:pt x="8152" y="5993"/>
                </a:lnTo>
                <a:lnTo>
                  <a:pt x="3890" y="5993"/>
                </a:lnTo>
                <a:lnTo>
                  <a:pt x="3145" y="6127"/>
                </a:lnTo>
                <a:lnTo>
                  <a:pt x="2276" y="6306"/>
                </a:lnTo>
                <a:lnTo>
                  <a:pt x="1697" y="6663"/>
                </a:lnTo>
                <a:lnTo>
                  <a:pt x="1200" y="7155"/>
                </a:lnTo>
                <a:lnTo>
                  <a:pt x="662" y="7737"/>
                </a:lnTo>
                <a:lnTo>
                  <a:pt x="166" y="8273"/>
                </a:lnTo>
                <a:lnTo>
                  <a:pt x="0" y="8989"/>
                </a:lnTo>
                <a:lnTo>
                  <a:pt x="0" y="9525"/>
                </a:lnTo>
                <a:lnTo>
                  <a:pt x="0" y="10822"/>
                </a:lnTo>
                <a:lnTo>
                  <a:pt x="0" y="15831"/>
                </a:lnTo>
                <a:lnTo>
                  <a:pt x="166" y="16547"/>
                </a:lnTo>
                <a:lnTo>
                  <a:pt x="662" y="17307"/>
                </a:lnTo>
                <a:lnTo>
                  <a:pt x="1697" y="18380"/>
                </a:lnTo>
                <a:lnTo>
                  <a:pt x="2814" y="19275"/>
                </a:lnTo>
                <a:lnTo>
                  <a:pt x="3641" y="19766"/>
                </a:lnTo>
                <a:lnTo>
                  <a:pt x="4428" y="20169"/>
                </a:lnTo>
                <a:lnTo>
                  <a:pt x="5421" y="20527"/>
                </a:lnTo>
                <a:lnTo>
                  <a:pt x="6372" y="20884"/>
                </a:lnTo>
                <a:lnTo>
                  <a:pt x="7572" y="21242"/>
                </a:lnTo>
                <a:lnTo>
                  <a:pt x="8648" y="21466"/>
                </a:lnTo>
                <a:lnTo>
                  <a:pt x="9766" y="21600"/>
                </a:lnTo>
                <a:lnTo>
                  <a:pt x="11131" y="21600"/>
                </a:lnTo>
                <a:lnTo>
                  <a:pt x="12414" y="21600"/>
                </a:lnTo>
                <a:lnTo>
                  <a:pt x="13779" y="21466"/>
                </a:lnTo>
                <a:lnTo>
                  <a:pt x="14855" y="21242"/>
                </a:lnTo>
                <a:lnTo>
                  <a:pt x="15807" y="20884"/>
                </a:lnTo>
                <a:lnTo>
                  <a:pt x="16841" y="20527"/>
                </a:lnTo>
                <a:lnTo>
                  <a:pt x="17669" y="20169"/>
                </a:lnTo>
                <a:lnTo>
                  <a:pt x="18455" y="19766"/>
                </a:lnTo>
                <a:lnTo>
                  <a:pt x="19117" y="19275"/>
                </a:lnTo>
                <a:lnTo>
                  <a:pt x="20234" y="18380"/>
                </a:lnTo>
                <a:lnTo>
                  <a:pt x="21062" y="17307"/>
                </a:lnTo>
                <a:lnTo>
                  <a:pt x="21600" y="16547"/>
                </a:lnTo>
                <a:lnTo>
                  <a:pt x="21600" y="15831"/>
                </a:lnTo>
                <a:lnTo>
                  <a:pt x="21600" y="10733"/>
                </a:lnTo>
                <a:lnTo>
                  <a:pt x="21600" y="9525"/>
                </a:lnTo>
                <a:lnTo>
                  <a:pt x="21600" y="8989"/>
                </a:lnTo>
                <a:lnTo>
                  <a:pt x="21434" y="8273"/>
                </a:lnTo>
                <a:lnTo>
                  <a:pt x="21062" y="7737"/>
                </a:lnTo>
                <a:lnTo>
                  <a:pt x="20566" y="7155"/>
                </a:lnTo>
                <a:lnTo>
                  <a:pt x="19903" y="6663"/>
                </a:lnTo>
                <a:lnTo>
                  <a:pt x="19283" y="6306"/>
                </a:lnTo>
                <a:lnTo>
                  <a:pt x="18621" y="6127"/>
                </a:lnTo>
                <a:lnTo>
                  <a:pt x="17752" y="5993"/>
                </a:lnTo>
                <a:close/>
              </a:path>
              <a:path w="21600" h="21600" extrusionOk="0">
                <a:moveTo>
                  <a:pt x="8152" y="3443"/>
                </a:moveTo>
                <a:lnTo>
                  <a:pt x="13862" y="3443"/>
                </a:lnTo>
              </a:path>
              <a:path w="21600" h="21600" extrusionOk="0">
                <a:moveTo>
                  <a:pt x="8152" y="5993"/>
                </a:moveTo>
                <a:lnTo>
                  <a:pt x="13862" y="5993"/>
                </a:lnTo>
              </a:path>
            </a:pathLst>
          </a:custGeom>
          <a:noFill/>
          <a:ln w="9525">
            <a:solidFill>
              <a:srgbClr val="000000"/>
            </a:solidFill>
            <a:miter lim="800000"/>
            <a:headEnd/>
            <a:tailEnd/>
          </a:ln>
          <a:effectLst/>
        </p:spPr>
        <p:txBody>
          <a:bodyPr/>
          <a:lstStyle/>
          <a:p>
            <a:pPr>
              <a:defRPr/>
            </a:pPr>
            <a:endParaRPr lang="ja-JP" altLang="en-US" sz="1286"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77" name="chair1"/>
          <p:cNvSpPr>
            <a:spLocks noEditPoints="1" noChangeArrowheads="1"/>
          </p:cNvSpPr>
          <p:nvPr/>
        </p:nvSpPr>
        <p:spPr bwMode="auto">
          <a:xfrm rot="5400000">
            <a:off x="2818663" y="3655597"/>
            <a:ext cx="138339" cy="164419"/>
          </a:xfrm>
          <a:custGeom>
            <a:avLst/>
            <a:gdLst>
              <a:gd name="T0" fmla="*/ 10800 w 21600"/>
              <a:gd name="T1" fmla="*/ 0 h 21600"/>
              <a:gd name="T2" fmla="*/ 21600 w 21600"/>
              <a:gd name="T3" fmla="*/ 10800 h 21600"/>
              <a:gd name="T4" fmla="*/ 10800 w 21600"/>
              <a:gd name="T5" fmla="*/ 21600 h 21600"/>
              <a:gd name="T6" fmla="*/ 0 w 21600"/>
              <a:gd name="T7" fmla="*/ 10800 h 21600"/>
              <a:gd name="T8" fmla="*/ 1593 w 21600"/>
              <a:gd name="T9" fmla="*/ 7848 h 21600"/>
              <a:gd name="T10" fmla="*/ 20317 w 21600"/>
              <a:gd name="T11" fmla="*/ 17575 h 21600"/>
            </a:gdLst>
            <a:ahLst/>
            <a:cxnLst>
              <a:cxn ang="0">
                <a:pos x="T0" y="T1"/>
              </a:cxn>
              <a:cxn ang="0">
                <a:pos x="T2" y="T3"/>
              </a:cxn>
              <a:cxn ang="0">
                <a:pos x="T4" y="T5"/>
              </a:cxn>
              <a:cxn ang="0">
                <a:pos x="T6" y="T7"/>
              </a:cxn>
            </a:cxnLst>
            <a:rect l="T8" t="T9" r="T10" b="T11"/>
            <a:pathLst>
              <a:path w="21600" h="21600" extrusionOk="0">
                <a:moveTo>
                  <a:pt x="17752" y="5993"/>
                </a:moveTo>
                <a:lnTo>
                  <a:pt x="13862" y="5993"/>
                </a:lnTo>
                <a:lnTo>
                  <a:pt x="13862" y="3443"/>
                </a:lnTo>
                <a:lnTo>
                  <a:pt x="18455" y="3443"/>
                </a:lnTo>
                <a:lnTo>
                  <a:pt x="18952" y="3443"/>
                </a:lnTo>
                <a:lnTo>
                  <a:pt x="19448" y="3354"/>
                </a:lnTo>
                <a:lnTo>
                  <a:pt x="19697" y="3220"/>
                </a:lnTo>
                <a:lnTo>
                  <a:pt x="20234" y="3041"/>
                </a:lnTo>
                <a:lnTo>
                  <a:pt x="20566" y="2817"/>
                </a:lnTo>
                <a:lnTo>
                  <a:pt x="20731" y="2460"/>
                </a:lnTo>
                <a:lnTo>
                  <a:pt x="20897" y="2102"/>
                </a:lnTo>
                <a:lnTo>
                  <a:pt x="20897" y="1744"/>
                </a:lnTo>
                <a:lnTo>
                  <a:pt x="20897" y="1431"/>
                </a:lnTo>
                <a:lnTo>
                  <a:pt x="20731" y="1073"/>
                </a:lnTo>
                <a:lnTo>
                  <a:pt x="20566" y="716"/>
                </a:lnTo>
                <a:lnTo>
                  <a:pt x="20234" y="492"/>
                </a:lnTo>
                <a:lnTo>
                  <a:pt x="19697" y="224"/>
                </a:lnTo>
                <a:lnTo>
                  <a:pt x="19448" y="134"/>
                </a:lnTo>
                <a:lnTo>
                  <a:pt x="18952" y="0"/>
                </a:lnTo>
                <a:lnTo>
                  <a:pt x="18455" y="0"/>
                </a:lnTo>
                <a:lnTo>
                  <a:pt x="10966" y="0"/>
                </a:lnTo>
                <a:lnTo>
                  <a:pt x="3641" y="0"/>
                </a:lnTo>
                <a:lnTo>
                  <a:pt x="3145" y="0"/>
                </a:lnTo>
                <a:lnTo>
                  <a:pt x="2648" y="134"/>
                </a:lnTo>
                <a:lnTo>
                  <a:pt x="2276" y="224"/>
                </a:lnTo>
                <a:lnTo>
                  <a:pt x="1945" y="492"/>
                </a:lnTo>
                <a:lnTo>
                  <a:pt x="1697" y="716"/>
                </a:lnTo>
                <a:lnTo>
                  <a:pt x="1366" y="1073"/>
                </a:lnTo>
                <a:lnTo>
                  <a:pt x="1200" y="1431"/>
                </a:lnTo>
                <a:lnTo>
                  <a:pt x="1200" y="1744"/>
                </a:lnTo>
                <a:lnTo>
                  <a:pt x="1200" y="2102"/>
                </a:lnTo>
                <a:lnTo>
                  <a:pt x="1366" y="2460"/>
                </a:lnTo>
                <a:lnTo>
                  <a:pt x="1697" y="2817"/>
                </a:lnTo>
                <a:lnTo>
                  <a:pt x="1945" y="3041"/>
                </a:lnTo>
                <a:lnTo>
                  <a:pt x="2276" y="3220"/>
                </a:lnTo>
                <a:lnTo>
                  <a:pt x="2648" y="3354"/>
                </a:lnTo>
                <a:lnTo>
                  <a:pt x="3145" y="3443"/>
                </a:lnTo>
                <a:lnTo>
                  <a:pt x="3641" y="3443"/>
                </a:lnTo>
                <a:lnTo>
                  <a:pt x="8152" y="3443"/>
                </a:lnTo>
                <a:lnTo>
                  <a:pt x="8152" y="5993"/>
                </a:lnTo>
                <a:lnTo>
                  <a:pt x="3890" y="5993"/>
                </a:lnTo>
                <a:lnTo>
                  <a:pt x="3145" y="6127"/>
                </a:lnTo>
                <a:lnTo>
                  <a:pt x="2276" y="6306"/>
                </a:lnTo>
                <a:lnTo>
                  <a:pt x="1697" y="6663"/>
                </a:lnTo>
                <a:lnTo>
                  <a:pt x="1200" y="7155"/>
                </a:lnTo>
                <a:lnTo>
                  <a:pt x="662" y="7737"/>
                </a:lnTo>
                <a:lnTo>
                  <a:pt x="166" y="8273"/>
                </a:lnTo>
                <a:lnTo>
                  <a:pt x="0" y="8989"/>
                </a:lnTo>
                <a:lnTo>
                  <a:pt x="0" y="9525"/>
                </a:lnTo>
                <a:lnTo>
                  <a:pt x="0" y="10822"/>
                </a:lnTo>
                <a:lnTo>
                  <a:pt x="0" y="15831"/>
                </a:lnTo>
                <a:lnTo>
                  <a:pt x="166" y="16547"/>
                </a:lnTo>
                <a:lnTo>
                  <a:pt x="662" y="17307"/>
                </a:lnTo>
                <a:lnTo>
                  <a:pt x="1697" y="18380"/>
                </a:lnTo>
                <a:lnTo>
                  <a:pt x="2814" y="19275"/>
                </a:lnTo>
                <a:lnTo>
                  <a:pt x="3641" y="19766"/>
                </a:lnTo>
                <a:lnTo>
                  <a:pt x="4428" y="20169"/>
                </a:lnTo>
                <a:lnTo>
                  <a:pt x="5421" y="20527"/>
                </a:lnTo>
                <a:lnTo>
                  <a:pt x="6372" y="20884"/>
                </a:lnTo>
                <a:lnTo>
                  <a:pt x="7572" y="21242"/>
                </a:lnTo>
                <a:lnTo>
                  <a:pt x="8648" y="21466"/>
                </a:lnTo>
                <a:lnTo>
                  <a:pt x="9766" y="21600"/>
                </a:lnTo>
                <a:lnTo>
                  <a:pt x="11131" y="21600"/>
                </a:lnTo>
                <a:lnTo>
                  <a:pt x="12414" y="21600"/>
                </a:lnTo>
                <a:lnTo>
                  <a:pt x="13779" y="21466"/>
                </a:lnTo>
                <a:lnTo>
                  <a:pt x="14855" y="21242"/>
                </a:lnTo>
                <a:lnTo>
                  <a:pt x="15807" y="20884"/>
                </a:lnTo>
                <a:lnTo>
                  <a:pt x="16841" y="20527"/>
                </a:lnTo>
                <a:lnTo>
                  <a:pt x="17669" y="20169"/>
                </a:lnTo>
                <a:lnTo>
                  <a:pt x="18455" y="19766"/>
                </a:lnTo>
                <a:lnTo>
                  <a:pt x="19117" y="19275"/>
                </a:lnTo>
                <a:lnTo>
                  <a:pt x="20234" y="18380"/>
                </a:lnTo>
                <a:lnTo>
                  <a:pt x="21062" y="17307"/>
                </a:lnTo>
                <a:lnTo>
                  <a:pt x="21600" y="16547"/>
                </a:lnTo>
                <a:lnTo>
                  <a:pt x="21600" y="15831"/>
                </a:lnTo>
                <a:lnTo>
                  <a:pt x="21600" y="10733"/>
                </a:lnTo>
                <a:lnTo>
                  <a:pt x="21600" y="9525"/>
                </a:lnTo>
                <a:lnTo>
                  <a:pt x="21600" y="8989"/>
                </a:lnTo>
                <a:lnTo>
                  <a:pt x="21434" y="8273"/>
                </a:lnTo>
                <a:lnTo>
                  <a:pt x="21062" y="7737"/>
                </a:lnTo>
                <a:lnTo>
                  <a:pt x="20566" y="7155"/>
                </a:lnTo>
                <a:lnTo>
                  <a:pt x="19903" y="6663"/>
                </a:lnTo>
                <a:lnTo>
                  <a:pt x="19283" y="6306"/>
                </a:lnTo>
                <a:lnTo>
                  <a:pt x="18621" y="6127"/>
                </a:lnTo>
                <a:lnTo>
                  <a:pt x="17752" y="5993"/>
                </a:lnTo>
                <a:close/>
              </a:path>
              <a:path w="21600" h="21600" extrusionOk="0">
                <a:moveTo>
                  <a:pt x="8152" y="3443"/>
                </a:moveTo>
                <a:lnTo>
                  <a:pt x="13862" y="3443"/>
                </a:lnTo>
              </a:path>
              <a:path w="21600" h="21600" extrusionOk="0">
                <a:moveTo>
                  <a:pt x="8152" y="5993"/>
                </a:moveTo>
                <a:lnTo>
                  <a:pt x="13862" y="5993"/>
                </a:lnTo>
              </a:path>
            </a:pathLst>
          </a:custGeom>
          <a:noFill/>
          <a:ln w="9525">
            <a:solidFill>
              <a:srgbClr val="000000"/>
            </a:solidFill>
            <a:miter lim="800000"/>
            <a:headEnd/>
            <a:tailEnd/>
          </a:ln>
          <a:effectLst/>
        </p:spPr>
        <p:txBody>
          <a:bodyPr/>
          <a:lstStyle/>
          <a:p>
            <a:pPr>
              <a:defRPr/>
            </a:pPr>
            <a:endParaRPr lang="ja-JP" altLang="en-US" sz="1286"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78" name="chair1"/>
          <p:cNvSpPr>
            <a:spLocks noEditPoints="1" noChangeArrowheads="1"/>
          </p:cNvSpPr>
          <p:nvPr/>
        </p:nvSpPr>
        <p:spPr bwMode="auto">
          <a:xfrm rot="5400000">
            <a:off x="2818663" y="3825715"/>
            <a:ext cx="138339" cy="164419"/>
          </a:xfrm>
          <a:custGeom>
            <a:avLst/>
            <a:gdLst>
              <a:gd name="T0" fmla="*/ 10800 w 21600"/>
              <a:gd name="T1" fmla="*/ 0 h 21600"/>
              <a:gd name="T2" fmla="*/ 21600 w 21600"/>
              <a:gd name="T3" fmla="*/ 10800 h 21600"/>
              <a:gd name="T4" fmla="*/ 10800 w 21600"/>
              <a:gd name="T5" fmla="*/ 21600 h 21600"/>
              <a:gd name="T6" fmla="*/ 0 w 21600"/>
              <a:gd name="T7" fmla="*/ 10800 h 21600"/>
              <a:gd name="T8" fmla="*/ 1593 w 21600"/>
              <a:gd name="T9" fmla="*/ 7848 h 21600"/>
              <a:gd name="T10" fmla="*/ 20317 w 21600"/>
              <a:gd name="T11" fmla="*/ 17575 h 21600"/>
            </a:gdLst>
            <a:ahLst/>
            <a:cxnLst>
              <a:cxn ang="0">
                <a:pos x="T0" y="T1"/>
              </a:cxn>
              <a:cxn ang="0">
                <a:pos x="T2" y="T3"/>
              </a:cxn>
              <a:cxn ang="0">
                <a:pos x="T4" y="T5"/>
              </a:cxn>
              <a:cxn ang="0">
                <a:pos x="T6" y="T7"/>
              </a:cxn>
            </a:cxnLst>
            <a:rect l="T8" t="T9" r="T10" b="T11"/>
            <a:pathLst>
              <a:path w="21600" h="21600" extrusionOk="0">
                <a:moveTo>
                  <a:pt x="17752" y="5993"/>
                </a:moveTo>
                <a:lnTo>
                  <a:pt x="13862" y="5993"/>
                </a:lnTo>
                <a:lnTo>
                  <a:pt x="13862" y="3443"/>
                </a:lnTo>
                <a:lnTo>
                  <a:pt x="18455" y="3443"/>
                </a:lnTo>
                <a:lnTo>
                  <a:pt x="18952" y="3443"/>
                </a:lnTo>
                <a:lnTo>
                  <a:pt x="19448" y="3354"/>
                </a:lnTo>
                <a:lnTo>
                  <a:pt x="19697" y="3220"/>
                </a:lnTo>
                <a:lnTo>
                  <a:pt x="20234" y="3041"/>
                </a:lnTo>
                <a:lnTo>
                  <a:pt x="20566" y="2817"/>
                </a:lnTo>
                <a:lnTo>
                  <a:pt x="20731" y="2460"/>
                </a:lnTo>
                <a:lnTo>
                  <a:pt x="20897" y="2102"/>
                </a:lnTo>
                <a:lnTo>
                  <a:pt x="20897" y="1744"/>
                </a:lnTo>
                <a:lnTo>
                  <a:pt x="20897" y="1431"/>
                </a:lnTo>
                <a:lnTo>
                  <a:pt x="20731" y="1073"/>
                </a:lnTo>
                <a:lnTo>
                  <a:pt x="20566" y="716"/>
                </a:lnTo>
                <a:lnTo>
                  <a:pt x="20234" y="492"/>
                </a:lnTo>
                <a:lnTo>
                  <a:pt x="19697" y="224"/>
                </a:lnTo>
                <a:lnTo>
                  <a:pt x="19448" y="134"/>
                </a:lnTo>
                <a:lnTo>
                  <a:pt x="18952" y="0"/>
                </a:lnTo>
                <a:lnTo>
                  <a:pt x="18455" y="0"/>
                </a:lnTo>
                <a:lnTo>
                  <a:pt x="10966" y="0"/>
                </a:lnTo>
                <a:lnTo>
                  <a:pt x="3641" y="0"/>
                </a:lnTo>
                <a:lnTo>
                  <a:pt x="3145" y="0"/>
                </a:lnTo>
                <a:lnTo>
                  <a:pt x="2648" y="134"/>
                </a:lnTo>
                <a:lnTo>
                  <a:pt x="2276" y="224"/>
                </a:lnTo>
                <a:lnTo>
                  <a:pt x="1945" y="492"/>
                </a:lnTo>
                <a:lnTo>
                  <a:pt x="1697" y="716"/>
                </a:lnTo>
                <a:lnTo>
                  <a:pt x="1366" y="1073"/>
                </a:lnTo>
                <a:lnTo>
                  <a:pt x="1200" y="1431"/>
                </a:lnTo>
                <a:lnTo>
                  <a:pt x="1200" y="1744"/>
                </a:lnTo>
                <a:lnTo>
                  <a:pt x="1200" y="2102"/>
                </a:lnTo>
                <a:lnTo>
                  <a:pt x="1366" y="2460"/>
                </a:lnTo>
                <a:lnTo>
                  <a:pt x="1697" y="2817"/>
                </a:lnTo>
                <a:lnTo>
                  <a:pt x="1945" y="3041"/>
                </a:lnTo>
                <a:lnTo>
                  <a:pt x="2276" y="3220"/>
                </a:lnTo>
                <a:lnTo>
                  <a:pt x="2648" y="3354"/>
                </a:lnTo>
                <a:lnTo>
                  <a:pt x="3145" y="3443"/>
                </a:lnTo>
                <a:lnTo>
                  <a:pt x="3641" y="3443"/>
                </a:lnTo>
                <a:lnTo>
                  <a:pt x="8152" y="3443"/>
                </a:lnTo>
                <a:lnTo>
                  <a:pt x="8152" y="5993"/>
                </a:lnTo>
                <a:lnTo>
                  <a:pt x="3890" y="5993"/>
                </a:lnTo>
                <a:lnTo>
                  <a:pt x="3145" y="6127"/>
                </a:lnTo>
                <a:lnTo>
                  <a:pt x="2276" y="6306"/>
                </a:lnTo>
                <a:lnTo>
                  <a:pt x="1697" y="6663"/>
                </a:lnTo>
                <a:lnTo>
                  <a:pt x="1200" y="7155"/>
                </a:lnTo>
                <a:lnTo>
                  <a:pt x="662" y="7737"/>
                </a:lnTo>
                <a:lnTo>
                  <a:pt x="166" y="8273"/>
                </a:lnTo>
                <a:lnTo>
                  <a:pt x="0" y="8989"/>
                </a:lnTo>
                <a:lnTo>
                  <a:pt x="0" y="9525"/>
                </a:lnTo>
                <a:lnTo>
                  <a:pt x="0" y="10822"/>
                </a:lnTo>
                <a:lnTo>
                  <a:pt x="0" y="15831"/>
                </a:lnTo>
                <a:lnTo>
                  <a:pt x="166" y="16547"/>
                </a:lnTo>
                <a:lnTo>
                  <a:pt x="662" y="17307"/>
                </a:lnTo>
                <a:lnTo>
                  <a:pt x="1697" y="18380"/>
                </a:lnTo>
                <a:lnTo>
                  <a:pt x="2814" y="19275"/>
                </a:lnTo>
                <a:lnTo>
                  <a:pt x="3641" y="19766"/>
                </a:lnTo>
                <a:lnTo>
                  <a:pt x="4428" y="20169"/>
                </a:lnTo>
                <a:lnTo>
                  <a:pt x="5421" y="20527"/>
                </a:lnTo>
                <a:lnTo>
                  <a:pt x="6372" y="20884"/>
                </a:lnTo>
                <a:lnTo>
                  <a:pt x="7572" y="21242"/>
                </a:lnTo>
                <a:lnTo>
                  <a:pt x="8648" y="21466"/>
                </a:lnTo>
                <a:lnTo>
                  <a:pt x="9766" y="21600"/>
                </a:lnTo>
                <a:lnTo>
                  <a:pt x="11131" y="21600"/>
                </a:lnTo>
                <a:lnTo>
                  <a:pt x="12414" y="21600"/>
                </a:lnTo>
                <a:lnTo>
                  <a:pt x="13779" y="21466"/>
                </a:lnTo>
                <a:lnTo>
                  <a:pt x="14855" y="21242"/>
                </a:lnTo>
                <a:lnTo>
                  <a:pt x="15807" y="20884"/>
                </a:lnTo>
                <a:lnTo>
                  <a:pt x="16841" y="20527"/>
                </a:lnTo>
                <a:lnTo>
                  <a:pt x="17669" y="20169"/>
                </a:lnTo>
                <a:lnTo>
                  <a:pt x="18455" y="19766"/>
                </a:lnTo>
                <a:lnTo>
                  <a:pt x="19117" y="19275"/>
                </a:lnTo>
                <a:lnTo>
                  <a:pt x="20234" y="18380"/>
                </a:lnTo>
                <a:lnTo>
                  <a:pt x="21062" y="17307"/>
                </a:lnTo>
                <a:lnTo>
                  <a:pt x="21600" y="16547"/>
                </a:lnTo>
                <a:lnTo>
                  <a:pt x="21600" y="15831"/>
                </a:lnTo>
                <a:lnTo>
                  <a:pt x="21600" y="10733"/>
                </a:lnTo>
                <a:lnTo>
                  <a:pt x="21600" y="9525"/>
                </a:lnTo>
                <a:lnTo>
                  <a:pt x="21600" y="8989"/>
                </a:lnTo>
                <a:lnTo>
                  <a:pt x="21434" y="8273"/>
                </a:lnTo>
                <a:lnTo>
                  <a:pt x="21062" y="7737"/>
                </a:lnTo>
                <a:lnTo>
                  <a:pt x="20566" y="7155"/>
                </a:lnTo>
                <a:lnTo>
                  <a:pt x="19903" y="6663"/>
                </a:lnTo>
                <a:lnTo>
                  <a:pt x="19283" y="6306"/>
                </a:lnTo>
                <a:lnTo>
                  <a:pt x="18621" y="6127"/>
                </a:lnTo>
                <a:lnTo>
                  <a:pt x="17752" y="5993"/>
                </a:lnTo>
                <a:close/>
              </a:path>
              <a:path w="21600" h="21600" extrusionOk="0">
                <a:moveTo>
                  <a:pt x="8152" y="3443"/>
                </a:moveTo>
                <a:lnTo>
                  <a:pt x="13862" y="3443"/>
                </a:lnTo>
              </a:path>
              <a:path w="21600" h="21600" extrusionOk="0">
                <a:moveTo>
                  <a:pt x="8152" y="5993"/>
                </a:moveTo>
                <a:lnTo>
                  <a:pt x="13862" y="5993"/>
                </a:lnTo>
              </a:path>
            </a:pathLst>
          </a:custGeom>
          <a:noFill/>
          <a:ln w="9525">
            <a:solidFill>
              <a:srgbClr val="000000"/>
            </a:solidFill>
            <a:miter lim="800000"/>
            <a:headEnd/>
            <a:tailEnd/>
          </a:ln>
          <a:effectLst/>
        </p:spPr>
        <p:txBody>
          <a:bodyPr/>
          <a:lstStyle/>
          <a:p>
            <a:pPr>
              <a:defRPr/>
            </a:pPr>
            <a:endParaRPr lang="ja-JP" altLang="en-US" sz="1286"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79" name="chair1"/>
          <p:cNvSpPr>
            <a:spLocks noEditPoints="1" noChangeArrowheads="1"/>
          </p:cNvSpPr>
          <p:nvPr/>
        </p:nvSpPr>
        <p:spPr bwMode="auto">
          <a:xfrm rot="5400000">
            <a:off x="2818663" y="4157231"/>
            <a:ext cx="138339" cy="164419"/>
          </a:xfrm>
          <a:custGeom>
            <a:avLst/>
            <a:gdLst>
              <a:gd name="T0" fmla="*/ 10800 w 21600"/>
              <a:gd name="T1" fmla="*/ 0 h 21600"/>
              <a:gd name="T2" fmla="*/ 21600 w 21600"/>
              <a:gd name="T3" fmla="*/ 10800 h 21600"/>
              <a:gd name="T4" fmla="*/ 10800 w 21600"/>
              <a:gd name="T5" fmla="*/ 21600 h 21600"/>
              <a:gd name="T6" fmla="*/ 0 w 21600"/>
              <a:gd name="T7" fmla="*/ 10800 h 21600"/>
              <a:gd name="T8" fmla="*/ 1593 w 21600"/>
              <a:gd name="T9" fmla="*/ 7848 h 21600"/>
              <a:gd name="T10" fmla="*/ 20317 w 21600"/>
              <a:gd name="T11" fmla="*/ 17575 h 21600"/>
            </a:gdLst>
            <a:ahLst/>
            <a:cxnLst>
              <a:cxn ang="0">
                <a:pos x="T0" y="T1"/>
              </a:cxn>
              <a:cxn ang="0">
                <a:pos x="T2" y="T3"/>
              </a:cxn>
              <a:cxn ang="0">
                <a:pos x="T4" y="T5"/>
              </a:cxn>
              <a:cxn ang="0">
                <a:pos x="T6" y="T7"/>
              </a:cxn>
            </a:cxnLst>
            <a:rect l="T8" t="T9" r="T10" b="T11"/>
            <a:pathLst>
              <a:path w="21600" h="21600" extrusionOk="0">
                <a:moveTo>
                  <a:pt x="17752" y="5993"/>
                </a:moveTo>
                <a:lnTo>
                  <a:pt x="13862" y="5993"/>
                </a:lnTo>
                <a:lnTo>
                  <a:pt x="13862" y="3443"/>
                </a:lnTo>
                <a:lnTo>
                  <a:pt x="18455" y="3443"/>
                </a:lnTo>
                <a:lnTo>
                  <a:pt x="18952" y="3443"/>
                </a:lnTo>
                <a:lnTo>
                  <a:pt x="19448" y="3354"/>
                </a:lnTo>
                <a:lnTo>
                  <a:pt x="19697" y="3220"/>
                </a:lnTo>
                <a:lnTo>
                  <a:pt x="20234" y="3041"/>
                </a:lnTo>
                <a:lnTo>
                  <a:pt x="20566" y="2817"/>
                </a:lnTo>
                <a:lnTo>
                  <a:pt x="20731" y="2460"/>
                </a:lnTo>
                <a:lnTo>
                  <a:pt x="20897" y="2102"/>
                </a:lnTo>
                <a:lnTo>
                  <a:pt x="20897" y="1744"/>
                </a:lnTo>
                <a:lnTo>
                  <a:pt x="20897" y="1431"/>
                </a:lnTo>
                <a:lnTo>
                  <a:pt x="20731" y="1073"/>
                </a:lnTo>
                <a:lnTo>
                  <a:pt x="20566" y="716"/>
                </a:lnTo>
                <a:lnTo>
                  <a:pt x="20234" y="492"/>
                </a:lnTo>
                <a:lnTo>
                  <a:pt x="19697" y="224"/>
                </a:lnTo>
                <a:lnTo>
                  <a:pt x="19448" y="134"/>
                </a:lnTo>
                <a:lnTo>
                  <a:pt x="18952" y="0"/>
                </a:lnTo>
                <a:lnTo>
                  <a:pt x="18455" y="0"/>
                </a:lnTo>
                <a:lnTo>
                  <a:pt x="10966" y="0"/>
                </a:lnTo>
                <a:lnTo>
                  <a:pt x="3641" y="0"/>
                </a:lnTo>
                <a:lnTo>
                  <a:pt x="3145" y="0"/>
                </a:lnTo>
                <a:lnTo>
                  <a:pt x="2648" y="134"/>
                </a:lnTo>
                <a:lnTo>
                  <a:pt x="2276" y="224"/>
                </a:lnTo>
                <a:lnTo>
                  <a:pt x="1945" y="492"/>
                </a:lnTo>
                <a:lnTo>
                  <a:pt x="1697" y="716"/>
                </a:lnTo>
                <a:lnTo>
                  <a:pt x="1366" y="1073"/>
                </a:lnTo>
                <a:lnTo>
                  <a:pt x="1200" y="1431"/>
                </a:lnTo>
                <a:lnTo>
                  <a:pt x="1200" y="1744"/>
                </a:lnTo>
                <a:lnTo>
                  <a:pt x="1200" y="2102"/>
                </a:lnTo>
                <a:lnTo>
                  <a:pt x="1366" y="2460"/>
                </a:lnTo>
                <a:lnTo>
                  <a:pt x="1697" y="2817"/>
                </a:lnTo>
                <a:lnTo>
                  <a:pt x="1945" y="3041"/>
                </a:lnTo>
                <a:lnTo>
                  <a:pt x="2276" y="3220"/>
                </a:lnTo>
                <a:lnTo>
                  <a:pt x="2648" y="3354"/>
                </a:lnTo>
                <a:lnTo>
                  <a:pt x="3145" y="3443"/>
                </a:lnTo>
                <a:lnTo>
                  <a:pt x="3641" y="3443"/>
                </a:lnTo>
                <a:lnTo>
                  <a:pt x="8152" y="3443"/>
                </a:lnTo>
                <a:lnTo>
                  <a:pt x="8152" y="5993"/>
                </a:lnTo>
                <a:lnTo>
                  <a:pt x="3890" y="5993"/>
                </a:lnTo>
                <a:lnTo>
                  <a:pt x="3145" y="6127"/>
                </a:lnTo>
                <a:lnTo>
                  <a:pt x="2276" y="6306"/>
                </a:lnTo>
                <a:lnTo>
                  <a:pt x="1697" y="6663"/>
                </a:lnTo>
                <a:lnTo>
                  <a:pt x="1200" y="7155"/>
                </a:lnTo>
                <a:lnTo>
                  <a:pt x="662" y="7737"/>
                </a:lnTo>
                <a:lnTo>
                  <a:pt x="166" y="8273"/>
                </a:lnTo>
                <a:lnTo>
                  <a:pt x="0" y="8989"/>
                </a:lnTo>
                <a:lnTo>
                  <a:pt x="0" y="9525"/>
                </a:lnTo>
                <a:lnTo>
                  <a:pt x="0" y="10822"/>
                </a:lnTo>
                <a:lnTo>
                  <a:pt x="0" y="15831"/>
                </a:lnTo>
                <a:lnTo>
                  <a:pt x="166" y="16547"/>
                </a:lnTo>
                <a:lnTo>
                  <a:pt x="662" y="17307"/>
                </a:lnTo>
                <a:lnTo>
                  <a:pt x="1697" y="18380"/>
                </a:lnTo>
                <a:lnTo>
                  <a:pt x="2814" y="19275"/>
                </a:lnTo>
                <a:lnTo>
                  <a:pt x="3641" y="19766"/>
                </a:lnTo>
                <a:lnTo>
                  <a:pt x="4428" y="20169"/>
                </a:lnTo>
                <a:lnTo>
                  <a:pt x="5421" y="20527"/>
                </a:lnTo>
                <a:lnTo>
                  <a:pt x="6372" y="20884"/>
                </a:lnTo>
                <a:lnTo>
                  <a:pt x="7572" y="21242"/>
                </a:lnTo>
                <a:lnTo>
                  <a:pt x="8648" y="21466"/>
                </a:lnTo>
                <a:lnTo>
                  <a:pt x="9766" y="21600"/>
                </a:lnTo>
                <a:lnTo>
                  <a:pt x="11131" y="21600"/>
                </a:lnTo>
                <a:lnTo>
                  <a:pt x="12414" y="21600"/>
                </a:lnTo>
                <a:lnTo>
                  <a:pt x="13779" y="21466"/>
                </a:lnTo>
                <a:lnTo>
                  <a:pt x="14855" y="21242"/>
                </a:lnTo>
                <a:lnTo>
                  <a:pt x="15807" y="20884"/>
                </a:lnTo>
                <a:lnTo>
                  <a:pt x="16841" y="20527"/>
                </a:lnTo>
                <a:lnTo>
                  <a:pt x="17669" y="20169"/>
                </a:lnTo>
                <a:lnTo>
                  <a:pt x="18455" y="19766"/>
                </a:lnTo>
                <a:lnTo>
                  <a:pt x="19117" y="19275"/>
                </a:lnTo>
                <a:lnTo>
                  <a:pt x="20234" y="18380"/>
                </a:lnTo>
                <a:lnTo>
                  <a:pt x="21062" y="17307"/>
                </a:lnTo>
                <a:lnTo>
                  <a:pt x="21600" y="16547"/>
                </a:lnTo>
                <a:lnTo>
                  <a:pt x="21600" y="15831"/>
                </a:lnTo>
                <a:lnTo>
                  <a:pt x="21600" y="10733"/>
                </a:lnTo>
                <a:lnTo>
                  <a:pt x="21600" y="9525"/>
                </a:lnTo>
                <a:lnTo>
                  <a:pt x="21600" y="8989"/>
                </a:lnTo>
                <a:lnTo>
                  <a:pt x="21434" y="8273"/>
                </a:lnTo>
                <a:lnTo>
                  <a:pt x="21062" y="7737"/>
                </a:lnTo>
                <a:lnTo>
                  <a:pt x="20566" y="7155"/>
                </a:lnTo>
                <a:lnTo>
                  <a:pt x="19903" y="6663"/>
                </a:lnTo>
                <a:lnTo>
                  <a:pt x="19283" y="6306"/>
                </a:lnTo>
                <a:lnTo>
                  <a:pt x="18621" y="6127"/>
                </a:lnTo>
                <a:lnTo>
                  <a:pt x="17752" y="5993"/>
                </a:lnTo>
                <a:close/>
              </a:path>
              <a:path w="21600" h="21600" extrusionOk="0">
                <a:moveTo>
                  <a:pt x="8152" y="3443"/>
                </a:moveTo>
                <a:lnTo>
                  <a:pt x="13862" y="3443"/>
                </a:lnTo>
              </a:path>
              <a:path w="21600" h="21600" extrusionOk="0">
                <a:moveTo>
                  <a:pt x="8152" y="5993"/>
                </a:moveTo>
                <a:lnTo>
                  <a:pt x="13862" y="5993"/>
                </a:lnTo>
              </a:path>
            </a:pathLst>
          </a:custGeom>
          <a:noFill/>
          <a:ln w="9525">
            <a:solidFill>
              <a:srgbClr val="000000"/>
            </a:solidFill>
            <a:miter lim="800000"/>
            <a:headEnd/>
            <a:tailEnd/>
          </a:ln>
          <a:effectLst/>
        </p:spPr>
        <p:txBody>
          <a:bodyPr/>
          <a:lstStyle/>
          <a:p>
            <a:pPr>
              <a:defRPr/>
            </a:pPr>
            <a:endParaRPr lang="ja-JP" altLang="en-US" sz="1286"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80" name="chair1"/>
          <p:cNvSpPr>
            <a:spLocks noEditPoints="1" noChangeArrowheads="1"/>
          </p:cNvSpPr>
          <p:nvPr/>
        </p:nvSpPr>
        <p:spPr bwMode="auto">
          <a:xfrm rot="5400000">
            <a:off x="2818663" y="4348144"/>
            <a:ext cx="138339" cy="164419"/>
          </a:xfrm>
          <a:custGeom>
            <a:avLst/>
            <a:gdLst>
              <a:gd name="T0" fmla="*/ 10800 w 21600"/>
              <a:gd name="T1" fmla="*/ 0 h 21600"/>
              <a:gd name="T2" fmla="*/ 21600 w 21600"/>
              <a:gd name="T3" fmla="*/ 10800 h 21600"/>
              <a:gd name="T4" fmla="*/ 10800 w 21600"/>
              <a:gd name="T5" fmla="*/ 21600 h 21600"/>
              <a:gd name="T6" fmla="*/ 0 w 21600"/>
              <a:gd name="T7" fmla="*/ 10800 h 21600"/>
              <a:gd name="T8" fmla="*/ 1593 w 21600"/>
              <a:gd name="T9" fmla="*/ 7848 h 21600"/>
              <a:gd name="T10" fmla="*/ 20317 w 21600"/>
              <a:gd name="T11" fmla="*/ 17575 h 21600"/>
            </a:gdLst>
            <a:ahLst/>
            <a:cxnLst>
              <a:cxn ang="0">
                <a:pos x="T0" y="T1"/>
              </a:cxn>
              <a:cxn ang="0">
                <a:pos x="T2" y="T3"/>
              </a:cxn>
              <a:cxn ang="0">
                <a:pos x="T4" y="T5"/>
              </a:cxn>
              <a:cxn ang="0">
                <a:pos x="T6" y="T7"/>
              </a:cxn>
            </a:cxnLst>
            <a:rect l="T8" t="T9" r="T10" b="T11"/>
            <a:pathLst>
              <a:path w="21600" h="21600" extrusionOk="0">
                <a:moveTo>
                  <a:pt x="17752" y="5993"/>
                </a:moveTo>
                <a:lnTo>
                  <a:pt x="13862" y="5993"/>
                </a:lnTo>
                <a:lnTo>
                  <a:pt x="13862" y="3443"/>
                </a:lnTo>
                <a:lnTo>
                  <a:pt x="18455" y="3443"/>
                </a:lnTo>
                <a:lnTo>
                  <a:pt x="18952" y="3443"/>
                </a:lnTo>
                <a:lnTo>
                  <a:pt x="19448" y="3354"/>
                </a:lnTo>
                <a:lnTo>
                  <a:pt x="19697" y="3220"/>
                </a:lnTo>
                <a:lnTo>
                  <a:pt x="20234" y="3041"/>
                </a:lnTo>
                <a:lnTo>
                  <a:pt x="20566" y="2817"/>
                </a:lnTo>
                <a:lnTo>
                  <a:pt x="20731" y="2460"/>
                </a:lnTo>
                <a:lnTo>
                  <a:pt x="20897" y="2102"/>
                </a:lnTo>
                <a:lnTo>
                  <a:pt x="20897" y="1744"/>
                </a:lnTo>
                <a:lnTo>
                  <a:pt x="20897" y="1431"/>
                </a:lnTo>
                <a:lnTo>
                  <a:pt x="20731" y="1073"/>
                </a:lnTo>
                <a:lnTo>
                  <a:pt x="20566" y="716"/>
                </a:lnTo>
                <a:lnTo>
                  <a:pt x="20234" y="492"/>
                </a:lnTo>
                <a:lnTo>
                  <a:pt x="19697" y="224"/>
                </a:lnTo>
                <a:lnTo>
                  <a:pt x="19448" y="134"/>
                </a:lnTo>
                <a:lnTo>
                  <a:pt x="18952" y="0"/>
                </a:lnTo>
                <a:lnTo>
                  <a:pt x="18455" y="0"/>
                </a:lnTo>
                <a:lnTo>
                  <a:pt x="10966" y="0"/>
                </a:lnTo>
                <a:lnTo>
                  <a:pt x="3641" y="0"/>
                </a:lnTo>
                <a:lnTo>
                  <a:pt x="3145" y="0"/>
                </a:lnTo>
                <a:lnTo>
                  <a:pt x="2648" y="134"/>
                </a:lnTo>
                <a:lnTo>
                  <a:pt x="2276" y="224"/>
                </a:lnTo>
                <a:lnTo>
                  <a:pt x="1945" y="492"/>
                </a:lnTo>
                <a:lnTo>
                  <a:pt x="1697" y="716"/>
                </a:lnTo>
                <a:lnTo>
                  <a:pt x="1366" y="1073"/>
                </a:lnTo>
                <a:lnTo>
                  <a:pt x="1200" y="1431"/>
                </a:lnTo>
                <a:lnTo>
                  <a:pt x="1200" y="1744"/>
                </a:lnTo>
                <a:lnTo>
                  <a:pt x="1200" y="2102"/>
                </a:lnTo>
                <a:lnTo>
                  <a:pt x="1366" y="2460"/>
                </a:lnTo>
                <a:lnTo>
                  <a:pt x="1697" y="2817"/>
                </a:lnTo>
                <a:lnTo>
                  <a:pt x="1945" y="3041"/>
                </a:lnTo>
                <a:lnTo>
                  <a:pt x="2276" y="3220"/>
                </a:lnTo>
                <a:lnTo>
                  <a:pt x="2648" y="3354"/>
                </a:lnTo>
                <a:lnTo>
                  <a:pt x="3145" y="3443"/>
                </a:lnTo>
                <a:lnTo>
                  <a:pt x="3641" y="3443"/>
                </a:lnTo>
                <a:lnTo>
                  <a:pt x="8152" y="3443"/>
                </a:lnTo>
                <a:lnTo>
                  <a:pt x="8152" y="5993"/>
                </a:lnTo>
                <a:lnTo>
                  <a:pt x="3890" y="5993"/>
                </a:lnTo>
                <a:lnTo>
                  <a:pt x="3145" y="6127"/>
                </a:lnTo>
                <a:lnTo>
                  <a:pt x="2276" y="6306"/>
                </a:lnTo>
                <a:lnTo>
                  <a:pt x="1697" y="6663"/>
                </a:lnTo>
                <a:lnTo>
                  <a:pt x="1200" y="7155"/>
                </a:lnTo>
                <a:lnTo>
                  <a:pt x="662" y="7737"/>
                </a:lnTo>
                <a:lnTo>
                  <a:pt x="166" y="8273"/>
                </a:lnTo>
                <a:lnTo>
                  <a:pt x="0" y="8989"/>
                </a:lnTo>
                <a:lnTo>
                  <a:pt x="0" y="9525"/>
                </a:lnTo>
                <a:lnTo>
                  <a:pt x="0" y="10822"/>
                </a:lnTo>
                <a:lnTo>
                  <a:pt x="0" y="15831"/>
                </a:lnTo>
                <a:lnTo>
                  <a:pt x="166" y="16547"/>
                </a:lnTo>
                <a:lnTo>
                  <a:pt x="662" y="17307"/>
                </a:lnTo>
                <a:lnTo>
                  <a:pt x="1697" y="18380"/>
                </a:lnTo>
                <a:lnTo>
                  <a:pt x="2814" y="19275"/>
                </a:lnTo>
                <a:lnTo>
                  <a:pt x="3641" y="19766"/>
                </a:lnTo>
                <a:lnTo>
                  <a:pt x="4428" y="20169"/>
                </a:lnTo>
                <a:lnTo>
                  <a:pt x="5421" y="20527"/>
                </a:lnTo>
                <a:lnTo>
                  <a:pt x="6372" y="20884"/>
                </a:lnTo>
                <a:lnTo>
                  <a:pt x="7572" y="21242"/>
                </a:lnTo>
                <a:lnTo>
                  <a:pt x="8648" y="21466"/>
                </a:lnTo>
                <a:lnTo>
                  <a:pt x="9766" y="21600"/>
                </a:lnTo>
                <a:lnTo>
                  <a:pt x="11131" y="21600"/>
                </a:lnTo>
                <a:lnTo>
                  <a:pt x="12414" y="21600"/>
                </a:lnTo>
                <a:lnTo>
                  <a:pt x="13779" y="21466"/>
                </a:lnTo>
                <a:lnTo>
                  <a:pt x="14855" y="21242"/>
                </a:lnTo>
                <a:lnTo>
                  <a:pt x="15807" y="20884"/>
                </a:lnTo>
                <a:lnTo>
                  <a:pt x="16841" y="20527"/>
                </a:lnTo>
                <a:lnTo>
                  <a:pt x="17669" y="20169"/>
                </a:lnTo>
                <a:lnTo>
                  <a:pt x="18455" y="19766"/>
                </a:lnTo>
                <a:lnTo>
                  <a:pt x="19117" y="19275"/>
                </a:lnTo>
                <a:lnTo>
                  <a:pt x="20234" y="18380"/>
                </a:lnTo>
                <a:lnTo>
                  <a:pt x="21062" y="17307"/>
                </a:lnTo>
                <a:lnTo>
                  <a:pt x="21600" y="16547"/>
                </a:lnTo>
                <a:lnTo>
                  <a:pt x="21600" y="15831"/>
                </a:lnTo>
                <a:lnTo>
                  <a:pt x="21600" y="10733"/>
                </a:lnTo>
                <a:lnTo>
                  <a:pt x="21600" y="9525"/>
                </a:lnTo>
                <a:lnTo>
                  <a:pt x="21600" y="8989"/>
                </a:lnTo>
                <a:lnTo>
                  <a:pt x="21434" y="8273"/>
                </a:lnTo>
                <a:lnTo>
                  <a:pt x="21062" y="7737"/>
                </a:lnTo>
                <a:lnTo>
                  <a:pt x="20566" y="7155"/>
                </a:lnTo>
                <a:lnTo>
                  <a:pt x="19903" y="6663"/>
                </a:lnTo>
                <a:lnTo>
                  <a:pt x="19283" y="6306"/>
                </a:lnTo>
                <a:lnTo>
                  <a:pt x="18621" y="6127"/>
                </a:lnTo>
                <a:lnTo>
                  <a:pt x="17752" y="5993"/>
                </a:lnTo>
                <a:close/>
              </a:path>
              <a:path w="21600" h="21600" extrusionOk="0">
                <a:moveTo>
                  <a:pt x="8152" y="3443"/>
                </a:moveTo>
                <a:lnTo>
                  <a:pt x="13862" y="3443"/>
                </a:lnTo>
              </a:path>
              <a:path w="21600" h="21600" extrusionOk="0">
                <a:moveTo>
                  <a:pt x="8152" y="5993"/>
                </a:moveTo>
                <a:lnTo>
                  <a:pt x="13862" y="5993"/>
                </a:lnTo>
              </a:path>
            </a:pathLst>
          </a:custGeom>
          <a:noFill/>
          <a:ln w="9525">
            <a:solidFill>
              <a:srgbClr val="000000"/>
            </a:solidFill>
            <a:miter lim="800000"/>
            <a:headEnd/>
            <a:tailEnd/>
          </a:ln>
          <a:effectLst/>
        </p:spPr>
        <p:txBody>
          <a:bodyPr/>
          <a:lstStyle/>
          <a:p>
            <a:pPr>
              <a:defRPr/>
            </a:pPr>
            <a:endParaRPr lang="ja-JP" altLang="en-US" sz="1286"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97" name="chair1"/>
          <p:cNvSpPr>
            <a:spLocks noEditPoints="1" noChangeArrowheads="1"/>
          </p:cNvSpPr>
          <p:nvPr/>
        </p:nvSpPr>
        <p:spPr bwMode="auto">
          <a:xfrm rot="10800000">
            <a:off x="3218316" y="3325270"/>
            <a:ext cx="138339" cy="164419"/>
          </a:xfrm>
          <a:custGeom>
            <a:avLst/>
            <a:gdLst>
              <a:gd name="T0" fmla="*/ 10800 w 21600"/>
              <a:gd name="T1" fmla="*/ 0 h 21600"/>
              <a:gd name="T2" fmla="*/ 21600 w 21600"/>
              <a:gd name="T3" fmla="*/ 10800 h 21600"/>
              <a:gd name="T4" fmla="*/ 10800 w 21600"/>
              <a:gd name="T5" fmla="*/ 21600 h 21600"/>
              <a:gd name="T6" fmla="*/ 0 w 21600"/>
              <a:gd name="T7" fmla="*/ 10800 h 21600"/>
              <a:gd name="T8" fmla="*/ 1593 w 21600"/>
              <a:gd name="T9" fmla="*/ 7848 h 21600"/>
              <a:gd name="T10" fmla="*/ 20317 w 21600"/>
              <a:gd name="T11" fmla="*/ 17575 h 21600"/>
            </a:gdLst>
            <a:ahLst/>
            <a:cxnLst>
              <a:cxn ang="0">
                <a:pos x="T0" y="T1"/>
              </a:cxn>
              <a:cxn ang="0">
                <a:pos x="T2" y="T3"/>
              </a:cxn>
              <a:cxn ang="0">
                <a:pos x="T4" y="T5"/>
              </a:cxn>
              <a:cxn ang="0">
                <a:pos x="T6" y="T7"/>
              </a:cxn>
            </a:cxnLst>
            <a:rect l="T8" t="T9" r="T10" b="T11"/>
            <a:pathLst>
              <a:path w="21600" h="21600" extrusionOk="0">
                <a:moveTo>
                  <a:pt x="17752" y="5993"/>
                </a:moveTo>
                <a:lnTo>
                  <a:pt x="13862" y="5993"/>
                </a:lnTo>
                <a:lnTo>
                  <a:pt x="13862" y="3443"/>
                </a:lnTo>
                <a:lnTo>
                  <a:pt x="18455" y="3443"/>
                </a:lnTo>
                <a:lnTo>
                  <a:pt x="18952" y="3443"/>
                </a:lnTo>
                <a:lnTo>
                  <a:pt x="19448" y="3354"/>
                </a:lnTo>
                <a:lnTo>
                  <a:pt x="19697" y="3220"/>
                </a:lnTo>
                <a:lnTo>
                  <a:pt x="20234" y="3041"/>
                </a:lnTo>
                <a:lnTo>
                  <a:pt x="20566" y="2817"/>
                </a:lnTo>
                <a:lnTo>
                  <a:pt x="20731" y="2460"/>
                </a:lnTo>
                <a:lnTo>
                  <a:pt x="20897" y="2102"/>
                </a:lnTo>
                <a:lnTo>
                  <a:pt x="20897" y="1744"/>
                </a:lnTo>
                <a:lnTo>
                  <a:pt x="20897" y="1431"/>
                </a:lnTo>
                <a:lnTo>
                  <a:pt x="20731" y="1073"/>
                </a:lnTo>
                <a:lnTo>
                  <a:pt x="20566" y="716"/>
                </a:lnTo>
                <a:lnTo>
                  <a:pt x="20234" y="492"/>
                </a:lnTo>
                <a:lnTo>
                  <a:pt x="19697" y="224"/>
                </a:lnTo>
                <a:lnTo>
                  <a:pt x="19448" y="134"/>
                </a:lnTo>
                <a:lnTo>
                  <a:pt x="18952" y="0"/>
                </a:lnTo>
                <a:lnTo>
                  <a:pt x="18455" y="0"/>
                </a:lnTo>
                <a:lnTo>
                  <a:pt x="10966" y="0"/>
                </a:lnTo>
                <a:lnTo>
                  <a:pt x="3641" y="0"/>
                </a:lnTo>
                <a:lnTo>
                  <a:pt x="3145" y="0"/>
                </a:lnTo>
                <a:lnTo>
                  <a:pt x="2648" y="134"/>
                </a:lnTo>
                <a:lnTo>
                  <a:pt x="2276" y="224"/>
                </a:lnTo>
                <a:lnTo>
                  <a:pt x="1945" y="492"/>
                </a:lnTo>
                <a:lnTo>
                  <a:pt x="1697" y="716"/>
                </a:lnTo>
                <a:lnTo>
                  <a:pt x="1366" y="1073"/>
                </a:lnTo>
                <a:lnTo>
                  <a:pt x="1200" y="1431"/>
                </a:lnTo>
                <a:lnTo>
                  <a:pt x="1200" y="1744"/>
                </a:lnTo>
                <a:lnTo>
                  <a:pt x="1200" y="2102"/>
                </a:lnTo>
                <a:lnTo>
                  <a:pt x="1366" y="2460"/>
                </a:lnTo>
                <a:lnTo>
                  <a:pt x="1697" y="2817"/>
                </a:lnTo>
                <a:lnTo>
                  <a:pt x="1945" y="3041"/>
                </a:lnTo>
                <a:lnTo>
                  <a:pt x="2276" y="3220"/>
                </a:lnTo>
                <a:lnTo>
                  <a:pt x="2648" y="3354"/>
                </a:lnTo>
                <a:lnTo>
                  <a:pt x="3145" y="3443"/>
                </a:lnTo>
                <a:lnTo>
                  <a:pt x="3641" y="3443"/>
                </a:lnTo>
                <a:lnTo>
                  <a:pt x="8152" y="3443"/>
                </a:lnTo>
                <a:lnTo>
                  <a:pt x="8152" y="5993"/>
                </a:lnTo>
                <a:lnTo>
                  <a:pt x="3890" y="5993"/>
                </a:lnTo>
                <a:lnTo>
                  <a:pt x="3145" y="6127"/>
                </a:lnTo>
                <a:lnTo>
                  <a:pt x="2276" y="6306"/>
                </a:lnTo>
                <a:lnTo>
                  <a:pt x="1697" y="6663"/>
                </a:lnTo>
                <a:lnTo>
                  <a:pt x="1200" y="7155"/>
                </a:lnTo>
                <a:lnTo>
                  <a:pt x="662" y="7737"/>
                </a:lnTo>
                <a:lnTo>
                  <a:pt x="166" y="8273"/>
                </a:lnTo>
                <a:lnTo>
                  <a:pt x="0" y="8989"/>
                </a:lnTo>
                <a:lnTo>
                  <a:pt x="0" y="9525"/>
                </a:lnTo>
                <a:lnTo>
                  <a:pt x="0" y="10822"/>
                </a:lnTo>
                <a:lnTo>
                  <a:pt x="0" y="15831"/>
                </a:lnTo>
                <a:lnTo>
                  <a:pt x="166" y="16547"/>
                </a:lnTo>
                <a:lnTo>
                  <a:pt x="662" y="17307"/>
                </a:lnTo>
                <a:lnTo>
                  <a:pt x="1697" y="18380"/>
                </a:lnTo>
                <a:lnTo>
                  <a:pt x="2814" y="19275"/>
                </a:lnTo>
                <a:lnTo>
                  <a:pt x="3641" y="19766"/>
                </a:lnTo>
                <a:lnTo>
                  <a:pt x="4428" y="20169"/>
                </a:lnTo>
                <a:lnTo>
                  <a:pt x="5421" y="20527"/>
                </a:lnTo>
                <a:lnTo>
                  <a:pt x="6372" y="20884"/>
                </a:lnTo>
                <a:lnTo>
                  <a:pt x="7572" y="21242"/>
                </a:lnTo>
                <a:lnTo>
                  <a:pt x="8648" y="21466"/>
                </a:lnTo>
                <a:lnTo>
                  <a:pt x="9766" y="21600"/>
                </a:lnTo>
                <a:lnTo>
                  <a:pt x="11131" y="21600"/>
                </a:lnTo>
                <a:lnTo>
                  <a:pt x="12414" y="21600"/>
                </a:lnTo>
                <a:lnTo>
                  <a:pt x="13779" y="21466"/>
                </a:lnTo>
                <a:lnTo>
                  <a:pt x="14855" y="21242"/>
                </a:lnTo>
                <a:lnTo>
                  <a:pt x="15807" y="20884"/>
                </a:lnTo>
                <a:lnTo>
                  <a:pt x="16841" y="20527"/>
                </a:lnTo>
                <a:lnTo>
                  <a:pt x="17669" y="20169"/>
                </a:lnTo>
                <a:lnTo>
                  <a:pt x="18455" y="19766"/>
                </a:lnTo>
                <a:lnTo>
                  <a:pt x="19117" y="19275"/>
                </a:lnTo>
                <a:lnTo>
                  <a:pt x="20234" y="18380"/>
                </a:lnTo>
                <a:lnTo>
                  <a:pt x="21062" y="17307"/>
                </a:lnTo>
                <a:lnTo>
                  <a:pt x="21600" y="16547"/>
                </a:lnTo>
                <a:lnTo>
                  <a:pt x="21600" y="15831"/>
                </a:lnTo>
                <a:lnTo>
                  <a:pt x="21600" y="10733"/>
                </a:lnTo>
                <a:lnTo>
                  <a:pt x="21600" y="9525"/>
                </a:lnTo>
                <a:lnTo>
                  <a:pt x="21600" y="8989"/>
                </a:lnTo>
                <a:lnTo>
                  <a:pt x="21434" y="8273"/>
                </a:lnTo>
                <a:lnTo>
                  <a:pt x="21062" y="7737"/>
                </a:lnTo>
                <a:lnTo>
                  <a:pt x="20566" y="7155"/>
                </a:lnTo>
                <a:lnTo>
                  <a:pt x="19903" y="6663"/>
                </a:lnTo>
                <a:lnTo>
                  <a:pt x="19283" y="6306"/>
                </a:lnTo>
                <a:lnTo>
                  <a:pt x="18621" y="6127"/>
                </a:lnTo>
                <a:lnTo>
                  <a:pt x="17752" y="5993"/>
                </a:lnTo>
                <a:close/>
              </a:path>
              <a:path w="21600" h="21600" extrusionOk="0">
                <a:moveTo>
                  <a:pt x="8152" y="3443"/>
                </a:moveTo>
                <a:lnTo>
                  <a:pt x="13862" y="3443"/>
                </a:lnTo>
              </a:path>
              <a:path w="21600" h="21600" extrusionOk="0">
                <a:moveTo>
                  <a:pt x="8152" y="5993"/>
                </a:moveTo>
                <a:lnTo>
                  <a:pt x="13862" y="5993"/>
                </a:lnTo>
              </a:path>
            </a:pathLst>
          </a:custGeom>
          <a:noFill/>
          <a:ln w="9525">
            <a:solidFill>
              <a:srgbClr val="000000"/>
            </a:solidFill>
            <a:miter lim="800000"/>
            <a:headEnd/>
            <a:tailEnd/>
          </a:ln>
          <a:effectLst/>
        </p:spPr>
        <p:txBody>
          <a:bodyPr/>
          <a:lstStyle/>
          <a:p>
            <a:pPr>
              <a:defRPr/>
            </a:pPr>
            <a:endParaRPr lang="ja-JP" altLang="en-US" sz="1286"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98" name="chair1"/>
          <p:cNvSpPr>
            <a:spLocks noEditPoints="1" noChangeArrowheads="1"/>
          </p:cNvSpPr>
          <p:nvPr/>
        </p:nvSpPr>
        <p:spPr bwMode="auto">
          <a:xfrm rot="10800000">
            <a:off x="3218315" y="3568531"/>
            <a:ext cx="138339" cy="164419"/>
          </a:xfrm>
          <a:custGeom>
            <a:avLst/>
            <a:gdLst>
              <a:gd name="T0" fmla="*/ 10800 w 21600"/>
              <a:gd name="T1" fmla="*/ 0 h 21600"/>
              <a:gd name="T2" fmla="*/ 21600 w 21600"/>
              <a:gd name="T3" fmla="*/ 10800 h 21600"/>
              <a:gd name="T4" fmla="*/ 10800 w 21600"/>
              <a:gd name="T5" fmla="*/ 21600 h 21600"/>
              <a:gd name="T6" fmla="*/ 0 w 21600"/>
              <a:gd name="T7" fmla="*/ 10800 h 21600"/>
              <a:gd name="T8" fmla="*/ 1593 w 21600"/>
              <a:gd name="T9" fmla="*/ 7848 h 21600"/>
              <a:gd name="T10" fmla="*/ 20317 w 21600"/>
              <a:gd name="T11" fmla="*/ 17575 h 21600"/>
            </a:gdLst>
            <a:ahLst/>
            <a:cxnLst>
              <a:cxn ang="0">
                <a:pos x="T0" y="T1"/>
              </a:cxn>
              <a:cxn ang="0">
                <a:pos x="T2" y="T3"/>
              </a:cxn>
              <a:cxn ang="0">
                <a:pos x="T4" y="T5"/>
              </a:cxn>
              <a:cxn ang="0">
                <a:pos x="T6" y="T7"/>
              </a:cxn>
            </a:cxnLst>
            <a:rect l="T8" t="T9" r="T10" b="T11"/>
            <a:pathLst>
              <a:path w="21600" h="21600" extrusionOk="0">
                <a:moveTo>
                  <a:pt x="17752" y="5993"/>
                </a:moveTo>
                <a:lnTo>
                  <a:pt x="13862" y="5993"/>
                </a:lnTo>
                <a:lnTo>
                  <a:pt x="13862" y="3443"/>
                </a:lnTo>
                <a:lnTo>
                  <a:pt x="18455" y="3443"/>
                </a:lnTo>
                <a:lnTo>
                  <a:pt x="18952" y="3443"/>
                </a:lnTo>
                <a:lnTo>
                  <a:pt x="19448" y="3354"/>
                </a:lnTo>
                <a:lnTo>
                  <a:pt x="19697" y="3220"/>
                </a:lnTo>
                <a:lnTo>
                  <a:pt x="20234" y="3041"/>
                </a:lnTo>
                <a:lnTo>
                  <a:pt x="20566" y="2817"/>
                </a:lnTo>
                <a:lnTo>
                  <a:pt x="20731" y="2460"/>
                </a:lnTo>
                <a:lnTo>
                  <a:pt x="20897" y="2102"/>
                </a:lnTo>
                <a:lnTo>
                  <a:pt x="20897" y="1744"/>
                </a:lnTo>
                <a:lnTo>
                  <a:pt x="20897" y="1431"/>
                </a:lnTo>
                <a:lnTo>
                  <a:pt x="20731" y="1073"/>
                </a:lnTo>
                <a:lnTo>
                  <a:pt x="20566" y="716"/>
                </a:lnTo>
                <a:lnTo>
                  <a:pt x="20234" y="492"/>
                </a:lnTo>
                <a:lnTo>
                  <a:pt x="19697" y="224"/>
                </a:lnTo>
                <a:lnTo>
                  <a:pt x="19448" y="134"/>
                </a:lnTo>
                <a:lnTo>
                  <a:pt x="18952" y="0"/>
                </a:lnTo>
                <a:lnTo>
                  <a:pt x="18455" y="0"/>
                </a:lnTo>
                <a:lnTo>
                  <a:pt x="10966" y="0"/>
                </a:lnTo>
                <a:lnTo>
                  <a:pt x="3641" y="0"/>
                </a:lnTo>
                <a:lnTo>
                  <a:pt x="3145" y="0"/>
                </a:lnTo>
                <a:lnTo>
                  <a:pt x="2648" y="134"/>
                </a:lnTo>
                <a:lnTo>
                  <a:pt x="2276" y="224"/>
                </a:lnTo>
                <a:lnTo>
                  <a:pt x="1945" y="492"/>
                </a:lnTo>
                <a:lnTo>
                  <a:pt x="1697" y="716"/>
                </a:lnTo>
                <a:lnTo>
                  <a:pt x="1366" y="1073"/>
                </a:lnTo>
                <a:lnTo>
                  <a:pt x="1200" y="1431"/>
                </a:lnTo>
                <a:lnTo>
                  <a:pt x="1200" y="1744"/>
                </a:lnTo>
                <a:lnTo>
                  <a:pt x="1200" y="2102"/>
                </a:lnTo>
                <a:lnTo>
                  <a:pt x="1366" y="2460"/>
                </a:lnTo>
                <a:lnTo>
                  <a:pt x="1697" y="2817"/>
                </a:lnTo>
                <a:lnTo>
                  <a:pt x="1945" y="3041"/>
                </a:lnTo>
                <a:lnTo>
                  <a:pt x="2276" y="3220"/>
                </a:lnTo>
                <a:lnTo>
                  <a:pt x="2648" y="3354"/>
                </a:lnTo>
                <a:lnTo>
                  <a:pt x="3145" y="3443"/>
                </a:lnTo>
                <a:lnTo>
                  <a:pt x="3641" y="3443"/>
                </a:lnTo>
                <a:lnTo>
                  <a:pt x="8152" y="3443"/>
                </a:lnTo>
                <a:lnTo>
                  <a:pt x="8152" y="5993"/>
                </a:lnTo>
                <a:lnTo>
                  <a:pt x="3890" y="5993"/>
                </a:lnTo>
                <a:lnTo>
                  <a:pt x="3145" y="6127"/>
                </a:lnTo>
                <a:lnTo>
                  <a:pt x="2276" y="6306"/>
                </a:lnTo>
                <a:lnTo>
                  <a:pt x="1697" y="6663"/>
                </a:lnTo>
                <a:lnTo>
                  <a:pt x="1200" y="7155"/>
                </a:lnTo>
                <a:lnTo>
                  <a:pt x="662" y="7737"/>
                </a:lnTo>
                <a:lnTo>
                  <a:pt x="166" y="8273"/>
                </a:lnTo>
                <a:lnTo>
                  <a:pt x="0" y="8989"/>
                </a:lnTo>
                <a:lnTo>
                  <a:pt x="0" y="9525"/>
                </a:lnTo>
                <a:lnTo>
                  <a:pt x="0" y="10822"/>
                </a:lnTo>
                <a:lnTo>
                  <a:pt x="0" y="15831"/>
                </a:lnTo>
                <a:lnTo>
                  <a:pt x="166" y="16547"/>
                </a:lnTo>
                <a:lnTo>
                  <a:pt x="662" y="17307"/>
                </a:lnTo>
                <a:lnTo>
                  <a:pt x="1697" y="18380"/>
                </a:lnTo>
                <a:lnTo>
                  <a:pt x="2814" y="19275"/>
                </a:lnTo>
                <a:lnTo>
                  <a:pt x="3641" y="19766"/>
                </a:lnTo>
                <a:lnTo>
                  <a:pt x="4428" y="20169"/>
                </a:lnTo>
                <a:lnTo>
                  <a:pt x="5421" y="20527"/>
                </a:lnTo>
                <a:lnTo>
                  <a:pt x="6372" y="20884"/>
                </a:lnTo>
                <a:lnTo>
                  <a:pt x="7572" y="21242"/>
                </a:lnTo>
                <a:lnTo>
                  <a:pt x="8648" y="21466"/>
                </a:lnTo>
                <a:lnTo>
                  <a:pt x="9766" y="21600"/>
                </a:lnTo>
                <a:lnTo>
                  <a:pt x="11131" y="21600"/>
                </a:lnTo>
                <a:lnTo>
                  <a:pt x="12414" y="21600"/>
                </a:lnTo>
                <a:lnTo>
                  <a:pt x="13779" y="21466"/>
                </a:lnTo>
                <a:lnTo>
                  <a:pt x="14855" y="21242"/>
                </a:lnTo>
                <a:lnTo>
                  <a:pt x="15807" y="20884"/>
                </a:lnTo>
                <a:lnTo>
                  <a:pt x="16841" y="20527"/>
                </a:lnTo>
                <a:lnTo>
                  <a:pt x="17669" y="20169"/>
                </a:lnTo>
                <a:lnTo>
                  <a:pt x="18455" y="19766"/>
                </a:lnTo>
                <a:lnTo>
                  <a:pt x="19117" y="19275"/>
                </a:lnTo>
                <a:lnTo>
                  <a:pt x="20234" y="18380"/>
                </a:lnTo>
                <a:lnTo>
                  <a:pt x="21062" y="17307"/>
                </a:lnTo>
                <a:lnTo>
                  <a:pt x="21600" y="16547"/>
                </a:lnTo>
                <a:lnTo>
                  <a:pt x="21600" y="15831"/>
                </a:lnTo>
                <a:lnTo>
                  <a:pt x="21600" y="10733"/>
                </a:lnTo>
                <a:lnTo>
                  <a:pt x="21600" y="9525"/>
                </a:lnTo>
                <a:lnTo>
                  <a:pt x="21600" y="8989"/>
                </a:lnTo>
                <a:lnTo>
                  <a:pt x="21434" y="8273"/>
                </a:lnTo>
                <a:lnTo>
                  <a:pt x="21062" y="7737"/>
                </a:lnTo>
                <a:lnTo>
                  <a:pt x="20566" y="7155"/>
                </a:lnTo>
                <a:lnTo>
                  <a:pt x="19903" y="6663"/>
                </a:lnTo>
                <a:lnTo>
                  <a:pt x="19283" y="6306"/>
                </a:lnTo>
                <a:lnTo>
                  <a:pt x="18621" y="6127"/>
                </a:lnTo>
                <a:lnTo>
                  <a:pt x="17752" y="5993"/>
                </a:lnTo>
                <a:close/>
              </a:path>
              <a:path w="21600" h="21600" extrusionOk="0">
                <a:moveTo>
                  <a:pt x="8152" y="3443"/>
                </a:moveTo>
                <a:lnTo>
                  <a:pt x="13862" y="3443"/>
                </a:lnTo>
              </a:path>
              <a:path w="21600" h="21600" extrusionOk="0">
                <a:moveTo>
                  <a:pt x="8152" y="5993"/>
                </a:moveTo>
                <a:lnTo>
                  <a:pt x="13862" y="5993"/>
                </a:lnTo>
              </a:path>
            </a:pathLst>
          </a:custGeom>
          <a:noFill/>
          <a:ln w="9525">
            <a:solidFill>
              <a:srgbClr val="000000"/>
            </a:solidFill>
            <a:miter lim="800000"/>
            <a:headEnd/>
            <a:tailEnd/>
          </a:ln>
          <a:effectLst/>
        </p:spPr>
        <p:txBody>
          <a:bodyPr/>
          <a:lstStyle/>
          <a:p>
            <a:pPr>
              <a:defRPr/>
            </a:pPr>
            <a:endParaRPr lang="ja-JP" altLang="en-US" sz="1286"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99" name="chair1"/>
          <p:cNvSpPr>
            <a:spLocks noEditPoints="1" noChangeArrowheads="1"/>
          </p:cNvSpPr>
          <p:nvPr/>
        </p:nvSpPr>
        <p:spPr bwMode="auto">
          <a:xfrm rot="10800000">
            <a:off x="3218316" y="3819858"/>
            <a:ext cx="138339" cy="164419"/>
          </a:xfrm>
          <a:custGeom>
            <a:avLst/>
            <a:gdLst>
              <a:gd name="T0" fmla="*/ 10800 w 21600"/>
              <a:gd name="T1" fmla="*/ 0 h 21600"/>
              <a:gd name="T2" fmla="*/ 21600 w 21600"/>
              <a:gd name="T3" fmla="*/ 10800 h 21600"/>
              <a:gd name="T4" fmla="*/ 10800 w 21600"/>
              <a:gd name="T5" fmla="*/ 21600 h 21600"/>
              <a:gd name="T6" fmla="*/ 0 w 21600"/>
              <a:gd name="T7" fmla="*/ 10800 h 21600"/>
              <a:gd name="T8" fmla="*/ 1593 w 21600"/>
              <a:gd name="T9" fmla="*/ 7848 h 21600"/>
              <a:gd name="T10" fmla="*/ 20317 w 21600"/>
              <a:gd name="T11" fmla="*/ 17575 h 21600"/>
            </a:gdLst>
            <a:ahLst/>
            <a:cxnLst>
              <a:cxn ang="0">
                <a:pos x="T0" y="T1"/>
              </a:cxn>
              <a:cxn ang="0">
                <a:pos x="T2" y="T3"/>
              </a:cxn>
              <a:cxn ang="0">
                <a:pos x="T4" y="T5"/>
              </a:cxn>
              <a:cxn ang="0">
                <a:pos x="T6" y="T7"/>
              </a:cxn>
            </a:cxnLst>
            <a:rect l="T8" t="T9" r="T10" b="T11"/>
            <a:pathLst>
              <a:path w="21600" h="21600" extrusionOk="0">
                <a:moveTo>
                  <a:pt x="17752" y="5993"/>
                </a:moveTo>
                <a:lnTo>
                  <a:pt x="13862" y="5993"/>
                </a:lnTo>
                <a:lnTo>
                  <a:pt x="13862" y="3443"/>
                </a:lnTo>
                <a:lnTo>
                  <a:pt x="18455" y="3443"/>
                </a:lnTo>
                <a:lnTo>
                  <a:pt x="18952" y="3443"/>
                </a:lnTo>
                <a:lnTo>
                  <a:pt x="19448" y="3354"/>
                </a:lnTo>
                <a:lnTo>
                  <a:pt x="19697" y="3220"/>
                </a:lnTo>
                <a:lnTo>
                  <a:pt x="20234" y="3041"/>
                </a:lnTo>
                <a:lnTo>
                  <a:pt x="20566" y="2817"/>
                </a:lnTo>
                <a:lnTo>
                  <a:pt x="20731" y="2460"/>
                </a:lnTo>
                <a:lnTo>
                  <a:pt x="20897" y="2102"/>
                </a:lnTo>
                <a:lnTo>
                  <a:pt x="20897" y="1744"/>
                </a:lnTo>
                <a:lnTo>
                  <a:pt x="20897" y="1431"/>
                </a:lnTo>
                <a:lnTo>
                  <a:pt x="20731" y="1073"/>
                </a:lnTo>
                <a:lnTo>
                  <a:pt x="20566" y="716"/>
                </a:lnTo>
                <a:lnTo>
                  <a:pt x="20234" y="492"/>
                </a:lnTo>
                <a:lnTo>
                  <a:pt x="19697" y="224"/>
                </a:lnTo>
                <a:lnTo>
                  <a:pt x="19448" y="134"/>
                </a:lnTo>
                <a:lnTo>
                  <a:pt x="18952" y="0"/>
                </a:lnTo>
                <a:lnTo>
                  <a:pt x="18455" y="0"/>
                </a:lnTo>
                <a:lnTo>
                  <a:pt x="10966" y="0"/>
                </a:lnTo>
                <a:lnTo>
                  <a:pt x="3641" y="0"/>
                </a:lnTo>
                <a:lnTo>
                  <a:pt x="3145" y="0"/>
                </a:lnTo>
                <a:lnTo>
                  <a:pt x="2648" y="134"/>
                </a:lnTo>
                <a:lnTo>
                  <a:pt x="2276" y="224"/>
                </a:lnTo>
                <a:lnTo>
                  <a:pt x="1945" y="492"/>
                </a:lnTo>
                <a:lnTo>
                  <a:pt x="1697" y="716"/>
                </a:lnTo>
                <a:lnTo>
                  <a:pt x="1366" y="1073"/>
                </a:lnTo>
                <a:lnTo>
                  <a:pt x="1200" y="1431"/>
                </a:lnTo>
                <a:lnTo>
                  <a:pt x="1200" y="1744"/>
                </a:lnTo>
                <a:lnTo>
                  <a:pt x="1200" y="2102"/>
                </a:lnTo>
                <a:lnTo>
                  <a:pt x="1366" y="2460"/>
                </a:lnTo>
                <a:lnTo>
                  <a:pt x="1697" y="2817"/>
                </a:lnTo>
                <a:lnTo>
                  <a:pt x="1945" y="3041"/>
                </a:lnTo>
                <a:lnTo>
                  <a:pt x="2276" y="3220"/>
                </a:lnTo>
                <a:lnTo>
                  <a:pt x="2648" y="3354"/>
                </a:lnTo>
                <a:lnTo>
                  <a:pt x="3145" y="3443"/>
                </a:lnTo>
                <a:lnTo>
                  <a:pt x="3641" y="3443"/>
                </a:lnTo>
                <a:lnTo>
                  <a:pt x="8152" y="3443"/>
                </a:lnTo>
                <a:lnTo>
                  <a:pt x="8152" y="5993"/>
                </a:lnTo>
                <a:lnTo>
                  <a:pt x="3890" y="5993"/>
                </a:lnTo>
                <a:lnTo>
                  <a:pt x="3145" y="6127"/>
                </a:lnTo>
                <a:lnTo>
                  <a:pt x="2276" y="6306"/>
                </a:lnTo>
                <a:lnTo>
                  <a:pt x="1697" y="6663"/>
                </a:lnTo>
                <a:lnTo>
                  <a:pt x="1200" y="7155"/>
                </a:lnTo>
                <a:lnTo>
                  <a:pt x="662" y="7737"/>
                </a:lnTo>
                <a:lnTo>
                  <a:pt x="166" y="8273"/>
                </a:lnTo>
                <a:lnTo>
                  <a:pt x="0" y="8989"/>
                </a:lnTo>
                <a:lnTo>
                  <a:pt x="0" y="9525"/>
                </a:lnTo>
                <a:lnTo>
                  <a:pt x="0" y="10822"/>
                </a:lnTo>
                <a:lnTo>
                  <a:pt x="0" y="15831"/>
                </a:lnTo>
                <a:lnTo>
                  <a:pt x="166" y="16547"/>
                </a:lnTo>
                <a:lnTo>
                  <a:pt x="662" y="17307"/>
                </a:lnTo>
                <a:lnTo>
                  <a:pt x="1697" y="18380"/>
                </a:lnTo>
                <a:lnTo>
                  <a:pt x="2814" y="19275"/>
                </a:lnTo>
                <a:lnTo>
                  <a:pt x="3641" y="19766"/>
                </a:lnTo>
                <a:lnTo>
                  <a:pt x="4428" y="20169"/>
                </a:lnTo>
                <a:lnTo>
                  <a:pt x="5421" y="20527"/>
                </a:lnTo>
                <a:lnTo>
                  <a:pt x="6372" y="20884"/>
                </a:lnTo>
                <a:lnTo>
                  <a:pt x="7572" y="21242"/>
                </a:lnTo>
                <a:lnTo>
                  <a:pt x="8648" y="21466"/>
                </a:lnTo>
                <a:lnTo>
                  <a:pt x="9766" y="21600"/>
                </a:lnTo>
                <a:lnTo>
                  <a:pt x="11131" y="21600"/>
                </a:lnTo>
                <a:lnTo>
                  <a:pt x="12414" y="21600"/>
                </a:lnTo>
                <a:lnTo>
                  <a:pt x="13779" y="21466"/>
                </a:lnTo>
                <a:lnTo>
                  <a:pt x="14855" y="21242"/>
                </a:lnTo>
                <a:lnTo>
                  <a:pt x="15807" y="20884"/>
                </a:lnTo>
                <a:lnTo>
                  <a:pt x="16841" y="20527"/>
                </a:lnTo>
                <a:lnTo>
                  <a:pt x="17669" y="20169"/>
                </a:lnTo>
                <a:lnTo>
                  <a:pt x="18455" y="19766"/>
                </a:lnTo>
                <a:lnTo>
                  <a:pt x="19117" y="19275"/>
                </a:lnTo>
                <a:lnTo>
                  <a:pt x="20234" y="18380"/>
                </a:lnTo>
                <a:lnTo>
                  <a:pt x="21062" y="17307"/>
                </a:lnTo>
                <a:lnTo>
                  <a:pt x="21600" y="16547"/>
                </a:lnTo>
                <a:lnTo>
                  <a:pt x="21600" y="15831"/>
                </a:lnTo>
                <a:lnTo>
                  <a:pt x="21600" y="10733"/>
                </a:lnTo>
                <a:lnTo>
                  <a:pt x="21600" y="9525"/>
                </a:lnTo>
                <a:lnTo>
                  <a:pt x="21600" y="8989"/>
                </a:lnTo>
                <a:lnTo>
                  <a:pt x="21434" y="8273"/>
                </a:lnTo>
                <a:lnTo>
                  <a:pt x="21062" y="7737"/>
                </a:lnTo>
                <a:lnTo>
                  <a:pt x="20566" y="7155"/>
                </a:lnTo>
                <a:lnTo>
                  <a:pt x="19903" y="6663"/>
                </a:lnTo>
                <a:lnTo>
                  <a:pt x="19283" y="6306"/>
                </a:lnTo>
                <a:lnTo>
                  <a:pt x="18621" y="6127"/>
                </a:lnTo>
                <a:lnTo>
                  <a:pt x="17752" y="5993"/>
                </a:lnTo>
                <a:close/>
              </a:path>
              <a:path w="21600" h="21600" extrusionOk="0">
                <a:moveTo>
                  <a:pt x="8152" y="3443"/>
                </a:moveTo>
                <a:lnTo>
                  <a:pt x="13862" y="3443"/>
                </a:lnTo>
              </a:path>
              <a:path w="21600" h="21600" extrusionOk="0">
                <a:moveTo>
                  <a:pt x="8152" y="5993"/>
                </a:moveTo>
                <a:lnTo>
                  <a:pt x="13862" y="5993"/>
                </a:lnTo>
              </a:path>
            </a:pathLst>
          </a:custGeom>
          <a:noFill/>
          <a:ln w="9525">
            <a:solidFill>
              <a:srgbClr val="000000"/>
            </a:solidFill>
            <a:miter lim="800000"/>
            <a:headEnd/>
            <a:tailEnd/>
          </a:ln>
          <a:effectLst/>
        </p:spPr>
        <p:txBody>
          <a:bodyPr/>
          <a:lstStyle/>
          <a:p>
            <a:pPr>
              <a:defRPr/>
            </a:pPr>
            <a:endParaRPr lang="ja-JP" altLang="en-US" sz="1286"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100" name="chair1"/>
          <p:cNvSpPr>
            <a:spLocks noEditPoints="1" noChangeArrowheads="1"/>
          </p:cNvSpPr>
          <p:nvPr/>
        </p:nvSpPr>
        <p:spPr bwMode="auto">
          <a:xfrm rot="10800000">
            <a:off x="3218314" y="4053315"/>
            <a:ext cx="138339" cy="164419"/>
          </a:xfrm>
          <a:custGeom>
            <a:avLst/>
            <a:gdLst>
              <a:gd name="T0" fmla="*/ 10800 w 21600"/>
              <a:gd name="T1" fmla="*/ 0 h 21600"/>
              <a:gd name="T2" fmla="*/ 21600 w 21600"/>
              <a:gd name="T3" fmla="*/ 10800 h 21600"/>
              <a:gd name="T4" fmla="*/ 10800 w 21600"/>
              <a:gd name="T5" fmla="*/ 21600 h 21600"/>
              <a:gd name="T6" fmla="*/ 0 w 21600"/>
              <a:gd name="T7" fmla="*/ 10800 h 21600"/>
              <a:gd name="T8" fmla="*/ 1593 w 21600"/>
              <a:gd name="T9" fmla="*/ 7848 h 21600"/>
              <a:gd name="T10" fmla="*/ 20317 w 21600"/>
              <a:gd name="T11" fmla="*/ 17575 h 21600"/>
            </a:gdLst>
            <a:ahLst/>
            <a:cxnLst>
              <a:cxn ang="0">
                <a:pos x="T0" y="T1"/>
              </a:cxn>
              <a:cxn ang="0">
                <a:pos x="T2" y="T3"/>
              </a:cxn>
              <a:cxn ang="0">
                <a:pos x="T4" y="T5"/>
              </a:cxn>
              <a:cxn ang="0">
                <a:pos x="T6" y="T7"/>
              </a:cxn>
            </a:cxnLst>
            <a:rect l="T8" t="T9" r="T10" b="T11"/>
            <a:pathLst>
              <a:path w="21600" h="21600" extrusionOk="0">
                <a:moveTo>
                  <a:pt x="17752" y="5993"/>
                </a:moveTo>
                <a:lnTo>
                  <a:pt x="13862" y="5993"/>
                </a:lnTo>
                <a:lnTo>
                  <a:pt x="13862" y="3443"/>
                </a:lnTo>
                <a:lnTo>
                  <a:pt x="18455" y="3443"/>
                </a:lnTo>
                <a:lnTo>
                  <a:pt x="18952" y="3443"/>
                </a:lnTo>
                <a:lnTo>
                  <a:pt x="19448" y="3354"/>
                </a:lnTo>
                <a:lnTo>
                  <a:pt x="19697" y="3220"/>
                </a:lnTo>
                <a:lnTo>
                  <a:pt x="20234" y="3041"/>
                </a:lnTo>
                <a:lnTo>
                  <a:pt x="20566" y="2817"/>
                </a:lnTo>
                <a:lnTo>
                  <a:pt x="20731" y="2460"/>
                </a:lnTo>
                <a:lnTo>
                  <a:pt x="20897" y="2102"/>
                </a:lnTo>
                <a:lnTo>
                  <a:pt x="20897" y="1744"/>
                </a:lnTo>
                <a:lnTo>
                  <a:pt x="20897" y="1431"/>
                </a:lnTo>
                <a:lnTo>
                  <a:pt x="20731" y="1073"/>
                </a:lnTo>
                <a:lnTo>
                  <a:pt x="20566" y="716"/>
                </a:lnTo>
                <a:lnTo>
                  <a:pt x="20234" y="492"/>
                </a:lnTo>
                <a:lnTo>
                  <a:pt x="19697" y="224"/>
                </a:lnTo>
                <a:lnTo>
                  <a:pt x="19448" y="134"/>
                </a:lnTo>
                <a:lnTo>
                  <a:pt x="18952" y="0"/>
                </a:lnTo>
                <a:lnTo>
                  <a:pt x="18455" y="0"/>
                </a:lnTo>
                <a:lnTo>
                  <a:pt x="10966" y="0"/>
                </a:lnTo>
                <a:lnTo>
                  <a:pt x="3641" y="0"/>
                </a:lnTo>
                <a:lnTo>
                  <a:pt x="3145" y="0"/>
                </a:lnTo>
                <a:lnTo>
                  <a:pt x="2648" y="134"/>
                </a:lnTo>
                <a:lnTo>
                  <a:pt x="2276" y="224"/>
                </a:lnTo>
                <a:lnTo>
                  <a:pt x="1945" y="492"/>
                </a:lnTo>
                <a:lnTo>
                  <a:pt x="1697" y="716"/>
                </a:lnTo>
                <a:lnTo>
                  <a:pt x="1366" y="1073"/>
                </a:lnTo>
                <a:lnTo>
                  <a:pt x="1200" y="1431"/>
                </a:lnTo>
                <a:lnTo>
                  <a:pt x="1200" y="1744"/>
                </a:lnTo>
                <a:lnTo>
                  <a:pt x="1200" y="2102"/>
                </a:lnTo>
                <a:lnTo>
                  <a:pt x="1366" y="2460"/>
                </a:lnTo>
                <a:lnTo>
                  <a:pt x="1697" y="2817"/>
                </a:lnTo>
                <a:lnTo>
                  <a:pt x="1945" y="3041"/>
                </a:lnTo>
                <a:lnTo>
                  <a:pt x="2276" y="3220"/>
                </a:lnTo>
                <a:lnTo>
                  <a:pt x="2648" y="3354"/>
                </a:lnTo>
                <a:lnTo>
                  <a:pt x="3145" y="3443"/>
                </a:lnTo>
                <a:lnTo>
                  <a:pt x="3641" y="3443"/>
                </a:lnTo>
                <a:lnTo>
                  <a:pt x="8152" y="3443"/>
                </a:lnTo>
                <a:lnTo>
                  <a:pt x="8152" y="5993"/>
                </a:lnTo>
                <a:lnTo>
                  <a:pt x="3890" y="5993"/>
                </a:lnTo>
                <a:lnTo>
                  <a:pt x="3145" y="6127"/>
                </a:lnTo>
                <a:lnTo>
                  <a:pt x="2276" y="6306"/>
                </a:lnTo>
                <a:lnTo>
                  <a:pt x="1697" y="6663"/>
                </a:lnTo>
                <a:lnTo>
                  <a:pt x="1200" y="7155"/>
                </a:lnTo>
                <a:lnTo>
                  <a:pt x="662" y="7737"/>
                </a:lnTo>
                <a:lnTo>
                  <a:pt x="166" y="8273"/>
                </a:lnTo>
                <a:lnTo>
                  <a:pt x="0" y="8989"/>
                </a:lnTo>
                <a:lnTo>
                  <a:pt x="0" y="9525"/>
                </a:lnTo>
                <a:lnTo>
                  <a:pt x="0" y="10822"/>
                </a:lnTo>
                <a:lnTo>
                  <a:pt x="0" y="15831"/>
                </a:lnTo>
                <a:lnTo>
                  <a:pt x="166" y="16547"/>
                </a:lnTo>
                <a:lnTo>
                  <a:pt x="662" y="17307"/>
                </a:lnTo>
                <a:lnTo>
                  <a:pt x="1697" y="18380"/>
                </a:lnTo>
                <a:lnTo>
                  <a:pt x="2814" y="19275"/>
                </a:lnTo>
                <a:lnTo>
                  <a:pt x="3641" y="19766"/>
                </a:lnTo>
                <a:lnTo>
                  <a:pt x="4428" y="20169"/>
                </a:lnTo>
                <a:lnTo>
                  <a:pt x="5421" y="20527"/>
                </a:lnTo>
                <a:lnTo>
                  <a:pt x="6372" y="20884"/>
                </a:lnTo>
                <a:lnTo>
                  <a:pt x="7572" y="21242"/>
                </a:lnTo>
                <a:lnTo>
                  <a:pt x="8648" y="21466"/>
                </a:lnTo>
                <a:lnTo>
                  <a:pt x="9766" y="21600"/>
                </a:lnTo>
                <a:lnTo>
                  <a:pt x="11131" y="21600"/>
                </a:lnTo>
                <a:lnTo>
                  <a:pt x="12414" y="21600"/>
                </a:lnTo>
                <a:lnTo>
                  <a:pt x="13779" y="21466"/>
                </a:lnTo>
                <a:lnTo>
                  <a:pt x="14855" y="21242"/>
                </a:lnTo>
                <a:lnTo>
                  <a:pt x="15807" y="20884"/>
                </a:lnTo>
                <a:lnTo>
                  <a:pt x="16841" y="20527"/>
                </a:lnTo>
                <a:lnTo>
                  <a:pt x="17669" y="20169"/>
                </a:lnTo>
                <a:lnTo>
                  <a:pt x="18455" y="19766"/>
                </a:lnTo>
                <a:lnTo>
                  <a:pt x="19117" y="19275"/>
                </a:lnTo>
                <a:lnTo>
                  <a:pt x="20234" y="18380"/>
                </a:lnTo>
                <a:lnTo>
                  <a:pt x="21062" y="17307"/>
                </a:lnTo>
                <a:lnTo>
                  <a:pt x="21600" y="16547"/>
                </a:lnTo>
                <a:lnTo>
                  <a:pt x="21600" y="15831"/>
                </a:lnTo>
                <a:lnTo>
                  <a:pt x="21600" y="10733"/>
                </a:lnTo>
                <a:lnTo>
                  <a:pt x="21600" y="9525"/>
                </a:lnTo>
                <a:lnTo>
                  <a:pt x="21600" y="8989"/>
                </a:lnTo>
                <a:lnTo>
                  <a:pt x="21434" y="8273"/>
                </a:lnTo>
                <a:lnTo>
                  <a:pt x="21062" y="7737"/>
                </a:lnTo>
                <a:lnTo>
                  <a:pt x="20566" y="7155"/>
                </a:lnTo>
                <a:lnTo>
                  <a:pt x="19903" y="6663"/>
                </a:lnTo>
                <a:lnTo>
                  <a:pt x="19283" y="6306"/>
                </a:lnTo>
                <a:lnTo>
                  <a:pt x="18621" y="6127"/>
                </a:lnTo>
                <a:lnTo>
                  <a:pt x="17752" y="5993"/>
                </a:lnTo>
                <a:close/>
              </a:path>
              <a:path w="21600" h="21600" extrusionOk="0">
                <a:moveTo>
                  <a:pt x="8152" y="3443"/>
                </a:moveTo>
                <a:lnTo>
                  <a:pt x="13862" y="3443"/>
                </a:lnTo>
              </a:path>
              <a:path w="21600" h="21600" extrusionOk="0">
                <a:moveTo>
                  <a:pt x="8152" y="5993"/>
                </a:moveTo>
                <a:lnTo>
                  <a:pt x="13862" y="5993"/>
                </a:lnTo>
              </a:path>
            </a:pathLst>
          </a:custGeom>
          <a:noFill/>
          <a:ln w="9525">
            <a:solidFill>
              <a:srgbClr val="000000"/>
            </a:solidFill>
            <a:miter lim="800000"/>
            <a:headEnd/>
            <a:tailEnd/>
          </a:ln>
          <a:effectLst/>
        </p:spPr>
        <p:txBody>
          <a:bodyPr/>
          <a:lstStyle/>
          <a:p>
            <a:pPr>
              <a:defRPr/>
            </a:pPr>
            <a:endParaRPr lang="ja-JP" altLang="en-US" sz="1286"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101" name="chair1"/>
          <p:cNvSpPr>
            <a:spLocks noEditPoints="1" noChangeArrowheads="1"/>
          </p:cNvSpPr>
          <p:nvPr/>
        </p:nvSpPr>
        <p:spPr bwMode="auto">
          <a:xfrm rot="10800000">
            <a:off x="3218313" y="4295943"/>
            <a:ext cx="138339" cy="164419"/>
          </a:xfrm>
          <a:custGeom>
            <a:avLst/>
            <a:gdLst>
              <a:gd name="T0" fmla="*/ 10800 w 21600"/>
              <a:gd name="T1" fmla="*/ 0 h 21600"/>
              <a:gd name="T2" fmla="*/ 21600 w 21600"/>
              <a:gd name="T3" fmla="*/ 10800 h 21600"/>
              <a:gd name="T4" fmla="*/ 10800 w 21600"/>
              <a:gd name="T5" fmla="*/ 21600 h 21600"/>
              <a:gd name="T6" fmla="*/ 0 w 21600"/>
              <a:gd name="T7" fmla="*/ 10800 h 21600"/>
              <a:gd name="T8" fmla="*/ 1593 w 21600"/>
              <a:gd name="T9" fmla="*/ 7848 h 21600"/>
              <a:gd name="T10" fmla="*/ 20317 w 21600"/>
              <a:gd name="T11" fmla="*/ 17575 h 21600"/>
            </a:gdLst>
            <a:ahLst/>
            <a:cxnLst>
              <a:cxn ang="0">
                <a:pos x="T0" y="T1"/>
              </a:cxn>
              <a:cxn ang="0">
                <a:pos x="T2" y="T3"/>
              </a:cxn>
              <a:cxn ang="0">
                <a:pos x="T4" y="T5"/>
              </a:cxn>
              <a:cxn ang="0">
                <a:pos x="T6" y="T7"/>
              </a:cxn>
            </a:cxnLst>
            <a:rect l="T8" t="T9" r="T10" b="T11"/>
            <a:pathLst>
              <a:path w="21600" h="21600" extrusionOk="0">
                <a:moveTo>
                  <a:pt x="17752" y="5993"/>
                </a:moveTo>
                <a:lnTo>
                  <a:pt x="13862" y="5993"/>
                </a:lnTo>
                <a:lnTo>
                  <a:pt x="13862" y="3443"/>
                </a:lnTo>
                <a:lnTo>
                  <a:pt x="18455" y="3443"/>
                </a:lnTo>
                <a:lnTo>
                  <a:pt x="18952" y="3443"/>
                </a:lnTo>
                <a:lnTo>
                  <a:pt x="19448" y="3354"/>
                </a:lnTo>
                <a:lnTo>
                  <a:pt x="19697" y="3220"/>
                </a:lnTo>
                <a:lnTo>
                  <a:pt x="20234" y="3041"/>
                </a:lnTo>
                <a:lnTo>
                  <a:pt x="20566" y="2817"/>
                </a:lnTo>
                <a:lnTo>
                  <a:pt x="20731" y="2460"/>
                </a:lnTo>
                <a:lnTo>
                  <a:pt x="20897" y="2102"/>
                </a:lnTo>
                <a:lnTo>
                  <a:pt x="20897" y="1744"/>
                </a:lnTo>
                <a:lnTo>
                  <a:pt x="20897" y="1431"/>
                </a:lnTo>
                <a:lnTo>
                  <a:pt x="20731" y="1073"/>
                </a:lnTo>
                <a:lnTo>
                  <a:pt x="20566" y="716"/>
                </a:lnTo>
                <a:lnTo>
                  <a:pt x="20234" y="492"/>
                </a:lnTo>
                <a:lnTo>
                  <a:pt x="19697" y="224"/>
                </a:lnTo>
                <a:lnTo>
                  <a:pt x="19448" y="134"/>
                </a:lnTo>
                <a:lnTo>
                  <a:pt x="18952" y="0"/>
                </a:lnTo>
                <a:lnTo>
                  <a:pt x="18455" y="0"/>
                </a:lnTo>
                <a:lnTo>
                  <a:pt x="10966" y="0"/>
                </a:lnTo>
                <a:lnTo>
                  <a:pt x="3641" y="0"/>
                </a:lnTo>
                <a:lnTo>
                  <a:pt x="3145" y="0"/>
                </a:lnTo>
                <a:lnTo>
                  <a:pt x="2648" y="134"/>
                </a:lnTo>
                <a:lnTo>
                  <a:pt x="2276" y="224"/>
                </a:lnTo>
                <a:lnTo>
                  <a:pt x="1945" y="492"/>
                </a:lnTo>
                <a:lnTo>
                  <a:pt x="1697" y="716"/>
                </a:lnTo>
                <a:lnTo>
                  <a:pt x="1366" y="1073"/>
                </a:lnTo>
                <a:lnTo>
                  <a:pt x="1200" y="1431"/>
                </a:lnTo>
                <a:lnTo>
                  <a:pt x="1200" y="1744"/>
                </a:lnTo>
                <a:lnTo>
                  <a:pt x="1200" y="2102"/>
                </a:lnTo>
                <a:lnTo>
                  <a:pt x="1366" y="2460"/>
                </a:lnTo>
                <a:lnTo>
                  <a:pt x="1697" y="2817"/>
                </a:lnTo>
                <a:lnTo>
                  <a:pt x="1945" y="3041"/>
                </a:lnTo>
                <a:lnTo>
                  <a:pt x="2276" y="3220"/>
                </a:lnTo>
                <a:lnTo>
                  <a:pt x="2648" y="3354"/>
                </a:lnTo>
                <a:lnTo>
                  <a:pt x="3145" y="3443"/>
                </a:lnTo>
                <a:lnTo>
                  <a:pt x="3641" y="3443"/>
                </a:lnTo>
                <a:lnTo>
                  <a:pt x="8152" y="3443"/>
                </a:lnTo>
                <a:lnTo>
                  <a:pt x="8152" y="5993"/>
                </a:lnTo>
                <a:lnTo>
                  <a:pt x="3890" y="5993"/>
                </a:lnTo>
                <a:lnTo>
                  <a:pt x="3145" y="6127"/>
                </a:lnTo>
                <a:lnTo>
                  <a:pt x="2276" y="6306"/>
                </a:lnTo>
                <a:lnTo>
                  <a:pt x="1697" y="6663"/>
                </a:lnTo>
                <a:lnTo>
                  <a:pt x="1200" y="7155"/>
                </a:lnTo>
                <a:lnTo>
                  <a:pt x="662" y="7737"/>
                </a:lnTo>
                <a:lnTo>
                  <a:pt x="166" y="8273"/>
                </a:lnTo>
                <a:lnTo>
                  <a:pt x="0" y="8989"/>
                </a:lnTo>
                <a:lnTo>
                  <a:pt x="0" y="9525"/>
                </a:lnTo>
                <a:lnTo>
                  <a:pt x="0" y="10822"/>
                </a:lnTo>
                <a:lnTo>
                  <a:pt x="0" y="15831"/>
                </a:lnTo>
                <a:lnTo>
                  <a:pt x="166" y="16547"/>
                </a:lnTo>
                <a:lnTo>
                  <a:pt x="662" y="17307"/>
                </a:lnTo>
                <a:lnTo>
                  <a:pt x="1697" y="18380"/>
                </a:lnTo>
                <a:lnTo>
                  <a:pt x="2814" y="19275"/>
                </a:lnTo>
                <a:lnTo>
                  <a:pt x="3641" y="19766"/>
                </a:lnTo>
                <a:lnTo>
                  <a:pt x="4428" y="20169"/>
                </a:lnTo>
                <a:lnTo>
                  <a:pt x="5421" y="20527"/>
                </a:lnTo>
                <a:lnTo>
                  <a:pt x="6372" y="20884"/>
                </a:lnTo>
                <a:lnTo>
                  <a:pt x="7572" y="21242"/>
                </a:lnTo>
                <a:lnTo>
                  <a:pt x="8648" y="21466"/>
                </a:lnTo>
                <a:lnTo>
                  <a:pt x="9766" y="21600"/>
                </a:lnTo>
                <a:lnTo>
                  <a:pt x="11131" y="21600"/>
                </a:lnTo>
                <a:lnTo>
                  <a:pt x="12414" y="21600"/>
                </a:lnTo>
                <a:lnTo>
                  <a:pt x="13779" y="21466"/>
                </a:lnTo>
                <a:lnTo>
                  <a:pt x="14855" y="21242"/>
                </a:lnTo>
                <a:lnTo>
                  <a:pt x="15807" y="20884"/>
                </a:lnTo>
                <a:lnTo>
                  <a:pt x="16841" y="20527"/>
                </a:lnTo>
                <a:lnTo>
                  <a:pt x="17669" y="20169"/>
                </a:lnTo>
                <a:lnTo>
                  <a:pt x="18455" y="19766"/>
                </a:lnTo>
                <a:lnTo>
                  <a:pt x="19117" y="19275"/>
                </a:lnTo>
                <a:lnTo>
                  <a:pt x="20234" y="18380"/>
                </a:lnTo>
                <a:lnTo>
                  <a:pt x="21062" y="17307"/>
                </a:lnTo>
                <a:lnTo>
                  <a:pt x="21600" y="16547"/>
                </a:lnTo>
                <a:lnTo>
                  <a:pt x="21600" y="15831"/>
                </a:lnTo>
                <a:lnTo>
                  <a:pt x="21600" y="10733"/>
                </a:lnTo>
                <a:lnTo>
                  <a:pt x="21600" y="9525"/>
                </a:lnTo>
                <a:lnTo>
                  <a:pt x="21600" y="8989"/>
                </a:lnTo>
                <a:lnTo>
                  <a:pt x="21434" y="8273"/>
                </a:lnTo>
                <a:lnTo>
                  <a:pt x="21062" y="7737"/>
                </a:lnTo>
                <a:lnTo>
                  <a:pt x="20566" y="7155"/>
                </a:lnTo>
                <a:lnTo>
                  <a:pt x="19903" y="6663"/>
                </a:lnTo>
                <a:lnTo>
                  <a:pt x="19283" y="6306"/>
                </a:lnTo>
                <a:lnTo>
                  <a:pt x="18621" y="6127"/>
                </a:lnTo>
                <a:lnTo>
                  <a:pt x="17752" y="5993"/>
                </a:lnTo>
                <a:close/>
              </a:path>
              <a:path w="21600" h="21600" extrusionOk="0">
                <a:moveTo>
                  <a:pt x="8152" y="3443"/>
                </a:moveTo>
                <a:lnTo>
                  <a:pt x="13862" y="3443"/>
                </a:lnTo>
              </a:path>
              <a:path w="21600" h="21600" extrusionOk="0">
                <a:moveTo>
                  <a:pt x="8152" y="5993"/>
                </a:moveTo>
                <a:lnTo>
                  <a:pt x="13862" y="5993"/>
                </a:lnTo>
              </a:path>
            </a:pathLst>
          </a:custGeom>
          <a:noFill/>
          <a:ln w="9525">
            <a:solidFill>
              <a:srgbClr val="000000"/>
            </a:solidFill>
            <a:miter lim="800000"/>
            <a:headEnd/>
            <a:tailEnd/>
          </a:ln>
          <a:effectLst/>
        </p:spPr>
        <p:txBody>
          <a:bodyPr/>
          <a:lstStyle/>
          <a:p>
            <a:pPr>
              <a:defRPr/>
            </a:pPr>
            <a:endParaRPr lang="ja-JP" altLang="en-US" sz="1286"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104" name="テキスト ボックス 103">
            <a:extLst>
              <a:ext uri="{FF2B5EF4-FFF2-40B4-BE49-F238E27FC236}">
                <a16:creationId xmlns:a16="http://schemas.microsoft.com/office/drawing/2014/main" id="{4990E986-CBEF-4C75-9BE4-28C5F26635D3}"/>
              </a:ext>
            </a:extLst>
          </p:cNvPr>
          <p:cNvSpPr txBox="1"/>
          <p:nvPr/>
        </p:nvSpPr>
        <p:spPr>
          <a:xfrm>
            <a:off x="4816815" y="2539460"/>
            <a:ext cx="507177" cy="202235"/>
          </a:xfrm>
          <a:prstGeom prst="rect">
            <a:avLst/>
          </a:prstGeom>
          <a:noFill/>
        </p:spPr>
        <p:txBody>
          <a:bodyPr wrap="square" rtlCol="0">
            <a:spAutoFit/>
          </a:bodyPr>
          <a:lstStyle/>
          <a:p>
            <a:pPr algn="ctr"/>
            <a:r>
              <a:rPr lang="ja-JP" altLang="en-US" sz="714" dirty="0">
                <a:solidFill>
                  <a:schemeClr val="tx1">
                    <a:lumMod val="85000"/>
                    <a:lumOff val="15000"/>
                  </a:schemeClr>
                </a:solidFill>
                <a:latin typeface="+mn-ea"/>
              </a:rPr>
              <a:t>発表者</a:t>
            </a:r>
          </a:p>
        </p:txBody>
      </p:sp>
      <p:sp>
        <p:nvSpPr>
          <p:cNvPr id="105" name="chair1"/>
          <p:cNvSpPr>
            <a:spLocks noEditPoints="1" noChangeArrowheads="1"/>
          </p:cNvSpPr>
          <p:nvPr/>
        </p:nvSpPr>
        <p:spPr bwMode="auto">
          <a:xfrm rot="5400000">
            <a:off x="7491742" y="3195638"/>
            <a:ext cx="138339" cy="164419"/>
          </a:xfrm>
          <a:custGeom>
            <a:avLst/>
            <a:gdLst>
              <a:gd name="T0" fmla="*/ 10800 w 21600"/>
              <a:gd name="T1" fmla="*/ 0 h 21600"/>
              <a:gd name="T2" fmla="*/ 21600 w 21600"/>
              <a:gd name="T3" fmla="*/ 10800 h 21600"/>
              <a:gd name="T4" fmla="*/ 10800 w 21600"/>
              <a:gd name="T5" fmla="*/ 21600 h 21600"/>
              <a:gd name="T6" fmla="*/ 0 w 21600"/>
              <a:gd name="T7" fmla="*/ 10800 h 21600"/>
              <a:gd name="T8" fmla="*/ 1593 w 21600"/>
              <a:gd name="T9" fmla="*/ 7848 h 21600"/>
              <a:gd name="T10" fmla="*/ 20317 w 21600"/>
              <a:gd name="T11" fmla="*/ 17575 h 21600"/>
            </a:gdLst>
            <a:ahLst/>
            <a:cxnLst>
              <a:cxn ang="0">
                <a:pos x="T0" y="T1"/>
              </a:cxn>
              <a:cxn ang="0">
                <a:pos x="T2" y="T3"/>
              </a:cxn>
              <a:cxn ang="0">
                <a:pos x="T4" y="T5"/>
              </a:cxn>
              <a:cxn ang="0">
                <a:pos x="T6" y="T7"/>
              </a:cxn>
            </a:cxnLst>
            <a:rect l="T8" t="T9" r="T10" b="T11"/>
            <a:pathLst>
              <a:path w="21600" h="21600" extrusionOk="0">
                <a:moveTo>
                  <a:pt x="17752" y="5993"/>
                </a:moveTo>
                <a:lnTo>
                  <a:pt x="13862" y="5993"/>
                </a:lnTo>
                <a:lnTo>
                  <a:pt x="13862" y="3443"/>
                </a:lnTo>
                <a:lnTo>
                  <a:pt x="18455" y="3443"/>
                </a:lnTo>
                <a:lnTo>
                  <a:pt x="18952" y="3443"/>
                </a:lnTo>
                <a:lnTo>
                  <a:pt x="19448" y="3354"/>
                </a:lnTo>
                <a:lnTo>
                  <a:pt x="19697" y="3220"/>
                </a:lnTo>
                <a:lnTo>
                  <a:pt x="20234" y="3041"/>
                </a:lnTo>
                <a:lnTo>
                  <a:pt x="20566" y="2817"/>
                </a:lnTo>
                <a:lnTo>
                  <a:pt x="20731" y="2460"/>
                </a:lnTo>
                <a:lnTo>
                  <a:pt x="20897" y="2102"/>
                </a:lnTo>
                <a:lnTo>
                  <a:pt x="20897" y="1744"/>
                </a:lnTo>
                <a:lnTo>
                  <a:pt x="20897" y="1431"/>
                </a:lnTo>
                <a:lnTo>
                  <a:pt x="20731" y="1073"/>
                </a:lnTo>
                <a:lnTo>
                  <a:pt x="20566" y="716"/>
                </a:lnTo>
                <a:lnTo>
                  <a:pt x="20234" y="492"/>
                </a:lnTo>
                <a:lnTo>
                  <a:pt x="19697" y="224"/>
                </a:lnTo>
                <a:lnTo>
                  <a:pt x="19448" y="134"/>
                </a:lnTo>
                <a:lnTo>
                  <a:pt x="18952" y="0"/>
                </a:lnTo>
                <a:lnTo>
                  <a:pt x="18455" y="0"/>
                </a:lnTo>
                <a:lnTo>
                  <a:pt x="10966" y="0"/>
                </a:lnTo>
                <a:lnTo>
                  <a:pt x="3641" y="0"/>
                </a:lnTo>
                <a:lnTo>
                  <a:pt x="3145" y="0"/>
                </a:lnTo>
                <a:lnTo>
                  <a:pt x="2648" y="134"/>
                </a:lnTo>
                <a:lnTo>
                  <a:pt x="2276" y="224"/>
                </a:lnTo>
                <a:lnTo>
                  <a:pt x="1945" y="492"/>
                </a:lnTo>
                <a:lnTo>
                  <a:pt x="1697" y="716"/>
                </a:lnTo>
                <a:lnTo>
                  <a:pt x="1366" y="1073"/>
                </a:lnTo>
                <a:lnTo>
                  <a:pt x="1200" y="1431"/>
                </a:lnTo>
                <a:lnTo>
                  <a:pt x="1200" y="1744"/>
                </a:lnTo>
                <a:lnTo>
                  <a:pt x="1200" y="2102"/>
                </a:lnTo>
                <a:lnTo>
                  <a:pt x="1366" y="2460"/>
                </a:lnTo>
                <a:lnTo>
                  <a:pt x="1697" y="2817"/>
                </a:lnTo>
                <a:lnTo>
                  <a:pt x="1945" y="3041"/>
                </a:lnTo>
                <a:lnTo>
                  <a:pt x="2276" y="3220"/>
                </a:lnTo>
                <a:lnTo>
                  <a:pt x="2648" y="3354"/>
                </a:lnTo>
                <a:lnTo>
                  <a:pt x="3145" y="3443"/>
                </a:lnTo>
                <a:lnTo>
                  <a:pt x="3641" y="3443"/>
                </a:lnTo>
                <a:lnTo>
                  <a:pt x="8152" y="3443"/>
                </a:lnTo>
                <a:lnTo>
                  <a:pt x="8152" y="5993"/>
                </a:lnTo>
                <a:lnTo>
                  <a:pt x="3890" y="5993"/>
                </a:lnTo>
                <a:lnTo>
                  <a:pt x="3145" y="6127"/>
                </a:lnTo>
                <a:lnTo>
                  <a:pt x="2276" y="6306"/>
                </a:lnTo>
                <a:lnTo>
                  <a:pt x="1697" y="6663"/>
                </a:lnTo>
                <a:lnTo>
                  <a:pt x="1200" y="7155"/>
                </a:lnTo>
                <a:lnTo>
                  <a:pt x="662" y="7737"/>
                </a:lnTo>
                <a:lnTo>
                  <a:pt x="166" y="8273"/>
                </a:lnTo>
                <a:lnTo>
                  <a:pt x="0" y="8989"/>
                </a:lnTo>
                <a:lnTo>
                  <a:pt x="0" y="9525"/>
                </a:lnTo>
                <a:lnTo>
                  <a:pt x="0" y="10822"/>
                </a:lnTo>
                <a:lnTo>
                  <a:pt x="0" y="15831"/>
                </a:lnTo>
                <a:lnTo>
                  <a:pt x="166" y="16547"/>
                </a:lnTo>
                <a:lnTo>
                  <a:pt x="662" y="17307"/>
                </a:lnTo>
                <a:lnTo>
                  <a:pt x="1697" y="18380"/>
                </a:lnTo>
                <a:lnTo>
                  <a:pt x="2814" y="19275"/>
                </a:lnTo>
                <a:lnTo>
                  <a:pt x="3641" y="19766"/>
                </a:lnTo>
                <a:lnTo>
                  <a:pt x="4428" y="20169"/>
                </a:lnTo>
                <a:lnTo>
                  <a:pt x="5421" y="20527"/>
                </a:lnTo>
                <a:lnTo>
                  <a:pt x="6372" y="20884"/>
                </a:lnTo>
                <a:lnTo>
                  <a:pt x="7572" y="21242"/>
                </a:lnTo>
                <a:lnTo>
                  <a:pt x="8648" y="21466"/>
                </a:lnTo>
                <a:lnTo>
                  <a:pt x="9766" y="21600"/>
                </a:lnTo>
                <a:lnTo>
                  <a:pt x="11131" y="21600"/>
                </a:lnTo>
                <a:lnTo>
                  <a:pt x="12414" y="21600"/>
                </a:lnTo>
                <a:lnTo>
                  <a:pt x="13779" y="21466"/>
                </a:lnTo>
                <a:lnTo>
                  <a:pt x="14855" y="21242"/>
                </a:lnTo>
                <a:lnTo>
                  <a:pt x="15807" y="20884"/>
                </a:lnTo>
                <a:lnTo>
                  <a:pt x="16841" y="20527"/>
                </a:lnTo>
                <a:lnTo>
                  <a:pt x="17669" y="20169"/>
                </a:lnTo>
                <a:lnTo>
                  <a:pt x="18455" y="19766"/>
                </a:lnTo>
                <a:lnTo>
                  <a:pt x="19117" y="19275"/>
                </a:lnTo>
                <a:lnTo>
                  <a:pt x="20234" y="18380"/>
                </a:lnTo>
                <a:lnTo>
                  <a:pt x="21062" y="17307"/>
                </a:lnTo>
                <a:lnTo>
                  <a:pt x="21600" y="16547"/>
                </a:lnTo>
                <a:lnTo>
                  <a:pt x="21600" y="15831"/>
                </a:lnTo>
                <a:lnTo>
                  <a:pt x="21600" y="10733"/>
                </a:lnTo>
                <a:lnTo>
                  <a:pt x="21600" y="9525"/>
                </a:lnTo>
                <a:lnTo>
                  <a:pt x="21600" y="8989"/>
                </a:lnTo>
                <a:lnTo>
                  <a:pt x="21434" y="8273"/>
                </a:lnTo>
                <a:lnTo>
                  <a:pt x="21062" y="7737"/>
                </a:lnTo>
                <a:lnTo>
                  <a:pt x="20566" y="7155"/>
                </a:lnTo>
                <a:lnTo>
                  <a:pt x="19903" y="6663"/>
                </a:lnTo>
                <a:lnTo>
                  <a:pt x="19283" y="6306"/>
                </a:lnTo>
                <a:lnTo>
                  <a:pt x="18621" y="6127"/>
                </a:lnTo>
                <a:lnTo>
                  <a:pt x="17752" y="5993"/>
                </a:lnTo>
                <a:close/>
              </a:path>
              <a:path w="21600" h="21600" extrusionOk="0">
                <a:moveTo>
                  <a:pt x="8152" y="3443"/>
                </a:moveTo>
                <a:lnTo>
                  <a:pt x="13862" y="3443"/>
                </a:lnTo>
              </a:path>
              <a:path w="21600" h="21600" extrusionOk="0">
                <a:moveTo>
                  <a:pt x="8152" y="5993"/>
                </a:moveTo>
                <a:lnTo>
                  <a:pt x="13862" y="5993"/>
                </a:lnTo>
              </a:path>
            </a:pathLst>
          </a:custGeom>
          <a:noFill/>
          <a:ln w="9525">
            <a:solidFill>
              <a:srgbClr val="000000"/>
            </a:solidFill>
            <a:miter lim="800000"/>
            <a:headEnd/>
            <a:tailEnd/>
          </a:ln>
          <a:effectLst/>
        </p:spPr>
        <p:txBody>
          <a:bodyPr/>
          <a:lstStyle/>
          <a:p>
            <a:pPr>
              <a:defRPr/>
            </a:pPr>
            <a:endParaRPr lang="ja-JP" altLang="en-US" sz="1286"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106" name="chair1"/>
          <p:cNvSpPr>
            <a:spLocks noEditPoints="1" noChangeArrowheads="1"/>
          </p:cNvSpPr>
          <p:nvPr/>
        </p:nvSpPr>
        <p:spPr bwMode="auto">
          <a:xfrm rot="5400000">
            <a:off x="7491742" y="3386221"/>
            <a:ext cx="138339" cy="164419"/>
          </a:xfrm>
          <a:custGeom>
            <a:avLst/>
            <a:gdLst>
              <a:gd name="T0" fmla="*/ 10800 w 21600"/>
              <a:gd name="T1" fmla="*/ 0 h 21600"/>
              <a:gd name="T2" fmla="*/ 21600 w 21600"/>
              <a:gd name="T3" fmla="*/ 10800 h 21600"/>
              <a:gd name="T4" fmla="*/ 10800 w 21600"/>
              <a:gd name="T5" fmla="*/ 21600 h 21600"/>
              <a:gd name="T6" fmla="*/ 0 w 21600"/>
              <a:gd name="T7" fmla="*/ 10800 h 21600"/>
              <a:gd name="T8" fmla="*/ 1593 w 21600"/>
              <a:gd name="T9" fmla="*/ 7848 h 21600"/>
              <a:gd name="T10" fmla="*/ 20317 w 21600"/>
              <a:gd name="T11" fmla="*/ 17575 h 21600"/>
            </a:gdLst>
            <a:ahLst/>
            <a:cxnLst>
              <a:cxn ang="0">
                <a:pos x="T0" y="T1"/>
              </a:cxn>
              <a:cxn ang="0">
                <a:pos x="T2" y="T3"/>
              </a:cxn>
              <a:cxn ang="0">
                <a:pos x="T4" y="T5"/>
              </a:cxn>
              <a:cxn ang="0">
                <a:pos x="T6" y="T7"/>
              </a:cxn>
            </a:cxnLst>
            <a:rect l="T8" t="T9" r="T10" b="T11"/>
            <a:pathLst>
              <a:path w="21600" h="21600" extrusionOk="0">
                <a:moveTo>
                  <a:pt x="17752" y="5993"/>
                </a:moveTo>
                <a:lnTo>
                  <a:pt x="13862" y="5993"/>
                </a:lnTo>
                <a:lnTo>
                  <a:pt x="13862" y="3443"/>
                </a:lnTo>
                <a:lnTo>
                  <a:pt x="18455" y="3443"/>
                </a:lnTo>
                <a:lnTo>
                  <a:pt x="18952" y="3443"/>
                </a:lnTo>
                <a:lnTo>
                  <a:pt x="19448" y="3354"/>
                </a:lnTo>
                <a:lnTo>
                  <a:pt x="19697" y="3220"/>
                </a:lnTo>
                <a:lnTo>
                  <a:pt x="20234" y="3041"/>
                </a:lnTo>
                <a:lnTo>
                  <a:pt x="20566" y="2817"/>
                </a:lnTo>
                <a:lnTo>
                  <a:pt x="20731" y="2460"/>
                </a:lnTo>
                <a:lnTo>
                  <a:pt x="20897" y="2102"/>
                </a:lnTo>
                <a:lnTo>
                  <a:pt x="20897" y="1744"/>
                </a:lnTo>
                <a:lnTo>
                  <a:pt x="20897" y="1431"/>
                </a:lnTo>
                <a:lnTo>
                  <a:pt x="20731" y="1073"/>
                </a:lnTo>
                <a:lnTo>
                  <a:pt x="20566" y="716"/>
                </a:lnTo>
                <a:lnTo>
                  <a:pt x="20234" y="492"/>
                </a:lnTo>
                <a:lnTo>
                  <a:pt x="19697" y="224"/>
                </a:lnTo>
                <a:lnTo>
                  <a:pt x="19448" y="134"/>
                </a:lnTo>
                <a:lnTo>
                  <a:pt x="18952" y="0"/>
                </a:lnTo>
                <a:lnTo>
                  <a:pt x="18455" y="0"/>
                </a:lnTo>
                <a:lnTo>
                  <a:pt x="10966" y="0"/>
                </a:lnTo>
                <a:lnTo>
                  <a:pt x="3641" y="0"/>
                </a:lnTo>
                <a:lnTo>
                  <a:pt x="3145" y="0"/>
                </a:lnTo>
                <a:lnTo>
                  <a:pt x="2648" y="134"/>
                </a:lnTo>
                <a:lnTo>
                  <a:pt x="2276" y="224"/>
                </a:lnTo>
                <a:lnTo>
                  <a:pt x="1945" y="492"/>
                </a:lnTo>
                <a:lnTo>
                  <a:pt x="1697" y="716"/>
                </a:lnTo>
                <a:lnTo>
                  <a:pt x="1366" y="1073"/>
                </a:lnTo>
                <a:lnTo>
                  <a:pt x="1200" y="1431"/>
                </a:lnTo>
                <a:lnTo>
                  <a:pt x="1200" y="1744"/>
                </a:lnTo>
                <a:lnTo>
                  <a:pt x="1200" y="2102"/>
                </a:lnTo>
                <a:lnTo>
                  <a:pt x="1366" y="2460"/>
                </a:lnTo>
                <a:lnTo>
                  <a:pt x="1697" y="2817"/>
                </a:lnTo>
                <a:lnTo>
                  <a:pt x="1945" y="3041"/>
                </a:lnTo>
                <a:lnTo>
                  <a:pt x="2276" y="3220"/>
                </a:lnTo>
                <a:lnTo>
                  <a:pt x="2648" y="3354"/>
                </a:lnTo>
                <a:lnTo>
                  <a:pt x="3145" y="3443"/>
                </a:lnTo>
                <a:lnTo>
                  <a:pt x="3641" y="3443"/>
                </a:lnTo>
                <a:lnTo>
                  <a:pt x="8152" y="3443"/>
                </a:lnTo>
                <a:lnTo>
                  <a:pt x="8152" y="5993"/>
                </a:lnTo>
                <a:lnTo>
                  <a:pt x="3890" y="5993"/>
                </a:lnTo>
                <a:lnTo>
                  <a:pt x="3145" y="6127"/>
                </a:lnTo>
                <a:lnTo>
                  <a:pt x="2276" y="6306"/>
                </a:lnTo>
                <a:lnTo>
                  <a:pt x="1697" y="6663"/>
                </a:lnTo>
                <a:lnTo>
                  <a:pt x="1200" y="7155"/>
                </a:lnTo>
                <a:lnTo>
                  <a:pt x="662" y="7737"/>
                </a:lnTo>
                <a:lnTo>
                  <a:pt x="166" y="8273"/>
                </a:lnTo>
                <a:lnTo>
                  <a:pt x="0" y="8989"/>
                </a:lnTo>
                <a:lnTo>
                  <a:pt x="0" y="9525"/>
                </a:lnTo>
                <a:lnTo>
                  <a:pt x="0" y="10822"/>
                </a:lnTo>
                <a:lnTo>
                  <a:pt x="0" y="15831"/>
                </a:lnTo>
                <a:lnTo>
                  <a:pt x="166" y="16547"/>
                </a:lnTo>
                <a:lnTo>
                  <a:pt x="662" y="17307"/>
                </a:lnTo>
                <a:lnTo>
                  <a:pt x="1697" y="18380"/>
                </a:lnTo>
                <a:lnTo>
                  <a:pt x="2814" y="19275"/>
                </a:lnTo>
                <a:lnTo>
                  <a:pt x="3641" y="19766"/>
                </a:lnTo>
                <a:lnTo>
                  <a:pt x="4428" y="20169"/>
                </a:lnTo>
                <a:lnTo>
                  <a:pt x="5421" y="20527"/>
                </a:lnTo>
                <a:lnTo>
                  <a:pt x="6372" y="20884"/>
                </a:lnTo>
                <a:lnTo>
                  <a:pt x="7572" y="21242"/>
                </a:lnTo>
                <a:lnTo>
                  <a:pt x="8648" y="21466"/>
                </a:lnTo>
                <a:lnTo>
                  <a:pt x="9766" y="21600"/>
                </a:lnTo>
                <a:lnTo>
                  <a:pt x="11131" y="21600"/>
                </a:lnTo>
                <a:lnTo>
                  <a:pt x="12414" y="21600"/>
                </a:lnTo>
                <a:lnTo>
                  <a:pt x="13779" y="21466"/>
                </a:lnTo>
                <a:lnTo>
                  <a:pt x="14855" y="21242"/>
                </a:lnTo>
                <a:lnTo>
                  <a:pt x="15807" y="20884"/>
                </a:lnTo>
                <a:lnTo>
                  <a:pt x="16841" y="20527"/>
                </a:lnTo>
                <a:lnTo>
                  <a:pt x="17669" y="20169"/>
                </a:lnTo>
                <a:lnTo>
                  <a:pt x="18455" y="19766"/>
                </a:lnTo>
                <a:lnTo>
                  <a:pt x="19117" y="19275"/>
                </a:lnTo>
                <a:lnTo>
                  <a:pt x="20234" y="18380"/>
                </a:lnTo>
                <a:lnTo>
                  <a:pt x="21062" y="17307"/>
                </a:lnTo>
                <a:lnTo>
                  <a:pt x="21600" y="16547"/>
                </a:lnTo>
                <a:lnTo>
                  <a:pt x="21600" y="15831"/>
                </a:lnTo>
                <a:lnTo>
                  <a:pt x="21600" y="10733"/>
                </a:lnTo>
                <a:lnTo>
                  <a:pt x="21600" y="9525"/>
                </a:lnTo>
                <a:lnTo>
                  <a:pt x="21600" y="8989"/>
                </a:lnTo>
                <a:lnTo>
                  <a:pt x="21434" y="8273"/>
                </a:lnTo>
                <a:lnTo>
                  <a:pt x="21062" y="7737"/>
                </a:lnTo>
                <a:lnTo>
                  <a:pt x="20566" y="7155"/>
                </a:lnTo>
                <a:lnTo>
                  <a:pt x="19903" y="6663"/>
                </a:lnTo>
                <a:lnTo>
                  <a:pt x="19283" y="6306"/>
                </a:lnTo>
                <a:lnTo>
                  <a:pt x="18621" y="6127"/>
                </a:lnTo>
                <a:lnTo>
                  <a:pt x="17752" y="5993"/>
                </a:lnTo>
                <a:close/>
              </a:path>
              <a:path w="21600" h="21600" extrusionOk="0">
                <a:moveTo>
                  <a:pt x="8152" y="3443"/>
                </a:moveTo>
                <a:lnTo>
                  <a:pt x="13862" y="3443"/>
                </a:lnTo>
              </a:path>
              <a:path w="21600" h="21600" extrusionOk="0">
                <a:moveTo>
                  <a:pt x="8152" y="5993"/>
                </a:moveTo>
                <a:lnTo>
                  <a:pt x="13862" y="5993"/>
                </a:lnTo>
              </a:path>
            </a:pathLst>
          </a:custGeom>
          <a:noFill/>
          <a:ln w="9525">
            <a:solidFill>
              <a:srgbClr val="000000"/>
            </a:solidFill>
            <a:miter lim="800000"/>
            <a:headEnd/>
            <a:tailEnd/>
          </a:ln>
          <a:effectLst/>
        </p:spPr>
        <p:txBody>
          <a:bodyPr/>
          <a:lstStyle/>
          <a:p>
            <a:pPr>
              <a:defRPr/>
            </a:pPr>
            <a:endParaRPr lang="ja-JP" altLang="en-US" sz="1286"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107" name="chair1"/>
          <p:cNvSpPr>
            <a:spLocks noEditPoints="1" noChangeArrowheads="1"/>
          </p:cNvSpPr>
          <p:nvPr/>
        </p:nvSpPr>
        <p:spPr bwMode="auto">
          <a:xfrm rot="5400000">
            <a:off x="7487026" y="3588085"/>
            <a:ext cx="138339" cy="164419"/>
          </a:xfrm>
          <a:custGeom>
            <a:avLst/>
            <a:gdLst>
              <a:gd name="T0" fmla="*/ 10800 w 21600"/>
              <a:gd name="T1" fmla="*/ 0 h 21600"/>
              <a:gd name="T2" fmla="*/ 21600 w 21600"/>
              <a:gd name="T3" fmla="*/ 10800 h 21600"/>
              <a:gd name="T4" fmla="*/ 10800 w 21600"/>
              <a:gd name="T5" fmla="*/ 21600 h 21600"/>
              <a:gd name="T6" fmla="*/ 0 w 21600"/>
              <a:gd name="T7" fmla="*/ 10800 h 21600"/>
              <a:gd name="T8" fmla="*/ 1593 w 21600"/>
              <a:gd name="T9" fmla="*/ 7848 h 21600"/>
              <a:gd name="T10" fmla="*/ 20317 w 21600"/>
              <a:gd name="T11" fmla="*/ 17575 h 21600"/>
            </a:gdLst>
            <a:ahLst/>
            <a:cxnLst>
              <a:cxn ang="0">
                <a:pos x="T0" y="T1"/>
              </a:cxn>
              <a:cxn ang="0">
                <a:pos x="T2" y="T3"/>
              </a:cxn>
              <a:cxn ang="0">
                <a:pos x="T4" y="T5"/>
              </a:cxn>
              <a:cxn ang="0">
                <a:pos x="T6" y="T7"/>
              </a:cxn>
            </a:cxnLst>
            <a:rect l="T8" t="T9" r="T10" b="T11"/>
            <a:pathLst>
              <a:path w="21600" h="21600" extrusionOk="0">
                <a:moveTo>
                  <a:pt x="17752" y="5993"/>
                </a:moveTo>
                <a:lnTo>
                  <a:pt x="13862" y="5993"/>
                </a:lnTo>
                <a:lnTo>
                  <a:pt x="13862" y="3443"/>
                </a:lnTo>
                <a:lnTo>
                  <a:pt x="18455" y="3443"/>
                </a:lnTo>
                <a:lnTo>
                  <a:pt x="18952" y="3443"/>
                </a:lnTo>
                <a:lnTo>
                  <a:pt x="19448" y="3354"/>
                </a:lnTo>
                <a:lnTo>
                  <a:pt x="19697" y="3220"/>
                </a:lnTo>
                <a:lnTo>
                  <a:pt x="20234" y="3041"/>
                </a:lnTo>
                <a:lnTo>
                  <a:pt x="20566" y="2817"/>
                </a:lnTo>
                <a:lnTo>
                  <a:pt x="20731" y="2460"/>
                </a:lnTo>
                <a:lnTo>
                  <a:pt x="20897" y="2102"/>
                </a:lnTo>
                <a:lnTo>
                  <a:pt x="20897" y="1744"/>
                </a:lnTo>
                <a:lnTo>
                  <a:pt x="20897" y="1431"/>
                </a:lnTo>
                <a:lnTo>
                  <a:pt x="20731" y="1073"/>
                </a:lnTo>
                <a:lnTo>
                  <a:pt x="20566" y="716"/>
                </a:lnTo>
                <a:lnTo>
                  <a:pt x="20234" y="492"/>
                </a:lnTo>
                <a:lnTo>
                  <a:pt x="19697" y="224"/>
                </a:lnTo>
                <a:lnTo>
                  <a:pt x="19448" y="134"/>
                </a:lnTo>
                <a:lnTo>
                  <a:pt x="18952" y="0"/>
                </a:lnTo>
                <a:lnTo>
                  <a:pt x="18455" y="0"/>
                </a:lnTo>
                <a:lnTo>
                  <a:pt x="10966" y="0"/>
                </a:lnTo>
                <a:lnTo>
                  <a:pt x="3641" y="0"/>
                </a:lnTo>
                <a:lnTo>
                  <a:pt x="3145" y="0"/>
                </a:lnTo>
                <a:lnTo>
                  <a:pt x="2648" y="134"/>
                </a:lnTo>
                <a:lnTo>
                  <a:pt x="2276" y="224"/>
                </a:lnTo>
                <a:lnTo>
                  <a:pt x="1945" y="492"/>
                </a:lnTo>
                <a:lnTo>
                  <a:pt x="1697" y="716"/>
                </a:lnTo>
                <a:lnTo>
                  <a:pt x="1366" y="1073"/>
                </a:lnTo>
                <a:lnTo>
                  <a:pt x="1200" y="1431"/>
                </a:lnTo>
                <a:lnTo>
                  <a:pt x="1200" y="1744"/>
                </a:lnTo>
                <a:lnTo>
                  <a:pt x="1200" y="2102"/>
                </a:lnTo>
                <a:lnTo>
                  <a:pt x="1366" y="2460"/>
                </a:lnTo>
                <a:lnTo>
                  <a:pt x="1697" y="2817"/>
                </a:lnTo>
                <a:lnTo>
                  <a:pt x="1945" y="3041"/>
                </a:lnTo>
                <a:lnTo>
                  <a:pt x="2276" y="3220"/>
                </a:lnTo>
                <a:lnTo>
                  <a:pt x="2648" y="3354"/>
                </a:lnTo>
                <a:lnTo>
                  <a:pt x="3145" y="3443"/>
                </a:lnTo>
                <a:lnTo>
                  <a:pt x="3641" y="3443"/>
                </a:lnTo>
                <a:lnTo>
                  <a:pt x="8152" y="3443"/>
                </a:lnTo>
                <a:lnTo>
                  <a:pt x="8152" y="5993"/>
                </a:lnTo>
                <a:lnTo>
                  <a:pt x="3890" y="5993"/>
                </a:lnTo>
                <a:lnTo>
                  <a:pt x="3145" y="6127"/>
                </a:lnTo>
                <a:lnTo>
                  <a:pt x="2276" y="6306"/>
                </a:lnTo>
                <a:lnTo>
                  <a:pt x="1697" y="6663"/>
                </a:lnTo>
                <a:lnTo>
                  <a:pt x="1200" y="7155"/>
                </a:lnTo>
                <a:lnTo>
                  <a:pt x="662" y="7737"/>
                </a:lnTo>
                <a:lnTo>
                  <a:pt x="166" y="8273"/>
                </a:lnTo>
                <a:lnTo>
                  <a:pt x="0" y="8989"/>
                </a:lnTo>
                <a:lnTo>
                  <a:pt x="0" y="9525"/>
                </a:lnTo>
                <a:lnTo>
                  <a:pt x="0" y="10822"/>
                </a:lnTo>
                <a:lnTo>
                  <a:pt x="0" y="15831"/>
                </a:lnTo>
                <a:lnTo>
                  <a:pt x="166" y="16547"/>
                </a:lnTo>
                <a:lnTo>
                  <a:pt x="662" y="17307"/>
                </a:lnTo>
                <a:lnTo>
                  <a:pt x="1697" y="18380"/>
                </a:lnTo>
                <a:lnTo>
                  <a:pt x="2814" y="19275"/>
                </a:lnTo>
                <a:lnTo>
                  <a:pt x="3641" y="19766"/>
                </a:lnTo>
                <a:lnTo>
                  <a:pt x="4428" y="20169"/>
                </a:lnTo>
                <a:lnTo>
                  <a:pt x="5421" y="20527"/>
                </a:lnTo>
                <a:lnTo>
                  <a:pt x="6372" y="20884"/>
                </a:lnTo>
                <a:lnTo>
                  <a:pt x="7572" y="21242"/>
                </a:lnTo>
                <a:lnTo>
                  <a:pt x="8648" y="21466"/>
                </a:lnTo>
                <a:lnTo>
                  <a:pt x="9766" y="21600"/>
                </a:lnTo>
                <a:lnTo>
                  <a:pt x="11131" y="21600"/>
                </a:lnTo>
                <a:lnTo>
                  <a:pt x="12414" y="21600"/>
                </a:lnTo>
                <a:lnTo>
                  <a:pt x="13779" y="21466"/>
                </a:lnTo>
                <a:lnTo>
                  <a:pt x="14855" y="21242"/>
                </a:lnTo>
                <a:lnTo>
                  <a:pt x="15807" y="20884"/>
                </a:lnTo>
                <a:lnTo>
                  <a:pt x="16841" y="20527"/>
                </a:lnTo>
                <a:lnTo>
                  <a:pt x="17669" y="20169"/>
                </a:lnTo>
                <a:lnTo>
                  <a:pt x="18455" y="19766"/>
                </a:lnTo>
                <a:lnTo>
                  <a:pt x="19117" y="19275"/>
                </a:lnTo>
                <a:lnTo>
                  <a:pt x="20234" y="18380"/>
                </a:lnTo>
                <a:lnTo>
                  <a:pt x="21062" y="17307"/>
                </a:lnTo>
                <a:lnTo>
                  <a:pt x="21600" y="16547"/>
                </a:lnTo>
                <a:lnTo>
                  <a:pt x="21600" y="15831"/>
                </a:lnTo>
                <a:lnTo>
                  <a:pt x="21600" y="10733"/>
                </a:lnTo>
                <a:lnTo>
                  <a:pt x="21600" y="9525"/>
                </a:lnTo>
                <a:lnTo>
                  <a:pt x="21600" y="8989"/>
                </a:lnTo>
                <a:lnTo>
                  <a:pt x="21434" y="8273"/>
                </a:lnTo>
                <a:lnTo>
                  <a:pt x="21062" y="7737"/>
                </a:lnTo>
                <a:lnTo>
                  <a:pt x="20566" y="7155"/>
                </a:lnTo>
                <a:lnTo>
                  <a:pt x="19903" y="6663"/>
                </a:lnTo>
                <a:lnTo>
                  <a:pt x="19283" y="6306"/>
                </a:lnTo>
                <a:lnTo>
                  <a:pt x="18621" y="6127"/>
                </a:lnTo>
                <a:lnTo>
                  <a:pt x="17752" y="5993"/>
                </a:lnTo>
                <a:close/>
              </a:path>
              <a:path w="21600" h="21600" extrusionOk="0">
                <a:moveTo>
                  <a:pt x="8152" y="3443"/>
                </a:moveTo>
                <a:lnTo>
                  <a:pt x="13862" y="3443"/>
                </a:lnTo>
              </a:path>
              <a:path w="21600" h="21600" extrusionOk="0">
                <a:moveTo>
                  <a:pt x="8152" y="5993"/>
                </a:moveTo>
                <a:lnTo>
                  <a:pt x="13862" y="5993"/>
                </a:lnTo>
              </a:path>
            </a:pathLst>
          </a:custGeom>
          <a:noFill/>
          <a:ln w="9525">
            <a:solidFill>
              <a:srgbClr val="000000"/>
            </a:solidFill>
            <a:miter lim="800000"/>
            <a:headEnd/>
            <a:tailEnd/>
          </a:ln>
          <a:effectLst/>
        </p:spPr>
        <p:txBody>
          <a:bodyPr/>
          <a:lstStyle/>
          <a:p>
            <a:pPr>
              <a:defRPr/>
            </a:pPr>
            <a:endParaRPr lang="ja-JP" altLang="en-US" sz="1286"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109" name="chair1"/>
          <p:cNvSpPr>
            <a:spLocks noEditPoints="1" noChangeArrowheads="1"/>
          </p:cNvSpPr>
          <p:nvPr/>
        </p:nvSpPr>
        <p:spPr bwMode="auto">
          <a:xfrm rot="5400000">
            <a:off x="7496677" y="4604730"/>
            <a:ext cx="138339" cy="164419"/>
          </a:xfrm>
          <a:custGeom>
            <a:avLst/>
            <a:gdLst>
              <a:gd name="T0" fmla="*/ 10800 w 21600"/>
              <a:gd name="T1" fmla="*/ 0 h 21600"/>
              <a:gd name="T2" fmla="*/ 21600 w 21600"/>
              <a:gd name="T3" fmla="*/ 10800 h 21600"/>
              <a:gd name="T4" fmla="*/ 10800 w 21600"/>
              <a:gd name="T5" fmla="*/ 21600 h 21600"/>
              <a:gd name="T6" fmla="*/ 0 w 21600"/>
              <a:gd name="T7" fmla="*/ 10800 h 21600"/>
              <a:gd name="T8" fmla="*/ 1593 w 21600"/>
              <a:gd name="T9" fmla="*/ 7848 h 21600"/>
              <a:gd name="T10" fmla="*/ 20317 w 21600"/>
              <a:gd name="T11" fmla="*/ 17575 h 21600"/>
            </a:gdLst>
            <a:ahLst/>
            <a:cxnLst>
              <a:cxn ang="0">
                <a:pos x="T0" y="T1"/>
              </a:cxn>
              <a:cxn ang="0">
                <a:pos x="T2" y="T3"/>
              </a:cxn>
              <a:cxn ang="0">
                <a:pos x="T4" y="T5"/>
              </a:cxn>
              <a:cxn ang="0">
                <a:pos x="T6" y="T7"/>
              </a:cxn>
            </a:cxnLst>
            <a:rect l="T8" t="T9" r="T10" b="T11"/>
            <a:pathLst>
              <a:path w="21600" h="21600" extrusionOk="0">
                <a:moveTo>
                  <a:pt x="17752" y="5993"/>
                </a:moveTo>
                <a:lnTo>
                  <a:pt x="13862" y="5993"/>
                </a:lnTo>
                <a:lnTo>
                  <a:pt x="13862" y="3443"/>
                </a:lnTo>
                <a:lnTo>
                  <a:pt x="18455" y="3443"/>
                </a:lnTo>
                <a:lnTo>
                  <a:pt x="18952" y="3443"/>
                </a:lnTo>
                <a:lnTo>
                  <a:pt x="19448" y="3354"/>
                </a:lnTo>
                <a:lnTo>
                  <a:pt x="19697" y="3220"/>
                </a:lnTo>
                <a:lnTo>
                  <a:pt x="20234" y="3041"/>
                </a:lnTo>
                <a:lnTo>
                  <a:pt x="20566" y="2817"/>
                </a:lnTo>
                <a:lnTo>
                  <a:pt x="20731" y="2460"/>
                </a:lnTo>
                <a:lnTo>
                  <a:pt x="20897" y="2102"/>
                </a:lnTo>
                <a:lnTo>
                  <a:pt x="20897" y="1744"/>
                </a:lnTo>
                <a:lnTo>
                  <a:pt x="20897" y="1431"/>
                </a:lnTo>
                <a:lnTo>
                  <a:pt x="20731" y="1073"/>
                </a:lnTo>
                <a:lnTo>
                  <a:pt x="20566" y="716"/>
                </a:lnTo>
                <a:lnTo>
                  <a:pt x="20234" y="492"/>
                </a:lnTo>
                <a:lnTo>
                  <a:pt x="19697" y="224"/>
                </a:lnTo>
                <a:lnTo>
                  <a:pt x="19448" y="134"/>
                </a:lnTo>
                <a:lnTo>
                  <a:pt x="18952" y="0"/>
                </a:lnTo>
                <a:lnTo>
                  <a:pt x="18455" y="0"/>
                </a:lnTo>
                <a:lnTo>
                  <a:pt x="10966" y="0"/>
                </a:lnTo>
                <a:lnTo>
                  <a:pt x="3641" y="0"/>
                </a:lnTo>
                <a:lnTo>
                  <a:pt x="3145" y="0"/>
                </a:lnTo>
                <a:lnTo>
                  <a:pt x="2648" y="134"/>
                </a:lnTo>
                <a:lnTo>
                  <a:pt x="2276" y="224"/>
                </a:lnTo>
                <a:lnTo>
                  <a:pt x="1945" y="492"/>
                </a:lnTo>
                <a:lnTo>
                  <a:pt x="1697" y="716"/>
                </a:lnTo>
                <a:lnTo>
                  <a:pt x="1366" y="1073"/>
                </a:lnTo>
                <a:lnTo>
                  <a:pt x="1200" y="1431"/>
                </a:lnTo>
                <a:lnTo>
                  <a:pt x="1200" y="1744"/>
                </a:lnTo>
                <a:lnTo>
                  <a:pt x="1200" y="2102"/>
                </a:lnTo>
                <a:lnTo>
                  <a:pt x="1366" y="2460"/>
                </a:lnTo>
                <a:lnTo>
                  <a:pt x="1697" y="2817"/>
                </a:lnTo>
                <a:lnTo>
                  <a:pt x="1945" y="3041"/>
                </a:lnTo>
                <a:lnTo>
                  <a:pt x="2276" y="3220"/>
                </a:lnTo>
                <a:lnTo>
                  <a:pt x="2648" y="3354"/>
                </a:lnTo>
                <a:lnTo>
                  <a:pt x="3145" y="3443"/>
                </a:lnTo>
                <a:lnTo>
                  <a:pt x="3641" y="3443"/>
                </a:lnTo>
                <a:lnTo>
                  <a:pt x="8152" y="3443"/>
                </a:lnTo>
                <a:lnTo>
                  <a:pt x="8152" y="5993"/>
                </a:lnTo>
                <a:lnTo>
                  <a:pt x="3890" y="5993"/>
                </a:lnTo>
                <a:lnTo>
                  <a:pt x="3145" y="6127"/>
                </a:lnTo>
                <a:lnTo>
                  <a:pt x="2276" y="6306"/>
                </a:lnTo>
                <a:lnTo>
                  <a:pt x="1697" y="6663"/>
                </a:lnTo>
                <a:lnTo>
                  <a:pt x="1200" y="7155"/>
                </a:lnTo>
                <a:lnTo>
                  <a:pt x="662" y="7737"/>
                </a:lnTo>
                <a:lnTo>
                  <a:pt x="166" y="8273"/>
                </a:lnTo>
                <a:lnTo>
                  <a:pt x="0" y="8989"/>
                </a:lnTo>
                <a:lnTo>
                  <a:pt x="0" y="9525"/>
                </a:lnTo>
                <a:lnTo>
                  <a:pt x="0" y="10822"/>
                </a:lnTo>
                <a:lnTo>
                  <a:pt x="0" y="15831"/>
                </a:lnTo>
                <a:lnTo>
                  <a:pt x="166" y="16547"/>
                </a:lnTo>
                <a:lnTo>
                  <a:pt x="662" y="17307"/>
                </a:lnTo>
                <a:lnTo>
                  <a:pt x="1697" y="18380"/>
                </a:lnTo>
                <a:lnTo>
                  <a:pt x="2814" y="19275"/>
                </a:lnTo>
                <a:lnTo>
                  <a:pt x="3641" y="19766"/>
                </a:lnTo>
                <a:lnTo>
                  <a:pt x="4428" y="20169"/>
                </a:lnTo>
                <a:lnTo>
                  <a:pt x="5421" y="20527"/>
                </a:lnTo>
                <a:lnTo>
                  <a:pt x="6372" y="20884"/>
                </a:lnTo>
                <a:lnTo>
                  <a:pt x="7572" y="21242"/>
                </a:lnTo>
                <a:lnTo>
                  <a:pt x="8648" y="21466"/>
                </a:lnTo>
                <a:lnTo>
                  <a:pt x="9766" y="21600"/>
                </a:lnTo>
                <a:lnTo>
                  <a:pt x="11131" y="21600"/>
                </a:lnTo>
                <a:lnTo>
                  <a:pt x="12414" y="21600"/>
                </a:lnTo>
                <a:lnTo>
                  <a:pt x="13779" y="21466"/>
                </a:lnTo>
                <a:lnTo>
                  <a:pt x="14855" y="21242"/>
                </a:lnTo>
                <a:lnTo>
                  <a:pt x="15807" y="20884"/>
                </a:lnTo>
                <a:lnTo>
                  <a:pt x="16841" y="20527"/>
                </a:lnTo>
                <a:lnTo>
                  <a:pt x="17669" y="20169"/>
                </a:lnTo>
                <a:lnTo>
                  <a:pt x="18455" y="19766"/>
                </a:lnTo>
                <a:lnTo>
                  <a:pt x="19117" y="19275"/>
                </a:lnTo>
                <a:lnTo>
                  <a:pt x="20234" y="18380"/>
                </a:lnTo>
                <a:lnTo>
                  <a:pt x="21062" y="17307"/>
                </a:lnTo>
                <a:lnTo>
                  <a:pt x="21600" y="16547"/>
                </a:lnTo>
                <a:lnTo>
                  <a:pt x="21600" y="15831"/>
                </a:lnTo>
                <a:lnTo>
                  <a:pt x="21600" y="10733"/>
                </a:lnTo>
                <a:lnTo>
                  <a:pt x="21600" y="9525"/>
                </a:lnTo>
                <a:lnTo>
                  <a:pt x="21600" y="8989"/>
                </a:lnTo>
                <a:lnTo>
                  <a:pt x="21434" y="8273"/>
                </a:lnTo>
                <a:lnTo>
                  <a:pt x="21062" y="7737"/>
                </a:lnTo>
                <a:lnTo>
                  <a:pt x="20566" y="7155"/>
                </a:lnTo>
                <a:lnTo>
                  <a:pt x="19903" y="6663"/>
                </a:lnTo>
                <a:lnTo>
                  <a:pt x="19283" y="6306"/>
                </a:lnTo>
                <a:lnTo>
                  <a:pt x="18621" y="6127"/>
                </a:lnTo>
                <a:lnTo>
                  <a:pt x="17752" y="5993"/>
                </a:lnTo>
                <a:close/>
              </a:path>
              <a:path w="21600" h="21600" extrusionOk="0">
                <a:moveTo>
                  <a:pt x="8152" y="3443"/>
                </a:moveTo>
                <a:lnTo>
                  <a:pt x="13862" y="3443"/>
                </a:lnTo>
              </a:path>
              <a:path w="21600" h="21600" extrusionOk="0">
                <a:moveTo>
                  <a:pt x="8152" y="5993"/>
                </a:moveTo>
                <a:lnTo>
                  <a:pt x="13862" y="5993"/>
                </a:lnTo>
              </a:path>
            </a:pathLst>
          </a:custGeom>
          <a:noFill/>
          <a:ln w="9525">
            <a:solidFill>
              <a:srgbClr val="000000"/>
            </a:solidFill>
            <a:miter lim="800000"/>
            <a:headEnd/>
            <a:tailEnd/>
          </a:ln>
          <a:effectLst/>
        </p:spPr>
        <p:txBody>
          <a:bodyPr/>
          <a:lstStyle/>
          <a:p>
            <a:pPr>
              <a:defRPr/>
            </a:pPr>
            <a:endParaRPr lang="ja-JP" altLang="en-US" sz="1286"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4" name="右大かっこ 3"/>
          <p:cNvSpPr/>
          <p:nvPr/>
        </p:nvSpPr>
        <p:spPr>
          <a:xfrm rot="5400000">
            <a:off x="7057920" y="4823054"/>
            <a:ext cx="77143" cy="360000"/>
          </a:xfrm>
          <a:prstGeom prst="rightBracket">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ja-JP" altLang="en-US" sz="1286"/>
          </a:p>
        </p:txBody>
      </p:sp>
      <p:sp>
        <p:nvSpPr>
          <p:cNvPr id="110" name="テキスト ボックス 109">
            <a:extLst>
              <a:ext uri="{FF2B5EF4-FFF2-40B4-BE49-F238E27FC236}">
                <a16:creationId xmlns:a16="http://schemas.microsoft.com/office/drawing/2014/main" id="{D72DFD89-04A8-40A3-8380-78298E045081}"/>
              </a:ext>
            </a:extLst>
          </p:cNvPr>
          <p:cNvSpPr txBox="1"/>
          <p:nvPr/>
        </p:nvSpPr>
        <p:spPr>
          <a:xfrm>
            <a:off x="4349226" y="5656426"/>
            <a:ext cx="2155245" cy="1114472"/>
          </a:xfrm>
          <a:prstGeom prst="rect">
            <a:avLst/>
          </a:prstGeom>
          <a:noFill/>
        </p:spPr>
        <p:txBody>
          <a:bodyPr wrap="square" rtlCol="0">
            <a:spAutoFit/>
          </a:bodyPr>
          <a:lstStyle/>
          <a:p>
            <a:r>
              <a:rPr lang="ja-JP" altLang="en-US" sz="857" b="1" dirty="0" smtClean="0">
                <a:solidFill>
                  <a:schemeClr val="tx1">
                    <a:lumMod val="85000"/>
                    <a:lumOff val="15000"/>
                  </a:schemeClr>
                </a:solidFill>
                <a:latin typeface="メイリオ" panose="020B0604030504040204" pitchFamily="50" charset="-128"/>
                <a:ea typeface="メイリオ" panose="020B0604030504040204" pitchFamily="50" charset="-128"/>
              </a:rPr>
              <a:t>１６：１０～１６：３０</a:t>
            </a:r>
            <a:endParaRPr lang="en-US" altLang="ja-JP" sz="857" b="1" dirty="0">
              <a:solidFill>
                <a:schemeClr val="tx1">
                  <a:lumMod val="85000"/>
                  <a:lumOff val="15000"/>
                </a:schemeClr>
              </a:solidFill>
              <a:latin typeface="メイリオ" panose="020B0604030504040204" pitchFamily="50" charset="-128"/>
              <a:ea typeface="メイリオ" panose="020B0604030504040204" pitchFamily="50" charset="-128"/>
            </a:endParaRPr>
          </a:p>
          <a:p>
            <a:endParaRPr lang="en-US" altLang="ja-JP" sz="571" b="1" dirty="0">
              <a:solidFill>
                <a:schemeClr val="tx1">
                  <a:lumMod val="85000"/>
                  <a:lumOff val="15000"/>
                </a:schemeClr>
              </a:solidFill>
              <a:latin typeface="メイリオ" panose="020B0604030504040204" pitchFamily="50" charset="-128"/>
              <a:ea typeface="メイリオ" panose="020B0604030504040204" pitchFamily="50" charset="-128"/>
            </a:endParaRPr>
          </a:p>
          <a:p>
            <a:r>
              <a:rPr lang="ja-JP" altLang="en-US" sz="786" b="1" dirty="0">
                <a:solidFill>
                  <a:schemeClr val="tx1">
                    <a:lumMod val="85000"/>
                    <a:lumOff val="15000"/>
                  </a:schemeClr>
                </a:solidFill>
                <a:latin typeface="メイリオ" panose="020B0604030504040204" pitchFamily="50" charset="-128"/>
                <a:ea typeface="メイリオ" panose="020B0604030504040204" pitchFamily="50" charset="-128"/>
              </a:rPr>
              <a:t>ブース</a:t>
            </a:r>
            <a:r>
              <a:rPr lang="en-US" altLang="ja-JP" sz="786" b="1" dirty="0">
                <a:solidFill>
                  <a:schemeClr val="tx1">
                    <a:lumMod val="85000"/>
                    <a:lumOff val="15000"/>
                  </a:schemeClr>
                </a:solidFill>
                <a:latin typeface="メイリオ" panose="020B0604030504040204" pitchFamily="50" charset="-128"/>
                <a:ea typeface="メイリオ" panose="020B0604030504040204" pitchFamily="50" charset="-128"/>
              </a:rPr>
              <a:t>A</a:t>
            </a:r>
          </a:p>
          <a:p>
            <a:r>
              <a:rPr lang="ja-JP" altLang="en-US" sz="714" b="1" dirty="0">
                <a:solidFill>
                  <a:schemeClr val="tx1">
                    <a:lumMod val="85000"/>
                    <a:lumOff val="15000"/>
                  </a:schemeClr>
                </a:solidFill>
                <a:latin typeface="メイリオ" panose="020B0604030504040204" pitchFamily="50" charset="-128"/>
                <a:ea typeface="メイリオ" panose="020B0604030504040204" pitchFamily="50" charset="-128"/>
              </a:rPr>
              <a:t>〇〇会社：「</a:t>
            </a:r>
            <a:r>
              <a:rPr lang="en-US" altLang="ja-JP" sz="714" b="1" dirty="0">
                <a:solidFill>
                  <a:schemeClr val="tx1">
                    <a:lumMod val="85000"/>
                    <a:lumOff val="15000"/>
                  </a:schemeClr>
                </a:solidFill>
                <a:latin typeface="メイリオ" panose="020B0604030504040204" pitchFamily="50" charset="-128"/>
                <a:ea typeface="メイリオ" panose="020B0604030504040204" pitchFamily="50" charset="-128"/>
              </a:rPr>
              <a:t>XXXXXXX</a:t>
            </a:r>
            <a:r>
              <a:rPr lang="ja-JP" altLang="en-US" sz="714" b="1" dirty="0">
                <a:solidFill>
                  <a:schemeClr val="tx1">
                    <a:lumMod val="85000"/>
                    <a:lumOff val="15000"/>
                  </a:schemeClr>
                </a:solidFill>
                <a:latin typeface="メイリオ" panose="020B0604030504040204" pitchFamily="50" charset="-128"/>
                <a:ea typeface="メイリオ" panose="020B0604030504040204" pitchFamily="50" charset="-128"/>
              </a:rPr>
              <a:t>アプリについて」</a:t>
            </a:r>
            <a:endParaRPr lang="en-US" altLang="ja-JP" sz="714" b="1" dirty="0">
              <a:solidFill>
                <a:schemeClr val="tx1">
                  <a:lumMod val="85000"/>
                  <a:lumOff val="15000"/>
                </a:schemeClr>
              </a:solidFill>
              <a:latin typeface="メイリオ" panose="020B0604030504040204" pitchFamily="50" charset="-128"/>
              <a:ea typeface="メイリオ" panose="020B0604030504040204" pitchFamily="50" charset="-128"/>
            </a:endParaRPr>
          </a:p>
          <a:p>
            <a:r>
              <a:rPr lang="ja-JP" altLang="en-US" sz="786" b="1" dirty="0">
                <a:solidFill>
                  <a:schemeClr val="tx1">
                    <a:lumMod val="85000"/>
                    <a:lumOff val="15000"/>
                  </a:schemeClr>
                </a:solidFill>
                <a:latin typeface="メイリオ" panose="020B0604030504040204" pitchFamily="50" charset="-128"/>
                <a:ea typeface="メイリオ" panose="020B0604030504040204" pitchFamily="50" charset="-128"/>
              </a:rPr>
              <a:t>ブース</a:t>
            </a:r>
            <a:r>
              <a:rPr lang="en-US" altLang="ja-JP" sz="786" b="1" dirty="0">
                <a:solidFill>
                  <a:schemeClr val="tx1">
                    <a:lumMod val="85000"/>
                    <a:lumOff val="15000"/>
                  </a:schemeClr>
                </a:solidFill>
                <a:latin typeface="メイリオ" panose="020B0604030504040204" pitchFamily="50" charset="-128"/>
                <a:ea typeface="メイリオ" panose="020B0604030504040204" pitchFamily="50" charset="-128"/>
              </a:rPr>
              <a:t>B</a:t>
            </a:r>
          </a:p>
          <a:p>
            <a:r>
              <a:rPr lang="ja-JP" altLang="en-US" sz="714" b="1" dirty="0">
                <a:solidFill>
                  <a:schemeClr val="tx1">
                    <a:lumMod val="85000"/>
                    <a:lumOff val="15000"/>
                  </a:schemeClr>
                </a:solidFill>
                <a:latin typeface="メイリオ" panose="020B0604030504040204" pitchFamily="50" charset="-128"/>
                <a:ea typeface="メイリオ" panose="020B0604030504040204" pitchFamily="50" charset="-128"/>
              </a:rPr>
              <a:t>△△会社：「</a:t>
            </a:r>
            <a:r>
              <a:rPr lang="en-US" altLang="ja-JP" sz="714" b="1" dirty="0">
                <a:solidFill>
                  <a:schemeClr val="tx1">
                    <a:lumMod val="85000"/>
                    <a:lumOff val="15000"/>
                  </a:schemeClr>
                </a:solidFill>
                <a:latin typeface="メイリオ" panose="020B0604030504040204" pitchFamily="50" charset="-128"/>
                <a:ea typeface="メイリオ" panose="020B0604030504040204" pitchFamily="50" charset="-128"/>
              </a:rPr>
              <a:t>XXXXXXX</a:t>
            </a:r>
            <a:r>
              <a:rPr lang="ja-JP" altLang="en-US" sz="714" b="1" dirty="0">
                <a:solidFill>
                  <a:schemeClr val="tx1">
                    <a:lumMod val="85000"/>
                    <a:lumOff val="15000"/>
                  </a:schemeClr>
                </a:solidFill>
                <a:latin typeface="メイリオ" panose="020B0604030504040204" pitchFamily="50" charset="-128"/>
                <a:ea typeface="メイリオ" panose="020B0604030504040204" pitchFamily="50" charset="-128"/>
              </a:rPr>
              <a:t>システムについて」</a:t>
            </a:r>
            <a:endParaRPr lang="en-US" altLang="ja-JP" sz="714" b="1" dirty="0">
              <a:solidFill>
                <a:schemeClr val="tx1">
                  <a:lumMod val="85000"/>
                  <a:lumOff val="15000"/>
                </a:schemeClr>
              </a:solidFill>
              <a:latin typeface="メイリオ" panose="020B0604030504040204" pitchFamily="50" charset="-128"/>
              <a:ea typeface="メイリオ" panose="020B0604030504040204" pitchFamily="50" charset="-128"/>
            </a:endParaRPr>
          </a:p>
          <a:p>
            <a:r>
              <a:rPr lang="ja-JP" altLang="en-US" sz="786" b="1" dirty="0">
                <a:solidFill>
                  <a:schemeClr val="tx1">
                    <a:lumMod val="85000"/>
                    <a:lumOff val="15000"/>
                  </a:schemeClr>
                </a:solidFill>
                <a:latin typeface="メイリオ" panose="020B0604030504040204" pitchFamily="50" charset="-128"/>
                <a:ea typeface="メイリオ" panose="020B0604030504040204" pitchFamily="50" charset="-128"/>
              </a:rPr>
              <a:t>ブース</a:t>
            </a:r>
            <a:r>
              <a:rPr lang="en-US" altLang="ja-JP" sz="786" b="1" dirty="0">
                <a:solidFill>
                  <a:schemeClr val="tx1">
                    <a:lumMod val="85000"/>
                    <a:lumOff val="15000"/>
                  </a:schemeClr>
                </a:solidFill>
                <a:latin typeface="メイリオ" panose="020B0604030504040204" pitchFamily="50" charset="-128"/>
                <a:ea typeface="メイリオ" panose="020B0604030504040204" pitchFamily="50" charset="-128"/>
              </a:rPr>
              <a:t>C</a:t>
            </a:r>
          </a:p>
          <a:p>
            <a:r>
              <a:rPr lang="ja-JP" altLang="en-US" sz="714" b="1" dirty="0">
                <a:solidFill>
                  <a:schemeClr val="tx1">
                    <a:lumMod val="85000"/>
                    <a:lumOff val="15000"/>
                  </a:schemeClr>
                </a:solidFill>
                <a:latin typeface="メイリオ" panose="020B0604030504040204" pitchFamily="50" charset="-128"/>
                <a:ea typeface="メイリオ" panose="020B0604030504040204" pitchFamily="50" charset="-128"/>
              </a:rPr>
              <a:t>□□会社：「</a:t>
            </a:r>
            <a:r>
              <a:rPr lang="en-US" altLang="ja-JP" sz="714" b="1" dirty="0">
                <a:solidFill>
                  <a:schemeClr val="tx1">
                    <a:lumMod val="85000"/>
                    <a:lumOff val="15000"/>
                  </a:schemeClr>
                </a:solidFill>
                <a:latin typeface="メイリオ" panose="020B0604030504040204" pitchFamily="50" charset="-128"/>
                <a:ea typeface="メイリオ" panose="020B0604030504040204" pitchFamily="50" charset="-128"/>
              </a:rPr>
              <a:t>XXXXXXX</a:t>
            </a:r>
            <a:r>
              <a:rPr lang="ja-JP" altLang="en-US" sz="714" b="1" dirty="0">
                <a:solidFill>
                  <a:schemeClr val="tx1">
                    <a:lumMod val="85000"/>
                    <a:lumOff val="15000"/>
                  </a:schemeClr>
                </a:solidFill>
                <a:latin typeface="メイリオ" panose="020B0604030504040204" pitchFamily="50" charset="-128"/>
                <a:ea typeface="メイリオ" panose="020B0604030504040204" pitchFamily="50" charset="-128"/>
              </a:rPr>
              <a:t>サービスについて」</a:t>
            </a:r>
            <a:endParaRPr lang="en-US" altLang="ja-JP" sz="714" b="1" dirty="0">
              <a:solidFill>
                <a:schemeClr val="tx1">
                  <a:lumMod val="85000"/>
                  <a:lumOff val="15000"/>
                </a:schemeClr>
              </a:solidFill>
              <a:latin typeface="メイリオ" panose="020B0604030504040204" pitchFamily="50" charset="-128"/>
              <a:ea typeface="メイリオ" panose="020B0604030504040204" pitchFamily="50" charset="-128"/>
            </a:endParaRPr>
          </a:p>
          <a:p>
            <a:endParaRPr lang="ja-JP" altLang="en-US" sz="714" b="1" dirty="0">
              <a:solidFill>
                <a:schemeClr val="tx1">
                  <a:lumMod val="85000"/>
                  <a:lumOff val="15000"/>
                </a:schemeClr>
              </a:solidFill>
              <a:latin typeface="メイリオ" panose="020B0604030504040204" pitchFamily="50" charset="-128"/>
              <a:ea typeface="メイリオ" panose="020B0604030504040204" pitchFamily="50" charset="-128"/>
            </a:endParaRPr>
          </a:p>
        </p:txBody>
      </p:sp>
      <p:sp>
        <p:nvSpPr>
          <p:cNvPr id="111" name="テキスト ボックス 110">
            <a:extLst>
              <a:ext uri="{FF2B5EF4-FFF2-40B4-BE49-F238E27FC236}">
                <a16:creationId xmlns:a16="http://schemas.microsoft.com/office/drawing/2014/main" id="{D72DFD89-04A8-40A3-8380-78298E045081}"/>
              </a:ext>
            </a:extLst>
          </p:cNvPr>
          <p:cNvSpPr txBox="1"/>
          <p:nvPr/>
        </p:nvSpPr>
        <p:spPr>
          <a:xfrm>
            <a:off x="6958562" y="5656426"/>
            <a:ext cx="2155245" cy="1114472"/>
          </a:xfrm>
          <a:prstGeom prst="rect">
            <a:avLst/>
          </a:prstGeom>
          <a:noFill/>
        </p:spPr>
        <p:txBody>
          <a:bodyPr wrap="square" rtlCol="0">
            <a:spAutoFit/>
          </a:bodyPr>
          <a:lstStyle/>
          <a:p>
            <a:r>
              <a:rPr lang="ja-JP" altLang="en-US" sz="857" b="1" dirty="0" smtClean="0">
                <a:solidFill>
                  <a:schemeClr val="tx1">
                    <a:lumMod val="85000"/>
                    <a:lumOff val="15000"/>
                  </a:schemeClr>
                </a:solidFill>
                <a:latin typeface="メイリオ" panose="020B0604030504040204" pitchFamily="50" charset="-128"/>
                <a:ea typeface="メイリオ" panose="020B0604030504040204" pitchFamily="50" charset="-128"/>
              </a:rPr>
              <a:t>１７：４５～１８：０５</a:t>
            </a:r>
            <a:endParaRPr lang="en-US" altLang="ja-JP" sz="857" b="1" dirty="0">
              <a:solidFill>
                <a:schemeClr val="tx1">
                  <a:lumMod val="85000"/>
                  <a:lumOff val="15000"/>
                </a:schemeClr>
              </a:solidFill>
              <a:latin typeface="メイリオ" panose="020B0604030504040204" pitchFamily="50" charset="-128"/>
              <a:ea typeface="メイリオ" panose="020B0604030504040204" pitchFamily="50" charset="-128"/>
            </a:endParaRPr>
          </a:p>
          <a:p>
            <a:endParaRPr lang="en-US" altLang="ja-JP" sz="571" b="1" dirty="0">
              <a:solidFill>
                <a:schemeClr val="tx1">
                  <a:lumMod val="85000"/>
                  <a:lumOff val="15000"/>
                </a:schemeClr>
              </a:solidFill>
              <a:latin typeface="メイリオ" panose="020B0604030504040204" pitchFamily="50" charset="-128"/>
              <a:ea typeface="メイリオ" panose="020B0604030504040204" pitchFamily="50" charset="-128"/>
            </a:endParaRPr>
          </a:p>
          <a:p>
            <a:r>
              <a:rPr lang="ja-JP" altLang="en-US" sz="786" b="1" dirty="0">
                <a:solidFill>
                  <a:schemeClr val="tx1">
                    <a:lumMod val="85000"/>
                    <a:lumOff val="15000"/>
                  </a:schemeClr>
                </a:solidFill>
                <a:latin typeface="メイリオ" panose="020B0604030504040204" pitchFamily="50" charset="-128"/>
                <a:ea typeface="メイリオ" panose="020B0604030504040204" pitchFamily="50" charset="-128"/>
              </a:rPr>
              <a:t>ブース</a:t>
            </a:r>
            <a:r>
              <a:rPr lang="en-US" altLang="ja-JP" sz="786" b="1" dirty="0">
                <a:solidFill>
                  <a:schemeClr val="tx1">
                    <a:lumMod val="85000"/>
                    <a:lumOff val="15000"/>
                  </a:schemeClr>
                </a:solidFill>
                <a:latin typeface="メイリオ" panose="020B0604030504040204" pitchFamily="50" charset="-128"/>
                <a:ea typeface="メイリオ" panose="020B0604030504040204" pitchFamily="50" charset="-128"/>
              </a:rPr>
              <a:t>A</a:t>
            </a:r>
          </a:p>
          <a:p>
            <a:r>
              <a:rPr lang="ja-JP" altLang="en-US" sz="714" b="1" dirty="0">
                <a:solidFill>
                  <a:schemeClr val="tx1">
                    <a:lumMod val="85000"/>
                    <a:lumOff val="15000"/>
                  </a:schemeClr>
                </a:solidFill>
                <a:latin typeface="メイリオ" panose="020B0604030504040204" pitchFamily="50" charset="-128"/>
                <a:ea typeface="メイリオ" panose="020B0604030504040204" pitchFamily="50" charset="-128"/>
              </a:rPr>
              <a:t>〇〇会社：「</a:t>
            </a:r>
            <a:r>
              <a:rPr lang="en-US" altLang="ja-JP" sz="714" b="1" dirty="0">
                <a:solidFill>
                  <a:schemeClr val="tx1">
                    <a:lumMod val="85000"/>
                    <a:lumOff val="15000"/>
                  </a:schemeClr>
                </a:solidFill>
                <a:latin typeface="メイリオ" panose="020B0604030504040204" pitchFamily="50" charset="-128"/>
                <a:ea typeface="メイリオ" panose="020B0604030504040204" pitchFamily="50" charset="-128"/>
              </a:rPr>
              <a:t>XXXXXXX</a:t>
            </a:r>
            <a:r>
              <a:rPr lang="ja-JP" altLang="en-US" sz="714" b="1" dirty="0">
                <a:solidFill>
                  <a:schemeClr val="tx1">
                    <a:lumMod val="85000"/>
                    <a:lumOff val="15000"/>
                  </a:schemeClr>
                </a:solidFill>
                <a:latin typeface="メイリオ" panose="020B0604030504040204" pitchFamily="50" charset="-128"/>
                <a:ea typeface="メイリオ" panose="020B0604030504040204" pitchFamily="50" charset="-128"/>
              </a:rPr>
              <a:t>アプリについて」</a:t>
            </a:r>
            <a:endParaRPr lang="en-US" altLang="ja-JP" sz="714" b="1" dirty="0">
              <a:solidFill>
                <a:schemeClr val="tx1">
                  <a:lumMod val="85000"/>
                  <a:lumOff val="15000"/>
                </a:schemeClr>
              </a:solidFill>
              <a:latin typeface="メイリオ" panose="020B0604030504040204" pitchFamily="50" charset="-128"/>
              <a:ea typeface="メイリオ" panose="020B0604030504040204" pitchFamily="50" charset="-128"/>
            </a:endParaRPr>
          </a:p>
          <a:p>
            <a:r>
              <a:rPr lang="ja-JP" altLang="en-US" sz="786" b="1" dirty="0">
                <a:solidFill>
                  <a:schemeClr val="tx1">
                    <a:lumMod val="85000"/>
                    <a:lumOff val="15000"/>
                  </a:schemeClr>
                </a:solidFill>
                <a:latin typeface="メイリオ" panose="020B0604030504040204" pitchFamily="50" charset="-128"/>
                <a:ea typeface="メイリオ" panose="020B0604030504040204" pitchFamily="50" charset="-128"/>
              </a:rPr>
              <a:t>ブース</a:t>
            </a:r>
            <a:r>
              <a:rPr lang="en-US" altLang="ja-JP" sz="786" b="1" dirty="0">
                <a:solidFill>
                  <a:schemeClr val="tx1">
                    <a:lumMod val="85000"/>
                    <a:lumOff val="15000"/>
                  </a:schemeClr>
                </a:solidFill>
                <a:latin typeface="メイリオ" panose="020B0604030504040204" pitchFamily="50" charset="-128"/>
                <a:ea typeface="メイリオ" panose="020B0604030504040204" pitchFamily="50" charset="-128"/>
              </a:rPr>
              <a:t>B</a:t>
            </a:r>
          </a:p>
          <a:p>
            <a:r>
              <a:rPr lang="ja-JP" altLang="en-US" sz="714" b="1" dirty="0">
                <a:solidFill>
                  <a:schemeClr val="tx1">
                    <a:lumMod val="85000"/>
                    <a:lumOff val="15000"/>
                  </a:schemeClr>
                </a:solidFill>
                <a:latin typeface="メイリオ" panose="020B0604030504040204" pitchFamily="50" charset="-128"/>
                <a:ea typeface="メイリオ" panose="020B0604030504040204" pitchFamily="50" charset="-128"/>
              </a:rPr>
              <a:t>△△会社：「</a:t>
            </a:r>
            <a:r>
              <a:rPr lang="en-US" altLang="ja-JP" sz="714" b="1" dirty="0">
                <a:solidFill>
                  <a:schemeClr val="tx1">
                    <a:lumMod val="85000"/>
                    <a:lumOff val="15000"/>
                  </a:schemeClr>
                </a:solidFill>
                <a:latin typeface="メイリオ" panose="020B0604030504040204" pitchFamily="50" charset="-128"/>
                <a:ea typeface="メイリオ" panose="020B0604030504040204" pitchFamily="50" charset="-128"/>
              </a:rPr>
              <a:t>XXXXXXX</a:t>
            </a:r>
            <a:r>
              <a:rPr lang="ja-JP" altLang="en-US" sz="714" b="1" dirty="0">
                <a:solidFill>
                  <a:schemeClr val="tx1">
                    <a:lumMod val="85000"/>
                    <a:lumOff val="15000"/>
                  </a:schemeClr>
                </a:solidFill>
                <a:latin typeface="メイリオ" panose="020B0604030504040204" pitchFamily="50" charset="-128"/>
                <a:ea typeface="メイリオ" panose="020B0604030504040204" pitchFamily="50" charset="-128"/>
              </a:rPr>
              <a:t>システムについて」</a:t>
            </a:r>
            <a:endParaRPr lang="en-US" altLang="ja-JP" sz="714" b="1" dirty="0">
              <a:solidFill>
                <a:schemeClr val="tx1">
                  <a:lumMod val="85000"/>
                  <a:lumOff val="15000"/>
                </a:schemeClr>
              </a:solidFill>
              <a:latin typeface="メイリオ" panose="020B0604030504040204" pitchFamily="50" charset="-128"/>
              <a:ea typeface="メイリオ" panose="020B0604030504040204" pitchFamily="50" charset="-128"/>
            </a:endParaRPr>
          </a:p>
          <a:p>
            <a:r>
              <a:rPr lang="ja-JP" altLang="en-US" sz="786" b="1" dirty="0">
                <a:solidFill>
                  <a:schemeClr val="tx1">
                    <a:lumMod val="85000"/>
                    <a:lumOff val="15000"/>
                  </a:schemeClr>
                </a:solidFill>
                <a:latin typeface="メイリオ" panose="020B0604030504040204" pitchFamily="50" charset="-128"/>
                <a:ea typeface="メイリオ" panose="020B0604030504040204" pitchFamily="50" charset="-128"/>
              </a:rPr>
              <a:t>ブース</a:t>
            </a:r>
            <a:r>
              <a:rPr lang="en-US" altLang="ja-JP" sz="786" b="1" dirty="0">
                <a:solidFill>
                  <a:schemeClr val="tx1">
                    <a:lumMod val="85000"/>
                    <a:lumOff val="15000"/>
                  </a:schemeClr>
                </a:solidFill>
                <a:latin typeface="メイリオ" panose="020B0604030504040204" pitchFamily="50" charset="-128"/>
                <a:ea typeface="メイリオ" panose="020B0604030504040204" pitchFamily="50" charset="-128"/>
              </a:rPr>
              <a:t>C</a:t>
            </a:r>
          </a:p>
          <a:p>
            <a:r>
              <a:rPr lang="ja-JP" altLang="en-US" sz="714" b="1" dirty="0">
                <a:solidFill>
                  <a:schemeClr val="tx1">
                    <a:lumMod val="85000"/>
                    <a:lumOff val="15000"/>
                  </a:schemeClr>
                </a:solidFill>
                <a:latin typeface="メイリオ" panose="020B0604030504040204" pitchFamily="50" charset="-128"/>
                <a:ea typeface="メイリオ" panose="020B0604030504040204" pitchFamily="50" charset="-128"/>
              </a:rPr>
              <a:t>□□会社：「</a:t>
            </a:r>
            <a:r>
              <a:rPr lang="en-US" altLang="ja-JP" sz="714" b="1" dirty="0">
                <a:solidFill>
                  <a:schemeClr val="tx1">
                    <a:lumMod val="85000"/>
                    <a:lumOff val="15000"/>
                  </a:schemeClr>
                </a:solidFill>
                <a:latin typeface="メイリオ" panose="020B0604030504040204" pitchFamily="50" charset="-128"/>
                <a:ea typeface="メイリオ" panose="020B0604030504040204" pitchFamily="50" charset="-128"/>
              </a:rPr>
              <a:t>XXXXXXX</a:t>
            </a:r>
            <a:r>
              <a:rPr lang="ja-JP" altLang="en-US" sz="714" b="1" dirty="0">
                <a:solidFill>
                  <a:schemeClr val="tx1">
                    <a:lumMod val="85000"/>
                    <a:lumOff val="15000"/>
                  </a:schemeClr>
                </a:solidFill>
                <a:latin typeface="メイリオ" panose="020B0604030504040204" pitchFamily="50" charset="-128"/>
                <a:ea typeface="メイリオ" panose="020B0604030504040204" pitchFamily="50" charset="-128"/>
              </a:rPr>
              <a:t>サービスについて」</a:t>
            </a:r>
            <a:endParaRPr lang="en-US" altLang="ja-JP" sz="714" b="1" dirty="0">
              <a:solidFill>
                <a:schemeClr val="tx1">
                  <a:lumMod val="85000"/>
                  <a:lumOff val="15000"/>
                </a:schemeClr>
              </a:solidFill>
              <a:latin typeface="メイリオ" panose="020B0604030504040204" pitchFamily="50" charset="-128"/>
              <a:ea typeface="メイリオ" panose="020B0604030504040204" pitchFamily="50" charset="-128"/>
            </a:endParaRPr>
          </a:p>
          <a:p>
            <a:endParaRPr lang="ja-JP" altLang="en-US" sz="714" b="1" dirty="0">
              <a:solidFill>
                <a:schemeClr val="tx1">
                  <a:lumMod val="85000"/>
                  <a:lumOff val="15000"/>
                </a:schemeClr>
              </a:solidFill>
              <a:latin typeface="メイリオ" panose="020B0604030504040204" pitchFamily="50" charset="-128"/>
              <a:ea typeface="メイリオ" panose="020B0604030504040204" pitchFamily="50" charset="-128"/>
            </a:endParaRPr>
          </a:p>
        </p:txBody>
      </p:sp>
      <p:sp>
        <p:nvSpPr>
          <p:cNvPr id="112" name="右大かっこ 111"/>
          <p:cNvSpPr/>
          <p:nvPr/>
        </p:nvSpPr>
        <p:spPr>
          <a:xfrm rot="5400000">
            <a:off x="2666719" y="4867102"/>
            <a:ext cx="73620" cy="240881"/>
          </a:xfrm>
          <a:prstGeom prst="rightBracket">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ja-JP" altLang="en-US" sz="1286"/>
          </a:p>
        </p:txBody>
      </p:sp>
      <p:cxnSp>
        <p:nvCxnSpPr>
          <p:cNvPr id="114" name="コネクタ: カギ線 120">
            <a:extLst>
              <a:ext uri="{FF2B5EF4-FFF2-40B4-BE49-F238E27FC236}">
                <a16:creationId xmlns:a16="http://schemas.microsoft.com/office/drawing/2014/main" id="{6B60B926-ABCF-4B67-9B55-5D90CF73EF51}"/>
              </a:ext>
            </a:extLst>
          </p:cNvPr>
          <p:cNvCxnSpPr>
            <a:cxnSpLocks/>
            <a:stCxn id="156" idx="3"/>
            <a:endCxn id="148" idx="3"/>
          </p:cNvCxnSpPr>
          <p:nvPr/>
        </p:nvCxnSpPr>
        <p:spPr>
          <a:xfrm flipH="1">
            <a:off x="6736726" y="822818"/>
            <a:ext cx="2395886" cy="2225537"/>
          </a:xfrm>
          <a:prstGeom prst="bentConnector4">
            <a:avLst>
              <a:gd name="adj1" fmla="val -6815"/>
              <a:gd name="adj2" fmla="val 55326"/>
            </a:avLst>
          </a:prstGeom>
          <a:ln w="28575">
            <a:solidFill>
              <a:srgbClr val="EDA7EA"/>
            </a:solidFill>
            <a:prstDash val="sysDot"/>
            <a:tailEnd type="oval"/>
          </a:ln>
        </p:spPr>
        <p:style>
          <a:lnRef idx="1">
            <a:schemeClr val="accent1"/>
          </a:lnRef>
          <a:fillRef idx="0">
            <a:schemeClr val="accent1"/>
          </a:fillRef>
          <a:effectRef idx="0">
            <a:schemeClr val="accent1"/>
          </a:effectRef>
          <a:fontRef idx="minor">
            <a:schemeClr val="tx1"/>
          </a:fontRef>
        </p:style>
      </p:cxnSp>
      <p:cxnSp>
        <p:nvCxnSpPr>
          <p:cNvPr id="115" name="コネクタ: カギ線 120">
            <a:extLst>
              <a:ext uri="{FF2B5EF4-FFF2-40B4-BE49-F238E27FC236}">
                <a16:creationId xmlns:a16="http://schemas.microsoft.com/office/drawing/2014/main" id="{6B60B926-ABCF-4B67-9B55-5D90CF73EF51}"/>
              </a:ext>
            </a:extLst>
          </p:cNvPr>
          <p:cNvCxnSpPr>
            <a:cxnSpLocks/>
            <a:stCxn id="154" idx="3"/>
            <a:endCxn id="147" idx="0"/>
          </p:cNvCxnSpPr>
          <p:nvPr/>
        </p:nvCxnSpPr>
        <p:spPr>
          <a:xfrm flipH="1">
            <a:off x="5079314" y="810657"/>
            <a:ext cx="1096571" cy="1598967"/>
          </a:xfrm>
          <a:prstGeom prst="bentConnector4">
            <a:avLst>
              <a:gd name="adj1" fmla="val -14891"/>
              <a:gd name="adj2" fmla="val 52321"/>
            </a:avLst>
          </a:prstGeom>
          <a:ln w="28575">
            <a:solidFill>
              <a:schemeClr val="accent6">
                <a:lumMod val="60000"/>
                <a:lumOff val="40000"/>
              </a:schemeClr>
            </a:solidFill>
            <a:prstDash val="sysDot"/>
            <a:tailEnd type="oval"/>
          </a:ln>
        </p:spPr>
        <p:style>
          <a:lnRef idx="1">
            <a:schemeClr val="accent1"/>
          </a:lnRef>
          <a:fillRef idx="0">
            <a:schemeClr val="accent1"/>
          </a:fillRef>
          <a:effectRef idx="0">
            <a:schemeClr val="accent1"/>
          </a:effectRef>
          <a:fontRef idx="minor">
            <a:schemeClr val="tx1"/>
          </a:fontRef>
        </p:style>
      </p:cxnSp>
      <p:cxnSp>
        <p:nvCxnSpPr>
          <p:cNvPr id="116" name="コネクタ: カギ線 120">
            <a:extLst>
              <a:ext uri="{FF2B5EF4-FFF2-40B4-BE49-F238E27FC236}">
                <a16:creationId xmlns:a16="http://schemas.microsoft.com/office/drawing/2014/main" id="{6B60B926-ABCF-4B67-9B55-5D90CF73EF51}"/>
              </a:ext>
            </a:extLst>
          </p:cNvPr>
          <p:cNvCxnSpPr>
            <a:cxnSpLocks/>
            <a:stCxn id="153" idx="3"/>
            <a:endCxn id="152" idx="0"/>
          </p:cNvCxnSpPr>
          <p:nvPr/>
        </p:nvCxnSpPr>
        <p:spPr>
          <a:xfrm flipH="1">
            <a:off x="2681532" y="810657"/>
            <a:ext cx="495414" cy="2315541"/>
          </a:xfrm>
          <a:prstGeom prst="bentConnector4">
            <a:avLst>
              <a:gd name="adj1" fmla="val -32959"/>
              <a:gd name="adj2" fmla="val 51603"/>
            </a:avLst>
          </a:prstGeom>
          <a:ln w="28575">
            <a:solidFill>
              <a:schemeClr val="accent5"/>
            </a:solidFill>
            <a:prstDash val="sysDot"/>
            <a:tailEnd type="oval"/>
          </a:ln>
        </p:spPr>
        <p:style>
          <a:lnRef idx="1">
            <a:schemeClr val="accent1"/>
          </a:lnRef>
          <a:fillRef idx="0">
            <a:schemeClr val="accent1"/>
          </a:fillRef>
          <a:effectRef idx="0">
            <a:schemeClr val="accent1"/>
          </a:effectRef>
          <a:fontRef idx="minor">
            <a:schemeClr val="tx1"/>
          </a:fontRef>
        </p:style>
      </p:cxnSp>
      <p:sp>
        <p:nvSpPr>
          <p:cNvPr id="120" name="chair1"/>
          <p:cNvSpPr>
            <a:spLocks noEditPoints="1" noChangeArrowheads="1"/>
          </p:cNvSpPr>
          <p:nvPr/>
        </p:nvSpPr>
        <p:spPr bwMode="auto">
          <a:xfrm rot="10800000">
            <a:off x="3430593" y="3078034"/>
            <a:ext cx="138339" cy="164419"/>
          </a:xfrm>
          <a:custGeom>
            <a:avLst/>
            <a:gdLst>
              <a:gd name="T0" fmla="*/ 10800 w 21600"/>
              <a:gd name="T1" fmla="*/ 0 h 21600"/>
              <a:gd name="T2" fmla="*/ 21600 w 21600"/>
              <a:gd name="T3" fmla="*/ 10800 h 21600"/>
              <a:gd name="T4" fmla="*/ 10800 w 21600"/>
              <a:gd name="T5" fmla="*/ 21600 h 21600"/>
              <a:gd name="T6" fmla="*/ 0 w 21600"/>
              <a:gd name="T7" fmla="*/ 10800 h 21600"/>
              <a:gd name="T8" fmla="*/ 1593 w 21600"/>
              <a:gd name="T9" fmla="*/ 7848 h 21600"/>
              <a:gd name="T10" fmla="*/ 20317 w 21600"/>
              <a:gd name="T11" fmla="*/ 17575 h 21600"/>
            </a:gdLst>
            <a:ahLst/>
            <a:cxnLst>
              <a:cxn ang="0">
                <a:pos x="T0" y="T1"/>
              </a:cxn>
              <a:cxn ang="0">
                <a:pos x="T2" y="T3"/>
              </a:cxn>
              <a:cxn ang="0">
                <a:pos x="T4" y="T5"/>
              </a:cxn>
              <a:cxn ang="0">
                <a:pos x="T6" y="T7"/>
              </a:cxn>
            </a:cxnLst>
            <a:rect l="T8" t="T9" r="T10" b="T11"/>
            <a:pathLst>
              <a:path w="21600" h="21600" extrusionOk="0">
                <a:moveTo>
                  <a:pt x="17752" y="5993"/>
                </a:moveTo>
                <a:lnTo>
                  <a:pt x="13862" y="5993"/>
                </a:lnTo>
                <a:lnTo>
                  <a:pt x="13862" y="3443"/>
                </a:lnTo>
                <a:lnTo>
                  <a:pt x="18455" y="3443"/>
                </a:lnTo>
                <a:lnTo>
                  <a:pt x="18952" y="3443"/>
                </a:lnTo>
                <a:lnTo>
                  <a:pt x="19448" y="3354"/>
                </a:lnTo>
                <a:lnTo>
                  <a:pt x="19697" y="3220"/>
                </a:lnTo>
                <a:lnTo>
                  <a:pt x="20234" y="3041"/>
                </a:lnTo>
                <a:lnTo>
                  <a:pt x="20566" y="2817"/>
                </a:lnTo>
                <a:lnTo>
                  <a:pt x="20731" y="2460"/>
                </a:lnTo>
                <a:lnTo>
                  <a:pt x="20897" y="2102"/>
                </a:lnTo>
                <a:lnTo>
                  <a:pt x="20897" y="1744"/>
                </a:lnTo>
                <a:lnTo>
                  <a:pt x="20897" y="1431"/>
                </a:lnTo>
                <a:lnTo>
                  <a:pt x="20731" y="1073"/>
                </a:lnTo>
                <a:lnTo>
                  <a:pt x="20566" y="716"/>
                </a:lnTo>
                <a:lnTo>
                  <a:pt x="20234" y="492"/>
                </a:lnTo>
                <a:lnTo>
                  <a:pt x="19697" y="224"/>
                </a:lnTo>
                <a:lnTo>
                  <a:pt x="19448" y="134"/>
                </a:lnTo>
                <a:lnTo>
                  <a:pt x="18952" y="0"/>
                </a:lnTo>
                <a:lnTo>
                  <a:pt x="18455" y="0"/>
                </a:lnTo>
                <a:lnTo>
                  <a:pt x="10966" y="0"/>
                </a:lnTo>
                <a:lnTo>
                  <a:pt x="3641" y="0"/>
                </a:lnTo>
                <a:lnTo>
                  <a:pt x="3145" y="0"/>
                </a:lnTo>
                <a:lnTo>
                  <a:pt x="2648" y="134"/>
                </a:lnTo>
                <a:lnTo>
                  <a:pt x="2276" y="224"/>
                </a:lnTo>
                <a:lnTo>
                  <a:pt x="1945" y="492"/>
                </a:lnTo>
                <a:lnTo>
                  <a:pt x="1697" y="716"/>
                </a:lnTo>
                <a:lnTo>
                  <a:pt x="1366" y="1073"/>
                </a:lnTo>
                <a:lnTo>
                  <a:pt x="1200" y="1431"/>
                </a:lnTo>
                <a:lnTo>
                  <a:pt x="1200" y="1744"/>
                </a:lnTo>
                <a:lnTo>
                  <a:pt x="1200" y="2102"/>
                </a:lnTo>
                <a:lnTo>
                  <a:pt x="1366" y="2460"/>
                </a:lnTo>
                <a:lnTo>
                  <a:pt x="1697" y="2817"/>
                </a:lnTo>
                <a:lnTo>
                  <a:pt x="1945" y="3041"/>
                </a:lnTo>
                <a:lnTo>
                  <a:pt x="2276" y="3220"/>
                </a:lnTo>
                <a:lnTo>
                  <a:pt x="2648" y="3354"/>
                </a:lnTo>
                <a:lnTo>
                  <a:pt x="3145" y="3443"/>
                </a:lnTo>
                <a:lnTo>
                  <a:pt x="3641" y="3443"/>
                </a:lnTo>
                <a:lnTo>
                  <a:pt x="8152" y="3443"/>
                </a:lnTo>
                <a:lnTo>
                  <a:pt x="8152" y="5993"/>
                </a:lnTo>
                <a:lnTo>
                  <a:pt x="3890" y="5993"/>
                </a:lnTo>
                <a:lnTo>
                  <a:pt x="3145" y="6127"/>
                </a:lnTo>
                <a:lnTo>
                  <a:pt x="2276" y="6306"/>
                </a:lnTo>
                <a:lnTo>
                  <a:pt x="1697" y="6663"/>
                </a:lnTo>
                <a:lnTo>
                  <a:pt x="1200" y="7155"/>
                </a:lnTo>
                <a:lnTo>
                  <a:pt x="662" y="7737"/>
                </a:lnTo>
                <a:lnTo>
                  <a:pt x="166" y="8273"/>
                </a:lnTo>
                <a:lnTo>
                  <a:pt x="0" y="8989"/>
                </a:lnTo>
                <a:lnTo>
                  <a:pt x="0" y="9525"/>
                </a:lnTo>
                <a:lnTo>
                  <a:pt x="0" y="10822"/>
                </a:lnTo>
                <a:lnTo>
                  <a:pt x="0" y="15831"/>
                </a:lnTo>
                <a:lnTo>
                  <a:pt x="166" y="16547"/>
                </a:lnTo>
                <a:lnTo>
                  <a:pt x="662" y="17307"/>
                </a:lnTo>
                <a:lnTo>
                  <a:pt x="1697" y="18380"/>
                </a:lnTo>
                <a:lnTo>
                  <a:pt x="2814" y="19275"/>
                </a:lnTo>
                <a:lnTo>
                  <a:pt x="3641" y="19766"/>
                </a:lnTo>
                <a:lnTo>
                  <a:pt x="4428" y="20169"/>
                </a:lnTo>
                <a:lnTo>
                  <a:pt x="5421" y="20527"/>
                </a:lnTo>
                <a:lnTo>
                  <a:pt x="6372" y="20884"/>
                </a:lnTo>
                <a:lnTo>
                  <a:pt x="7572" y="21242"/>
                </a:lnTo>
                <a:lnTo>
                  <a:pt x="8648" y="21466"/>
                </a:lnTo>
                <a:lnTo>
                  <a:pt x="9766" y="21600"/>
                </a:lnTo>
                <a:lnTo>
                  <a:pt x="11131" y="21600"/>
                </a:lnTo>
                <a:lnTo>
                  <a:pt x="12414" y="21600"/>
                </a:lnTo>
                <a:lnTo>
                  <a:pt x="13779" y="21466"/>
                </a:lnTo>
                <a:lnTo>
                  <a:pt x="14855" y="21242"/>
                </a:lnTo>
                <a:lnTo>
                  <a:pt x="15807" y="20884"/>
                </a:lnTo>
                <a:lnTo>
                  <a:pt x="16841" y="20527"/>
                </a:lnTo>
                <a:lnTo>
                  <a:pt x="17669" y="20169"/>
                </a:lnTo>
                <a:lnTo>
                  <a:pt x="18455" y="19766"/>
                </a:lnTo>
                <a:lnTo>
                  <a:pt x="19117" y="19275"/>
                </a:lnTo>
                <a:lnTo>
                  <a:pt x="20234" y="18380"/>
                </a:lnTo>
                <a:lnTo>
                  <a:pt x="21062" y="17307"/>
                </a:lnTo>
                <a:lnTo>
                  <a:pt x="21600" y="16547"/>
                </a:lnTo>
                <a:lnTo>
                  <a:pt x="21600" y="15831"/>
                </a:lnTo>
                <a:lnTo>
                  <a:pt x="21600" y="10733"/>
                </a:lnTo>
                <a:lnTo>
                  <a:pt x="21600" y="9525"/>
                </a:lnTo>
                <a:lnTo>
                  <a:pt x="21600" y="8989"/>
                </a:lnTo>
                <a:lnTo>
                  <a:pt x="21434" y="8273"/>
                </a:lnTo>
                <a:lnTo>
                  <a:pt x="21062" y="7737"/>
                </a:lnTo>
                <a:lnTo>
                  <a:pt x="20566" y="7155"/>
                </a:lnTo>
                <a:lnTo>
                  <a:pt x="19903" y="6663"/>
                </a:lnTo>
                <a:lnTo>
                  <a:pt x="19283" y="6306"/>
                </a:lnTo>
                <a:lnTo>
                  <a:pt x="18621" y="6127"/>
                </a:lnTo>
                <a:lnTo>
                  <a:pt x="17752" y="5993"/>
                </a:lnTo>
                <a:close/>
              </a:path>
              <a:path w="21600" h="21600" extrusionOk="0">
                <a:moveTo>
                  <a:pt x="8152" y="3443"/>
                </a:moveTo>
                <a:lnTo>
                  <a:pt x="13862" y="3443"/>
                </a:lnTo>
              </a:path>
              <a:path w="21600" h="21600" extrusionOk="0">
                <a:moveTo>
                  <a:pt x="8152" y="5993"/>
                </a:moveTo>
                <a:lnTo>
                  <a:pt x="13862" y="5993"/>
                </a:lnTo>
              </a:path>
            </a:pathLst>
          </a:custGeom>
          <a:noFill/>
          <a:ln w="9525">
            <a:solidFill>
              <a:srgbClr val="000000"/>
            </a:solidFill>
            <a:miter lim="800000"/>
            <a:headEnd/>
            <a:tailEnd/>
          </a:ln>
          <a:effectLst/>
        </p:spPr>
        <p:txBody>
          <a:bodyPr/>
          <a:lstStyle/>
          <a:p>
            <a:pPr>
              <a:defRPr/>
            </a:pPr>
            <a:endParaRPr lang="ja-JP" altLang="en-US" sz="1286"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121" name="テキスト ボックス 120">
            <a:extLst>
              <a:ext uri="{FF2B5EF4-FFF2-40B4-BE49-F238E27FC236}">
                <a16:creationId xmlns:a16="http://schemas.microsoft.com/office/drawing/2014/main" id="{07949024-C9A1-4885-AD3F-79F1AA6B2BA4}"/>
              </a:ext>
            </a:extLst>
          </p:cNvPr>
          <p:cNvSpPr txBox="1"/>
          <p:nvPr/>
        </p:nvSpPr>
        <p:spPr>
          <a:xfrm>
            <a:off x="2188972" y="2061106"/>
            <a:ext cx="610373" cy="227812"/>
          </a:xfrm>
          <a:prstGeom prst="rect">
            <a:avLst/>
          </a:prstGeom>
          <a:noFill/>
        </p:spPr>
        <p:txBody>
          <a:bodyPr wrap="square" lIns="25714" tIns="25714" rIns="25714" bIns="25714" rtlCol="0">
            <a:spAutoFit/>
          </a:bodyPr>
          <a:lstStyle/>
          <a:p>
            <a:r>
              <a:rPr lang="ja-JP" altLang="en-US" sz="1143" b="1" dirty="0">
                <a:solidFill>
                  <a:schemeClr val="tx1">
                    <a:lumMod val="85000"/>
                    <a:lumOff val="15000"/>
                  </a:schemeClr>
                </a:solidFill>
                <a:latin typeface="メイリオ" panose="020B0604030504040204" pitchFamily="50" charset="-128"/>
                <a:ea typeface="メイリオ" panose="020B0604030504040204" pitchFamily="50" charset="-128"/>
              </a:rPr>
              <a:t>会場図</a:t>
            </a:r>
            <a:endParaRPr lang="ja-JP" altLang="en-US" sz="1000" b="1" dirty="0">
              <a:solidFill>
                <a:schemeClr val="tx1">
                  <a:lumMod val="85000"/>
                  <a:lumOff val="15000"/>
                </a:schemeClr>
              </a:solidFill>
              <a:latin typeface="メイリオ" panose="020B0604030504040204" pitchFamily="50" charset="-128"/>
              <a:ea typeface="メイリオ" panose="020B0604030504040204" pitchFamily="50" charset="-128"/>
            </a:endParaRPr>
          </a:p>
        </p:txBody>
      </p:sp>
      <p:sp>
        <p:nvSpPr>
          <p:cNvPr id="5" name="正方形/長方形 4"/>
          <p:cNvSpPr/>
          <p:nvPr/>
        </p:nvSpPr>
        <p:spPr>
          <a:xfrm>
            <a:off x="7296223" y="4598566"/>
            <a:ext cx="130443" cy="176748"/>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286"/>
          </a:p>
        </p:txBody>
      </p:sp>
      <p:sp>
        <p:nvSpPr>
          <p:cNvPr id="87" name="テキスト ボックス 86">
            <a:extLst>
              <a:ext uri="{FF2B5EF4-FFF2-40B4-BE49-F238E27FC236}">
                <a16:creationId xmlns:a16="http://schemas.microsoft.com/office/drawing/2014/main" id="{4990E986-CBEF-4C75-9BE4-28C5F26635D3}"/>
              </a:ext>
            </a:extLst>
          </p:cNvPr>
          <p:cNvSpPr txBox="1"/>
          <p:nvPr/>
        </p:nvSpPr>
        <p:spPr>
          <a:xfrm>
            <a:off x="7103501" y="4436250"/>
            <a:ext cx="507177" cy="202235"/>
          </a:xfrm>
          <a:prstGeom prst="rect">
            <a:avLst/>
          </a:prstGeom>
          <a:noFill/>
        </p:spPr>
        <p:txBody>
          <a:bodyPr wrap="square" rtlCol="0">
            <a:spAutoFit/>
          </a:bodyPr>
          <a:lstStyle/>
          <a:p>
            <a:pPr algn="ctr"/>
            <a:r>
              <a:rPr lang="ja-JP" altLang="en-US" sz="714" dirty="0">
                <a:solidFill>
                  <a:schemeClr val="tx1">
                    <a:lumMod val="85000"/>
                    <a:lumOff val="15000"/>
                  </a:schemeClr>
                </a:solidFill>
                <a:latin typeface="+mn-ea"/>
              </a:rPr>
              <a:t>受付</a:t>
            </a:r>
          </a:p>
        </p:txBody>
      </p:sp>
      <p:sp>
        <p:nvSpPr>
          <p:cNvPr id="90" name="chair1"/>
          <p:cNvSpPr>
            <a:spLocks noEditPoints="1" noChangeArrowheads="1"/>
          </p:cNvSpPr>
          <p:nvPr/>
        </p:nvSpPr>
        <p:spPr bwMode="auto">
          <a:xfrm rot="10800000">
            <a:off x="3661413" y="3324628"/>
            <a:ext cx="138339" cy="164419"/>
          </a:xfrm>
          <a:custGeom>
            <a:avLst/>
            <a:gdLst>
              <a:gd name="T0" fmla="*/ 10800 w 21600"/>
              <a:gd name="T1" fmla="*/ 0 h 21600"/>
              <a:gd name="T2" fmla="*/ 21600 w 21600"/>
              <a:gd name="T3" fmla="*/ 10800 h 21600"/>
              <a:gd name="T4" fmla="*/ 10800 w 21600"/>
              <a:gd name="T5" fmla="*/ 21600 h 21600"/>
              <a:gd name="T6" fmla="*/ 0 w 21600"/>
              <a:gd name="T7" fmla="*/ 10800 h 21600"/>
              <a:gd name="T8" fmla="*/ 1593 w 21600"/>
              <a:gd name="T9" fmla="*/ 7848 h 21600"/>
              <a:gd name="T10" fmla="*/ 20317 w 21600"/>
              <a:gd name="T11" fmla="*/ 17575 h 21600"/>
            </a:gdLst>
            <a:ahLst/>
            <a:cxnLst>
              <a:cxn ang="0">
                <a:pos x="T0" y="T1"/>
              </a:cxn>
              <a:cxn ang="0">
                <a:pos x="T2" y="T3"/>
              </a:cxn>
              <a:cxn ang="0">
                <a:pos x="T4" y="T5"/>
              </a:cxn>
              <a:cxn ang="0">
                <a:pos x="T6" y="T7"/>
              </a:cxn>
            </a:cxnLst>
            <a:rect l="T8" t="T9" r="T10" b="T11"/>
            <a:pathLst>
              <a:path w="21600" h="21600" extrusionOk="0">
                <a:moveTo>
                  <a:pt x="17752" y="5993"/>
                </a:moveTo>
                <a:lnTo>
                  <a:pt x="13862" y="5993"/>
                </a:lnTo>
                <a:lnTo>
                  <a:pt x="13862" y="3443"/>
                </a:lnTo>
                <a:lnTo>
                  <a:pt x="18455" y="3443"/>
                </a:lnTo>
                <a:lnTo>
                  <a:pt x="18952" y="3443"/>
                </a:lnTo>
                <a:lnTo>
                  <a:pt x="19448" y="3354"/>
                </a:lnTo>
                <a:lnTo>
                  <a:pt x="19697" y="3220"/>
                </a:lnTo>
                <a:lnTo>
                  <a:pt x="20234" y="3041"/>
                </a:lnTo>
                <a:lnTo>
                  <a:pt x="20566" y="2817"/>
                </a:lnTo>
                <a:lnTo>
                  <a:pt x="20731" y="2460"/>
                </a:lnTo>
                <a:lnTo>
                  <a:pt x="20897" y="2102"/>
                </a:lnTo>
                <a:lnTo>
                  <a:pt x="20897" y="1744"/>
                </a:lnTo>
                <a:lnTo>
                  <a:pt x="20897" y="1431"/>
                </a:lnTo>
                <a:lnTo>
                  <a:pt x="20731" y="1073"/>
                </a:lnTo>
                <a:lnTo>
                  <a:pt x="20566" y="716"/>
                </a:lnTo>
                <a:lnTo>
                  <a:pt x="20234" y="492"/>
                </a:lnTo>
                <a:lnTo>
                  <a:pt x="19697" y="224"/>
                </a:lnTo>
                <a:lnTo>
                  <a:pt x="19448" y="134"/>
                </a:lnTo>
                <a:lnTo>
                  <a:pt x="18952" y="0"/>
                </a:lnTo>
                <a:lnTo>
                  <a:pt x="18455" y="0"/>
                </a:lnTo>
                <a:lnTo>
                  <a:pt x="10966" y="0"/>
                </a:lnTo>
                <a:lnTo>
                  <a:pt x="3641" y="0"/>
                </a:lnTo>
                <a:lnTo>
                  <a:pt x="3145" y="0"/>
                </a:lnTo>
                <a:lnTo>
                  <a:pt x="2648" y="134"/>
                </a:lnTo>
                <a:lnTo>
                  <a:pt x="2276" y="224"/>
                </a:lnTo>
                <a:lnTo>
                  <a:pt x="1945" y="492"/>
                </a:lnTo>
                <a:lnTo>
                  <a:pt x="1697" y="716"/>
                </a:lnTo>
                <a:lnTo>
                  <a:pt x="1366" y="1073"/>
                </a:lnTo>
                <a:lnTo>
                  <a:pt x="1200" y="1431"/>
                </a:lnTo>
                <a:lnTo>
                  <a:pt x="1200" y="1744"/>
                </a:lnTo>
                <a:lnTo>
                  <a:pt x="1200" y="2102"/>
                </a:lnTo>
                <a:lnTo>
                  <a:pt x="1366" y="2460"/>
                </a:lnTo>
                <a:lnTo>
                  <a:pt x="1697" y="2817"/>
                </a:lnTo>
                <a:lnTo>
                  <a:pt x="1945" y="3041"/>
                </a:lnTo>
                <a:lnTo>
                  <a:pt x="2276" y="3220"/>
                </a:lnTo>
                <a:lnTo>
                  <a:pt x="2648" y="3354"/>
                </a:lnTo>
                <a:lnTo>
                  <a:pt x="3145" y="3443"/>
                </a:lnTo>
                <a:lnTo>
                  <a:pt x="3641" y="3443"/>
                </a:lnTo>
                <a:lnTo>
                  <a:pt x="8152" y="3443"/>
                </a:lnTo>
                <a:lnTo>
                  <a:pt x="8152" y="5993"/>
                </a:lnTo>
                <a:lnTo>
                  <a:pt x="3890" y="5993"/>
                </a:lnTo>
                <a:lnTo>
                  <a:pt x="3145" y="6127"/>
                </a:lnTo>
                <a:lnTo>
                  <a:pt x="2276" y="6306"/>
                </a:lnTo>
                <a:lnTo>
                  <a:pt x="1697" y="6663"/>
                </a:lnTo>
                <a:lnTo>
                  <a:pt x="1200" y="7155"/>
                </a:lnTo>
                <a:lnTo>
                  <a:pt x="662" y="7737"/>
                </a:lnTo>
                <a:lnTo>
                  <a:pt x="166" y="8273"/>
                </a:lnTo>
                <a:lnTo>
                  <a:pt x="0" y="8989"/>
                </a:lnTo>
                <a:lnTo>
                  <a:pt x="0" y="9525"/>
                </a:lnTo>
                <a:lnTo>
                  <a:pt x="0" y="10822"/>
                </a:lnTo>
                <a:lnTo>
                  <a:pt x="0" y="15831"/>
                </a:lnTo>
                <a:lnTo>
                  <a:pt x="166" y="16547"/>
                </a:lnTo>
                <a:lnTo>
                  <a:pt x="662" y="17307"/>
                </a:lnTo>
                <a:lnTo>
                  <a:pt x="1697" y="18380"/>
                </a:lnTo>
                <a:lnTo>
                  <a:pt x="2814" y="19275"/>
                </a:lnTo>
                <a:lnTo>
                  <a:pt x="3641" y="19766"/>
                </a:lnTo>
                <a:lnTo>
                  <a:pt x="4428" y="20169"/>
                </a:lnTo>
                <a:lnTo>
                  <a:pt x="5421" y="20527"/>
                </a:lnTo>
                <a:lnTo>
                  <a:pt x="6372" y="20884"/>
                </a:lnTo>
                <a:lnTo>
                  <a:pt x="7572" y="21242"/>
                </a:lnTo>
                <a:lnTo>
                  <a:pt x="8648" y="21466"/>
                </a:lnTo>
                <a:lnTo>
                  <a:pt x="9766" y="21600"/>
                </a:lnTo>
                <a:lnTo>
                  <a:pt x="11131" y="21600"/>
                </a:lnTo>
                <a:lnTo>
                  <a:pt x="12414" y="21600"/>
                </a:lnTo>
                <a:lnTo>
                  <a:pt x="13779" y="21466"/>
                </a:lnTo>
                <a:lnTo>
                  <a:pt x="14855" y="21242"/>
                </a:lnTo>
                <a:lnTo>
                  <a:pt x="15807" y="20884"/>
                </a:lnTo>
                <a:lnTo>
                  <a:pt x="16841" y="20527"/>
                </a:lnTo>
                <a:lnTo>
                  <a:pt x="17669" y="20169"/>
                </a:lnTo>
                <a:lnTo>
                  <a:pt x="18455" y="19766"/>
                </a:lnTo>
                <a:lnTo>
                  <a:pt x="19117" y="19275"/>
                </a:lnTo>
                <a:lnTo>
                  <a:pt x="20234" y="18380"/>
                </a:lnTo>
                <a:lnTo>
                  <a:pt x="21062" y="17307"/>
                </a:lnTo>
                <a:lnTo>
                  <a:pt x="21600" y="16547"/>
                </a:lnTo>
                <a:lnTo>
                  <a:pt x="21600" y="15831"/>
                </a:lnTo>
                <a:lnTo>
                  <a:pt x="21600" y="10733"/>
                </a:lnTo>
                <a:lnTo>
                  <a:pt x="21600" y="9525"/>
                </a:lnTo>
                <a:lnTo>
                  <a:pt x="21600" y="8989"/>
                </a:lnTo>
                <a:lnTo>
                  <a:pt x="21434" y="8273"/>
                </a:lnTo>
                <a:lnTo>
                  <a:pt x="21062" y="7737"/>
                </a:lnTo>
                <a:lnTo>
                  <a:pt x="20566" y="7155"/>
                </a:lnTo>
                <a:lnTo>
                  <a:pt x="19903" y="6663"/>
                </a:lnTo>
                <a:lnTo>
                  <a:pt x="19283" y="6306"/>
                </a:lnTo>
                <a:lnTo>
                  <a:pt x="18621" y="6127"/>
                </a:lnTo>
                <a:lnTo>
                  <a:pt x="17752" y="5993"/>
                </a:lnTo>
                <a:close/>
              </a:path>
              <a:path w="21600" h="21600" extrusionOk="0">
                <a:moveTo>
                  <a:pt x="8152" y="3443"/>
                </a:moveTo>
                <a:lnTo>
                  <a:pt x="13862" y="3443"/>
                </a:lnTo>
              </a:path>
              <a:path w="21600" h="21600" extrusionOk="0">
                <a:moveTo>
                  <a:pt x="8152" y="5993"/>
                </a:moveTo>
                <a:lnTo>
                  <a:pt x="13862" y="5993"/>
                </a:lnTo>
              </a:path>
            </a:pathLst>
          </a:custGeom>
          <a:noFill/>
          <a:ln w="9525">
            <a:solidFill>
              <a:srgbClr val="000000"/>
            </a:solidFill>
            <a:miter lim="800000"/>
            <a:headEnd/>
            <a:tailEnd/>
          </a:ln>
          <a:effectLst/>
        </p:spPr>
        <p:txBody>
          <a:bodyPr/>
          <a:lstStyle/>
          <a:p>
            <a:pPr>
              <a:defRPr/>
            </a:pPr>
            <a:endParaRPr lang="ja-JP" altLang="en-US" sz="1286"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92" name="chair1"/>
          <p:cNvSpPr>
            <a:spLocks noEditPoints="1" noChangeArrowheads="1"/>
          </p:cNvSpPr>
          <p:nvPr/>
        </p:nvSpPr>
        <p:spPr bwMode="auto">
          <a:xfrm rot="10800000">
            <a:off x="3886218" y="3322798"/>
            <a:ext cx="138339" cy="164419"/>
          </a:xfrm>
          <a:custGeom>
            <a:avLst/>
            <a:gdLst>
              <a:gd name="T0" fmla="*/ 10800 w 21600"/>
              <a:gd name="T1" fmla="*/ 0 h 21600"/>
              <a:gd name="T2" fmla="*/ 21600 w 21600"/>
              <a:gd name="T3" fmla="*/ 10800 h 21600"/>
              <a:gd name="T4" fmla="*/ 10800 w 21600"/>
              <a:gd name="T5" fmla="*/ 21600 h 21600"/>
              <a:gd name="T6" fmla="*/ 0 w 21600"/>
              <a:gd name="T7" fmla="*/ 10800 h 21600"/>
              <a:gd name="T8" fmla="*/ 1593 w 21600"/>
              <a:gd name="T9" fmla="*/ 7848 h 21600"/>
              <a:gd name="T10" fmla="*/ 20317 w 21600"/>
              <a:gd name="T11" fmla="*/ 17575 h 21600"/>
            </a:gdLst>
            <a:ahLst/>
            <a:cxnLst>
              <a:cxn ang="0">
                <a:pos x="T0" y="T1"/>
              </a:cxn>
              <a:cxn ang="0">
                <a:pos x="T2" y="T3"/>
              </a:cxn>
              <a:cxn ang="0">
                <a:pos x="T4" y="T5"/>
              </a:cxn>
              <a:cxn ang="0">
                <a:pos x="T6" y="T7"/>
              </a:cxn>
            </a:cxnLst>
            <a:rect l="T8" t="T9" r="T10" b="T11"/>
            <a:pathLst>
              <a:path w="21600" h="21600" extrusionOk="0">
                <a:moveTo>
                  <a:pt x="17752" y="5993"/>
                </a:moveTo>
                <a:lnTo>
                  <a:pt x="13862" y="5993"/>
                </a:lnTo>
                <a:lnTo>
                  <a:pt x="13862" y="3443"/>
                </a:lnTo>
                <a:lnTo>
                  <a:pt x="18455" y="3443"/>
                </a:lnTo>
                <a:lnTo>
                  <a:pt x="18952" y="3443"/>
                </a:lnTo>
                <a:lnTo>
                  <a:pt x="19448" y="3354"/>
                </a:lnTo>
                <a:lnTo>
                  <a:pt x="19697" y="3220"/>
                </a:lnTo>
                <a:lnTo>
                  <a:pt x="20234" y="3041"/>
                </a:lnTo>
                <a:lnTo>
                  <a:pt x="20566" y="2817"/>
                </a:lnTo>
                <a:lnTo>
                  <a:pt x="20731" y="2460"/>
                </a:lnTo>
                <a:lnTo>
                  <a:pt x="20897" y="2102"/>
                </a:lnTo>
                <a:lnTo>
                  <a:pt x="20897" y="1744"/>
                </a:lnTo>
                <a:lnTo>
                  <a:pt x="20897" y="1431"/>
                </a:lnTo>
                <a:lnTo>
                  <a:pt x="20731" y="1073"/>
                </a:lnTo>
                <a:lnTo>
                  <a:pt x="20566" y="716"/>
                </a:lnTo>
                <a:lnTo>
                  <a:pt x="20234" y="492"/>
                </a:lnTo>
                <a:lnTo>
                  <a:pt x="19697" y="224"/>
                </a:lnTo>
                <a:lnTo>
                  <a:pt x="19448" y="134"/>
                </a:lnTo>
                <a:lnTo>
                  <a:pt x="18952" y="0"/>
                </a:lnTo>
                <a:lnTo>
                  <a:pt x="18455" y="0"/>
                </a:lnTo>
                <a:lnTo>
                  <a:pt x="10966" y="0"/>
                </a:lnTo>
                <a:lnTo>
                  <a:pt x="3641" y="0"/>
                </a:lnTo>
                <a:lnTo>
                  <a:pt x="3145" y="0"/>
                </a:lnTo>
                <a:lnTo>
                  <a:pt x="2648" y="134"/>
                </a:lnTo>
                <a:lnTo>
                  <a:pt x="2276" y="224"/>
                </a:lnTo>
                <a:lnTo>
                  <a:pt x="1945" y="492"/>
                </a:lnTo>
                <a:lnTo>
                  <a:pt x="1697" y="716"/>
                </a:lnTo>
                <a:lnTo>
                  <a:pt x="1366" y="1073"/>
                </a:lnTo>
                <a:lnTo>
                  <a:pt x="1200" y="1431"/>
                </a:lnTo>
                <a:lnTo>
                  <a:pt x="1200" y="1744"/>
                </a:lnTo>
                <a:lnTo>
                  <a:pt x="1200" y="2102"/>
                </a:lnTo>
                <a:lnTo>
                  <a:pt x="1366" y="2460"/>
                </a:lnTo>
                <a:lnTo>
                  <a:pt x="1697" y="2817"/>
                </a:lnTo>
                <a:lnTo>
                  <a:pt x="1945" y="3041"/>
                </a:lnTo>
                <a:lnTo>
                  <a:pt x="2276" y="3220"/>
                </a:lnTo>
                <a:lnTo>
                  <a:pt x="2648" y="3354"/>
                </a:lnTo>
                <a:lnTo>
                  <a:pt x="3145" y="3443"/>
                </a:lnTo>
                <a:lnTo>
                  <a:pt x="3641" y="3443"/>
                </a:lnTo>
                <a:lnTo>
                  <a:pt x="8152" y="3443"/>
                </a:lnTo>
                <a:lnTo>
                  <a:pt x="8152" y="5993"/>
                </a:lnTo>
                <a:lnTo>
                  <a:pt x="3890" y="5993"/>
                </a:lnTo>
                <a:lnTo>
                  <a:pt x="3145" y="6127"/>
                </a:lnTo>
                <a:lnTo>
                  <a:pt x="2276" y="6306"/>
                </a:lnTo>
                <a:lnTo>
                  <a:pt x="1697" y="6663"/>
                </a:lnTo>
                <a:lnTo>
                  <a:pt x="1200" y="7155"/>
                </a:lnTo>
                <a:lnTo>
                  <a:pt x="662" y="7737"/>
                </a:lnTo>
                <a:lnTo>
                  <a:pt x="166" y="8273"/>
                </a:lnTo>
                <a:lnTo>
                  <a:pt x="0" y="8989"/>
                </a:lnTo>
                <a:lnTo>
                  <a:pt x="0" y="9525"/>
                </a:lnTo>
                <a:lnTo>
                  <a:pt x="0" y="10822"/>
                </a:lnTo>
                <a:lnTo>
                  <a:pt x="0" y="15831"/>
                </a:lnTo>
                <a:lnTo>
                  <a:pt x="166" y="16547"/>
                </a:lnTo>
                <a:lnTo>
                  <a:pt x="662" y="17307"/>
                </a:lnTo>
                <a:lnTo>
                  <a:pt x="1697" y="18380"/>
                </a:lnTo>
                <a:lnTo>
                  <a:pt x="2814" y="19275"/>
                </a:lnTo>
                <a:lnTo>
                  <a:pt x="3641" y="19766"/>
                </a:lnTo>
                <a:lnTo>
                  <a:pt x="4428" y="20169"/>
                </a:lnTo>
                <a:lnTo>
                  <a:pt x="5421" y="20527"/>
                </a:lnTo>
                <a:lnTo>
                  <a:pt x="6372" y="20884"/>
                </a:lnTo>
                <a:lnTo>
                  <a:pt x="7572" y="21242"/>
                </a:lnTo>
                <a:lnTo>
                  <a:pt x="8648" y="21466"/>
                </a:lnTo>
                <a:lnTo>
                  <a:pt x="9766" y="21600"/>
                </a:lnTo>
                <a:lnTo>
                  <a:pt x="11131" y="21600"/>
                </a:lnTo>
                <a:lnTo>
                  <a:pt x="12414" y="21600"/>
                </a:lnTo>
                <a:lnTo>
                  <a:pt x="13779" y="21466"/>
                </a:lnTo>
                <a:lnTo>
                  <a:pt x="14855" y="21242"/>
                </a:lnTo>
                <a:lnTo>
                  <a:pt x="15807" y="20884"/>
                </a:lnTo>
                <a:lnTo>
                  <a:pt x="16841" y="20527"/>
                </a:lnTo>
                <a:lnTo>
                  <a:pt x="17669" y="20169"/>
                </a:lnTo>
                <a:lnTo>
                  <a:pt x="18455" y="19766"/>
                </a:lnTo>
                <a:lnTo>
                  <a:pt x="19117" y="19275"/>
                </a:lnTo>
                <a:lnTo>
                  <a:pt x="20234" y="18380"/>
                </a:lnTo>
                <a:lnTo>
                  <a:pt x="21062" y="17307"/>
                </a:lnTo>
                <a:lnTo>
                  <a:pt x="21600" y="16547"/>
                </a:lnTo>
                <a:lnTo>
                  <a:pt x="21600" y="15831"/>
                </a:lnTo>
                <a:lnTo>
                  <a:pt x="21600" y="10733"/>
                </a:lnTo>
                <a:lnTo>
                  <a:pt x="21600" y="9525"/>
                </a:lnTo>
                <a:lnTo>
                  <a:pt x="21600" y="8989"/>
                </a:lnTo>
                <a:lnTo>
                  <a:pt x="21434" y="8273"/>
                </a:lnTo>
                <a:lnTo>
                  <a:pt x="21062" y="7737"/>
                </a:lnTo>
                <a:lnTo>
                  <a:pt x="20566" y="7155"/>
                </a:lnTo>
                <a:lnTo>
                  <a:pt x="19903" y="6663"/>
                </a:lnTo>
                <a:lnTo>
                  <a:pt x="19283" y="6306"/>
                </a:lnTo>
                <a:lnTo>
                  <a:pt x="18621" y="6127"/>
                </a:lnTo>
                <a:lnTo>
                  <a:pt x="17752" y="5993"/>
                </a:lnTo>
                <a:close/>
              </a:path>
              <a:path w="21600" h="21600" extrusionOk="0">
                <a:moveTo>
                  <a:pt x="8152" y="3443"/>
                </a:moveTo>
                <a:lnTo>
                  <a:pt x="13862" y="3443"/>
                </a:lnTo>
              </a:path>
              <a:path w="21600" h="21600" extrusionOk="0">
                <a:moveTo>
                  <a:pt x="8152" y="5993"/>
                </a:moveTo>
                <a:lnTo>
                  <a:pt x="13862" y="5993"/>
                </a:lnTo>
              </a:path>
            </a:pathLst>
          </a:custGeom>
          <a:noFill/>
          <a:ln w="9525">
            <a:solidFill>
              <a:srgbClr val="000000"/>
            </a:solidFill>
            <a:miter lim="800000"/>
            <a:headEnd/>
            <a:tailEnd/>
          </a:ln>
          <a:effectLst/>
        </p:spPr>
        <p:txBody>
          <a:bodyPr/>
          <a:lstStyle/>
          <a:p>
            <a:pPr>
              <a:defRPr/>
            </a:pPr>
            <a:endParaRPr lang="ja-JP" altLang="en-US" sz="1286"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94" name="chair1"/>
          <p:cNvSpPr>
            <a:spLocks noEditPoints="1" noChangeArrowheads="1"/>
          </p:cNvSpPr>
          <p:nvPr/>
        </p:nvSpPr>
        <p:spPr bwMode="auto">
          <a:xfrm rot="10800000">
            <a:off x="3441455" y="3325270"/>
            <a:ext cx="138339" cy="164419"/>
          </a:xfrm>
          <a:custGeom>
            <a:avLst/>
            <a:gdLst>
              <a:gd name="T0" fmla="*/ 10800 w 21600"/>
              <a:gd name="T1" fmla="*/ 0 h 21600"/>
              <a:gd name="T2" fmla="*/ 21600 w 21600"/>
              <a:gd name="T3" fmla="*/ 10800 h 21600"/>
              <a:gd name="T4" fmla="*/ 10800 w 21600"/>
              <a:gd name="T5" fmla="*/ 21600 h 21600"/>
              <a:gd name="T6" fmla="*/ 0 w 21600"/>
              <a:gd name="T7" fmla="*/ 10800 h 21600"/>
              <a:gd name="T8" fmla="*/ 1593 w 21600"/>
              <a:gd name="T9" fmla="*/ 7848 h 21600"/>
              <a:gd name="T10" fmla="*/ 20317 w 21600"/>
              <a:gd name="T11" fmla="*/ 17575 h 21600"/>
            </a:gdLst>
            <a:ahLst/>
            <a:cxnLst>
              <a:cxn ang="0">
                <a:pos x="T0" y="T1"/>
              </a:cxn>
              <a:cxn ang="0">
                <a:pos x="T2" y="T3"/>
              </a:cxn>
              <a:cxn ang="0">
                <a:pos x="T4" y="T5"/>
              </a:cxn>
              <a:cxn ang="0">
                <a:pos x="T6" y="T7"/>
              </a:cxn>
            </a:cxnLst>
            <a:rect l="T8" t="T9" r="T10" b="T11"/>
            <a:pathLst>
              <a:path w="21600" h="21600" extrusionOk="0">
                <a:moveTo>
                  <a:pt x="17752" y="5993"/>
                </a:moveTo>
                <a:lnTo>
                  <a:pt x="13862" y="5993"/>
                </a:lnTo>
                <a:lnTo>
                  <a:pt x="13862" y="3443"/>
                </a:lnTo>
                <a:lnTo>
                  <a:pt x="18455" y="3443"/>
                </a:lnTo>
                <a:lnTo>
                  <a:pt x="18952" y="3443"/>
                </a:lnTo>
                <a:lnTo>
                  <a:pt x="19448" y="3354"/>
                </a:lnTo>
                <a:lnTo>
                  <a:pt x="19697" y="3220"/>
                </a:lnTo>
                <a:lnTo>
                  <a:pt x="20234" y="3041"/>
                </a:lnTo>
                <a:lnTo>
                  <a:pt x="20566" y="2817"/>
                </a:lnTo>
                <a:lnTo>
                  <a:pt x="20731" y="2460"/>
                </a:lnTo>
                <a:lnTo>
                  <a:pt x="20897" y="2102"/>
                </a:lnTo>
                <a:lnTo>
                  <a:pt x="20897" y="1744"/>
                </a:lnTo>
                <a:lnTo>
                  <a:pt x="20897" y="1431"/>
                </a:lnTo>
                <a:lnTo>
                  <a:pt x="20731" y="1073"/>
                </a:lnTo>
                <a:lnTo>
                  <a:pt x="20566" y="716"/>
                </a:lnTo>
                <a:lnTo>
                  <a:pt x="20234" y="492"/>
                </a:lnTo>
                <a:lnTo>
                  <a:pt x="19697" y="224"/>
                </a:lnTo>
                <a:lnTo>
                  <a:pt x="19448" y="134"/>
                </a:lnTo>
                <a:lnTo>
                  <a:pt x="18952" y="0"/>
                </a:lnTo>
                <a:lnTo>
                  <a:pt x="18455" y="0"/>
                </a:lnTo>
                <a:lnTo>
                  <a:pt x="10966" y="0"/>
                </a:lnTo>
                <a:lnTo>
                  <a:pt x="3641" y="0"/>
                </a:lnTo>
                <a:lnTo>
                  <a:pt x="3145" y="0"/>
                </a:lnTo>
                <a:lnTo>
                  <a:pt x="2648" y="134"/>
                </a:lnTo>
                <a:lnTo>
                  <a:pt x="2276" y="224"/>
                </a:lnTo>
                <a:lnTo>
                  <a:pt x="1945" y="492"/>
                </a:lnTo>
                <a:lnTo>
                  <a:pt x="1697" y="716"/>
                </a:lnTo>
                <a:lnTo>
                  <a:pt x="1366" y="1073"/>
                </a:lnTo>
                <a:lnTo>
                  <a:pt x="1200" y="1431"/>
                </a:lnTo>
                <a:lnTo>
                  <a:pt x="1200" y="1744"/>
                </a:lnTo>
                <a:lnTo>
                  <a:pt x="1200" y="2102"/>
                </a:lnTo>
                <a:lnTo>
                  <a:pt x="1366" y="2460"/>
                </a:lnTo>
                <a:lnTo>
                  <a:pt x="1697" y="2817"/>
                </a:lnTo>
                <a:lnTo>
                  <a:pt x="1945" y="3041"/>
                </a:lnTo>
                <a:lnTo>
                  <a:pt x="2276" y="3220"/>
                </a:lnTo>
                <a:lnTo>
                  <a:pt x="2648" y="3354"/>
                </a:lnTo>
                <a:lnTo>
                  <a:pt x="3145" y="3443"/>
                </a:lnTo>
                <a:lnTo>
                  <a:pt x="3641" y="3443"/>
                </a:lnTo>
                <a:lnTo>
                  <a:pt x="8152" y="3443"/>
                </a:lnTo>
                <a:lnTo>
                  <a:pt x="8152" y="5993"/>
                </a:lnTo>
                <a:lnTo>
                  <a:pt x="3890" y="5993"/>
                </a:lnTo>
                <a:lnTo>
                  <a:pt x="3145" y="6127"/>
                </a:lnTo>
                <a:lnTo>
                  <a:pt x="2276" y="6306"/>
                </a:lnTo>
                <a:lnTo>
                  <a:pt x="1697" y="6663"/>
                </a:lnTo>
                <a:lnTo>
                  <a:pt x="1200" y="7155"/>
                </a:lnTo>
                <a:lnTo>
                  <a:pt x="662" y="7737"/>
                </a:lnTo>
                <a:lnTo>
                  <a:pt x="166" y="8273"/>
                </a:lnTo>
                <a:lnTo>
                  <a:pt x="0" y="8989"/>
                </a:lnTo>
                <a:lnTo>
                  <a:pt x="0" y="9525"/>
                </a:lnTo>
                <a:lnTo>
                  <a:pt x="0" y="10822"/>
                </a:lnTo>
                <a:lnTo>
                  <a:pt x="0" y="15831"/>
                </a:lnTo>
                <a:lnTo>
                  <a:pt x="166" y="16547"/>
                </a:lnTo>
                <a:lnTo>
                  <a:pt x="662" y="17307"/>
                </a:lnTo>
                <a:lnTo>
                  <a:pt x="1697" y="18380"/>
                </a:lnTo>
                <a:lnTo>
                  <a:pt x="2814" y="19275"/>
                </a:lnTo>
                <a:lnTo>
                  <a:pt x="3641" y="19766"/>
                </a:lnTo>
                <a:lnTo>
                  <a:pt x="4428" y="20169"/>
                </a:lnTo>
                <a:lnTo>
                  <a:pt x="5421" y="20527"/>
                </a:lnTo>
                <a:lnTo>
                  <a:pt x="6372" y="20884"/>
                </a:lnTo>
                <a:lnTo>
                  <a:pt x="7572" y="21242"/>
                </a:lnTo>
                <a:lnTo>
                  <a:pt x="8648" y="21466"/>
                </a:lnTo>
                <a:lnTo>
                  <a:pt x="9766" y="21600"/>
                </a:lnTo>
                <a:lnTo>
                  <a:pt x="11131" y="21600"/>
                </a:lnTo>
                <a:lnTo>
                  <a:pt x="12414" y="21600"/>
                </a:lnTo>
                <a:lnTo>
                  <a:pt x="13779" y="21466"/>
                </a:lnTo>
                <a:lnTo>
                  <a:pt x="14855" y="21242"/>
                </a:lnTo>
                <a:lnTo>
                  <a:pt x="15807" y="20884"/>
                </a:lnTo>
                <a:lnTo>
                  <a:pt x="16841" y="20527"/>
                </a:lnTo>
                <a:lnTo>
                  <a:pt x="17669" y="20169"/>
                </a:lnTo>
                <a:lnTo>
                  <a:pt x="18455" y="19766"/>
                </a:lnTo>
                <a:lnTo>
                  <a:pt x="19117" y="19275"/>
                </a:lnTo>
                <a:lnTo>
                  <a:pt x="20234" y="18380"/>
                </a:lnTo>
                <a:lnTo>
                  <a:pt x="21062" y="17307"/>
                </a:lnTo>
                <a:lnTo>
                  <a:pt x="21600" y="16547"/>
                </a:lnTo>
                <a:lnTo>
                  <a:pt x="21600" y="15831"/>
                </a:lnTo>
                <a:lnTo>
                  <a:pt x="21600" y="10733"/>
                </a:lnTo>
                <a:lnTo>
                  <a:pt x="21600" y="9525"/>
                </a:lnTo>
                <a:lnTo>
                  <a:pt x="21600" y="8989"/>
                </a:lnTo>
                <a:lnTo>
                  <a:pt x="21434" y="8273"/>
                </a:lnTo>
                <a:lnTo>
                  <a:pt x="21062" y="7737"/>
                </a:lnTo>
                <a:lnTo>
                  <a:pt x="20566" y="7155"/>
                </a:lnTo>
                <a:lnTo>
                  <a:pt x="19903" y="6663"/>
                </a:lnTo>
                <a:lnTo>
                  <a:pt x="19283" y="6306"/>
                </a:lnTo>
                <a:lnTo>
                  <a:pt x="18621" y="6127"/>
                </a:lnTo>
                <a:lnTo>
                  <a:pt x="17752" y="5993"/>
                </a:lnTo>
                <a:close/>
              </a:path>
              <a:path w="21600" h="21600" extrusionOk="0">
                <a:moveTo>
                  <a:pt x="8152" y="3443"/>
                </a:moveTo>
                <a:lnTo>
                  <a:pt x="13862" y="3443"/>
                </a:lnTo>
              </a:path>
              <a:path w="21600" h="21600" extrusionOk="0">
                <a:moveTo>
                  <a:pt x="8152" y="5993"/>
                </a:moveTo>
                <a:lnTo>
                  <a:pt x="13862" y="5993"/>
                </a:lnTo>
              </a:path>
            </a:pathLst>
          </a:custGeom>
          <a:noFill/>
          <a:ln w="9525">
            <a:solidFill>
              <a:srgbClr val="000000"/>
            </a:solidFill>
            <a:miter lim="800000"/>
            <a:headEnd/>
            <a:tailEnd/>
          </a:ln>
          <a:effectLst/>
        </p:spPr>
        <p:txBody>
          <a:bodyPr/>
          <a:lstStyle/>
          <a:p>
            <a:pPr>
              <a:defRPr/>
            </a:pPr>
            <a:endParaRPr lang="ja-JP" altLang="en-US" sz="1286"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95" name="chair1"/>
          <p:cNvSpPr>
            <a:spLocks noEditPoints="1" noChangeArrowheads="1"/>
          </p:cNvSpPr>
          <p:nvPr/>
        </p:nvSpPr>
        <p:spPr bwMode="auto">
          <a:xfrm rot="10800000">
            <a:off x="3665046" y="3573498"/>
            <a:ext cx="138339" cy="164419"/>
          </a:xfrm>
          <a:custGeom>
            <a:avLst/>
            <a:gdLst>
              <a:gd name="T0" fmla="*/ 10800 w 21600"/>
              <a:gd name="T1" fmla="*/ 0 h 21600"/>
              <a:gd name="T2" fmla="*/ 21600 w 21600"/>
              <a:gd name="T3" fmla="*/ 10800 h 21600"/>
              <a:gd name="T4" fmla="*/ 10800 w 21600"/>
              <a:gd name="T5" fmla="*/ 21600 h 21600"/>
              <a:gd name="T6" fmla="*/ 0 w 21600"/>
              <a:gd name="T7" fmla="*/ 10800 h 21600"/>
              <a:gd name="T8" fmla="*/ 1593 w 21600"/>
              <a:gd name="T9" fmla="*/ 7848 h 21600"/>
              <a:gd name="T10" fmla="*/ 20317 w 21600"/>
              <a:gd name="T11" fmla="*/ 17575 h 21600"/>
            </a:gdLst>
            <a:ahLst/>
            <a:cxnLst>
              <a:cxn ang="0">
                <a:pos x="T0" y="T1"/>
              </a:cxn>
              <a:cxn ang="0">
                <a:pos x="T2" y="T3"/>
              </a:cxn>
              <a:cxn ang="0">
                <a:pos x="T4" y="T5"/>
              </a:cxn>
              <a:cxn ang="0">
                <a:pos x="T6" y="T7"/>
              </a:cxn>
            </a:cxnLst>
            <a:rect l="T8" t="T9" r="T10" b="T11"/>
            <a:pathLst>
              <a:path w="21600" h="21600" extrusionOk="0">
                <a:moveTo>
                  <a:pt x="17752" y="5993"/>
                </a:moveTo>
                <a:lnTo>
                  <a:pt x="13862" y="5993"/>
                </a:lnTo>
                <a:lnTo>
                  <a:pt x="13862" y="3443"/>
                </a:lnTo>
                <a:lnTo>
                  <a:pt x="18455" y="3443"/>
                </a:lnTo>
                <a:lnTo>
                  <a:pt x="18952" y="3443"/>
                </a:lnTo>
                <a:lnTo>
                  <a:pt x="19448" y="3354"/>
                </a:lnTo>
                <a:lnTo>
                  <a:pt x="19697" y="3220"/>
                </a:lnTo>
                <a:lnTo>
                  <a:pt x="20234" y="3041"/>
                </a:lnTo>
                <a:lnTo>
                  <a:pt x="20566" y="2817"/>
                </a:lnTo>
                <a:lnTo>
                  <a:pt x="20731" y="2460"/>
                </a:lnTo>
                <a:lnTo>
                  <a:pt x="20897" y="2102"/>
                </a:lnTo>
                <a:lnTo>
                  <a:pt x="20897" y="1744"/>
                </a:lnTo>
                <a:lnTo>
                  <a:pt x="20897" y="1431"/>
                </a:lnTo>
                <a:lnTo>
                  <a:pt x="20731" y="1073"/>
                </a:lnTo>
                <a:lnTo>
                  <a:pt x="20566" y="716"/>
                </a:lnTo>
                <a:lnTo>
                  <a:pt x="20234" y="492"/>
                </a:lnTo>
                <a:lnTo>
                  <a:pt x="19697" y="224"/>
                </a:lnTo>
                <a:lnTo>
                  <a:pt x="19448" y="134"/>
                </a:lnTo>
                <a:lnTo>
                  <a:pt x="18952" y="0"/>
                </a:lnTo>
                <a:lnTo>
                  <a:pt x="18455" y="0"/>
                </a:lnTo>
                <a:lnTo>
                  <a:pt x="10966" y="0"/>
                </a:lnTo>
                <a:lnTo>
                  <a:pt x="3641" y="0"/>
                </a:lnTo>
                <a:lnTo>
                  <a:pt x="3145" y="0"/>
                </a:lnTo>
                <a:lnTo>
                  <a:pt x="2648" y="134"/>
                </a:lnTo>
                <a:lnTo>
                  <a:pt x="2276" y="224"/>
                </a:lnTo>
                <a:lnTo>
                  <a:pt x="1945" y="492"/>
                </a:lnTo>
                <a:lnTo>
                  <a:pt x="1697" y="716"/>
                </a:lnTo>
                <a:lnTo>
                  <a:pt x="1366" y="1073"/>
                </a:lnTo>
                <a:lnTo>
                  <a:pt x="1200" y="1431"/>
                </a:lnTo>
                <a:lnTo>
                  <a:pt x="1200" y="1744"/>
                </a:lnTo>
                <a:lnTo>
                  <a:pt x="1200" y="2102"/>
                </a:lnTo>
                <a:lnTo>
                  <a:pt x="1366" y="2460"/>
                </a:lnTo>
                <a:lnTo>
                  <a:pt x="1697" y="2817"/>
                </a:lnTo>
                <a:lnTo>
                  <a:pt x="1945" y="3041"/>
                </a:lnTo>
                <a:lnTo>
                  <a:pt x="2276" y="3220"/>
                </a:lnTo>
                <a:lnTo>
                  <a:pt x="2648" y="3354"/>
                </a:lnTo>
                <a:lnTo>
                  <a:pt x="3145" y="3443"/>
                </a:lnTo>
                <a:lnTo>
                  <a:pt x="3641" y="3443"/>
                </a:lnTo>
                <a:lnTo>
                  <a:pt x="8152" y="3443"/>
                </a:lnTo>
                <a:lnTo>
                  <a:pt x="8152" y="5993"/>
                </a:lnTo>
                <a:lnTo>
                  <a:pt x="3890" y="5993"/>
                </a:lnTo>
                <a:lnTo>
                  <a:pt x="3145" y="6127"/>
                </a:lnTo>
                <a:lnTo>
                  <a:pt x="2276" y="6306"/>
                </a:lnTo>
                <a:lnTo>
                  <a:pt x="1697" y="6663"/>
                </a:lnTo>
                <a:lnTo>
                  <a:pt x="1200" y="7155"/>
                </a:lnTo>
                <a:lnTo>
                  <a:pt x="662" y="7737"/>
                </a:lnTo>
                <a:lnTo>
                  <a:pt x="166" y="8273"/>
                </a:lnTo>
                <a:lnTo>
                  <a:pt x="0" y="8989"/>
                </a:lnTo>
                <a:lnTo>
                  <a:pt x="0" y="9525"/>
                </a:lnTo>
                <a:lnTo>
                  <a:pt x="0" y="10822"/>
                </a:lnTo>
                <a:lnTo>
                  <a:pt x="0" y="15831"/>
                </a:lnTo>
                <a:lnTo>
                  <a:pt x="166" y="16547"/>
                </a:lnTo>
                <a:lnTo>
                  <a:pt x="662" y="17307"/>
                </a:lnTo>
                <a:lnTo>
                  <a:pt x="1697" y="18380"/>
                </a:lnTo>
                <a:lnTo>
                  <a:pt x="2814" y="19275"/>
                </a:lnTo>
                <a:lnTo>
                  <a:pt x="3641" y="19766"/>
                </a:lnTo>
                <a:lnTo>
                  <a:pt x="4428" y="20169"/>
                </a:lnTo>
                <a:lnTo>
                  <a:pt x="5421" y="20527"/>
                </a:lnTo>
                <a:lnTo>
                  <a:pt x="6372" y="20884"/>
                </a:lnTo>
                <a:lnTo>
                  <a:pt x="7572" y="21242"/>
                </a:lnTo>
                <a:lnTo>
                  <a:pt x="8648" y="21466"/>
                </a:lnTo>
                <a:lnTo>
                  <a:pt x="9766" y="21600"/>
                </a:lnTo>
                <a:lnTo>
                  <a:pt x="11131" y="21600"/>
                </a:lnTo>
                <a:lnTo>
                  <a:pt x="12414" y="21600"/>
                </a:lnTo>
                <a:lnTo>
                  <a:pt x="13779" y="21466"/>
                </a:lnTo>
                <a:lnTo>
                  <a:pt x="14855" y="21242"/>
                </a:lnTo>
                <a:lnTo>
                  <a:pt x="15807" y="20884"/>
                </a:lnTo>
                <a:lnTo>
                  <a:pt x="16841" y="20527"/>
                </a:lnTo>
                <a:lnTo>
                  <a:pt x="17669" y="20169"/>
                </a:lnTo>
                <a:lnTo>
                  <a:pt x="18455" y="19766"/>
                </a:lnTo>
                <a:lnTo>
                  <a:pt x="19117" y="19275"/>
                </a:lnTo>
                <a:lnTo>
                  <a:pt x="20234" y="18380"/>
                </a:lnTo>
                <a:lnTo>
                  <a:pt x="21062" y="17307"/>
                </a:lnTo>
                <a:lnTo>
                  <a:pt x="21600" y="16547"/>
                </a:lnTo>
                <a:lnTo>
                  <a:pt x="21600" y="15831"/>
                </a:lnTo>
                <a:lnTo>
                  <a:pt x="21600" y="10733"/>
                </a:lnTo>
                <a:lnTo>
                  <a:pt x="21600" y="9525"/>
                </a:lnTo>
                <a:lnTo>
                  <a:pt x="21600" y="8989"/>
                </a:lnTo>
                <a:lnTo>
                  <a:pt x="21434" y="8273"/>
                </a:lnTo>
                <a:lnTo>
                  <a:pt x="21062" y="7737"/>
                </a:lnTo>
                <a:lnTo>
                  <a:pt x="20566" y="7155"/>
                </a:lnTo>
                <a:lnTo>
                  <a:pt x="19903" y="6663"/>
                </a:lnTo>
                <a:lnTo>
                  <a:pt x="19283" y="6306"/>
                </a:lnTo>
                <a:lnTo>
                  <a:pt x="18621" y="6127"/>
                </a:lnTo>
                <a:lnTo>
                  <a:pt x="17752" y="5993"/>
                </a:lnTo>
                <a:close/>
              </a:path>
              <a:path w="21600" h="21600" extrusionOk="0">
                <a:moveTo>
                  <a:pt x="8152" y="3443"/>
                </a:moveTo>
                <a:lnTo>
                  <a:pt x="13862" y="3443"/>
                </a:lnTo>
              </a:path>
              <a:path w="21600" h="21600" extrusionOk="0">
                <a:moveTo>
                  <a:pt x="8152" y="5993"/>
                </a:moveTo>
                <a:lnTo>
                  <a:pt x="13862" y="5993"/>
                </a:lnTo>
              </a:path>
            </a:pathLst>
          </a:custGeom>
          <a:noFill/>
          <a:ln w="9525">
            <a:solidFill>
              <a:srgbClr val="000000"/>
            </a:solidFill>
            <a:miter lim="800000"/>
            <a:headEnd/>
            <a:tailEnd/>
          </a:ln>
          <a:effectLst/>
        </p:spPr>
        <p:txBody>
          <a:bodyPr/>
          <a:lstStyle/>
          <a:p>
            <a:pPr>
              <a:defRPr/>
            </a:pPr>
            <a:endParaRPr lang="ja-JP" altLang="en-US" sz="1286"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102" name="chair1"/>
          <p:cNvSpPr>
            <a:spLocks noEditPoints="1" noChangeArrowheads="1"/>
          </p:cNvSpPr>
          <p:nvPr/>
        </p:nvSpPr>
        <p:spPr bwMode="auto">
          <a:xfrm rot="10800000">
            <a:off x="3889851" y="3571667"/>
            <a:ext cx="138339" cy="164419"/>
          </a:xfrm>
          <a:custGeom>
            <a:avLst/>
            <a:gdLst>
              <a:gd name="T0" fmla="*/ 10800 w 21600"/>
              <a:gd name="T1" fmla="*/ 0 h 21600"/>
              <a:gd name="T2" fmla="*/ 21600 w 21600"/>
              <a:gd name="T3" fmla="*/ 10800 h 21600"/>
              <a:gd name="T4" fmla="*/ 10800 w 21600"/>
              <a:gd name="T5" fmla="*/ 21600 h 21600"/>
              <a:gd name="T6" fmla="*/ 0 w 21600"/>
              <a:gd name="T7" fmla="*/ 10800 h 21600"/>
              <a:gd name="T8" fmla="*/ 1593 w 21600"/>
              <a:gd name="T9" fmla="*/ 7848 h 21600"/>
              <a:gd name="T10" fmla="*/ 20317 w 21600"/>
              <a:gd name="T11" fmla="*/ 17575 h 21600"/>
            </a:gdLst>
            <a:ahLst/>
            <a:cxnLst>
              <a:cxn ang="0">
                <a:pos x="T0" y="T1"/>
              </a:cxn>
              <a:cxn ang="0">
                <a:pos x="T2" y="T3"/>
              </a:cxn>
              <a:cxn ang="0">
                <a:pos x="T4" y="T5"/>
              </a:cxn>
              <a:cxn ang="0">
                <a:pos x="T6" y="T7"/>
              </a:cxn>
            </a:cxnLst>
            <a:rect l="T8" t="T9" r="T10" b="T11"/>
            <a:pathLst>
              <a:path w="21600" h="21600" extrusionOk="0">
                <a:moveTo>
                  <a:pt x="17752" y="5993"/>
                </a:moveTo>
                <a:lnTo>
                  <a:pt x="13862" y="5993"/>
                </a:lnTo>
                <a:lnTo>
                  <a:pt x="13862" y="3443"/>
                </a:lnTo>
                <a:lnTo>
                  <a:pt x="18455" y="3443"/>
                </a:lnTo>
                <a:lnTo>
                  <a:pt x="18952" y="3443"/>
                </a:lnTo>
                <a:lnTo>
                  <a:pt x="19448" y="3354"/>
                </a:lnTo>
                <a:lnTo>
                  <a:pt x="19697" y="3220"/>
                </a:lnTo>
                <a:lnTo>
                  <a:pt x="20234" y="3041"/>
                </a:lnTo>
                <a:lnTo>
                  <a:pt x="20566" y="2817"/>
                </a:lnTo>
                <a:lnTo>
                  <a:pt x="20731" y="2460"/>
                </a:lnTo>
                <a:lnTo>
                  <a:pt x="20897" y="2102"/>
                </a:lnTo>
                <a:lnTo>
                  <a:pt x="20897" y="1744"/>
                </a:lnTo>
                <a:lnTo>
                  <a:pt x="20897" y="1431"/>
                </a:lnTo>
                <a:lnTo>
                  <a:pt x="20731" y="1073"/>
                </a:lnTo>
                <a:lnTo>
                  <a:pt x="20566" y="716"/>
                </a:lnTo>
                <a:lnTo>
                  <a:pt x="20234" y="492"/>
                </a:lnTo>
                <a:lnTo>
                  <a:pt x="19697" y="224"/>
                </a:lnTo>
                <a:lnTo>
                  <a:pt x="19448" y="134"/>
                </a:lnTo>
                <a:lnTo>
                  <a:pt x="18952" y="0"/>
                </a:lnTo>
                <a:lnTo>
                  <a:pt x="18455" y="0"/>
                </a:lnTo>
                <a:lnTo>
                  <a:pt x="10966" y="0"/>
                </a:lnTo>
                <a:lnTo>
                  <a:pt x="3641" y="0"/>
                </a:lnTo>
                <a:lnTo>
                  <a:pt x="3145" y="0"/>
                </a:lnTo>
                <a:lnTo>
                  <a:pt x="2648" y="134"/>
                </a:lnTo>
                <a:lnTo>
                  <a:pt x="2276" y="224"/>
                </a:lnTo>
                <a:lnTo>
                  <a:pt x="1945" y="492"/>
                </a:lnTo>
                <a:lnTo>
                  <a:pt x="1697" y="716"/>
                </a:lnTo>
                <a:lnTo>
                  <a:pt x="1366" y="1073"/>
                </a:lnTo>
                <a:lnTo>
                  <a:pt x="1200" y="1431"/>
                </a:lnTo>
                <a:lnTo>
                  <a:pt x="1200" y="1744"/>
                </a:lnTo>
                <a:lnTo>
                  <a:pt x="1200" y="2102"/>
                </a:lnTo>
                <a:lnTo>
                  <a:pt x="1366" y="2460"/>
                </a:lnTo>
                <a:lnTo>
                  <a:pt x="1697" y="2817"/>
                </a:lnTo>
                <a:lnTo>
                  <a:pt x="1945" y="3041"/>
                </a:lnTo>
                <a:lnTo>
                  <a:pt x="2276" y="3220"/>
                </a:lnTo>
                <a:lnTo>
                  <a:pt x="2648" y="3354"/>
                </a:lnTo>
                <a:lnTo>
                  <a:pt x="3145" y="3443"/>
                </a:lnTo>
                <a:lnTo>
                  <a:pt x="3641" y="3443"/>
                </a:lnTo>
                <a:lnTo>
                  <a:pt x="8152" y="3443"/>
                </a:lnTo>
                <a:lnTo>
                  <a:pt x="8152" y="5993"/>
                </a:lnTo>
                <a:lnTo>
                  <a:pt x="3890" y="5993"/>
                </a:lnTo>
                <a:lnTo>
                  <a:pt x="3145" y="6127"/>
                </a:lnTo>
                <a:lnTo>
                  <a:pt x="2276" y="6306"/>
                </a:lnTo>
                <a:lnTo>
                  <a:pt x="1697" y="6663"/>
                </a:lnTo>
                <a:lnTo>
                  <a:pt x="1200" y="7155"/>
                </a:lnTo>
                <a:lnTo>
                  <a:pt x="662" y="7737"/>
                </a:lnTo>
                <a:lnTo>
                  <a:pt x="166" y="8273"/>
                </a:lnTo>
                <a:lnTo>
                  <a:pt x="0" y="8989"/>
                </a:lnTo>
                <a:lnTo>
                  <a:pt x="0" y="9525"/>
                </a:lnTo>
                <a:lnTo>
                  <a:pt x="0" y="10822"/>
                </a:lnTo>
                <a:lnTo>
                  <a:pt x="0" y="15831"/>
                </a:lnTo>
                <a:lnTo>
                  <a:pt x="166" y="16547"/>
                </a:lnTo>
                <a:lnTo>
                  <a:pt x="662" y="17307"/>
                </a:lnTo>
                <a:lnTo>
                  <a:pt x="1697" y="18380"/>
                </a:lnTo>
                <a:lnTo>
                  <a:pt x="2814" y="19275"/>
                </a:lnTo>
                <a:lnTo>
                  <a:pt x="3641" y="19766"/>
                </a:lnTo>
                <a:lnTo>
                  <a:pt x="4428" y="20169"/>
                </a:lnTo>
                <a:lnTo>
                  <a:pt x="5421" y="20527"/>
                </a:lnTo>
                <a:lnTo>
                  <a:pt x="6372" y="20884"/>
                </a:lnTo>
                <a:lnTo>
                  <a:pt x="7572" y="21242"/>
                </a:lnTo>
                <a:lnTo>
                  <a:pt x="8648" y="21466"/>
                </a:lnTo>
                <a:lnTo>
                  <a:pt x="9766" y="21600"/>
                </a:lnTo>
                <a:lnTo>
                  <a:pt x="11131" y="21600"/>
                </a:lnTo>
                <a:lnTo>
                  <a:pt x="12414" y="21600"/>
                </a:lnTo>
                <a:lnTo>
                  <a:pt x="13779" y="21466"/>
                </a:lnTo>
                <a:lnTo>
                  <a:pt x="14855" y="21242"/>
                </a:lnTo>
                <a:lnTo>
                  <a:pt x="15807" y="20884"/>
                </a:lnTo>
                <a:lnTo>
                  <a:pt x="16841" y="20527"/>
                </a:lnTo>
                <a:lnTo>
                  <a:pt x="17669" y="20169"/>
                </a:lnTo>
                <a:lnTo>
                  <a:pt x="18455" y="19766"/>
                </a:lnTo>
                <a:lnTo>
                  <a:pt x="19117" y="19275"/>
                </a:lnTo>
                <a:lnTo>
                  <a:pt x="20234" y="18380"/>
                </a:lnTo>
                <a:lnTo>
                  <a:pt x="21062" y="17307"/>
                </a:lnTo>
                <a:lnTo>
                  <a:pt x="21600" y="16547"/>
                </a:lnTo>
                <a:lnTo>
                  <a:pt x="21600" y="15831"/>
                </a:lnTo>
                <a:lnTo>
                  <a:pt x="21600" y="10733"/>
                </a:lnTo>
                <a:lnTo>
                  <a:pt x="21600" y="9525"/>
                </a:lnTo>
                <a:lnTo>
                  <a:pt x="21600" y="8989"/>
                </a:lnTo>
                <a:lnTo>
                  <a:pt x="21434" y="8273"/>
                </a:lnTo>
                <a:lnTo>
                  <a:pt x="21062" y="7737"/>
                </a:lnTo>
                <a:lnTo>
                  <a:pt x="20566" y="7155"/>
                </a:lnTo>
                <a:lnTo>
                  <a:pt x="19903" y="6663"/>
                </a:lnTo>
                <a:lnTo>
                  <a:pt x="19283" y="6306"/>
                </a:lnTo>
                <a:lnTo>
                  <a:pt x="18621" y="6127"/>
                </a:lnTo>
                <a:lnTo>
                  <a:pt x="17752" y="5993"/>
                </a:lnTo>
                <a:close/>
              </a:path>
              <a:path w="21600" h="21600" extrusionOk="0">
                <a:moveTo>
                  <a:pt x="8152" y="3443"/>
                </a:moveTo>
                <a:lnTo>
                  <a:pt x="13862" y="3443"/>
                </a:lnTo>
              </a:path>
              <a:path w="21600" h="21600" extrusionOk="0">
                <a:moveTo>
                  <a:pt x="8152" y="5993"/>
                </a:moveTo>
                <a:lnTo>
                  <a:pt x="13862" y="5993"/>
                </a:lnTo>
              </a:path>
            </a:pathLst>
          </a:custGeom>
          <a:noFill/>
          <a:ln w="9525">
            <a:solidFill>
              <a:srgbClr val="000000"/>
            </a:solidFill>
            <a:miter lim="800000"/>
            <a:headEnd/>
            <a:tailEnd/>
          </a:ln>
          <a:effectLst/>
        </p:spPr>
        <p:txBody>
          <a:bodyPr/>
          <a:lstStyle/>
          <a:p>
            <a:pPr>
              <a:defRPr/>
            </a:pPr>
            <a:endParaRPr lang="ja-JP" altLang="en-US" sz="1286"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103" name="chair1"/>
          <p:cNvSpPr>
            <a:spLocks noEditPoints="1" noChangeArrowheads="1"/>
          </p:cNvSpPr>
          <p:nvPr/>
        </p:nvSpPr>
        <p:spPr bwMode="auto">
          <a:xfrm rot="10800000">
            <a:off x="3445087" y="3574139"/>
            <a:ext cx="138339" cy="164419"/>
          </a:xfrm>
          <a:custGeom>
            <a:avLst/>
            <a:gdLst>
              <a:gd name="T0" fmla="*/ 10800 w 21600"/>
              <a:gd name="T1" fmla="*/ 0 h 21600"/>
              <a:gd name="T2" fmla="*/ 21600 w 21600"/>
              <a:gd name="T3" fmla="*/ 10800 h 21600"/>
              <a:gd name="T4" fmla="*/ 10800 w 21600"/>
              <a:gd name="T5" fmla="*/ 21600 h 21600"/>
              <a:gd name="T6" fmla="*/ 0 w 21600"/>
              <a:gd name="T7" fmla="*/ 10800 h 21600"/>
              <a:gd name="T8" fmla="*/ 1593 w 21600"/>
              <a:gd name="T9" fmla="*/ 7848 h 21600"/>
              <a:gd name="T10" fmla="*/ 20317 w 21600"/>
              <a:gd name="T11" fmla="*/ 17575 h 21600"/>
            </a:gdLst>
            <a:ahLst/>
            <a:cxnLst>
              <a:cxn ang="0">
                <a:pos x="T0" y="T1"/>
              </a:cxn>
              <a:cxn ang="0">
                <a:pos x="T2" y="T3"/>
              </a:cxn>
              <a:cxn ang="0">
                <a:pos x="T4" y="T5"/>
              </a:cxn>
              <a:cxn ang="0">
                <a:pos x="T6" y="T7"/>
              </a:cxn>
            </a:cxnLst>
            <a:rect l="T8" t="T9" r="T10" b="T11"/>
            <a:pathLst>
              <a:path w="21600" h="21600" extrusionOk="0">
                <a:moveTo>
                  <a:pt x="17752" y="5993"/>
                </a:moveTo>
                <a:lnTo>
                  <a:pt x="13862" y="5993"/>
                </a:lnTo>
                <a:lnTo>
                  <a:pt x="13862" y="3443"/>
                </a:lnTo>
                <a:lnTo>
                  <a:pt x="18455" y="3443"/>
                </a:lnTo>
                <a:lnTo>
                  <a:pt x="18952" y="3443"/>
                </a:lnTo>
                <a:lnTo>
                  <a:pt x="19448" y="3354"/>
                </a:lnTo>
                <a:lnTo>
                  <a:pt x="19697" y="3220"/>
                </a:lnTo>
                <a:lnTo>
                  <a:pt x="20234" y="3041"/>
                </a:lnTo>
                <a:lnTo>
                  <a:pt x="20566" y="2817"/>
                </a:lnTo>
                <a:lnTo>
                  <a:pt x="20731" y="2460"/>
                </a:lnTo>
                <a:lnTo>
                  <a:pt x="20897" y="2102"/>
                </a:lnTo>
                <a:lnTo>
                  <a:pt x="20897" y="1744"/>
                </a:lnTo>
                <a:lnTo>
                  <a:pt x="20897" y="1431"/>
                </a:lnTo>
                <a:lnTo>
                  <a:pt x="20731" y="1073"/>
                </a:lnTo>
                <a:lnTo>
                  <a:pt x="20566" y="716"/>
                </a:lnTo>
                <a:lnTo>
                  <a:pt x="20234" y="492"/>
                </a:lnTo>
                <a:lnTo>
                  <a:pt x="19697" y="224"/>
                </a:lnTo>
                <a:lnTo>
                  <a:pt x="19448" y="134"/>
                </a:lnTo>
                <a:lnTo>
                  <a:pt x="18952" y="0"/>
                </a:lnTo>
                <a:lnTo>
                  <a:pt x="18455" y="0"/>
                </a:lnTo>
                <a:lnTo>
                  <a:pt x="10966" y="0"/>
                </a:lnTo>
                <a:lnTo>
                  <a:pt x="3641" y="0"/>
                </a:lnTo>
                <a:lnTo>
                  <a:pt x="3145" y="0"/>
                </a:lnTo>
                <a:lnTo>
                  <a:pt x="2648" y="134"/>
                </a:lnTo>
                <a:lnTo>
                  <a:pt x="2276" y="224"/>
                </a:lnTo>
                <a:lnTo>
                  <a:pt x="1945" y="492"/>
                </a:lnTo>
                <a:lnTo>
                  <a:pt x="1697" y="716"/>
                </a:lnTo>
                <a:lnTo>
                  <a:pt x="1366" y="1073"/>
                </a:lnTo>
                <a:lnTo>
                  <a:pt x="1200" y="1431"/>
                </a:lnTo>
                <a:lnTo>
                  <a:pt x="1200" y="1744"/>
                </a:lnTo>
                <a:lnTo>
                  <a:pt x="1200" y="2102"/>
                </a:lnTo>
                <a:lnTo>
                  <a:pt x="1366" y="2460"/>
                </a:lnTo>
                <a:lnTo>
                  <a:pt x="1697" y="2817"/>
                </a:lnTo>
                <a:lnTo>
                  <a:pt x="1945" y="3041"/>
                </a:lnTo>
                <a:lnTo>
                  <a:pt x="2276" y="3220"/>
                </a:lnTo>
                <a:lnTo>
                  <a:pt x="2648" y="3354"/>
                </a:lnTo>
                <a:lnTo>
                  <a:pt x="3145" y="3443"/>
                </a:lnTo>
                <a:lnTo>
                  <a:pt x="3641" y="3443"/>
                </a:lnTo>
                <a:lnTo>
                  <a:pt x="8152" y="3443"/>
                </a:lnTo>
                <a:lnTo>
                  <a:pt x="8152" y="5993"/>
                </a:lnTo>
                <a:lnTo>
                  <a:pt x="3890" y="5993"/>
                </a:lnTo>
                <a:lnTo>
                  <a:pt x="3145" y="6127"/>
                </a:lnTo>
                <a:lnTo>
                  <a:pt x="2276" y="6306"/>
                </a:lnTo>
                <a:lnTo>
                  <a:pt x="1697" y="6663"/>
                </a:lnTo>
                <a:lnTo>
                  <a:pt x="1200" y="7155"/>
                </a:lnTo>
                <a:lnTo>
                  <a:pt x="662" y="7737"/>
                </a:lnTo>
                <a:lnTo>
                  <a:pt x="166" y="8273"/>
                </a:lnTo>
                <a:lnTo>
                  <a:pt x="0" y="8989"/>
                </a:lnTo>
                <a:lnTo>
                  <a:pt x="0" y="9525"/>
                </a:lnTo>
                <a:lnTo>
                  <a:pt x="0" y="10822"/>
                </a:lnTo>
                <a:lnTo>
                  <a:pt x="0" y="15831"/>
                </a:lnTo>
                <a:lnTo>
                  <a:pt x="166" y="16547"/>
                </a:lnTo>
                <a:lnTo>
                  <a:pt x="662" y="17307"/>
                </a:lnTo>
                <a:lnTo>
                  <a:pt x="1697" y="18380"/>
                </a:lnTo>
                <a:lnTo>
                  <a:pt x="2814" y="19275"/>
                </a:lnTo>
                <a:lnTo>
                  <a:pt x="3641" y="19766"/>
                </a:lnTo>
                <a:lnTo>
                  <a:pt x="4428" y="20169"/>
                </a:lnTo>
                <a:lnTo>
                  <a:pt x="5421" y="20527"/>
                </a:lnTo>
                <a:lnTo>
                  <a:pt x="6372" y="20884"/>
                </a:lnTo>
                <a:lnTo>
                  <a:pt x="7572" y="21242"/>
                </a:lnTo>
                <a:lnTo>
                  <a:pt x="8648" y="21466"/>
                </a:lnTo>
                <a:lnTo>
                  <a:pt x="9766" y="21600"/>
                </a:lnTo>
                <a:lnTo>
                  <a:pt x="11131" y="21600"/>
                </a:lnTo>
                <a:lnTo>
                  <a:pt x="12414" y="21600"/>
                </a:lnTo>
                <a:lnTo>
                  <a:pt x="13779" y="21466"/>
                </a:lnTo>
                <a:lnTo>
                  <a:pt x="14855" y="21242"/>
                </a:lnTo>
                <a:lnTo>
                  <a:pt x="15807" y="20884"/>
                </a:lnTo>
                <a:lnTo>
                  <a:pt x="16841" y="20527"/>
                </a:lnTo>
                <a:lnTo>
                  <a:pt x="17669" y="20169"/>
                </a:lnTo>
                <a:lnTo>
                  <a:pt x="18455" y="19766"/>
                </a:lnTo>
                <a:lnTo>
                  <a:pt x="19117" y="19275"/>
                </a:lnTo>
                <a:lnTo>
                  <a:pt x="20234" y="18380"/>
                </a:lnTo>
                <a:lnTo>
                  <a:pt x="21062" y="17307"/>
                </a:lnTo>
                <a:lnTo>
                  <a:pt x="21600" y="16547"/>
                </a:lnTo>
                <a:lnTo>
                  <a:pt x="21600" y="15831"/>
                </a:lnTo>
                <a:lnTo>
                  <a:pt x="21600" y="10733"/>
                </a:lnTo>
                <a:lnTo>
                  <a:pt x="21600" y="9525"/>
                </a:lnTo>
                <a:lnTo>
                  <a:pt x="21600" y="8989"/>
                </a:lnTo>
                <a:lnTo>
                  <a:pt x="21434" y="8273"/>
                </a:lnTo>
                <a:lnTo>
                  <a:pt x="21062" y="7737"/>
                </a:lnTo>
                <a:lnTo>
                  <a:pt x="20566" y="7155"/>
                </a:lnTo>
                <a:lnTo>
                  <a:pt x="19903" y="6663"/>
                </a:lnTo>
                <a:lnTo>
                  <a:pt x="19283" y="6306"/>
                </a:lnTo>
                <a:lnTo>
                  <a:pt x="18621" y="6127"/>
                </a:lnTo>
                <a:lnTo>
                  <a:pt x="17752" y="5993"/>
                </a:lnTo>
                <a:close/>
              </a:path>
              <a:path w="21600" h="21600" extrusionOk="0">
                <a:moveTo>
                  <a:pt x="8152" y="3443"/>
                </a:moveTo>
                <a:lnTo>
                  <a:pt x="13862" y="3443"/>
                </a:lnTo>
              </a:path>
              <a:path w="21600" h="21600" extrusionOk="0">
                <a:moveTo>
                  <a:pt x="8152" y="5993"/>
                </a:moveTo>
                <a:lnTo>
                  <a:pt x="13862" y="5993"/>
                </a:lnTo>
              </a:path>
            </a:pathLst>
          </a:custGeom>
          <a:noFill/>
          <a:ln w="9525">
            <a:solidFill>
              <a:srgbClr val="000000"/>
            </a:solidFill>
            <a:miter lim="800000"/>
            <a:headEnd/>
            <a:tailEnd/>
          </a:ln>
          <a:effectLst/>
        </p:spPr>
        <p:txBody>
          <a:bodyPr/>
          <a:lstStyle/>
          <a:p>
            <a:pPr>
              <a:defRPr/>
            </a:pPr>
            <a:endParaRPr lang="ja-JP" altLang="en-US" sz="1286"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117" name="chair1"/>
          <p:cNvSpPr>
            <a:spLocks noEditPoints="1" noChangeArrowheads="1"/>
          </p:cNvSpPr>
          <p:nvPr/>
        </p:nvSpPr>
        <p:spPr bwMode="auto">
          <a:xfrm rot="10800000">
            <a:off x="3675907" y="3820733"/>
            <a:ext cx="138339" cy="164419"/>
          </a:xfrm>
          <a:custGeom>
            <a:avLst/>
            <a:gdLst>
              <a:gd name="T0" fmla="*/ 10800 w 21600"/>
              <a:gd name="T1" fmla="*/ 0 h 21600"/>
              <a:gd name="T2" fmla="*/ 21600 w 21600"/>
              <a:gd name="T3" fmla="*/ 10800 h 21600"/>
              <a:gd name="T4" fmla="*/ 10800 w 21600"/>
              <a:gd name="T5" fmla="*/ 21600 h 21600"/>
              <a:gd name="T6" fmla="*/ 0 w 21600"/>
              <a:gd name="T7" fmla="*/ 10800 h 21600"/>
              <a:gd name="T8" fmla="*/ 1593 w 21600"/>
              <a:gd name="T9" fmla="*/ 7848 h 21600"/>
              <a:gd name="T10" fmla="*/ 20317 w 21600"/>
              <a:gd name="T11" fmla="*/ 17575 h 21600"/>
            </a:gdLst>
            <a:ahLst/>
            <a:cxnLst>
              <a:cxn ang="0">
                <a:pos x="T0" y="T1"/>
              </a:cxn>
              <a:cxn ang="0">
                <a:pos x="T2" y="T3"/>
              </a:cxn>
              <a:cxn ang="0">
                <a:pos x="T4" y="T5"/>
              </a:cxn>
              <a:cxn ang="0">
                <a:pos x="T6" y="T7"/>
              </a:cxn>
            </a:cxnLst>
            <a:rect l="T8" t="T9" r="T10" b="T11"/>
            <a:pathLst>
              <a:path w="21600" h="21600" extrusionOk="0">
                <a:moveTo>
                  <a:pt x="17752" y="5993"/>
                </a:moveTo>
                <a:lnTo>
                  <a:pt x="13862" y="5993"/>
                </a:lnTo>
                <a:lnTo>
                  <a:pt x="13862" y="3443"/>
                </a:lnTo>
                <a:lnTo>
                  <a:pt x="18455" y="3443"/>
                </a:lnTo>
                <a:lnTo>
                  <a:pt x="18952" y="3443"/>
                </a:lnTo>
                <a:lnTo>
                  <a:pt x="19448" y="3354"/>
                </a:lnTo>
                <a:lnTo>
                  <a:pt x="19697" y="3220"/>
                </a:lnTo>
                <a:lnTo>
                  <a:pt x="20234" y="3041"/>
                </a:lnTo>
                <a:lnTo>
                  <a:pt x="20566" y="2817"/>
                </a:lnTo>
                <a:lnTo>
                  <a:pt x="20731" y="2460"/>
                </a:lnTo>
                <a:lnTo>
                  <a:pt x="20897" y="2102"/>
                </a:lnTo>
                <a:lnTo>
                  <a:pt x="20897" y="1744"/>
                </a:lnTo>
                <a:lnTo>
                  <a:pt x="20897" y="1431"/>
                </a:lnTo>
                <a:lnTo>
                  <a:pt x="20731" y="1073"/>
                </a:lnTo>
                <a:lnTo>
                  <a:pt x="20566" y="716"/>
                </a:lnTo>
                <a:lnTo>
                  <a:pt x="20234" y="492"/>
                </a:lnTo>
                <a:lnTo>
                  <a:pt x="19697" y="224"/>
                </a:lnTo>
                <a:lnTo>
                  <a:pt x="19448" y="134"/>
                </a:lnTo>
                <a:lnTo>
                  <a:pt x="18952" y="0"/>
                </a:lnTo>
                <a:lnTo>
                  <a:pt x="18455" y="0"/>
                </a:lnTo>
                <a:lnTo>
                  <a:pt x="10966" y="0"/>
                </a:lnTo>
                <a:lnTo>
                  <a:pt x="3641" y="0"/>
                </a:lnTo>
                <a:lnTo>
                  <a:pt x="3145" y="0"/>
                </a:lnTo>
                <a:lnTo>
                  <a:pt x="2648" y="134"/>
                </a:lnTo>
                <a:lnTo>
                  <a:pt x="2276" y="224"/>
                </a:lnTo>
                <a:lnTo>
                  <a:pt x="1945" y="492"/>
                </a:lnTo>
                <a:lnTo>
                  <a:pt x="1697" y="716"/>
                </a:lnTo>
                <a:lnTo>
                  <a:pt x="1366" y="1073"/>
                </a:lnTo>
                <a:lnTo>
                  <a:pt x="1200" y="1431"/>
                </a:lnTo>
                <a:lnTo>
                  <a:pt x="1200" y="1744"/>
                </a:lnTo>
                <a:lnTo>
                  <a:pt x="1200" y="2102"/>
                </a:lnTo>
                <a:lnTo>
                  <a:pt x="1366" y="2460"/>
                </a:lnTo>
                <a:lnTo>
                  <a:pt x="1697" y="2817"/>
                </a:lnTo>
                <a:lnTo>
                  <a:pt x="1945" y="3041"/>
                </a:lnTo>
                <a:lnTo>
                  <a:pt x="2276" y="3220"/>
                </a:lnTo>
                <a:lnTo>
                  <a:pt x="2648" y="3354"/>
                </a:lnTo>
                <a:lnTo>
                  <a:pt x="3145" y="3443"/>
                </a:lnTo>
                <a:lnTo>
                  <a:pt x="3641" y="3443"/>
                </a:lnTo>
                <a:lnTo>
                  <a:pt x="8152" y="3443"/>
                </a:lnTo>
                <a:lnTo>
                  <a:pt x="8152" y="5993"/>
                </a:lnTo>
                <a:lnTo>
                  <a:pt x="3890" y="5993"/>
                </a:lnTo>
                <a:lnTo>
                  <a:pt x="3145" y="6127"/>
                </a:lnTo>
                <a:lnTo>
                  <a:pt x="2276" y="6306"/>
                </a:lnTo>
                <a:lnTo>
                  <a:pt x="1697" y="6663"/>
                </a:lnTo>
                <a:lnTo>
                  <a:pt x="1200" y="7155"/>
                </a:lnTo>
                <a:lnTo>
                  <a:pt x="662" y="7737"/>
                </a:lnTo>
                <a:lnTo>
                  <a:pt x="166" y="8273"/>
                </a:lnTo>
                <a:lnTo>
                  <a:pt x="0" y="8989"/>
                </a:lnTo>
                <a:lnTo>
                  <a:pt x="0" y="9525"/>
                </a:lnTo>
                <a:lnTo>
                  <a:pt x="0" y="10822"/>
                </a:lnTo>
                <a:lnTo>
                  <a:pt x="0" y="15831"/>
                </a:lnTo>
                <a:lnTo>
                  <a:pt x="166" y="16547"/>
                </a:lnTo>
                <a:lnTo>
                  <a:pt x="662" y="17307"/>
                </a:lnTo>
                <a:lnTo>
                  <a:pt x="1697" y="18380"/>
                </a:lnTo>
                <a:lnTo>
                  <a:pt x="2814" y="19275"/>
                </a:lnTo>
                <a:lnTo>
                  <a:pt x="3641" y="19766"/>
                </a:lnTo>
                <a:lnTo>
                  <a:pt x="4428" y="20169"/>
                </a:lnTo>
                <a:lnTo>
                  <a:pt x="5421" y="20527"/>
                </a:lnTo>
                <a:lnTo>
                  <a:pt x="6372" y="20884"/>
                </a:lnTo>
                <a:lnTo>
                  <a:pt x="7572" y="21242"/>
                </a:lnTo>
                <a:lnTo>
                  <a:pt x="8648" y="21466"/>
                </a:lnTo>
                <a:lnTo>
                  <a:pt x="9766" y="21600"/>
                </a:lnTo>
                <a:lnTo>
                  <a:pt x="11131" y="21600"/>
                </a:lnTo>
                <a:lnTo>
                  <a:pt x="12414" y="21600"/>
                </a:lnTo>
                <a:lnTo>
                  <a:pt x="13779" y="21466"/>
                </a:lnTo>
                <a:lnTo>
                  <a:pt x="14855" y="21242"/>
                </a:lnTo>
                <a:lnTo>
                  <a:pt x="15807" y="20884"/>
                </a:lnTo>
                <a:lnTo>
                  <a:pt x="16841" y="20527"/>
                </a:lnTo>
                <a:lnTo>
                  <a:pt x="17669" y="20169"/>
                </a:lnTo>
                <a:lnTo>
                  <a:pt x="18455" y="19766"/>
                </a:lnTo>
                <a:lnTo>
                  <a:pt x="19117" y="19275"/>
                </a:lnTo>
                <a:lnTo>
                  <a:pt x="20234" y="18380"/>
                </a:lnTo>
                <a:lnTo>
                  <a:pt x="21062" y="17307"/>
                </a:lnTo>
                <a:lnTo>
                  <a:pt x="21600" y="16547"/>
                </a:lnTo>
                <a:lnTo>
                  <a:pt x="21600" y="15831"/>
                </a:lnTo>
                <a:lnTo>
                  <a:pt x="21600" y="10733"/>
                </a:lnTo>
                <a:lnTo>
                  <a:pt x="21600" y="9525"/>
                </a:lnTo>
                <a:lnTo>
                  <a:pt x="21600" y="8989"/>
                </a:lnTo>
                <a:lnTo>
                  <a:pt x="21434" y="8273"/>
                </a:lnTo>
                <a:lnTo>
                  <a:pt x="21062" y="7737"/>
                </a:lnTo>
                <a:lnTo>
                  <a:pt x="20566" y="7155"/>
                </a:lnTo>
                <a:lnTo>
                  <a:pt x="19903" y="6663"/>
                </a:lnTo>
                <a:lnTo>
                  <a:pt x="19283" y="6306"/>
                </a:lnTo>
                <a:lnTo>
                  <a:pt x="18621" y="6127"/>
                </a:lnTo>
                <a:lnTo>
                  <a:pt x="17752" y="5993"/>
                </a:lnTo>
                <a:close/>
              </a:path>
              <a:path w="21600" h="21600" extrusionOk="0">
                <a:moveTo>
                  <a:pt x="8152" y="3443"/>
                </a:moveTo>
                <a:lnTo>
                  <a:pt x="13862" y="3443"/>
                </a:lnTo>
              </a:path>
              <a:path w="21600" h="21600" extrusionOk="0">
                <a:moveTo>
                  <a:pt x="8152" y="5993"/>
                </a:moveTo>
                <a:lnTo>
                  <a:pt x="13862" y="5993"/>
                </a:lnTo>
              </a:path>
            </a:pathLst>
          </a:custGeom>
          <a:noFill/>
          <a:ln w="9525">
            <a:solidFill>
              <a:srgbClr val="000000"/>
            </a:solidFill>
            <a:miter lim="800000"/>
            <a:headEnd/>
            <a:tailEnd/>
          </a:ln>
          <a:effectLst/>
        </p:spPr>
        <p:txBody>
          <a:bodyPr/>
          <a:lstStyle/>
          <a:p>
            <a:pPr>
              <a:defRPr/>
            </a:pPr>
            <a:endParaRPr lang="ja-JP" altLang="en-US" sz="1286"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118" name="chair1"/>
          <p:cNvSpPr>
            <a:spLocks noEditPoints="1" noChangeArrowheads="1"/>
          </p:cNvSpPr>
          <p:nvPr/>
        </p:nvSpPr>
        <p:spPr bwMode="auto">
          <a:xfrm rot="10800000">
            <a:off x="3900712" y="3818903"/>
            <a:ext cx="138339" cy="164419"/>
          </a:xfrm>
          <a:custGeom>
            <a:avLst/>
            <a:gdLst>
              <a:gd name="T0" fmla="*/ 10800 w 21600"/>
              <a:gd name="T1" fmla="*/ 0 h 21600"/>
              <a:gd name="T2" fmla="*/ 21600 w 21600"/>
              <a:gd name="T3" fmla="*/ 10800 h 21600"/>
              <a:gd name="T4" fmla="*/ 10800 w 21600"/>
              <a:gd name="T5" fmla="*/ 21600 h 21600"/>
              <a:gd name="T6" fmla="*/ 0 w 21600"/>
              <a:gd name="T7" fmla="*/ 10800 h 21600"/>
              <a:gd name="T8" fmla="*/ 1593 w 21600"/>
              <a:gd name="T9" fmla="*/ 7848 h 21600"/>
              <a:gd name="T10" fmla="*/ 20317 w 21600"/>
              <a:gd name="T11" fmla="*/ 17575 h 21600"/>
            </a:gdLst>
            <a:ahLst/>
            <a:cxnLst>
              <a:cxn ang="0">
                <a:pos x="T0" y="T1"/>
              </a:cxn>
              <a:cxn ang="0">
                <a:pos x="T2" y="T3"/>
              </a:cxn>
              <a:cxn ang="0">
                <a:pos x="T4" y="T5"/>
              </a:cxn>
              <a:cxn ang="0">
                <a:pos x="T6" y="T7"/>
              </a:cxn>
            </a:cxnLst>
            <a:rect l="T8" t="T9" r="T10" b="T11"/>
            <a:pathLst>
              <a:path w="21600" h="21600" extrusionOk="0">
                <a:moveTo>
                  <a:pt x="17752" y="5993"/>
                </a:moveTo>
                <a:lnTo>
                  <a:pt x="13862" y="5993"/>
                </a:lnTo>
                <a:lnTo>
                  <a:pt x="13862" y="3443"/>
                </a:lnTo>
                <a:lnTo>
                  <a:pt x="18455" y="3443"/>
                </a:lnTo>
                <a:lnTo>
                  <a:pt x="18952" y="3443"/>
                </a:lnTo>
                <a:lnTo>
                  <a:pt x="19448" y="3354"/>
                </a:lnTo>
                <a:lnTo>
                  <a:pt x="19697" y="3220"/>
                </a:lnTo>
                <a:lnTo>
                  <a:pt x="20234" y="3041"/>
                </a:lnTo>
                <a:lnTo>
                  <a:pt x="20566" y="2817"/>
                </a:lnTo>
                <a:lnTo>
                  <a:pt x="20731" y="2460"/>
                </a:lnTo>
                <a:lnTo>
                  <a:pt x="20897" y="2102"/>
                </a:lnTo>
                <a:lnTo>
                  <a:pt x="20897" y="1744"/>
                </a:lnTo>
                <a:lnTo>
                  <a:pt x="20897" y="1431"/>
                </a:lnTo>
                <a:lnTo>
                  <a:pt x="20731" y="1073"/>
                </a:lnTo>
                <a:lnTo>
                  <a:pt x="20566" y="716"/>
                </a:lnTo>
                <a:lnTo>
                  <a:pt x="20234" y="492"/>
                </a:lnTo>
                <a:lnTo>
                  <a:pt x="19697" y="224"/>
                </a:lnTo>
                <a:lnTo>
                  <a:pt x="19448" y="134"/>
                </a:lnTo>
                <a:lnTo>
                  <a:pt x="18952" y="0"/>
                </a:lnTo>
                <a:lnTo>
                  <a:pt x="18455" y="0"/>
                </a:lnTo>
                <a:lnTo>
                  <a:pt x="10966" y="0"/>
                </a:lnTo>
                <a:lnTo>
                  <a:pt x="3641" y="0"/>
                </a:lnTo>
                <a:lnTo>
                  <a:pt x="3145" y="0"/>
                </a:lnTo>
                <a:lnTo>
                  <a:pt x="2648" y="134"/>
                </a:lnTo>
                <a:lnTo>
                  <a:pt x="2276" y="224"/>
                </a:lnTo>
                <a:lnTo>
                  <a:pt x="1945" y="492"/>
                </a:lnTo>
                <a:lnTo>
                  <a:pt x="1697" y="716"/>
                </a:lnTo>
                <a:lnTo>
                  <a:pt x="1366" y="1073"/>
                </a:lnTo>
                <a:lnTo>
                  <a:pt x="1200" y="1431"/>
                </a:lnTo>
                <a:lnTo>
                  <a:pt x="1200" y="1744"/>
                </a:lnTo>
                <a:lnTo>
                  <a:pt x="1200" y="2102"/>
                </a:lnTo>
                <a:lnTo>
                  <a:pt x="1366" y="2460"/>
                </a:lnTo>
                <a:lnTo>
                  <a:pt x="1697" y="2817"/>
                </a:lnTo>
                <a:lnTo>
                  <a:pt x="1945" y="3041"/>
                </a:lnTo>
                <a:lnTo>
                  <a:pt x="2276" y="3220"/>
                </a:lnTo>
                <a:lnTo>
                  <a:pt x="2648" y="3354"/>
                </a:lnTo>
                <a:lnTo>
                  <a:pt x="3145" y="3443"/>
                </a:lnTo>
                <a:lnTo>
                  <a:pt x="3641" y="3443"/>
                </a:lnTo>
                <a:lnTo>
                  <a:pt x="8152" y="3443"/>
                </a:lnTo>
                <a:lnTo>
                  <a:pt x="8152" y="5993"/>
                </a:lnTo>
                <a:lnTo>
                  <a:pt x="3890" y="5993"/>
                </a:lnTo>
                <a:lnTo>
                  <a:pt x="3145" y="6127"/>
                </a:lnTo>
                <a:lnTo>
                  <a:pt x="2276" y="6306"/>
                </a:lnTo>
                <a:lnTo>
                  <a:pt x="1697" y="6663"/>
                </a:lnTo>
                <a:lnTo>
                  <a:pt x="1200" y="7155"/>
                </a:lnTo>
                <a:lnTo>
                  <a:pt x="662" y="7737"/>
                </a:lnTo>
                <a:lnTo>
                  <a:pt x="166" y="8273"/>
                </a:lnTo>
                <a:lnTo>
                  <a:pt x="0" y="8989"/>
                </a:lnTo>
                <a:lnTo>
                  <a:pt x="0" y="9525"/>
                </a:lnTo>
                <a:lnTo>
                  <a:pt x="0" y="10822"/>
                </a:lnTo>
                <a:lnTo>
                  <a:pt x="0" y="15831"/>
                </a:lnTo>
                <a:lnTo>
                  <a:pt x="166" y="16547"/>
                </a:lnTo>
                <a:lnTo>
                  <a:pt x="662" y="17307"/>
                </a:lnTo>
                <a:lnTo>
                  <a:pt x="1697" y="18380"/>
                </a:lnTo>
                <a:lnTo>
                  <a:pt x="2814" y="19275"/>
                </a:lnTo>
                <a:lnTo>
                  <a:pt x="3641" y="19766"/>
                </a:lnTo>
                <a:lnTo>
                  <a:pt x="4428" y="20169"/>
                </a:lnTo>
                <a:lnTo>
                  <a:pt x="5421" y="20527"/>
                </a:lnTo>
                <a:lnTo>
                  <a:pt x="6372" y="20884"/>
                </a:lnTo>
                <a:lnTo>
                  <a:pt x="7572" y="21242"/>
                </a:lnTo>
                <a:lnTo>
                  <a:pt x="8648" y="21466"/>
                </a:lnTo>
                <a:lnTo>
                  <a:pt x="9766" y="21600"/>
                </a:lnTo>
                <a:lnTo>
                  <a:pt x="11131" y="21600"/>
                </a:lnTo>
                <a:lnTo>
                  <a:pt x="12414" y="21600"/>
                </a:lnTo>
                <a:lnTo>
                  <a:pt x="13779" y="21466"/>
                </a:lnTo>
                <a:lnTo>
                  <a:pt x="14855" y="21242"/>
                </a:lnTo>
                <a:lnTo>
                  <a:pt x="15807" y="20884"/>
                </a:lnTo>
                <a:lnTo>
                  <a:pt x="16841" y="20527"/>
                </a:lnTo>
                <a:lnTo>
                  <a:pt x="17669" y="20169"/>
                </a:lnTo>
                <a:lnTo>
                  <a:pt x="18455" y="19766"/>
                </a:lnTo>
                <a:lnTo>
                  <a:pt x="19117" y="19275"/>
                </a:lnTo>
                <a:lnTo>
                  <a:pt x="20234" y="18380"/>
                </a:lnTo>
                <a:lnTo>
                  <a:pt x="21062" y="17307"/>
                </a:lnTo>
                <a:lnTo>
                  <a:pt x="21600" y="16547"/>
                </a:lnTo>
                <a:lnTo>
                  <a:pt x="21600" y="15831"/>
                </a:lnTo>
                <a:lnTo>
                  <a:pt x="21600" y="10733"/>
                </a:lnTo>
                <a:lnTo>
                  <a:pt x="21600" y="9525"/>
                </a:lnTo>
                <a:lnTo>
                  <a:pt x="21600" y="8989"/>
                </a:lnTo>
                <a:lnTo>
                  <a:pt x="21434" y="8273"/>
                </a:lnTo>
                <a:lnTo>
                  <a:pt x="21062" y="7737"/>
                </a:lnTo>
                <a:lnTo>
                  <a:pt x="20566" y="7155"/>
                </a:lnTo>
                <a:lnTo>
                  <a:pt x="19903" y="6663"/>
                </a:lnTo>
                <a:lnTo>
                  <a:pt x="19283" y="6306"/>
                </a:lnTo>
                <a:lnTo>
                  <a:pt x="18621" y="6127"/>
                </a:lnTo>
                <a:lnTo>
                  <a:pt x="17752" y="5993"/>
                </a:lnTo>
                <a:close/>
              </a:path>
              <a:path w="21600" h="21600" extrusionOk="0">
                <a:moveTo>
                  <a:pt x="8152" y="3443"/>
                </a:moveTo>
                <a:lnTo>
                  <a:pt x="13862" y="3443"/>
                </a:lnTo>
              </a:path>
              <a:path w="21600" h="21600" extrusionOk="0">
                <a:moveTo>
                  <a:pt x="8152" y="5993"/>
                </a:moveTo>
                <a:lnTo>
                  <a:pt x="13862" y="5993"/>
                </a:lnTo>
              </a:path>
            </a:pathLst>
          </a:custGeom>
          <a:noFill/>
          <a:ln w="9525">
            <a:solidFill>
              <a:srgbClr val="000000"/>
            </a:solidFill>
            <a:miter lim="800000"/>
            <a:headEnd/>
            <a:tailEnd/>
          </a:ln>
          <a:effectLst/>
        </p:spPr>
        <p:txBody>
          <a:bodyPr/>
          <a:lstStyle/>
          <a:p>
            <a:pPr>
              <a:defRPr/>
            </a:pPr>
            <a:endParaRPr lang="ja-JP" altLang="en-US" sz="1286"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119" name="chair1"/>
          <p:cNvSpPr>
            <a:spLocks noEditPoints="1" noChangeArrowheads="1"/>
          </p:cNvSpPr>
          <p:nvPr/>
        </p:nvSpPr>
        <p:spPr bwMode="auto">
          <a:xfrm rot="10800000">
            <a:off x="3455948" y="3821375"/>
            <a:ext cx="138339" cy="164419"/>
          </a:xfrm>
          <a:custGeom>
            <a:avLst/>
            <a:gdLst>
              <a:gd name="T0" fmla="*/ 10800 w 21600"/>
              <a:gd name="T1" fmla="*/ 0 h 21600"/>
              <a:gd name="T2" fmla="*/ 21600 w 21600"/>
              <a:gd name="T3" fmla="*/ 10800 h 21600"/>
              <a:gd name="T4" fmla="*/ 10800 w 21600"/>
              <a:gd name="T5" fmla="*/ 21600 h 21600"/>
              <a:gd name="T6" fmla="*/ 0 w 21600"/>
              <a:gd name="T7" fmla="*/ 10800 h 21600"/>
              <a:gd name="T8" fmla="*/ 1593 w 21600"/>
              <a:gd name="T9" fmla="*/ 7848 h 21600"/>
              <a:gd name="T10" fmla="*/ 20317 w 21600"/>
              <a:gd name="T11" fmla="*/ 17575 h 21600"/>
            </a:gdLst>
            <a:ahLst/>
            <a:cxnLst>
              <a:cxn ang="0">
                <a:pos x="T0" y="T1"/>
              </a:cxn>
              <a:cxn ang="0">
                <a:pos x="T2" y="T3"/>
              </a:cxn>
              <a:cxn ang="0">
                <a:pos x="T4" y="T5"/>
              </a:cxn>
              <a:cxn ang="0">
                <a:pos x="T6" y="T7"/>
              </a:cxn>
            </a:cxnLst>
            <a:rect l="T8" t="T9" r="T10" b="T11"/>
            <a:pathLst>
              <a:path w="21600" h="21600" extrusionOk="0">
                <a:moveTo>
                  <a:pt x="17752" y="5993"/>
                </a:moveTo>
                <a:lnTo>
                  <a:pt x="13862" y="5993"/>
                </a:lnTo>
                <a:lnTo>
                  <a:pt x="13862" y="3443"/>
                </a:lnTo>
                <a:lnTo>
                  <a:pt x="18455" y="3443"/>
                </a:lnTo>
                <a:lnTo>
                  <a:pt x="18952" y="3443"/>
                </a:lnTo>
                <a:lnTo>
                  <a:pt x="19448" y="3354"/>
                </a:lnTo>
                <a:lnTo>
                  <a:pt x="19697" y="3220"/>
                </a:lnTo>
                <a:lnTo>
                  <a:pt x="20234" y="3041"/>
                </a:lnTo>
                <a:lnTo>
                  <a:pt x="20566" y="2817"/>
                </a:lnTo>
                <a:lnTo>
                  <a:pt x="20731" y="2460"/>
                </a:lnTo>
                <a:lnTo>
                  <a:pt x="20897" y="2102"/>
                </a:lnTo>
                <a:lnTo>
                  <a:pt x="20897" y="1744"/>
                </a:lnTo>
                <a:lnTo>
                  <a:pt x="20897" y="1431"/>
                </a:lnTo>
                <a:lnTo>
                  <a:pt x="20731" y="1073"/>
                </a:lnTo>
                <a:lnTo>
                  <a:pt x="20566" y="716"/>
                </a:lnTo>
                <a:lnTo>
                  <a:pt x="20234" y="492"/>
                </a:lnTo>
                <a:lnTo>
                  <a:pt x="19697" y="224"/>
                </a:lnTo>
                <a:lnTo>
                  <a:pt x="19448" y="134"/>
                </a:lnTo>
                <a:lnTo>
                  <a:pt x="18952" y="0"/>
                </a:lnTo>
                <a:lnTo>
                  <a:pt x="18455" y="0"/>
                </a:lnTo>
                <a:lnTo>
                  <a:pt x="10966" y="0"/>
                </a:lnTo>
                <a:lnTo>
                  <a:pt x="3641" y="0"/>
                </a:lnTo>
                <a:lnTo>
                  <a:pt x="3145" y="0"/>
                </a:lnTo>
                <a:lnTo>
                  <a:pt x="2648" y="134"/>
                </a:lnTo>
                <a:lnTo>
                  <a:pt x="2276" y="224"/>
                </a:lnTo>
                <a:lnTo>
                  <a:pt x="1945" y="492"/>
                </a:lnTo>
                <a:lnTo>
                  <a:pt x="1697" y="716"/>
                </a:lnTo>
                <a:lnTo>
                  <a:pt x="1366" y="1073"/>
                </a:lnTo>
                <a:lnTo>
                  <a:pt x="1200" y="1431"/>
                </a:lnTo>
                <a:lnTo>
                  <a:pt x="1200" y="1744"/>
                </a:lnTo>
                <a:lnTo>
                  <a:pt x="1200" y="2102"/>
                </a:lnTo>
                <a:lnTo>
                  <a:pt x="1366" y="2460"/>
                </a:lnTo>
                <a:lnTo>
                  <a:pt x="1697" y="2817"/>
                </a:lnTo>
                <a:lnTo>
                  <a:pt x="1945" y="3041"/>
                </a:lnTo>
                <a:lnTo>
                  <a:pt x="2276" y="3220"/>
                </a:lnTo>
                <a:lnTo>
                  <a:pt x="2648" y="3354"/>
                </a:lnTo>
                <a:lnTo>
                  <a:pt x="3145" y="3443"/>
                </a:lnTo>
                <a:lnTo>
                  <a:pt x="3641" y="3443"/>
                </a:lnTo>
                <a:lnTo>
                  <a:pt x="8152" y="3443"/>
                </a:lnTo>
                <a:lnTo>
                  <a:pt x="8152" y="5993"/>
                </a:lnTo>
                <a:lnTo>
                  <a:pt x="3890" y="5993"/>
                </a:lnTo>
                <a:lnTo>
                  <a:pt x="3145" y="6127"/>
                </a:lnTo>
                <a:lnTo>
                  <a:pt x="2276" y="6306"/>
                </a:lnTo>
                <a:lnTo>
                  <a:pt x="1697" y="6663"/>
                </a:lnTo>
                <a:lnTo>
                  <a:pt x="1200" y="7155"/>
                </a:lnTo>
                <a:lnTo>
                  <a:pt x="662" y="7737"/>
                </a:lnTo>
                <a:lnTo>
                  <a:pt x="166" y="8273"/>
                </a:lnTo>
                <a:lnTo>
                  <a:pt x="0" y="8989"/>
                </a:lnTo>
                <a:lnTo>
                  <a:pt x="0" y="9525"/>
                </a:lnTo>
                <a:lnTo>
                  <a:pt x="0" y="10822"/>
                </a:lnTo>
                <a:lnTo>
                  <a:pt x="0" y="15831"/>
                </a:lnTo>
                <a:lnTo>
                  <a:pt x="166" y="16547"/>
                </a:lnTo>
                <a:lnTo>
                  <a:pt x="662" y="17307"/>
                </a:lnTo>
                <a:lnTo>
                  <a:pt x="1697" y="18380"/>
                </a:lnTo>
                <a:lnTo>
                  <a:pt x="2814" y="19275"/>
                </a:lnTo>
                <a:lnTo>
                  <a:pt x="3641" y="19766"/>
                </a:lnTo>
                <a:lnTo>
                  <a:pt x="4428" y="20169"/>
                </a:lnTo>
                <a:lnTo>
                  <a:pt x="5421" y="20527"/>
                </a:lnTo>
                <a:lnTo>
                  <a:pt x="6372" y="20884"/>
                </a:lnTo>
                <a:lnTo>
                  <a:pt x="7572" y="21242"/>
                </a:lnTo>
                <a:lnTo>
                  <a:pt x="8648" y="21466"/>
                </a:lnTo>
                <a:lnTo>
                  <a:pt x="9766" y="21600"/>
                </a:lnTo>
                <a:lnTo>
                  <a:pt x="11131" y="21600"/>
                </a:lnTo>
                <a:lnTo>
                  <a:pt x="12414" y="21600"/>
                </a:lnTo>
                <a:lnTo>
                  <a:pt x="13779" y="21466"/>
                </a:lnTo>
                <a:lnTo>
                  <a:pt x="14855" y="21242"/>
                </a:lnTo>
                <a:lnTo>
                  <a:pt x="15807" y="20884"/>
                </a:lnTo>
                <a:lnTo>
                  <a:pt x="16841" y="20527"/>
                </a:lnTo>
                <a:lnTo>
                  <a:pt x="17669" y="20169"/>
                </a:lnTo>
                <a:lnTo>
                  <a:pt x="18455" y="19766"/>
                </a:lnTo>
                <a:lnTo>
                  <a:pt x="19117" y="19275"/>
                </a:lnTo>
                <a:lnTo>
                  <a:pt x="20234" y="18380"/>
                </a:lnTo>
                <a:lnTo>
                  <a:pt x="21062" y="17307"/>
                </a:lnTo>
                <a:lnTo>
                  <a:pt x="21600" y="16547"/>
                </a:lnTo>
                <a:lnTo>
                  <a:pt x="21600" y="15831"/>
                </a:lnTo>
                <a:lnTo>
                  <a:pt x="21600" y="10733"/>
                </a:lnTo>
                <a:lnTo>
                  <a:pt x="21600" y="9525"/>
                </a:lnTo>
                <a:lnTo>
                  <a:pt x="21600" y="8989"/>
                </a:lnTo>
                <a:lnTo>
                  <a:pt x="21434" y="8273"/>
                </a:lnTo>
                <a:lnTo>
                  <a:pt x="21062" y="7737"/>
                </a:lnTo>
                <a:lnTo>
                  <a:pt x="20566" y="7155"/>
                </a:lnTo>
                <a:lnTo>
                  <a:pt x="19903" y="6663"/>
                </a:lnTo>
                <a:lnTo>
                  <a:pt x="19283" y="6306"/>
                </a:lnTo>
                <a:lnTo>
                  <a:pt x="18621" y="6127"/>
                </a:lnTo>
                <a:lnTo>
                  <a:pt x="17752" y="5993"/>
                </a:lnTo>
                <a:close/>
              </a:path>
              <a:path w="21600" h="21600" extrusionOk="0">
                <a:moveTo>
                  <a:pt x="8152" y="3443"/>
                </a:moveTo>
                <a:lnTo>
                  <a:pt x="13862" y="3443"/>
                </a:lnTo>
              </a:path>
              <a:path w="21600" h="21600" extrusionOk="0">
                <a:moveTo>
                  <a:pt x="8152" y="5993"/>
                </a:moveTo>
                <a:lnTo>
                  <a:pt x="13862" y="5993"/>
                </a:lnTo>
              </a:path>
            </a:pathLst>
          </a:custGeom>
          <a:noFill/>
          <a:ln w="9525">
            <a:solidFill>
              <a:srgbClr val="000000"/>
            </a:solidFill>
            <a:miter lim="800000"/>
            <a:headEnd/>
            <a:tailEnd/>
          </a:ln>
          <a:effectLst/>
        </p:spPr>
        <p:txBody>
          <a:bodyPr/>
          <a:lstStyle/>
          <a:p>
            <a:pPr>
              <a:defRPr/>
            </a:pPr>
            <a:endParaRPr lang="ja-JP" altLang="en-US" sz="1286"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122" name="chair1"/>
          <p:cNvSpPr>
            <a:spLocks noEditPoints="1" noChangeArrowheads="1"/>
          </p:cNvSpPr>
          <p:nvPr/>
        </p:nvSpPr>
        <p:spPr bwMode="auto">
          <a:xfrm rot="10800000">
            <a:off x="3664328" y="4052551"/>
            <a:ext cx="138339" cy="164419"/>
          </a:xfrm>
          <a:custGeom>
            <a:avLst/>
            <a:gdLst>
              <a:gd name="T0" fmla="*/ 10800 w 21600"/>
              <a:gd name="T1" fmla="*/ 0 h 21600"/>
              <a:gd name="T2" fmla="*/ 21600 w 21600"/>
              <a:gd name="T3" fmla="*/ 10800 h 21600"/>
              <a:gd name="T4" fmla="*/ 10800 w 21600"/>
              <a:gd name="T5" fmla="*/ 21600 h 21600"/>
              <a:gd name="T6" fmla="*/ 0 w 21600"/>
              <a:gd name="T7" fmla="*/ 10800 h 21600"/>
              <a:gd name="T8" fmla="*/ 1593 w 21600"/>
              <a:gd name="T9" fmla="*/ 7848 h 21600"/>
              <a:gd name="T10" fmla="*/ 20317 w 21600"/>
              <a:gd name="T11" fmla="*/ 17575 h 21600"/>
            </a:gdLst>
            <a:ahLst/>
            <a:cxnLst>
              <a:cxn ang="0">
                <a:pos x="T0" y="T1"/>
              </a:cxn>
              <a:cxn ang="0">
                <a:pos x="T2" y="T3"/>
              </a:cxn>
              <a:cxn ang="0">
                <a:pos x="T4" y="T5"/>
              </a:cxn>
              <a:cxn ang="0">
                <a:pos x="T6" y="T7"/>
              </a:cxn>
            </a:cxnLst>
            <a:rect l="T8" t="T9" r="T10" b="T11"/>
            <a:pathLst>
              <a:path w="21600" h="21600" extrusionOk="0">
                <a:moveTo>
                  <a:pt x="17752" y="5993"/>
                </a:moveTo>
                <a:lnTo>
                  <a:pt x="13862" y="5993"/>
                </a:lnTo>
                <a:lnTo>
                  <a:pt x="13862" y="3443"/>
                </a:lnTo>
                <a:lnTo>
                  <a:pt x="18455" y="3443"/>
                </a:lnTo>
                <a:lnTo>
                  <a:pt x="18952" y="3443"/>
                </a:lnTo>
                <a:lnTo>
                  <a:pt x="19448" y="3354"/>
                </a:lnTo>
                <a:lnTo>
                  <a:pt x="19697" y="3220"/>
                </a:lnTo>
                <a:lnTo>
                  <a:pt x="20234" y="3041"/>
                </a:lnTo>
                <a:lnTo>
                  <a:pt x="20566" y="2817"/>
                </a:lnTo>
                <a:lnTo>
                  <a:pt x="20731" y="2460"/>
                </a:lnTo>
                <a:lnTo>
                  <a:pt x="20897" y="2102"/>
                </a:lnTo>
                <a:lnTo>
                  <a:pt x="20897" y="1744"/>
                </a:lnTo>
                <a:lnTo>
                  <a:pt x="20897" y="1431"/>
                </a:lnTo>
                <a:lnTo>
                  <a:pt x="20731" y="1073"/>
                </a:lnTo>
                <a:lnTo>
                  <a:pt x="20566" y="716"/>
                </a:lnTo>
                <a:lnTo>
                  <a:pt x="20234" y="492"/>
                </a:lnTo>
                <a:lnTo>
                  <a:pt x="19697" y="224"/>
                </a:lnTo>
                <a:lnTo>
                  <a:pt x="19448" y="134"/>
                </a:lnTo>
                <a:lnTo>
                  <a:pt x="18952" y="0"/>
                </a:lnTo>
                <a:lnTo>
                  <a:pt x="18455" y="0"/>
                </a:lnTo>
                <a:lnTo>
                  <a:pt x="10966" y="0"/>
                </a:lnTo>
                <a:lnTo>
                  <a:pt x="3641" y="0"/>
                </a:lnTo>
                <a:lnTo>
                  <a:pt x="3145" y="0"/>
                </a:lnTo>
                <a:lnTo>
                  <a:pt x="2648" y="134"/>
                </a:lnTo>
                <a:lnTo>
                  <a:pt x="2276" y="224"/>
                </a:lnTo>
                <a:lnTo>
                  <a:pt x="1945" y="492"/>
                </a:lnTo>
                <a:lnTo>
                  <a:pt x="1697" y="716"/>
                </a:lnTo>
                <a:lnTo>
                  <a:pt x="1366" y="1073"/>
                </a:lnTo>
                <a:lnTo>
                  <a:pt x="1200" y="1431"/>
                </a:lnTo>
                <a:lnTo>
                  <a:pt x="1200" y="1744"/>
                </a:lnTo>
                <a:lnTo>
                  <a:pt x="1200" y="2102"/>
                </a:lnTo>
                <a:lnTo>
                  <a:pt x="1366" y="2460"/>
                </a:lnTo>
                <a:lnTo>
                  <a:pt x="1697" y="2817"/>
                </a:lnTo>
                <a:lnTo>
                  <a:pt x="1945" y="3041"/>
                </a:lnTo>
                <a:lnTo>
                  <a:pt x="2276" y="3220"/>
                </a:lnTo>
                <a:lnTo>
                  <a:pt x="2648" y="3354"/>
                </a:lnTo>
                <a:lnTo>
                  <a:pt x="3145" y="3443"/>
                </a:lnTo>
                <a:lnTo>
                  <a:pt x="3641" y="3443"/>
                </a:lnTo>
                <a:lnTo>
                  <a:pt x="8152" y="3443"/>
                </a:lnTo>
                <a:lnTo>
                  <a:pt x="8152" y="5993"/>
                </a:lnTo>
                <a:lnTo>
                  <a:pt x="3890" y="5993"/>
                </a:lnTo>
                <a:lnTo>
                  <a:pt x="3145" y="6127"/>
                </a:lnTo>
                <a:lnTo>
                  <a:pt x="2276" y="6306"/>
                </a:lnTo>
                <a:lnTo>
                  <a:pt x="1697" y="6663"/>
                </a:lnTo>
                <a:lnTo>
                  <a:pt x="1200" y="7155"/>
                </a:lnTo>
                <a:lnTo>
                  <a:pt x="662" y="7737"/>
                </a:lnTo>
                <a:lnTo>
                  <a:pt x="166" y="8273"/>
                </a:lnTo>
                <a:lnTo>
                  <a:pt x="0" y="8989"/>
                </a:lnTo>
                <a:lnTo>
                  <a:pt x="0" y="9525"/>
                </a:lnTo>
                <a:lnTo>
                  <a:pt x="0" y="10822"/>
                </a:lnTo>
                <a:lnTo>
                  <a:pt x="0" y="15831"/>
                </a:lnTo>
                <a:lnTo>
                  <a:pt x="166" y="16547"/>
                </a:lnTo>
                <a:lnTo>
                  <a:pt x="662" y="17307"/>
                </a:lnTo>
                <a:lnTo>
                  <a:pt x="1697" y="18380"/>
                </a:lnTo>
                <a:lnTo>
                  <a:pt x="2814" y="19275"/>
                </a:lnTo>
                <a:lnTo>
                  <a:pt x="3641" y="19766"/>
                </a:lnTo>
                <a:lnTo>
                  <a:pt x="4428" y="20169"/>
                </a:lnTo>
                <a:lnTo>
                  <a:pt x="5421" y="20527"/>
                </a:lnTo>
                <a:lnTo>
                  <a:pt x="6372" y="20884"/>
                </a:lnTo>
                <a:lnTo>
                  <a:pt x="7572" y="21242"/>
                </a:lnTo>
                <a:lnTo>
                  <a:pt x="8648" y="21466"/>
                </a:lnTo>
                <a:lnTo>
                  <a:pt x="9766" y="21600"/>
                </a:lnTo>
                <a:lnTo>
                  <a:pt x="11131" y="21600"/>
                </a:lnTo>
                <a:lnTo>
                  <a:pt x="12414" y="21600"/>
                </a:lnTo>
                <a:lnTo>
                  <a:pt x="13779" y="21466"/>
                </a:lnTo>
                <a:lnTo>
                  <a:pt x="14855" y="21242"/>
                </a:lnTo>
                <a:lnTo>
                  <a:pt x="15807" y="20884"/>
                </a:lnTo>
                <a:lnTo>
                  <a:pt x="16841" y="20527"/>
                </a:lnTo>
                <a:lnTo>
                  <a:pt x="17669" y="20169"/>
                </a:lnTo>
                <a:lnTo>
                  <a:pt x="18455" y="19766"/>
                </a:lnTo>
                <a:lnTo>
                  <a:pt x="19117" y="19275"/>
                </a:lnTo>
                <a:lnTo>
                  <a:pt x="20234" y="18380"/>
                </a:lnTo>
                <a:lnTo>
                  <a:pt x="21062" y="17307"/>
                </a:lnTo>
                <a:lnTo>
                  <a:pt x="21600" y="16547"/>
                </a:lnTo>
                <a:lnTo>
                  <a:pt x="21600" y="15831"/>
                </a:lnTo>
                <a:lnTo>
                  <a:pt x="21600" y="10733"/>
                </a:lnTo>
                <a:lnTo>
                  <a:pt x="21600" y="9525"/>
                </a:lnTo>
                <a:lnTo>
                  <a:pt x="21600" y="8989"/>
                </a:lnTo>
                <a:lnTo>
                  <a:pt x="21434" y="8273"/>
                </a:lnTo>
                <a:lnTo>
                  <a:pt x="21062" y="7737"/>
                </a:lnTo>
                <a:lnTo>
                  <a:pt x="20566" y="7155"/>
                </a:lnTo>
                <a:lnTo>
                  <a:pt x="19903" y="6663"/>
                </a:lnTo>
                <a:lnTo>
                  <a:pt x="19283" y="6306"/>
                </a:lnTo>
                <a:lnTo>
                  <a:pt x="18621" y="6127"/>
                </a:lnTo>
                <a:lnTo>
                  <a:pt x="17752" y="5993"/>
                </a:lnTo>
                <a:close/>
              </a:path>
              <a:path w="21600" h="21600" extrusionOk="0">
                <a:moveTo>
                  <a:pt x="8152" y="3443"/>
                </a:moveTo>
                <a:lnTo>
                  <a:pt x="13862" y="3443"/>
                </a:lnTo>
              </a:path>
              <a:path w="21600" h="21600" extrusionOk="0">
                <a:moveTo>
                  <a:pt x="8152" y="5993"/>
                </a:moveTo>
                <a:lnTo>
                  <a:pt x="13862" y="5993"/>
                </a:lnTo>
              </a:path>
            </a:pathLst>
          </a:custGeom>
          <a:noFill/>
          <a:ln w="9525">
            <a:solidFill>
              <a:srgbClr val="000000"/>
            </a:solidFill>
            <a:miter lim="800000"/>
            <a:headEnd/>
            <a:tailEnd/>
          </a:ln>
          <a:effectLst/>
        </p:spPr>
        <p:txBody>
          <a:bodyPr/>
          <a:lstStyle/>
          <a:p>
            <a:pPr>
              <a:defRPr/>
            </a:pPr>
            <a:endParaRPr lang="ja-JP" altLang="en-US" sz="1286"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123" name="chair1"/>
          <p:cNvSpPr>
            <a:spLocks noEditPoints="1" noChangeArrowheads="1"/>
          </p:cNvSpPr>
          <p:nvPr/>
        </p:nvSpPr>
        <p:spPr bwMode="auto">
          <a:xfrm rot="10800000">
            <a:off x="3889133" y="4050720"/>
            <a:ext cx="138339" cy="164419"/>
          </a:xfrm>
          <a:custGeom>
            <a:avLst/>
            <a:gdLst>
              <a:gd name="T0" fmla="*/ 10800 w 21600"/>
              <a:gd name="T1" fmla="*/ 0 h 21600"/>
              <a:gd name="T2" fmla="*/ 21600 w 21600"/>
              <a:gd name="T3" fmla="*/ 10800 h 21600"/>
              <a:gd name="T4" fmla="*/ 10800 w 21600"/>
              <a:gd name="T5" fmla="*/ 21600 h 21600"/>
              <a:gd name="T6" fmla="*/ 0 w 21600"/>
              <a:gd name="T7" fmla="*/ 10800 h 21600"/>
              <a:gd name="T8" fmla="*/ 1593 w 21600"/>
              <a:gd name="T9" fmla="*/ 7848 h 21600"/>
              <a:gd name="T10" fmla="*/ 20317 w 21600"/>
              <a:gd name="T11" fmla="*/ 17575 h 21600"/>
            </a:gdLst>
            <a:ahLst/>
            <a:cxnLst>
              <a:cxn ang="0">
                <a:pos x="T0" y="T1"/>
              </a:cxn>
              <a:cxn ang="0">
                <a:pos x="T2" y="T3"/>
              </a:cxn>
              <a:cxn ang="0">
                <a:pos x="T4" y="T5"/>
              </a:cxn>
              <a:cxn ang="0">
                <a:pos x="T6" y="T7"/>
              </a:cxn>
            </a:cxnLst>
            <a:rect l="T8" t="T9" r="T10" b="T11"/>
            <a:pathLst>
              <a:path w="21600" h="21600" extrusionOk="0">
                <a:moveTo>
                  <a:pt x="17752" y="5993"/>
                </a:moveTo>
                <a:lnTo>
                  <a:pt x="13862" y="5993"/>
                </a:lnTo>
                <a:lnTo>
                  <a:pt x="13862" y="3443"/>
                </a:lnTo>
                <a:lnTo>
                  <a:pt x="18455" y="3443"/>
                </a:lnTo>
                <a:lnTo>
                  <a:pt x="18952" y="3443"/>
                </a:lnTo>
                <a:lnTo>
                  <a:pt x="19448" y="3354"/>
                </a:lnTo>
                <a:lnTo>
                  <a:pt x="19697" y="3220"/>
                </a:lnTo>
                <a:lnTo>
                  <a:pt x="20234" y="3041"/>
                </a:lnTo>
                <a:lnTo>
                  <a:pt x="20566" y="2817"/>
                </a:lnTo>
                <a:lnTo>
                  <a:pt x="20731" y="2460"/>
                </a:lnTo>
                <a:lnTo>
                  <a:pt x="20897" y="2102"/>
                </a:lnTo>
                <a:lnTo>
                  <a:pt x="20897" y="1744"/>
                </a:lnTo>
                <a:lnTo>
                  <a:pt x="20897" y="1431"/>
                </a:lnTo>
                <a:lnTo>
                  <a:pt x="20731" y="1073"/>
                </a:lnTo>
                <a:lnTo>
                  <a:pt x="20566" y="716"/>
                </a:lnTo>
                <a:lnTo>
                  <a:pt x="20234" y="492"/>
                </a:lnTo>
                <a:lnTo>
                  <a:pt x="19697" y="224"/>
                </a:lnTo>
                <a:lnTo>
                  <a:pt x="19448" y="134"/>
                </a:lnTo>
                <a:lnTo>
                  <a:pt x="18952" y="0"/>
                </a:lnTo>
                <a:lnTo>
                  <a:pt x="18455" y="0"/>
                </a:lnTo>
                <a:lnTo>
                  <a:pt x="10966" y="0"/>
                </a:lnTo>
                <a:lnTo>
                  <a:pt x="3641" y="0"/>
                </a:lnTo>
                <a:lnTo>
                  <a:pt x="3145" y="0"/>
                </a:lnTo>
                <a:lnTo>
                  <a:pt x="2648" y="134"/>
                </a:lnTo>
                <a:lnTo>
                  <a:pt x="2276" y="224"/>
                </a:lnTo>
                <a:lnTo>
                  <a:pt x="1945" y="492"/>
                </a:lnTo>
                <a:lnTo>
                  <a:pt x="1697" y="716"/>
                </a:lnTo>
                <a:lnTo>
                  <a:pt x="1366" y="1073"/>
                </a:lnTo>
                <a:lnTo>
                  <a:pt x="1200" y="1431"/>
                </a:lnTo>
                <a:lnTo>
                  <a:pt x="1200" y="1744"/>
                </a:lnTo>
                <a:lnTo>
                  <a:pt x="1200" y="2102"/>
                </a:lnTo>
                <a:lnTo>
                  <a:pt x="1366" y="2460"/>
                </a:lnTo>
                <a:lnTo>
                  <a:pt x="1697" y="2817"/>
                </a:lnTo>
                <a:lnTo>
                  <a:pt x="1945" y="3041"/>
                </a:lnTo>
                <a:lnTo>
                  <a:pt x="2276" y="3220"/>
                </a:lnTo>
                <a:lnTo>
                  <a:pt x="2648" y="3354"/>
                </a:lnTo>
                <a:lnTo>
                  <a:pt x="3145" y="3443"/>
                </a:lnTo>
                <a:lnTo>
                  <a:pt x="3641" y="3443"/>
                </a:lnTo>
                <a:lnTo>
                  <a:pt x="8152" y="3443"/>
                </a:lnTo>
                <a:lnTo>
                  <a:pt x="8152" y="5993"/>
                </a:lnTo>
                <a:lnTo>
                  <a:pt x="3890" y="5993"/>
                </a:lnTo>
                <a:lnTo>
                  <a:pt x="3145" y="6127"/>
                </a:lnTo>
                <a:lnTo>
                  <a:pt x="2276" y="6306"/>
                </a:lnTo>
                <a:lnTo>
                  <a:pt x="1697" y="6663"/>
                </a:lnTo>
                <a:lnTo>
                  <a:pt x="1200" y="7155"/>
                </a:lnTo>
                <a:lnTo>
                  <a:pt x="662" y="7737"/>
                </a:lnTo>
                <a:lnTo>
                  <a:pt x="166" y="8273"/>
                </a:lnTo>
                <a:lnTo>
                  <a:pt x="0" y="8989"/>
                </a:lnTo>
                <a:lnTo>
                  <a:pt x="0" y="9525"/>
                </a:lnTo>
                <a:lnTo>
                  <a:pt x="0" y="10822"/>
                </a:lnTo>
                <a:lnTo>
                  <a:pt x="0" y="15831"/>
                </a:lnTo>
                <a:lnTo>
                  <a:pt x="166" y="16547"/>
                </a:lnTo>
                <a:lnTo>
                  <a:pt x="662" y="17307"/>
                </a:lnTo>
                <a:lnTo>
                  <a:pt x="1697" y="18380"/>
                </a:lnTo>
                <a:lnTo>
                  <a:pt x="2814" y="19275"/>
                </a:lnTo>
                <a:lnTo>
                  <a:pt x="3641" y="19766"/>
                </a:lnTo>
                <a:lnTo>
                  <a:pt x="4428" y="20169"/>
                </a:lnTo>
                <a:lnTo>
                  <a:pt x="5421" y="20527"/>
                </a:lnTo>
                <a:lnTo>
                  <a:pt x="6372" y="20884"/>
                </a:lnTo>
                <a:lnTo>
                  <a:pt x="7572" y="21242"/>
                </a:lnTo>
                <a:lnTo>
                  <a:pt x="8648" y="21466"/>
                </a:lnTo>
                <a:lnTo>
                  <a:pt x="9766" y="21600"/>
                </a:lnTo>
                <a:lnTo>
                  <a:pt x="11131" y="21600"/>
                </a:lnTo>
                <a:lnTo>
                  <a:pt x="12414" y="21600"/>
                </a:lnTo>
                <a:lnTo>
                  <a:pt x="13779" y="21466"/>
                </a:lnTo>
                <a:lnTo>
                  <a:pt x="14855" y="21242"/>
                </a:lnTo>
                <a:lnTo>
                  <a:pt x="15807" y="20884"/>
                </a:lnTo>
                <a:lnTo>
                  <a:pt x="16841" y="20527"/>
                </a:lnTo>
                <a:lnTo>
                  <a:pt x="17669" y="20169"/>
                </a:lnTo>
                <a:lnTo>
                  <a:pt x="18455" y="19766"/>
                </a:lnTo>
                <a:lnTo>
                  <a:pt x="19117" y="19275"/>
                </a:lnTo>
                <a:lnTo>
                  <a:pt x="20234" y="18380"/>
                </a:lnTo>
                <a:lnTo>
                  <a:pt x="21062" y="17307"/>
                </a:lnTo>
                <a:lnTo>
                  <a:pt x="21600" y="16547"/>
                </a:lnTo>
                <a:lnTo>
                  <a:pt x="21600" y="15831"/>
                </a:lnTo>
                <a:lnTo>
                  <a:pt x="21600" y="10733"/>
                </a:lnTo>
                <a:lnTo>
                  <a:pt x="21600" y="9525"/>
                </a:lnTo>
                <a:lnTo>
                  <a:pt x="21600" y="8989"/>
                </a:lnTo>
                <a:lnTo>
                  <a:pt x="21434" y="8273"/>
                </a:lnTo>
                <a:lnTo>
                  <a:pt x="21062" y="7737"/>
                </a:lnTo>
                <a:lnTo>
                  <a:pt x="20566" y="7155"/>
                </a:lnTo>
                <a:lnTo>
                  <a:pt x="19903" y="6663"/>
                </a:lnTo>
                <a:lnTo>
                  <a:pt x="19283" y="6306"/>
                </a:lnTo>
                <a:lnTo>
                  <a:pt x="18621" y="6127"/>
                </a:lnTo>
                <a:lnTo>
                  <a:pt x="17752" y="5993"/>
                </a:lnTo>
                <a:close/>
              </a:path>
              <a:path w="21600" h="21600" extrusionOk="0">
                <a:moveTo>
                  <a:pt x="8152" y="3443"/>
                </a:moveTo>
                <a:lnTo>
                  <a:pt x="13862" y="3443"/>
                </a:lnTo>
              </a:path>
              <a:path w="21600" h="21600" extrusionOk="0">
                <a:moveTo>
                  <a:pt x="8152" y="5993"/>
                </a:moveTo>
                <a:lnTo>
                  <a:pt x="13862" y="5993"/>
                </a:lnTo>
              </a:path>
            </a:pathLst>
          </a:custGeom>
          <a:noFill/>
          <a:ln w="9525">
            <a:solidFill>
              <a:srgbClr val="000000"/>
            </a:solidFill>
            <a:miter lim="800000"/>
            <a:headEnd/>
            <a:tailEnd/>
          </a:ln>
          <a:effectLst/>
        </p:spPr>
        <p:txBody>
          <a:bodyPr/>
          <a:lstStyle/>
          <a:p>
            <a:pPr>
              <a:defRPr/>
            </a:pPr>
            <a:endParaRPr lang="ja-JP" altLang="en-US" sz="1286"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124" name="chair1"/>
          <p:cNvSpPr>
            <a:spLocks noEditPoints="1" noChangeArrowheads="1"/>
          </p:cNvSpPr>
          <p:nvPr/>
        </p:nvSpPr>
        <p:spPr bwMode="auto">
          <a:xfrm rot="10800000">
            <a:off x="3444370" y="4053192"/>
            <a:ext cx="138339" cy="164419"/>
          </a:xfrm>
          <a:custGeom>
            <a:avLst/>
            <a:gdLst>
              <a:gd name="T0" fmla="*/ 10800 w 21600"/>
              <a:gd name="T1" fmla="*/ 0 h 21600"/>
              <a:gd name="T2" fmla="*/ 21600 w 21600"/>
              <a:gd name="T3" fmla="*/ 10800 h 21600"/>
              <a:gd name="T4" fmla="*/ 10800 w 21600"/>
              <a:gd name="T5" fmla="*/ 21600 h 21600"/>
              <a:gd name="T6" fmla="*/ 0 w 21600"/>
              <a:gd name="T7" fmla="*/ 10800 h 21600"/>
              <a:gd name="T8" fmla="*/ 1593 w 21600"/>
              <a:gd name="T9" fmla="*/ 7848 h 21600"/>
              <a:gd name="T10" fmla="*/ 20317 w 21600"/>
              <a:gd name="T11" fmla="*/ 17575 h 21600"/>
            </a:gdLst>
            <a:ahLst/>
            <a:cxnLst>
              <a:cxn ang="0">
                <a:pos x="T0" y="T1"/>
              </a:cxn>
              <a:cxn ang="0">
                <a:pos x="T2" y="T3"/>
              </a:cxn>
              <a:cxn ang="0">
                <a:pos x="T4" y="T5"/>
              </a:cxn>
              <a:cxn ang="0">
                <a:pos x="T6" y="T7"/>
              </a:cxn>
            </a:cxnLst>
            <a:rect l="T8" t="T9" r="T10" b="T11"/>
            <a:pathLst>
              <a:path w="21600" h="21600" extrusionOk="0">
                <a:moveTo>
                  <a:pt x="17752" y="5993"/>
                </a:moveTo>
                <a:lnTo>
                  <a:pt x="13862" y="5993"/>
                </a:lnTo>
                <a:lnTo>
                  <a:pt x="13862" y="3443"/>
                </a:lnTo>
                <a:lnTo>
                  <a:pt x="18455" y="3443"/>
                </a:lnTo>
                <a:lnTo>
                  <a:pt x="18952" y="3443"/>
                </a:lnTo>
                <a:lnTo>
                  <a:pt x="19448" y="3354"/>
                </a:lnTo>
                <a:lnTo>
                  <a:pt x="19697" y="3220"/>
                </a:lnTo>
                <a:lnTo>
                  <a:pt x="20234" y="3041"/>
                </a:lnTo>
                <a:lnTo>
                  <a:pt x="20566" y="2817"/>
                </a:lnTo>
                <a:lnTo>
                  <a:pt x="20731" y="2460"/>
                </a:lnTo>
                <a:lnTo>
                  <a:pt x="20897" y="2102"/>
                </a:lnTo>
                <a:lnTo>
                  <a:pt x="20897" y="1744"/>
                </a:lnTo>
                <a:lnTo>
                  <a:pt x="20897" y="1431"/>
                </a:lnTo>
                <a:lnTo>
                  <a:pt x="20731" y="1073"/>
                </a:lnTo>
                <a:lnTo>
                  <a:pt x="20566" y="716"/>
                </a:lnTo>
                <a:lnTo>
                  <a:pt x="20234" y="492"/>
                </a:lnTo>
                <a:lnTo>
                  <a:pt x="19697" y="224"/>
                </a:lnTo>
                <a:lnTo>
                  <a:pt x="19448" y="134"/>
                </a:lnTo>
                <a:lnTo>
                  <a:pt x="18952" y="0"/>
                </a:lnTo>
                <a:lnTo>
                  <a:pt x="18455" y="0"/>
                </a:lnTo>
                <a:lnTo>
                  <a:pt x="10966" y="0"/>
                </a:lnTo>
                <a:lnTo>
                  <a:pt x="3641" y="0"/>
                </a:lnTo>
                <a:lnTo>
                  <a:pt x="3145" y="0"/>
                </a:lnTo>
                <a:lnTo>
                  <a:pt x="2648" y="134"/>
                </a:lnTo>
                <a:lnTo>
                  <a:pt x="2276" y="224"/>
                </a:lnTo>
                <a:lnTo>
                  <a:pt x="1945" y="492"/>
                </a:lnTo>
                <a:lnTo>
                  <a:pt x="1697" y="716"/>
                </a:lnTo>
                <a:lnTo>
                  <a:pt x="1366" y="1073"/>
                </a:lnTo>
                <a:lnTo>
                  <a:pt x="1200" y="1431"/>
                </a:lnTo>
                <a:lnTo>
                  <a:pt x="1200" y="1744"/>
                </a:lnTo>
                <a:lnTo>
                  <a:pt x="1200" y="2102"/>
                </a:lnTo>
                <a:lnTo>
                  <a:pt x="1366" y="2460"/>
                </a:lnTo>
                <a:lnTo>
                  <a:pt x="1697" y="2817"/>
                </a:lnTo>
                <a:lnTo>
                  <a:pt x="1945" y="3041"/>
                </a:lnTo>
                <a:lnTo>
                  <a:pt x="2276" y="3220"/>
                </a:lnTo>
                <a:lnTo>
                  <a:pt x="2648" y="3354"/>
                </a:lnTo>
                <a:lnTo>
                  <a:pt x="3145" y="3443"/>
                </a:lnTo>
                <a:lnTo>
                  <a:pt x="3641" y="3443"/>
                </a:lnTo>
                <a:lnTo>
                  <a:pt x="8152" y="3443"/>
                </a:lnTo>
                <a:lnTo>
                  <a:pt x="8152" y="5993"/>
                </a:lnTo>
                <a:lnTo>
                  <a:pt x="3890" y="5993"/>
                </a:lnTo>
                <a:lnTo>
                  <a:pt x="3145" y="6127"/>
                </a:lnTo>
                <a:lnTo>
                  <a:pt x="2276" y="6306"/>
                </a:lnTo>
                <a:lnTo>
                  <a:pt x="1697" y="6663"/>
                </a:lnTo>
                <a:lnTo>
                  <a:pt x="1200" y="7155"/>
                </a:lnTo>
                <a:lnTo>
                  <a:pt x="662" y="7737"/>
                </a:lnTo>
                <a:lnTo>
                  <a:pt x="166" y="8273"/>
                </a:lnTo>
                <a:lnTo>
                  <a:pt x="0" y="8989"/>
                </a:lnTo>
                <a:lnTo>
                  <a:pt x="0" y="9525"/>
                </a:lnTo>
                <a:lnTo>
                  <a:pt x="0" y="10822"/>
                </a:lnTo>
                <a:lnTo>
                  <a:pt x="0" y="15831"/>
                </a:lnTo>
                <a:lnTo>
                  <a:pt x="166" y="16547"/>
                </a:lnTo>
                <a:lnTo>
                  <a:pt x="662" y="17307"/>
                </a:lnTo>
                <a:lnTo>
                  <a:pt x="1697" y="18380"/>
                </a:lnTo>
                <a:lnTo>
                  <a:pt x="2814" y="19275"/>
                </a:lnTo>
                <a:lnTo>
                  <a:pt x="3641" y="19766"/>
                </a:lnTo>
                <a:lnTo>
                  <a:pt x="4428" y="20169"/>
                </a:lnTo>
                <a:lnTo>
                  <a:pt x="5421" y="20527"/>
                </a:lnTo>
                <a:lnTo>
                  <a:pt x="6372" y="20884"/>
                </a:lnTo>
                <a:lnTo>
                  <a:pt x="7572" y="21242"/>
                </a:lnTo>
                <a:lnTo>
                  <a:pt x="8648" y="21466"/>
                </a:lnTo>
                <a:lnTo>
                  <a:pt x="9766" y="21600"/>
                </a:lnTo>
                <a:lnTo>
                  <a:pt x="11131" y="21600"/>
                </a:lnTo>
                <a:lnTo>
                  <a:pt x="12414" y="21600"/>
                </a:lnTo>
                <a:lnTo>
                  <a:pt x="13779" y="21466"/>
                </a:lnTo>
                <a:lnTo>
                  <a:pt x="14855" y="21242"/>
                </a:lnTo>
                <a:lnTo>
                  <a:pt x="15807" y="20884"/>
                </a:lnTo>
                <a:lnTo>
                  <a:pt x="16841" y="20527"/>
                </a:lnTo>
                <a:lnTo>
                  <a:pt x="17669" y="20169"/>
                </a:lnTo>
                <a:lnTo>
                  <a:pt x="18455" y="19766"/>
                </a:lnTo>
                <a:lnTo>
                  <a:pt x="19117" y="19275"/>
                </a:lnTo>
                <a:lnTo>
                  <a:pt x="20234" y="18380"/>
                </a:lnTo>
                <a:lnTo>
                  <a:pt x="21062" y="17307"/>
                </a:lnTo>
                <a:lnTo>
                  <a:pt x="21600" y="16547"/>
                </a:lnTo>
                <a:lnTo>
                  <a:pt x="21600" y="15831"/>
                </a:lnTo>
                <a:lnTo>
                  <a:pt x="21600" y="10733"/>
                </a:lnTo>
                <a:lnTo>
                  <a:pt x="21600" y="9525"/>
                </a:lnTo>
                <a:lnTo>
                  <a:pt x="21600" y="8989"/>
                </a:lnTo>
                <a:lnTo>
                  <a:pt x="21434" y="8273"/>
                </a:lnTo>
                <a:lnTo>
                  <a:pt x="21062" y="7737"/>
                </a:lnTo>
                <a:lnTo>
                  <a:pt x="20566" y="7155"/>
                </a:lnTo>
                <a:lnTo>
                  <a:pt x="19903" y="6663"/>
                </a:lnTo>
                <a:lnTo>
                  <a:pt x="19283" y="6306"/>
                </a:lnTo>
                <a:lnTo>
                  <a:pt x="18621" y="6127"/>
                </a:lnTo>
                <a:lnTo>
                  <a:pt x="17752" y="5993"/>
                </a:lnTo>
                <a:close/>
              </a:path>
              <a:path w="21600" h="21600" extrusionOk="0">
                <a:moveTo>
                  <a:pt x="8152" y="3443"/>
                </a:moveTo>
                <a:lnTo>
                  <a:pt x="13862" y="3443"/>
                </a:lnTo>
              </a:path>
              <a:path w="21600" h="21600" extrusionOk="0">
                <a:moveTo>
                  <a:pt x="8152" y="5993"/>
                </a:moveTo>
                <a:lnTo>
                  <a:pt x="13862" y="5993"/>
                </a:lnTo>
              </a:path>
            </a:pathLst>
          </a:custGeom>
          <a:noFill/>
          <a:ln w="9525">
            <a:solidFill>
              <a:srgbClr val="000000"/>
            </a:solidFill>
            <a:miter lim="800000"/>
            <a:headEnd/>
            <a:tailEnd/>
          </a:ln>
          <a:effectLst/>
        </p:spPr>
        <p:txBody>
          <a:bodyPr/>
          <a:lstStyle/>
          <a:p>
            <a:pPr>
              <a:defRPr/>
            </a:pPr>
            <a:endParaRPr lang="ja-JP" altLang="en-US" sz="1286"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125" name="chair1"/>
          <p:cNvSpPr>
            <a:spLocks noEditPoints="1" noChangeArrowheads="1"/>
          </p:cNvSpPr>
          <p:nvPr/>
        </p:nvSpPr>
        <p:spPr bwMode="auto">
          <a:xfrm rot="10800000">
            <a:off x="3675190" y="4299786"/>
            <a:ext cx="138339" cy="164419"/>
          </a:xfrm>
          <a:custGeom>
            <a:avLst/>
            <a:gdLst>
              <a:gd name="T0" fmla="*/ 10800 w 21600"/>
              <a:gd name="T1" fmla="*/ 0 h 21600"/>
              <a:gd name="T2" fmla="*/ 21600 w 21600"/>
              <a:gd name="T3" fmla="*/ 10800 h 21600"/>
              <a:gd name="T4" fmla="*/ 10800 w 21600"/>
              <a:gd name="T5" fmla="*/ 21600 h 21600"/>
              <a:gd name="T6" fmla="*/ 0 w 21600"/>
              <a:gd name="T7" fmla="*/ 10800 h 21600"/>
              <a:gd name="T8" fmla="*/ 1593 w 21600"/>
              <a:gd name="T9" fmla="*/ 7848 h 21600"/>
              <a:gd name="T10" fmla="*/ 20317 w 21600"/>
              <a:gd name="T11" fmla="*/ 17575 h 21600"/>
            </a:gdLst>
            <a:ahLst/>
            <a:cxnLst>
              <a:cxn ang="0">
                <a:pos x="T0" y="T1"/>
              </a:cxn>
              <a:cxn ang="0">
                <a:pos x="T2" y="T3"/>
              </a:cxn>
              <a:cxn ang="0">
                <a:pos x="T4" y="T5"/>
              </a:cxn>
              <a:cxn ang="0">
                <a:pos x="T6" y="T7"/>
              </a:cxn>
            </a:cxnLst>
            <a:rect l="T8" t="T9" r="T10" b="T11"/>
            <a:pathLst>
              <a:path w="21600" h="21600" extrusionOk="0">
                <a:moveTo>
                  <a:pt x="17752" y="5993"/>
                </a:moveTo>
                <a:lnTo>
                  <a:pt x="13862" y="5993"/>
                </a:lnTo>
                <a:lnTo>
                  <a:pt x="13862" y="3443"/>
                </a:lnTo>
                <a:lnTo>
                  <a:pt x="18455" y="3443"/>
                </a:lnTo>
                <a:lnTo>
                  <a:pt x="18952" y="3443"/>
                </a:lnTo>
                <a:lnTo>
                  <a:pt x="19448" y="3354"/>
                </a:lnTo>
                <a:lnTo>
                  <a:pt x="19697" y="3220"/>
                </a:lnTo>
                <a:lnTo>
                  <a:pt x="20234" y="3041"/>
                </a:lnTo>
                <a:lnTo>
                  <a:pt x="20566" y="2817"/>
                </a:lnTo>
                <a:lnTo>
                  <a:pt x="20731" y="2460"/>
                </a:lnTo>
                <a:lnTo>
                  <a:pt x="20897" y="2102"/>
                </a:lnTo>
                <a:lnTo>
                  <a:pt x="20897" y="1744"/>
                </a:lnTo>
                <a:lnTo>
                  <a:pt x="20897" y="1431"/>
                </a:lnTo>
                <a:lnTo>
                  <a:pt x="20731" y="1073"/>
                </a:lnTo>
                <a:lnTo>
                  <a:pt x="20566" y="716"/>
                </a:lnTo>
                <a:lnTo>
                  <a:pt x="20234" y="492"/>
                </a:lnTo>
                <a:lnTo>
                  <a:pt x="19697" y="224"/>
                </a:lnTo>
                <a:lnTo>
                  <a:pt x="19448" y="134"/>
                </a:lnTo>
                <a:lnTo>
                  <a:pt x="18952" y="0"/>
                </a:lnTo>
                <a:lnTo>
                  <a:pt x="18455" y="0"/>
                </a:lnTo>
                <a:lnTo>
                  <a:pt x="10966" y="0"/>
                </a:lnTo>
                <a:lnTo>
                  <a:pt x="3641" y="0"/>
                </a:lnTo>
                <a:lnTo>
                  <a:pt x="3145" y="0"/>
                </a:lnTo>
                <a:lnTo>
                  <a:pt x="2648" y="134"/>
                </a:lnTo>
                <a:lnTo>
                  <a:pt x="2276" y="224"/>
                </a:lnTo>
                <a:lnTo>
                  <a:pt x="1945" y="492"/>
                </a:lnTo>
                <a:lnTo>
                  <a:pt x="1697" y="716"/>
                </a:lnTo>
                <a:lnTo>
                  <a:pt x="1366" y="1073"/>
                </a:lnTo>
                <a:lnTo>
                  <a:pt x="1200" y="1431"/>
                </a:lnTo>
                <a:lnTo>
                  <a:pt x="1200" y="1744"/>
                </a:lnTo>
                <a:lnTo>
                  <a:pt x="1200" y="2102"/>
                </a:lnTo>
                <a:lnTo>
                  <a:pt x="1366" y="2460"/>
                </a:lnTo>
                <a:lnTo>
                  <a:pt x="1697" y="2817"/>
                </a:lnTo>
                <a:lnTo>
                  <a:pt x="1945" y="3041"/>
                </a:lnTo>
                <a:lnTo>
                  <a:pt x="2276" y="3220"/>
                </a:lnTo>
                <a:lnTo>
                  <a:pt x="2648" y="3354"/>
                </a:lnTo>
                <a:lnTo>
                  <a:pt x="3145" y="3443"/>
                </a:lnTo>
                <a:lnTo>
                  <a:pt x="3641" y="3443"/>
                </a:lnTo>
                <a:lnTo>
                  <a:pt x="8152" y="3443"/>
                </a:lnTo>
                <a:lnTo>
                  <a:pt x="8152" y="5993"/>
                </a:lnTo>
                <a:lnTo>
                  <a:pt x="3890" y="5993"/>
                </a:lnTo>
                <a:lnTo>
                  <a:pt x="3145" y="6127"/>
                </a:lnTo>
                <a:lnTo>
                  <a:pt x="2276" y="6306"/>
                </a:lnTo>
                <a:lnTo>
                  <a:pt x="1697" y="6663"/>
                </a:lnTo>
                <a:lnTo>
                  <a:pt x="1200" y="7155"/>
                </a:lnTo>
                <a:lnTo>
                  <a:pt x="662" y="7737"/>
                </a:lnTo>
                <a:lnTo>
                  <a:pt x="166" y="8273"/>
                </a:lnTo>
                <a:lnTo>
                  <a:pt x="0" y="8989"/>
                </a:lnTo>
                <a:lnTo>
                  <a:pt x="0" y="9525"/>
                </a:lnTo>
                <a:lnTo>
                  <a:pt x="0" y="10822"/>
                </a:lnTo>
                <a:lnTo>
                  <a:pt x="0" y="15831"/>
                </a:lnTo>
                <a:lnTo>
                  <a:pt x="166" y="16547"/>
                </a:lnTo>
                <a:lnTo>
                  <a:pt x="662" y="17307"/>
                </a:lnTo>
                <a:lnTo>
                  <a:pt x="1697" y="18380"/>
                </a:lnTo>
                <a:lnTo>
                  <a:pt x="2814" y="19275"/>
                </a:lnTo>
                <a:lnTo>
                  <a:pt x="3641" y="19766"/>
                </a:lnTo>
                <a:lnTo>
                  <a:pt x="4428" y="20169"/>
                </a:lnTo>
                <a:lnTo>
                  <a:pt x="5421" y="20527"/>
                </a:lnTo>
                <a:lnTo>
                  <a:pt x="6372" y="20884"/>
                </a:lnTo>
                <a:lnTo>
                  <a:pt x="7572" y="21242"/>
                </a:lnTo>
                <a:lnTo>
                  <a:pt x="8648" y="21466"/>
                </a:lnTo>
                <a:lnTo>
                  <a:pt x="9766" y="21600"/>
                </a:lnTo>
                <a:lnTo>
                  <a:pt x="11131" y="21600"/>
                </a:lnTo>
                <a:lnTo>
                  <a:pt x="12414" y="21600"/>
                </a:lnTo>
                <a:lnTo>
                  <a:pt x="13779" y="21466"/>
                </a:lnTo>
                <a:lnTo>
                  <a:pt x="14855" y="21242"/>
                </a:lnTo>
                <a:lnTo>
                  <a:pt x="15807" y="20884"/>
                </a:lnTo>
                <a:lnTo>
                  <a:pt x="16841" y="20527"/>
                </a:lnTo>
                <a:lnTo>
                  <a:pt x="17669" y="20169"/>
                </a:lnTo>
                <a:lnTo>
                  <a:pt x="18455" y="19766"/>
                </a:lnTo>
                <a:lnTo>
                  <a:pt x="19117" y="19275"/>
                </a:lnTo>
                <a:lnTo>
                  <a:pt x="20234" y="18380"/>
                </a:lnTo>
                <a:lnTo>
                  <a:pt x="21062" y="17307"/>
                </a:lnTo>
                <a:lnTo>
                  <a:pt x="21600" y="16547"/>
                </a:lnTo>
                <a:lnTo>
                  <a:pt x="21600" y="15831"/>
                </a:lnTo>
                <a:lnTo>
                  <a:pt x="21600" y="10733"/>
                </a:lnTo>
                <a:lnTo>
                  <a:pt x="21600" y="9525"/>
                </a:lnTo>
                <a:lnTo>
                  <a:pt x="21600" y="8989"/>
                </a:lnTo>
                <a:lnTo>
                  <a:pt x="21434" y="8273"/>
                </a:lnTo>
                <a:lnTo>
                  <a:pt x="21062" y="7737"/>
                </a:lnTo>
                <a:lnTo>
                  <a:pt x="20566" y="7155"/>
                </a:lnTo>
                <a:lnTo>
                  <a:pt x="19903" y="6663"/>
                </a:lnTo>
                <a:lnTo>
                  <a:pt x="19283" y="6306"/>
                </a:lnTo>
                <a:lnTo>
                  <a:pt x="18621" y="6127"/>
                </a:lnTo>
                <a:lnTo>
                  <a:pt x="17752" y="5993"/>
                </a:lnTo>
                <a:close/>
              </a:path>
              <a:path w="21600" h="21600" extrusionOk="0">
                <a:moveTo>
                  <a:pt x="8152" y="3443"/>
                </a:moveTo>
                <a:lnTo>
                  <a:pt x="13862" y="3443"/>
                </a:lnTo>
              </a:path>
              <a:path w="21600" h="21600" extrusionOk="0">
                <a:moveTo>
                  <a:pt x="8152" y="5993"/>
                </a:moveTo>
                <a:lnTo>
                  <a:pt x="13862" y="5993"/>
                </a:lnTo>
              </a:path>
            </a:pathLst>
          </a:custGeom>
          <a:noFill/>
          <a:ln w="9525">
            <a:solidFill>
              <a:srgbClr val="000000"/>
            </a:solidFill>
            <a:miter lim="800000"/>
            <a:headEnd/>
            <a:tailEnd/>
          </a:ln>
          <a:effectLst/>
        </p:spPr>
        <p:txBody>
          <a:bodyPr/>
          <a:lstStyle/>
          <a:p>
            <a:pPr>
              <a:defRPr/>
            </a:pPr>
            <a:endParaRPr lang="ja-JP" altLang="en-US" sz="1286"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126" name="chair1"/>
          <p:cNvSpPr>
            <a:spLocks noEditPoints="1" noChangeArrowheads="1"/>
          </p:cNvSpPr>
          <p:nvPr/>
        </p:nvSpPr>
        <p:spPr bwMode="auto">
          <a:xfrm rot="10800000">
            <a:off x="3899995" y="4297956"/>
            <a:ext cx="138339" cy="164419"/>
          </a:xfrm>
          <a:custGeom>
            <a:avLst/>
            <a:gdLst>
              <a:gd name="T0" fmla="*/ 10800 w 21600"/>
              <a:gd name="T1" fmla="*/ 0 h 21600"/>
              <a:gd name="T2" fmla="*/ 21600 w 21600"/>
              <a:gd name="T3" fmla="*/ 10800 h 21600"/>
              <a:gd name="T4" fmla="*/ 10800 w 21600"/>
              <a:gd name="T5" fmla="*/ 21600 h 21600"/>
              <a:gd name="T6" fmla="*/ 0 w 21600"/>
              <a:gd name="T7" fmla="*/ 10800 h 21600"/>
              <a:gd name="T8" fmla="*/ 1593 w 21600"/>
              <a:gd name="T9" fmla="*/ 7848 h 21600"/>
              <a:gd name="T10" fmla="*/ 20317 w 21600"/>
              <a:gd name="T11" fmla="*/ 17575 h 21600"/>
            </a:gdLst>
            <a:ahLst/>
            <a:cxnLst>
              <a:cxn ang="0">
                <a:pos x="T0" y="T1"/>
              </a:cxn>
              <a:cxn ang="0">
                <a:pos x="T2" y="T3"/>
              </a:cxn>
              <a:cxn ang="0">
                <a:pos x="T4" y="T5"/>
              </a:cxn>
              <a:cxn ang="0">
                <a:pos x="T6" y="T7"/>
              </a:cxn>
            </a:cxnLst>
            <a:rect l="T8" t="T9" r="T10" b="T11"/>
            <a:pathLst>
              <a:path w="21600" h="21600" extrusionOk="0">
                <a:moveTo>
                  <a:pt x="17752" y="5993"/>
                </a:moveTo>
                <a:lnTo>
                  <a:pt x="13862" y="5993"/>
                </a:lnTo>
                <a:lnTo>
                  <a:pt x="13862" y="3443"/>
                </a:lnTo>
                <a:lnTo>
                  <a:pt x="18455" y="3443"/>
                </a:lnTo>
                <a:lnTo>
                  <a:pt x="18952" y="3443"/>
                </a:lnTo>
                <a:lnTo>
                  <a:pt x="19448" y="3354"/>
                </a:lnTo>
                <a:lnTo>
                  <a:pt x="19697" y="3220"/>
                </a:lnTo>
                <a:lnTo>
                  <a:pt x="20234" y="3041"/>
                </a:lnTo>
                <a:lnTo>
                  <a:pt x="20566" y="2817"/>
                </a:lnTo>
                <a:lnTo>
                  <a:pt x="20731" y="2460"/>
                </a:lnTo>
                <a:lnTo>
                  <a:pt x="20897" y="2102"/>
                </a:lnTo>
                <a:lnTo>
                  <a:pt x="20897" y="1744"/>
                </a:lnTo>
                <a:lnTo>
                  <a:pt x="20897" y="1431"/>
                </a:lnTo>
                <a:lnTo>
                  <a:pt x="20731" y="1073"/>
                </a:lnTo>
                <a:lnTo>
                  <a:pt x="20566" y="716"/>
                </a:lnTo>
                <a:lnTo>
                  <a:pt x="20234" y="492"/>
                </a:lnTo>
                <a:lnTo>
                  <a:pt x="19697" y="224"/>
                </a:lnTo>
                <a:lnTo>
                  <a:pt x="19448" y="134"/>
                </a:lnTo>
                <a:lnTo>
                  <a:pt x="18952" y="0"/>
                </a:lnTo>
                <a:lnTo>
                  <a:pt x="18455" y="0"/>
                </a:lnTo>
                <a:lnTo>
                  <a:pt x="10966" y="0"/>
                </a:lnTo>
                <a:lnTo>
                  <a:pt x="3641" y="0"/>
                </a:lnTo>
                <a:lnTo>
                  <a:pt x="3145" y="0"/>
                </a:lnTo>
                <a:lnTo>
                  <a:pt x="2648" y="134"/>
                </a:lnTo>
                <a:lnTo>
                  <a:pt x="2276" y="224"/>
                </a:lnTo>
                <a:lnTo>
                  <a:pt x="1945" y="492"/>
                </a:lnTo>
                <a:lnTo>
                  <a:pt x="1697" y="716"/>
                </a:lnTo>
                <a:lnTo>
                  <a:pt x="1366" y="1073"/>
                </a:lnTo>
                <a:lnTo>
                  <a:pt x="1200" y="1431"/>
                </a:lnTo>
                <a:lnTo>
                  <a:pt x="1200" y="1744"/>
                </a:lnTo>
                <a:lnTo>
                  <a:pt x="1200" y="2102"/>
                </a:lnTo>
                <a:lnTo>
                  <a:pt x="1366" y="2460"/>
                </a:lnTo>
                <a:lnTo>
                  <a:pt x="1697" y="2817"/>
                </a:lnTo>
                <a:lnTo>
                  <a:pt x="1945" y="3041"/>
                </a:lnTo>
                <a:lnTo>
                  <a:pt x="2276" y="3220"/>
                </a:lnTo>
                <a:lnTo>
                  <a:pt x="2648" y="3354"/>
                </a:lnTo>
                <a:lnTo>
                  <a:pt x="3145" y="3443"/>
                </a:lnTo>
                <a:lnTo>
                  <a:pt x="3641" y="3443"/>
                </a:lnTo>
                <a:lnTo>
                  <a:pt x="8152" y="3443"/>
                </a:lnTo>
                <a:lnTo>
                  <a:pt x="8152" y="5993"/>
                </a:lnTo>
                <a:lnTo>
                  <a:pt x="3890" y="5993"/>
                </a:lnTo>
                <a:lnTo>
                  <a:pt x="3145" y="6127"/>
                </a:lnTo>
                <a:lnTo>
                  <a:pt x="2276" y="6306"/>
                </a:lnTo>
                <a:lnTo>
                  <a:pt x="1697" y="6663"/>
                </a:lnTo>
                <a:lnTo>
                  <a:pt x="1200" y="7155"/>
                </a:lnTo>
                <a:lnTo>
                  <a:pt x="662" y="7737"/>
                </a:lnTo>
                <a:lnTo>
                  <a:pt x="166" y="8273"/>
                </a:lnTo>
                <a:lnTo>
                  <a:pt x="0" y="8989"/>
                </a:lnTo>
                <a:lnTo>
                  <a:pt x="0" y="9525"/>
                </a:lnTo>
                <a:lnTo>
                  <a:pt x="0" y="10822"/>
                </a:lnTo>
                <a:lnTo>
                  <a:pt x="0" y="15831"/>
                </a:lnTo>
                <a:lnTo>
                  <a:pt x="166" y="16547"/>
                </a:lnTo>
                <a:lnTo>
                  <a:pt x="662" y="17307"/>
                </a:lnTo>
                <a:lnTo>
                  <a:pt x="1697" y="18380"/>
                </a:lnTo>
                <a:lnTo>
                  <a:pt x="2814" y="19275"/>
                </a:lnTo>
                <a:lnTo>
                  <a:pt x="3641" y="19766"/>
                </a:lnTo>
                <a:lnTo>
                  <a:pt x="4428" y="20169"/>
                </a:lnTo>
                <a:lnTo>
                  <a:pt x="5421" y="20527"/>
                </a:lnTo>
                <a:lnTo>
                  <a:pt x="6372" y="20884"/>
                </a:lnTo>
                <a:lnTo>
                  <a:pt x="7572" y="21242"/>
                </a:lnTo>
                <a:lnTo>
                  <a:pt x="8648" y="21466"/>
                </a:lnTo>
                <a:lnTo>
                  <a:pt x="9766" y="21600"/>
                </a:lnTo>
                <a:lnTo>
                  <a:pt x="11131" y="21600"/>
                </a:lnTo>
                <a:lnTo>
                  <a:pt x="12414" y="21600"/>
                </a:lnTo>
                <a:lnTo>
                  <a:pt x="13779" y="21466"/>
                </a:lnTo>
                <a:lnTo>
                  <a:pt x="14855" y="21242"/>
                </a:lnTo>
                <a:lnTo>
                  <a:pt x="15807" y="20884"/>
                </a:lnTo>
                <a:lnTo>
                  <a:pt x="16841" y="20527"/>
                </a:lnTo>
                <a:lnTo>
                  <a:pt x="17669" y="20169"/>
                </a:lnTo>
                <a:lnTo>
                  <a:pt x="18455" y="19766"/>
                </a:lnTo>
                <a:lnTo>
                  <a:pt x="19117" y="19275"/>
                </a:lnTo>
                <a:lnTo>
                  <a:pt x="20234" y="18380"/>
                </a:lnTo>
                <a:lnTo>
                  <a:pt x="21062" y="17307"/>
                </a:lnTo>
                <a:lnTo>
                  <a:pt x="21600" y="16547"/>
                </a:lnTo>
                <a:lnTo>
                  <a:pt x="21600" y="15831"/>
                </a:lnTo>
                <a:lnTo>
                  <a:pt x="21600" y="10733"/>
                </a:lnTo>
                <a:lnTo>
                  <a:pt x="21600" y="9525"/>
                </a:lnTo>
                <a:lnTo>
                  <a:pt x="21600" y="8989"/>
                </a:lnTo>
                <a:lnTo>
                  <a:pt x="21434" y="8273"/>
                </a:lnTo>
                <a:lnTo>
                  <a:pt x="21062" y="7737"/>
                </a:lnTo>
                <a:lnTo>
                  <a:pt x="20566" y="7155"/>
                </a:lnTo>
                <a:lnTo>
                  <a:pt x="19903" y="6663"/>
                </a:lnTo>
                <a:lnTo>
                  <a:pt x="19283" y="6306"/>
                </a:lnTo>
                <a:lnTo>
                  <a:pt x="18621" y="6127"/>
                </a:lnTo>
                <a:lnTo>
                  <a:pt x="17752" y="5993"/>
                </a:lnTo>
                <a:close/>
              </a:path>
              <a:path w="21600" h="21600" extrusionOk="0">
                <a:moveTo>
                  <a:pt x="8152" y="3443"/>
                </a:moveTo>
                <a:lnTo>
                  <a:pt x="13862" y="3443"/>
                </a:lnTo>
              </a:path>
              <a:path w="21600" h="21600" extrusionOk="0">
                <a:moveTo>
                  <a:pt x="8152" y="5993"/>
                </a:moveTo>
                <a:lnTo>
                  <a:pt x="13862" y="5993"/>
                </a:lnTo>
              </a:path>
            </a:pathLst>
          </a:custGeom>
          <a:noFill/>
          <a:ln w="9525">
            <a:solidFill>
              <a:srgbClr val="000000"/>
            </a:solidFill>
            <a:miter lim="800000"/>
            <a:headEnd/>
            <a:tailEnd/>
          </a:ln>
          <a:effectLst/>
        </p:spPr>
        <p:txBody>
          <a:bodyPr/>
          <a:lstStyle/>
          <a:p>
            <a:pPr>
              <a:defRPr/>
            </a:pPr>
            <a:endParaRPr lang="ja-JP" altLang="en-US" sz="1286"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127" name="chair1"/>
          <p:cNvSpPr>
            <a:spLocks noEditPoints="1" noChangeArrowheads="1"/>
          </p:cNvSpPr>
          <p:nvPr/>
        </p:nvSpPr>
        <p:spPr bwMode="auto">
          <a:xfrm rot="10800000">
            <a:off x="3455231" y="4300428"/>
            <a:ext cx="138339" cy="164419"/>
          </a:xfrm>
          <a:custGeom>
            <a:avLst/>
            <a:gdLst>
              <a:gd name="T0" fmla="*/ 10800 w 21600"/>
              <a:gd name="T1" fmla="*/ 0 h 21600"/>
              <a:gd name="T2" fmla="*/ 21600 w 21600"/>
              <a:gd name="T3" fmla="*/ 10800 h 21600"/>
              <a:gd name="T4" fmla="*/ 10800 w 21600"/>
              <a:gd name="T5" fmla="*/ 21600 h 21600"/>
              <a:gd name="T6" fmla="*/ 0 w 21600"/>
              <a:gd name="T7" fmla="*/ 10800 h 21600"/>
              <a:gd name="T8" fmla="*/ 1593 w 21600"/>
              <a:gd name="T9" fmla="*/ 7848 h 21600"/>
              <a:gd name="T10" fmla="*/ 20317 w 21600"/>
              <a:gd name="T11" fmla="*/ 17575 h 21600"/>
            </a:gdLst>
            <a:ahLst/>
            <a:cxnLst>
              <a:cxn ang="0">
                <a:pos x="T0" y="T1"/>
              </a:cxn>
              <a:cxn ang="0">
                <a:pos x="T2" y="T3"/>
              </a:cxn>
              <a:cxn ang="0">
                <a:pos x="T4" y="T5"/>
              </a:cxn>
              <a:cxn ang="0">
                <a:pos x="T6" y="T7"/>
              </a:cxn>
            </a:cxnLst>
            <a:rect l="T8" t="T9" r="T10" b="T11"/>
            <a:pathLst>
              <a:path w="21600" h="21600" extrusionOk="0">
                <a:moveTo>
                  <a:pt x="17752" y="5993"/>
                </a:moveTo>
                <a:lnTo>
                  <a:pt x="13862" y="5993"/>
                </a:lnTo>
                <a:lnTo>
                  <a:pt x="13862" y="3443"/>
                </a:lnTo>
                <a:lnTo>
                  <a:pt x="18455" y="3443"/>
                </a:lnTo>
                <a:lnTo>
                  <a:pt x="18952" y="3443"/>
                </a:lnTo>
                <a:lnTo>
                  <a:pt x="19448" y="3354"/>
                </a:lnTo>
                <a:lnTo>
                  <a:pt x="19697" y="3220"/>
                </a:lnTo>
                <a:lnTo>
                  <a:pt x="20234" y="3041"/>
                </a:lnTo>
                <a:lnTo>
                  <a:pt x="20566" y="2817"/>
                </a:lnTo>
                <a:lnTo>
                  <a:pt x="20731" y="2460"/>
                </a:lnTo>
                <a:lnTo>
                  <a:pt x="20897" y="2102"/>
                </a:lnTo>
                <a:lnTo>
                  <a:pt x="20897" y="1744"/>
                </a:lnTo>
                <a:lnTo>
                  <a:pt x="20897" y="1431"/>
                </a:lnTo>
                <a:lnTo>
                  <a:pt x="20731" y="1073"/>
                </a:lnTo>
                <a:lnTo>
                  <a:pt x="20566" y="716"/>
                </a:lnTo>
                <a:lnTo>
                  <a:pt x="20234" y="492"/>
                </a:lnTo>
                <a:lnTo>
                  <a:pt x="19697" y="224"/>
                </a:lnTo>
                <a:lnTo>
                  <a:pt x="19448" y="134"/>
                </a:lnTo>
                <a:lnTo>
                  <a:pt x="18952" y="0"/>
                </a:lnTo>
                <a:lnTo>
                  <a:pt x="18455" y="0"/>
                </a:lnTo>
                <a:lnTo>
                  <a:pt x="10966" y="0"/>
                </a:lnTo>
                <a:lnTo>
                  <a:pt x="3641" y="0"/>
                </a:lnTo>
                <a:lnTo>
                  <a:pt x="3145" y="0"/>
                </a:lnTo>
                <a:lnTo>
                  <a:pt x="2648" y="134"/>
                </a:lnTo>
                <a:lnTo>
                  <a:pt x="2276" y="224"/>
                </a:lnTo>
                <a:lnTo>
                  <a:pt x="1945" y="492"/>
                </a:lnTo>
                <a:lnTo>
                  <a:pt x="1697" y="716"/>
                </a:lnTo>
                <a:lnTo>
                  <a:pt x="1366" y="1073"/>
                </a:lnTo>
                <a:lnTo>
                  <a:pt x="1200" y="1431"/>
                </a:lnTo>
                <a:lnTo>
                  <a:pt x="1200" y="1744"/>
                </a:lnTo>
                <a:lnTo>
                  <a:pt x="1200" y="2102"/>
                </a:lnTo>
                <a:lnTo>
                  <a:pt x="1366" y="2460"/>
                </a:lnTo>
                <a:lnTo>
                  <a:pt x="1697" y="2817"/>
                </a:lnTo>
                <a:lnTo>
                  <a:pt x="1945" y="3041"/>
                </a:lnTo>
                <a:lnTo>
                  <a:pt x="2276" y="3220"/>
                </a:lnTo>
                <a:lnTo>
                  <a:pt x="2648" y="3354"/>
                </a:lnTo>
                <a:lnTo>
                  <a:pt x="3145" y="3443"/>
                </a:lnTo>
                <a:lnTo>
                  <a:pt x="3641" y="3443"/>
                </a:lnTo>
                <a:lnTo>
                  <a:pt x="8152" y="3443"/>
                </a:lnTo>
                <a:lnTo>
                  <a:pt x="8152" y="5993"/>
                </a:lnTo>
                <a:lnTo>
                  <a:pt x="3890" y="5993"/>
                </a:lnTo>
                <a:lnTo>
                  <a:pt x="3145" y="6127"/>
                </a:lnTo>
                <a:lnTo>
                  <a:pt x="2276" y="6306"/>
                </a:lnTo>
                <a:lnTo>
                  <a:pt x="1697" y="6663"/>
                </a:lnTo>
                <a:lnTo>
                  <a:pt x="1200" y="7155"/>
                </a:lnTo>
                <a:lnTo>
                  <a:pt x="662" y="7737"/>
                </a:lnTo>
                <a:lnTo>
                  <a:pt x="166" y="8273"/>
                </a:lnTo>
                <a:lnTo>
                  <a:pt x="0" y="8989"/>
                </a:lnTo>
                <a:lnTo>
                  <a:pt x="0" y="9525"/>
                </a:lnTo>
                <a:lnTo>
                  <a:pt x="0" y="10822"/>
                </a:lnTo>
                <a:lnTo>
                  <a:pt x="0" y="15831"/>
                </a:lnTo>
                <a:lnTo>
                  <a:pt x="166" y="16547"/>
                </a:lnTo>
                <a:lnTo>
                  <a:pt x="662" y="17307"/>
                </a:lnTo>
                <a:lnTo>
                  <a:pt x="1697" y="18380"/>
                </a:lnTo>
                <a:lnTo>
                  <a:pt x="2814" y="19275"/>
                </a:lnTo>
                <a:lnTo>
                  <a:pt x="3641" y="19766"/>
                </a:lnTo>
                <a:lnTo>
                  <a:pt x="4428" y="20169"/>
                </a:lnTo>
                <a:lnTo>
                  <a:pt x="5421" y="20527"/>
                </a:lnTo>
                <a:lnTo>
                  <a:pt x="6372" y="20884"/>
                </a:lnTo>
                <a:lnTo>
                  <a:pt x="7572" y="21242"/>
                </a:lnTo>
                <a:lnTo>
                  <a:pt x="8648" y="21466"/>
                </a:lnTo>
                <a:lnTo>
                  <a:pt x="9766" y="21600"/>
                </a:lnTo>
                <a:lnTo>
                  <a:pt x="11131" y="21600"/>
                </a:lnTo>
                <a:lnTo>
                  <a:pt x="12414" y="21600"/>
                </a:lnTo>
                <a:lnTo>
                  <a:pt x="13779" y="21466"/>
                </a:lnTo>
                <a:lnTo>
                  <a:pt x="14855" y="21242"/>
                </a:lnTo>
                <a:lnTo>
                  <a:pt x="15807" y="20884"/>
                </a:lnTo>
                <a:lnTo>
                  <a:pt x="16841" y="20527"/>
                </a:lnTo>
                <a:lnTo>
                  <a:pt x="17669" y="20169"/>
                </a:lnTo>
                <a:lnTo>
                  <a:pt x="18455" y="19766"/>
                </a:lnTo>
                <a:lnTo>
                  <a:pt x="19117" y="19275"/>
                </a:lnTo>
                <a:lnTo>
                  <a:pt x="20234" y="18380"/>
                </a:lnTo>
                <a:lnTo>
                  <a:pt x="21062" y="17307"/>
                </a:lnTo>
                <a:lnTo>
                  <a:pt x="21600" y="16547"/>
                </a:lnTo>
                <a:lnTo>
                  <a:pt x="21600" y="15831"/>
                </a:lnTo>
                <a:lnTo>
                  <a:pt x="21600" y="10733"/>
                </a:lnTo>
                <a:lnTo>
                  <a:pt x="21600" y="9525"/>
                </a:lnTo>
                <a:lnTo>
                  <a:pt x="21600" y="8989"/>
                </a:lnTo>
                <a:lnTo>
                  <a:pt x="21434" y="8273"/>
                </a:lnTo>
                <a:lnTo>
                  <a:pt x="21062" y="7737"/>
                </a:lnTo>
                <a:lnTo>
                  <a:pt x="20566" y="7155"/>
                </a:lnTo>
                <a:lnTo>
                  <a:pt x="19903" y="6663"/>
                </a:lnTo>
                <a:lnTo>
                  <a:pt x="19283" y="6306"/>
                </a:lnTo>
                <a:lnTo>
                  <a:pt x="18621" y="6127"/>
                </a:lnTo>
                <a:lnTo>
                  <a:pt x="17752" y="5993"/>
                </a:lnTo>
                <a:close/>
              </a:path>
              <a:path w="21600" h="21600" extrusionOk="0">
                <a:moveTo>
                  <a:pt x="8152" y="3443"/>
                </a:moveTo>
                <a:lnTo>
                  <a:pt x="13862" y="3443"/>
                </a:lnTo>
              </a:path>
              <a:path w="21600" h="21600" extrusionOk="0">
                <a:moveTo>
                  <a:pt x="8152" y="5993"/>
                </a:moveTo>
                <a:lnTo>
                  <a:pt x="13862" y="5993"/>
                </a:lnTo>
              </a:path>
            </a:pathLst>
          </a:custGeom>
          <a:noFill/>
          <a:ln w="9525">
            <a:solidFill>
              <a:srgbClr val="000000"/>
            </a:solidFill>
            <a:miter lim="800000"/>
            <a:headEnd/>
            <a:tailEnd/>
          </a:ln>
          <a:effectLst/>
        </p:spPr>
        <p:txBody>
          <a:bodyPr/>
          <a:lstStyle/>
          <a:p>
            <a:pPr>
              <a:defRPr/>
            </a:pPr>
            <a:endParaRPr lang="ja-JP" altLang="en-US" sz="1286"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128" name="chair1"/>
          <p:cNvSpPr>
            <a:spLocks noEditPoints="1" noChangeArrowheads="1"/>
          </p:cNvSpPr>
          <p:nvPr/>
        </p:nvSpPr>
        <p:spPr bwMode="auto">
          <a:xfrm rot="10800000">
            <a:off x="4096406" y="3077611"/>
            <a:ext cx="138339" cy="164419"/>
          </a:xfrm>
          <a:custGeom>
            <a:avLst/>
            <a:gdLst>
              <a:gd name="T0" fmla="*/ 10800 w 21600"/>
              <a:gd name="T1" fmla="*/ 0 h 21600"/>
              <a:gd name="T2" fmla="*/ 21600 w 21600"/>
              <a:gd name="T3" fmla="*/ 10800 h 21600"/>
              <a:gd name="T4" fmla="*/ 10800 w 21600"/>
              <a:gd name="T5" fmla="*/ 21600 h 21600"/>
              <a:gd name="T6" fmla="*/ 0 w 21600"/>
              <a:gd name="T7" fmla="*/ 10800 h 21600"/>
              <a:gd name="T8" fmla="*/ 1593 w 21600"/>
              <a:gd name="T9" fmla="*/ 7848 h 21600"/>
              <a:gd name="T10" fmla="*/ 20317 w 21600"/>
              <a:gd name="T11" fmla="*/ 17575 h 21600"/>
            </a:gdLst>
            <a:ahLst/>
            <a:cxnLst>
              <a:cxn ang="0">
                <a:pos x="T0" y="T1"/>
              </a:cxn>
              <a:cxn ang="0">
                <a:pos x="T2" y="T3"/>
              </a:cxn>
              <a:cxn ang="0">
                <a:pos x="T4" y="T5"/>
              </a:cxn>
              <a:cxn ang="0">
                <a:pos x="T6" y="T7"/>
              </a:cxn>
            </a:cxnLst>
            <a:rect l="T8" t="T9" r="T10" b="T11"/>
            <a:pathLst>
              <a:path w="21600" h="21600" extrusionOk="0">
                <a:moveTo>
                  <a:pt x="17752" y="5993"/>
                </a:moveTo>
                <a:lnTo>
                  <a:pt x="13862" y="5993"/>
                </a:lnTo>
                <a:lnTo>
                  <a:pt x="13862" y="3443"/>
                </a:lnTo>
                <a:lnTo>
                  <a:pt x="18455" y="3443"/>
                </a:lnTo>
                <a:lnTo>
                  <a:pt x="18952" y="3443"/>
                </a:lnTo>
                <a:lnTo>
                  <a:pt x="19448" y="3354"/>
                </a:lnTo>
                <a:lnTo>
                  <a:pt x="19697" y="3220"/>
                </a:lnTo>
                <a:lnTo>
                  <a:pt x="20234" y="3041"/>
                </a:lnTo>
                <a:lnTo>
                  <a:pt x="20566" y="2817"/>
                </a:lnTo>
                <a:lnTo>
                  <a:pt x="20731" y="2460"/>
                </a:lnTo>
                <a:lnTo>
                  <a:pt x="20897" y="2102"/>
                </a:lnTo>
                <a:lnTo>
                  <a:pt x="20897" y="1744"/>
                </a:lnTo>
                <a:lnTo>
                  <a:pt x="20897" y="1431"/>
                </a:lnTo>
                <a:lnTo>
                  <a:pt x="20731" y="1073"/>
                </a:lnTo>
                <a:lnTo>
                  <a:pt x="20566" y="716"/>
                </a:lnTo>
                <a:lnTo>
                  <a:pt x="20234" y="492"/>
                </a:lnTo>
                <a:lnTo>
                  <a:pt x="19697" y="224"/>
                </a:lnTo>
                <a:lnTo>
                  <a:pt x="19448" y="134"/>
                </a:lnTo>
                <a:lnTo>
                  <a:pt x="18952" y="0"/>
                </a:lnTo>
                <a:lnTo>
                  <a:pt x="18455" y="0"/>
                </a:lnTo>
                <a:lnTo>
                  <a:pt x="10966" y="0"/>
                </a:lnTo>
                <a:lnTo>
                  <a:pt x="3641" y="0"/>
                </a:lnTo>
                <a:lnTo>
                  <a:pt x="3145" y="0"/>
                </a:lnTo>
                <a:lnTo>
                  <a:pt x="2648" y="134"/>
                </a:lnTo>
                <a:lnTo>
                  <a:pt x="2276" y="224"/>
                </a:lnTo>
                <a:lnTo>
                  <a:pt x="1945" y="492"/>
                </a:lnTo>
                <a:lnTo>
                  <a:pt x="1697" y="716"/>
                </a:lnTo>
                <a:lnTo>
                  <a:pt x="1366" y="1073"/>
                </a:lnTo>
                <a:lnTo>
                  <a:pt x="1200" y="1431"/>
                </a:lnTo>
                <a:lnTo>
                  <a:pt x="1200" y="1744"/>
                </a:lnTo>
                <a:lnTo>
                  <a:pt x="1200" y="2102"/>
                </a:lnTo>
                <a:lnTo>
                  <a:pt x="1366" y="2460"/>
                </a:lnTo>
                <a:lnTo>
                  <a:pt x="1697" y="2817"/>
                </a:lnTo>
                <a:lnTo>
                  <a:pt x="1945" y="3041"/>
                </a:lnTo>
                <a:lnTo>
                  <a:pt x="2276" y="3220"/>
                </a:lnTo>
                <a:lnTo>
                  <a:pt x="2648" y="3354"/>
                </a:lnTo>
                <a:lnTo>
                  <a:pt x="3145" y="3443"/>
                </a:lnTo>
                <a:lnTo>
                  <a:pt x="3641" y="3443"/>
                </a:lnTo>
                <a:lnTo>
                  <a:pt x="8152" y="3443"/>
                </a:lnTo>
                <a:lnTo>
                  <a:pt x="8152" y="5993"/>
                </a:lnTo>
                <a:lnTo>
                  <a:pt x="3890" y="5993"/>
                </a:lnTo>
                <a:lnTo>
                  <a:pt x="3145" y="6127"/>
                </a:lnTo>
                <a:lnTo>
                  <a:pt x="2276" y="6306"/>
                </a:lnTo>
                <a:lnTo>
                  <a:pt x="1697" y="6663"/>
                </a:lnTo>
                <a:lnTo>
                  <a:pt x="1200" y="7155"/>
                </a:lnTo>
                <a:lnTo>
                  <a:pt x="662" y="7737"/>
                </a:lnTo>
                <a:lnTo>
                  <a:pt x="166" y="8273"/>
                </a:lnTo>
                <a:lnTo>
                  <a:pt x="0" y="8989"/>
                </a:lnTo>
                <a:lnTo>
                  <a:pt x="0" y="9525"/>
                </a:lnTo>
                <a:lnTo>
                  <a:pt x="0" y="10822"/>
                </a:lnTo>
                <a:lnTo>
                  <a:pt x="0" y="15831"/>
                </a:lnTo>
                <a:lnTo>
                  <a:pt x="166" y="16547"/>
                </a:lnTo>
                <a:lnTo>
                  <a:pt x="662" y="17307"/>
                </a:lnTo>
                <a:lnTo>
                  <a:pt x="1697" y="18380"/>
                </a:lnTo>
                <a:lnTo>
                  <a:pt x="2814" y="19275"/>
                </a:lnTo>
                <a:lnTo>
                  <a:pt x="3641" y="19766"/>
                </a:lnTo>
                <a:lnTo>
                  <a:pt x="4428" y="20169"/>
                </a:lnTo>
                <a:lnTo>
                  <a:pt x="5421" y="20527"/>
                </a:lnTo>
                <a:lnTo>
                  <a:pt x="6372" y="20884"/>
                </a:lnTo>
                <a:lnTo>
                  <a:pt x="7572" y="21242"/>
                </a:lnTo>
                <a:lnTo>
                  <a:pt x="8648" y="21466"/>
                </a:lnTo>
                <a:lnTo>
                  <a:pt x="9766" y="21600"/>
                </a:lnTo>
                <a:lnTo>
                  <a:pt x="11131" y="21600"/>
                </a:lnTo>
                <a:lnTo>
                  <a:pt x="12414" y="21600"/>
                </a:lnTo>
                <a:lnTo>
                  <a:pt x="13779" y="21466"/>
                </a:lnTo>
                <a:lnTo>
                  <a:pt x="14855" y="21242"/>
                </a:lnTo>
                <a:lnTo>
                  <a:pt x="15807" y="20884"/>
                </a:lnTo>
                <a:lnTo>
                  <a:pt x="16841" y="20527"/>
                </a:lnTo>
                <a:lnTo>
                  <a:pt x="17669" y="20169"/>
                </a:lnTo>
                <a:lnTo>
                  <a:pt x="18455" y="19766"/>
                </a:lnTo>
                <a:lnTo>
                  <a:pt x="19117" y="19275"/>
                </a:lnTo>
                <a:lnTo>
                  <a:pt x="20234" y="18380"/>
                </a:lnTo>
                <a:lnTo>
                  <a:pt x="21062" y="17307"/>
                </a:lnTo>
                <a:lnTo>
                  <a:pt x="21600" y="16547"/>
                </a:lnTo>
                <a:lnTo>
                  <a:pt x="21600" y="15831"/>
                </a:lnTo>
                <a:lnTo>
                  <a:pt x="21600" y="10733"/>
                </a:lnTo>
                <a:lnTo>
                  <a:pt x="21600" y="9525"/>
                </a:lnTo>
                <a:lnTo>
                  <a:pt x="21600" y="8989"/>
                </a:lnTo>
                <a:lnTo>
                  <a:pt x="21434" y="8273"/>
                </a:lnTo>
                <a:lnTo>
                  <a:pt x="21062" y="7737"/>
                </a:lnTo>
                <a:lnTo>
                  <a:pt x="20566" y="7155"/>
                </a:lnTo>
                <a:lnTo>
                  <a:pt x="19903" y="6663"/>
                </a:lnTo>
                <a:lnTo>
                  <a:pt x="19283" y="6306"/>
                </a:lnTo>
                <a:lnTo>
                  <a:pt x="18621" y="6127"/>
                </a:lnTo>
                <a:lnTo>
                  <a:pt x="17752" y="5993"/>
                </a:lnTo>
                <a:close/>
              </a:path>
              <a:path w="21600" h="21600" extrusionOk="0">
                <a:moveTo>
                  <a:pt x="8152" y="3443"/>
                </a:moveTo>
                <a:lnTo>
                  <a:pt x="13862" y="3443"/>
                </a:lnTo>
              </a:path>
              <a:path w="21600" h="21600" extrusionOk="0">
                <a:moveTo>
                  <a:pt x="8152" y="5993"/>
                </a:moveTo>
                <a:lnTo>
                  <a:pt x="13862" y="5993"/>
                </a:lnTo>
              </a:path>
            </a:pathLst>
          </a:custGeom>
          <a:noFill/>
          <a:ln w="9525">
            <a:solidFill>
              <a:srgbClr val="000000"/>
            </a:solidFill>
            <a:miter lim="800000"/>
            <a:headEnd/>
            <a:tailEnd/>
          </a:ln>
          <a:effectLst/>
        </p:spPr>
        <p:txBody>
          <a:bodyPr/>
          <a:lstStyle/>
          <a:p>
            <a:pPr>
              <a:defRPr/>
            </a:pPr>
            <a:endParaRPr lang="ja-JP" altLang="en-US" sz="1286"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129" name="chair1"/>
          <p:cNvSpPr>
            <a:spLocks noEditPoints="1" noChangeArrowheads="1"/>
          </p:cNvSpPr>
          <p:nvPr/>
        </p:nvSpPr>
        <p:spPr bwMode="auto">
          <a:xfrm rot="10800000">
            <a:off x="4539528" y="3081543"/>
            <a:ext cx="138339" cy="164419"/>
          </a:xfrm>
          <a:custGeom>
            <a:avLst/>
            <a:gdLst>
              <a:gd name="T0" fmla="*/ 10800 w 21600"/>
              <a:gd name="T1" fmla="*/ 0 h 21600"/>
              <a:gd name="T2" fmla="*/ 21600 w 21600"/>
              <a:gd name="T3" fmla="*/ 10800 h 21600"/>
              <a:gd name="T4" fmla="*/ 10800 w 21600"/>
              <a:gd name="T5" fmla="*/ 21600 h 21600"/>
              <a:gd name="T6" fmla="*/ 0 w 21600"/>
              <a:gd name="T7" fmla="*/ 10800 h 21600"/>
              <a:gd name="T8" fmla="*/ 1593 w 21600"/>
              <a:gd name="T9" fmla="*/ 7848 h 21600"/>
              <a:gd name="T10" fmla="*/ 20317 w 21600"/>
              <a:gd name="T11" fmla="*/ 17575 h 21600"/>
            </a:gdLst>
            <a:ahLst/>
            <a:cxnLst>
              <a:cxn ang="0">
                <a:pos x="T0" y="T1"/>
              </a:cxn>
              <a:cxn ang="0">
                <a:pos x="T2" y="T3"/>
              </a:cxn>
              <a:cxn ang="0">
                <a:pos x="T4" y="T5"/>
              </a:cxn>
              <a:cxn ang="0">
                <a:pos x="T6" y="T7"/>
              </a:cxn>
            </a:cxnLst>
            <a:rect l="T8" t="T9" r="T10" b="T11"/>
            <a:pathLst>
              <a:path w="21600" h="21600" extrusionOk="0">
                <a:moveTo>
                  <a:pt x="17752" y="5993"/>
                </a:moveTo>
                <a:lnTo>
                  <a:pt x="13862" y="5993"/>
                </a:lnTo>
                <a:lnTo>
                  <a:pt x="13862" y="3443"/>
                </a:lnTo>
                <a:lnTo>
                  <a:pt x="18455" y="3443"/>
                </a:lnTo>
                <a:lnTo>
                  <a:pt x="18952" y="3443"/>
                </a:lnTo>
                <a:lnTo>
                  <a:pt x="19448" y="3354"/>
                </a:lnTo>
                <a:lnTo>
                  <a:pt x="19697" y="3220"/>
                </a:lnTo>
                <a:lnTo>
                  <a:pt x="20234" y="3041"/>
                </a:lnTo>
                <a:lnTo>
                  <a:pt x="20566" y="2817"/>
                </a:lnTo>
                <a:lnTo>
                  <a:pt x="20731" y="2460"/>
                </a:lnTo>
                <a:lnTo>
                  <a:pt x="20897" y="2102"/>
                </a:lnTo>
                <a:lnTo>
                  <a:pt x="20897" y="1744"/>
                </a:lnTo>
                <a:lnTo>
                  <a:pt x="20897" y="1431"/>
                </a:lnTo>
                <a:lnTo>
                  <a:pt x="20731" y="1073"/>
                </a:lnTo>
                <a:lnTo>
                  <a:pt x="20566" y="716"/>
                </a:lnTo>
                <a:lnTo>
                  <a:pt x="20234" y="492"/>
                </a:lnTo>
                <a:lnTo>
                  <a:pt x="19697" y="224"/>
                </a:lnTo>
                <a:lnTo>
                  <a:pt x="19448" y="134"/>
                </a:lnTo>
                <a:lnTo>
                  <a:pt x="18952" y="0"/>
                </a:lnTo>
                <a:lnTo>
                  <a:pt x="18455" y="0"/>
                </a:lnTo>
                <a:lnTo>
                  <a:pt x="10966" y="0"/>
                </a:lnTo>
                <a:lnTo>
                  <a:pt x="3641" y="0"/>
                </a:lnTo>
                <a:lnTo>
                  <a:pt x="3145" y="0"/>
                </a:lnTo>
                <a:lnTo>
                  <a:pt x="2648" y="134"/>
                </a:lnTo>
                <a:lnTo>
                  <a:pt x="2276" y="224"/>
                </a:lnTo>
                <a:lnTo>
                  <a:pt x="1945" y="492"/>
                </a:lnTo>
                <a:lnTo>
                  <a:pt x="1697" y="716"/>
                </a:lnTo>
                <a:lnTo>
                  <a:pt x="1366" y="1073"/>
                </a:lnTo>
                <a:lnTo>
                  <a:pt x="1200" y="1431"/>
                </a:lnTo>
                <a:lnTo>
                  <a:pt x="1200" y="1744"/>
                </a:lnTo>
                <a:lnTo>
                  <a:pt x="1200" y="2102"/>
                </a:lnTo>
                <a:lnTo>
                  <a:pt x="1366" y="2460"/>
                </a:lnTo>
                <a:lnTo>
                  <a:pt x="1697" y="2817"/>
                </a:lnTo>
                <a:lnTo>
                  <a:pt x="1945" y="3041"/>
                </a:lnTo>
                <a:lnTo>
                  <a:pt x="2276" y="3220"/>
                </a:lnTo>
                <a:lnTo>
                  <a:pt x="2648" y="3354"/>
                </a:lnTo>
                <a:lnTo>
                  <a:pt x="3145" y="3443"/>
                </a:lnTo>
                <a:lnTo>
                  <a:pt x="3641" y="3443"/>
                </a:lnTo>
                <a:lnTo>
                  <a:pt x="8152" y="3443"/>
                </a:lnTo>
                <a:lnTo>
                  <a:pt x="8152" y="5993"/>
                </a:lnTo>
                <a:lnTo>
                  <a:pt x="3890" y="5993"/>
                </a:lnTo>
                <a:lnTo>
                  <a:pt x="3145" y="6127"/>
                </a:lnTo>
                <a:lnTo>
                  <a:pt x="2276" y="6306"/>
                </a:lnTo>
                <a:lnTo>
                  <a:pt x="1697" y="6663"/>
                </a:lnTo>
                <a:lnTo>
                  <a:pt x="1200" y="7155"/>
                </a:lnTo>
                <a:lnTo>
                  <a:pt x="662" y="7737"/>
                </a:lnTo>
                <a:lnTo>
                  <a:pt x="166" y="8273"/>
                </a:lnTo>
                <a:lnTo>
                  <a:pt x="0" y="8989"/>
                </a:lnTo>
                <a:lnTo>
                  <a:pt x="0" y="9525"/>
                </a:lnTo>
                <a:lnTo>
                  <a:pt x="0" y="10822"/>
                </a:lnTo>
                <a:lnTo>
                  <a:pt x="0" y="15831"/>
                </a:lnTo>
                <a:lnTo>
                  <a:pt x="166" y="16547"/>
                </a:lnTo>
                <a:lnTo>
                  <a:pt x="662" y="17307"/>
                </a:lnTo>
                <a:lnTo>
                  <a:pt x="1697" y="18380"/>
                </a:lnTo>
                <a:lnTo>
                  <a:pt x="2814" y="19275"/>
                </a:lnTo>
                <a:lnTo>
                  <a:pt x="3641" y="19766"/>
                </a:lnTo>
                <a:lnTo>
                  <a:pt x="4428" y="20169"/>
                </a:lnTo>
                <a:lnTo>
                  <a:pt x="5421" y="20527"/>
                </a:lnTo>
                <a:lnTo>
                  <a:pt x="6372" y="20884"/>
                </a:lnTo>
                <a:lnTo>
                  <a:pt x="7572" y="21242"/>
                </a:lnTo>
                <a:lnTo>
                  <a:pt x="8648" y="21466"/>
                </a:lnTo>
                <a:lnTo>
                  <a:pt x="9766" y="21600"/>
                </a:lnTo>
                <a:lnTo>
                  <a:pt x="11131" y="21600"/>
                </a:lnTo>
                <a:lnTo>
                  <a:pt x="12414" y="21600"/>
                </a:lnTo>
                <a:lnTo>
                  <a:pt x="13779" y="21466"/>
                </a:lnTo>
                <a:lnTo>
                  <a:pt x="14855" y="21242"/>
                </a:lnTo>
                <a:lnTo>
                  <a:pt x="15807" y="20884"/>
                </a:lnTo>
                <a:lnTo>
                  <a:pt x="16841" y="20527"/>
                </a:lnTo>
                <a:lnTo>
                  <a:pt x="17669" y="20169"/>
                </a:lnTo>
                <a:lnTo>
                  <a:pt x="18455" y="19766"/>
                </a:lnTo>
                <a:lnTo>
                  <a:pt x="19117" y="19275"/>
                </a:lnTo>
                <a:lnTo>
                  <a:pt x="20234" y="18380"/>
                </a:lnTo>
                <a:lnTo>
                  <a:pt x="21062" y="17307"/>
                </a:lnTo>
                <a:lnTo>
                  <a:pt x="21600" y="16547"/>
                </a:lnTo>
                <a:lnTo>
                  <a:pt x="21600" y="15831"/>
                </a:lnTo>
                <a:lnTo>
                  <a:pt x="21600" y="10733"/>
                </a:lnTo>
                <a:lnTo>
                  <a:pt x="21600" y="9525"/>
                </a:lnTo>
                <a:lnTo>
                  <a:pt x="21600" y="8989"/>
                </a:lnTo>
                <a:lnTo>
                  <a:pt x="21434" y="8273"/>
                </a:lnTo>
                <a:lnTo>
                  <a:pt x="21062" y="7737"/>
                </a:lnTo>
                <a:lnTo>
                  <a:pt x="20566" y="7155"/>
                </a:lnTo>
                <a:lnTo>
                  <a:pt x="19903" y="6663"/>
                </a:lnTo>
                <a:lnTo>
                  <a:pt x="19283" y="6306"/>
                </a:lnTo>
                <a:lnTo>
                  <a:pt x="18621" y="6127"/>
                </a:lnTo>
                <a:lnTo>
                  <a:pt x="17752" y="5993"/>
                </a:lnTo>
                <a:close/>
              </a:path>
              <a:path w="21600" h="21600" extrusionOk="0">
                <a:moveTo>
                  <a:pt x="8152" y="3443"/>
                </a:moveTo>
                <a:lnTo>
                  <a:pt x="13862" y="3443"/>
                </a:lnTo>
              </a:path>
              <a:path w="21600" h="21600" extrusionOk="0">
                <a:moveTo>
                  <a:pt x="8152" y="5993"/>
                </a:moveTo>
                <a:lnTo>
                  <a:pt x="13862" y="5993"/>
                </a:lnTo>
              </a:path>
            </a:pathLst>
          </a:custGeom>
          <a:noFill/>
          <a:ln w="9525">
            <a:solidFill>
              <a:srgbClr val="000000"/>
            </a:solidFill>
            <a:miter lim="800000"/>
            <a:headEnd/>
            <a:tailEnd/>
          </a:ln>
          <a:effectLst/>
        </p:spPr>
        <p:txBody>
          <a:bodyPr/>
          <a:lstStyle/>
          <a:p>
            <a:pPr>
              <a:defRPr/>
            </a:pPr>
            <a:endParaRPr lang="ja-JP" altLang="en-US" sz="1286"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130" name="chair1"/>
          <p:cNvSpPr>
            <a:spLocks noEditPoints="1" noChangeArrowheads="1"/>
          </p:cNvSpPr>
          <p:nvPr/>
        </p:nvSpPr>
        <p:spPr bwMode="auto">
          <a:xfrm rot="10800000">
            <a:off x="4764333" y="3079713"/>
            <a:ext cx="138339" cy="164419"/>
          </a:xfrm>
          <a:custGeom>
            <a:avLst/>
            <a:gdLst>
              <a:gd name="T0" fmla="*/ 10800 w 21600"/>
              <a:gd name="T1" fmla="*/ 0 h 21600"/>
              <a:gd name="T2" fmla="*/ 21600 w 21600"/>
              <a:gd name="T3" fmla="*/ 10800 h 21600"/>
              <a:gd name="T4" fmla="*/ 10800 w 21600"/>
              <a:gd name="T5" fmla="*/ 21600 h 21600"/>
              <a:gd name="T6" fmla="*/ 0 w 21600"/>
              <a:gd name="T7" fmla="*/ 10800 h 21600"/>
              <a:gd name="T8" fmla="*/ 1593 w 21600"/>
              <a:gd name="T9" fmla="*/ 7848 h 21600"/>
              <a:gd name="T10" fmla="*/ 20317 w 21600"/>
              <a:gd name="T11" fmla="*/ 17575 h 21600"/>
            </a:gdLst>
            <a:ahLst/>
            <a:cxnLst>
              <a:cxn ang="0">
                <a:pos x="T0" y="T1"/>
              </a:cxn>
              <a:cxn ang="0">
                <a:pos x="T2" y="T3"/>
              </a:cxn>
              <a:cxn ang="0">
                <a:pos x="T4" y="T5"/>
              </a:cxn>
              <a:cxn ang="0">
                <a:pos x="T6" y="T7"/>
              </a:cxn>
            </a:cxnLst>
            <a:rect l="T8" t="T9" r="T10" b="T11"/>
            <a:pathLst>
              <a:path w="21600" h="21600" extrusionOk="0">
                <a:moveTo>
                  <a:pt x="17752" y="5993"/>
                </a:moveTo>
                <a:lnTo>
                  <a:pt x="13862" y="5993"/>
                </a:lnTo>
                <a:lnTo>
                  <a:pt x="13862" y="3443"/>
                </a:lnTo>
                <a:lnTo>
                  <a:pt x="18455" y="3443"/>
                </a:lnTo>
                <a:lnTo>
                  <a:pt x="18952" y="3443"/>
                </a:lnTo>
                <a:lnTo>
                  <a:pt x="19448" y="3354"/>
                </a:lnTo>
                <a:lnTo>
                  <a:pt x="19697" y="3220"/>
                </a:lnTo>
                <a:lnTo>
                  <a:pt x="20234" y="3041"/>
                </a:lnTo>
                <a:lnTo>
                  <a:pt x="20566" y="2817"/>
                </a:lnTo>
                <a:lnTo>
                  <a:pt x="20731" y="2460"/>
                </a:lnTo>
                <a:lnTo>
                  <a:pt x="20897" y="2102"/>
                </a:lnTo>
                <a:lnTo>
                  <a:pt x="20897" y="1744"/>
                </a:lnTo>
                <a:lnTo>
                  <a:pt x="20897" y="1431"/>
                </a:lnTo>
                <a:lnTo>
                  <a:pt x="20731" y="1073"/>
                </a:lnTo>
                <a:lnTo>
                  <a:pt x="20566" y="716"/>
                </a:lnTo>
                <a:lnTo>
                  <a:pt x="20234" y="492"/>
                </a:lnTo>
                <a:lnTo>
                  <a:pt x="19697" y="224"/>
                </a:lnTo>
                <a:lnTo>
                  <a:pt x="19448" y="134"/>
                </a:lnTo>
                <a:lnTo>
                  <a:pt x="18952" y="0"/>
                </a:lnTo>
                <a:lnTo>
                  <a:pt x="18455" y="0"/>
                </a:lnTo>
                <a:lnTo>
                  <a:pt x="10966" y="0"/>
                </a:lnTo>
                <a:lnTo>
                  <a:pt x="3641" y="0"/>
                </a:lnTo>
                <a:lnTo>
                  <a:pt x="3145" y="0"/>
                </a:lnTo>
                <a:lnTo>
                  <a:pt x="2648" y="134"/>
                </a:lnTo>
                <a:lnTo>
                  <a:pt x="2276" y="224"/>
                </a:lnTo>
                <a:lnTo>
                  <a:pt x="1945" y="492"/>
                </a:lnTo>
                <a:lnTo>
                  <a:pt x="1697" y="716"/>
                </a:lnTo>
                <a:lnTo>
                  <a:pt x="1366" y="1073"/>
                </a:lnTo>
                <a:lnTo>
                  <a:pt x="1200" y="1431"/>
                </a:lnTo>
                <a:lnTo>
                  <a:pt x="1200" y="1744"/>
                </a:lnTo>
                <a:lnTo>
                  <a:pt x="1200" y="2102"/>
                </a:lnTo>
                <a:lnTo>
                  <a:pt x="1366" y="2460"/>
                </a:lnTo>
                <a:lnTo>
                  <a:pt x="1697" y="2817"/>
                </a:lnTo>
                <a:lnTo>
                  <a:pt x="1945" y="3041"/>
                </a:lnTo>
                <a:lnTo>
                  <a:pt x="2276" y="3220"/>
                </a:lnTo>
                <a:lnTo>
                  <a:pt x="2648" y="3354"/>
                </a:lnTo>
                <a:lnTo>
                  <a:pt x="3145" y="3443"/>
                </a:lnTo>
                <a:lnTo>
                  <a:pt x="3641" y="3443"/>
                </a:lnTo>
                <a:lnTo>
                  <a:pt x="8152" y="3443"/>
                </a:lnTo>
                <a:lnTo>
                  <a:pt x="8152" y="5993"/>
                </a:lnTo>
                <a:lnTo>
                  <a:pt x="3890" y="5993"/>
                </a:lnTo>
                <a:lnTo>
                  <a:pt x="3145" y="6127"/>
                </a:lnTo>
                <a:lnTo>
                  <a:pt x="2276" y="6306"/>
                </a:lnTo>
                <a:lnTo>
                  <a:pt x="1697" y="6663"/>
                </a:lnTo>
                <a:lnTo>
                  <a:pt x="1200" y="7155"/>
                </a:lnTo>
                <a:lnTo>
                  <a:pt x="662" y="7737"/>
                </a:lnTo>
                <a:lnTo>
                  <a:pt x="166" y="8273"/>
                </a:lnTo>
                <a:lnTo>
                  <a:pt x="0" y="8989"/>
                </a:lnTo>
                <a:lnTo>
                  <a:pt x="0" y="9525"/>
                </a:lnTo>
                <a:lnTo>
                  <a:pt x="0" y="10822"/>
                </a:lnTo>
                <a:lnTo>
                  <a:pt x="0" y="15831"/>
                </a:lnTo>
                <a:lnTo>
                  <a:pt x="166" y="16547"/>
                </a:lnTo>
                <a:lnTo>
                  <a:pt x="662" y="17307"/>
                </a:lnTo>
                <a:lnTo>
                  <a:pt x="1697" y="18380"/>
                </a:lnTo>
                <a:lnTo>
                  <a:pt x="2814" y="19275"/>
                </a:lnTo>
                <a:lnTo>
                  <a:pt x="3641" y="19766"/>
                </a:lnTo>
                <a:lnTo>
                  <a:pt x="4428" y="20169"/>
                </a:lnTo>
                <a:lnTo>
                  <a:pt x="5421" y="20527"/>
                </a:lnTo>
                <a:lnTo>
                  <a:pt x="6372" y="20884"/>
                </a:lnTo>
                <a:lnTo>
                  <a:pt x="7572" y="21242"/>
                </a:lnTo>
                <a:lnTo>
                  <a:pt x="8648" y="21466"/>
                </a:lnTo>
                <a:lnTo>
                  <a:pt x="9766" y="21600"/>
                </a:lnTo>
                <a:lnTo>
                  <a:pt x="11131" y="21600"/>
                </a:lnTo>
                <a:lnTo>
                  <a:pt x="12414" y="21600"/>
                </a:lnTo>
                <a:lnTo>
                  <a:pt x="13779" y="21466"/>
                </a:lnTo>
                <a:lnTo>
                  <a:pt x="14855" y="21242"/>
                </a:lnTo>
                <a:lnTo>
                  <a:pt x="15807" y="20884"/>
                </a:lnTo>
                <a:lnTo>
                  <a:pt x="16841" y="20527"/>
                </a:lnTo>
                <a:lnTo>
                  <a:pt x="17669" y="20169"/>
                </a:lnTo>
                <a:lnTo>
                  <a:pt x="18455" y="19766"/>
                </a:lnTo>
                <a:lnTo>
                  <a:pt x="19117" y="19275"/>
                </a:lnTo>
                <a:lnTo>
                  <a:pt x="20234" y="18380"/>
                </a:lnTo>
                <a:lnTo>
                  <a:pt x="21062" y="17307"/>
                </a:lnTo>
                <a:lnTo>
                  <a:pt x="21600" y="16547"/>
                </a:lnTo>
                <a:lnTo>
                  <a:pt x="21600" y="15831"/>
                </a:lnTo>
                <a:lnTo>
                  <a:pt x="21600" y="10733"/>
                </a:lnTo>
                <a:lnTo>
                  <a:pt x="21600" y="9525"/>
                </a:lnTo>
                <a:lnTo>
                  <a:pt x="21600" y="8989"/>
                </a:lnTo>
                <a:lnTo>
                  <a:pt x="21434" y="8273"/>
                </a:lnTo>
                <a:lnTo>
                  <a:pt x="21062" y="7737"/>
                </a:lnTo>
                <a:lnTo>
                  <a:pt x="20566" y="7155"/>
                </a:lnTo>
                <a:lnTo>
                  <a:pt x="19903" y="6663"/>
                </a:lnTo>
                <a:lnTo>
                  <a:pt x="19283" y="6306"/>
                </a:lnTo>
                <a:lnTo>
                  <a:pt x="18621" y="6127"/>
                </a:lnTo>
                <a:lnTo>
                  <a:pt x="17752" y="5993"/>
                </a:lnTo>
                <a:close/>
              </a:path>
              <a:path w="21600" h="21600" extrusionOk="0">
                <a:moveTo>
                  <a:pt x="8152" y="3443"/>
                </a:moveTo>
                <a:lnTo>
                  <a:pt x="13862" y="3443"/>
                </a:lnTo>
              </a:path>
              <a:path w="21600" h="21600" extrusionOk="0">
                <a:moveTo>
                  <a:pt x="8152" y="5993"/>
                </a:moveTo>
                <a:lnTo>
                  <a:pt x="13862" y="5993"/>
                </a:lnTo>
              </a:path>
            </a:pathLst>
          </a:custGeom>
          <a:noFill/>
          <a:ln w="9525">
            <a:solidFill>
              <a:srgbClr val="000000"/>
            </a:solidFill>
            <a:miter lim="800000"/>
            <a:headEnd/>
            <a:tailEnd/>
          </a:ln>
          <a:effectLst/>
        </p:spPr>
        <p:txBody>
          <a:bodyPr/>
          <a:lstStyle/>
          <a:p>
            <a:pPr>
              <a:defRPr/>
            </a:pPr>
            <a:endParaRPr lang="ja-JP" altLang="en-US" sz="1286"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131" name="chair1"/>
          <p:cNvSpPr>
            <a:spLocks noEditPoints="1" noChangeArrowheads="1"/>
          </p:cNvSpPr>
          <p:nvPr/>
        </p:nvSpPr>
        <p:spPr bwMode="auto">
          <a:xfrm rot="10800000">
            <a:off x="4107291" y="3329421"/>
            <a:ext cx="138339" cy="164419"/>
          </a:xfrm>
          <a:custGeom>
            <a:avLst/>
            <a:gdLst>
              <a:gd name="T0" fmla="*/ 10800 w 21600"/>
              <a:gd name="T1" fmla="*/ 0 h 21600"/>
              <a:gd name="T2" fmla="*/ 21600 w 21600"/>
              <a:gd name="T3" fmla="*/ 10800 h 21600"/>
              <a:gd name="T4" fmla="*/ 10800 w 21600"/>
              <a:gd name="T5" fmla="*/ 21600 h 21600"/>
              <a:gd name="T6" fmla="*/ 0 w 21600"/>
              <a:gd name="T7" fmla="*/ 10800 h 21600"/>
              <a:gd name="T8" fmla="*/ 1593 w 21600"/>
              <a:gd name="T9" fmla="*/ 7848 h 21600"/>
              <a:gd name="T10" fmla="*/ 20317 w 21600"/>
              <a:gd name="T11" fmla="*/ 17575 h 21600"/>
            </a:gdLst>
            <a:ahLst/>
            <a:cxnLst>
              <a:cxn ang="0">
                <a:pos x="T0" y="T1"/>
              </a:cxn>
              <a:cxn ang="0">
                <a:pos x="T2" y="T3"/>
              </a:cxn>
              <a:cxn ang="0">
                <a:pos x="T4" y="T5"/>
              </a:cxn>
              <a:cxn ang="0">
                <a:pos x="T6" y="T7"/>
              </a:cxn>
            </a:cxnLst>
            <a:rect l="T8" t="T9" r="T10" b="T11"/>
            <a:pathLst>
              <a:path w="21600" h="21600" extrusionOk="0">
                <a:moveTo>
                  <a:pt x="17752" y="5993"/>
                </a:moveTo>
                <a:lnTo>
                  <a:pt x="13862" y="5993"/>
                </a:lnTo>
                <a:lnTo>
                  <a:pt x="13862" y="3443"/>
                </a:lnTo>
                <a:lnTo>
                  <a:pt x="18455" y="3443"/>
                </a:lnTo>
                <a:lnTo>
                  <a:pt x="18952" y="3443"/>
                </a:lnTo>
                <a:lnTo>
                  <a:pt x="19448" y="3354"/>
                </a:lnTo>
                <a:lnTo>
                  <a:pt x="19697" y="3220"/>
                </a:lnTo>
                <a:lnTo>
                  <a:pt x="20234" y="3041"/>
                </a:lnTo>
                <a:lnTo>
                  <a:pt x="20566" y="2817"/>
                </a:lnTo>
                <a:lnTo>
                  <a:pt x="20731" y="2460"/>
                </a:lnTo>
                <a:lnTo>
                  <a:pt x="20897" y="2102"/>
                </a:lnTo>
                <a:lnTo>
                  <a:pt x="20897" y="1744"/>
                </a:lnTo>
                <a:lnTo>
                  <a:pt x="20897" y="1431"/>
                </a:lnTo>
                <a:lnTo>
                  <a:pt x="20731" y="1073"/>
                </a:lnTo>
                <a:lnTo>
                  <a:pt x="20566" y="716"/>
                </a:lnTo>
                <a:lnTo>
                  <a:pt x="20234" y="492"/>
                </a:lnTo>
                <a:lnTo>
                  <a:pt x="19697" y="224"/>
                </a:lnTo>
                <a:lnTo>
                  <a:pt x="19448" y="134"/>
                </a:lnTo>
                <a:lnTo>
                  <a:pt x="18952" y="0"/>
                </a:lnTo>
                <a:lnTo>
                  <a:pt x="18455" y="0"/>
                </a:lnTo>
                <a:lnTo>
                  <a:pt x="10966" y="0"/>
                </a:lnTo>
                <a:lnTo>
                  <a:pt x="3641" y="0"/>
                </a:lnTo>
                <a:lnTo>
                  <a:pt x="3145" y="0"/>
                </a:lnTo>
                <a:lnTo>
                  <a:pt x="2648" y="134"/>
                </a:lnTo>
                <a:lnTo>
                  <a:pt x="2276" y="224"/>
                </a:lnTo>
                <a:lnTo>
                  <a:pt x="1945" y="492"/>
                </a:lnTo>
                <a:lnTo>
                  <a:pt x="1697" y="716"/>
                </a:lnTo>
                <a:lnTo>
                  <a:pt x="1366" y="1073"/>
                </a:lnTo>
                <a:lnTo>
                  <a:pt x="1200" y="1431"/>
                </a:lnTo>
                <a:lnTo>
                  <a:pt x="1200" y="1744"/>
                </a:lnTo>
                <a:lnTo>
                  <a:pt x="1200" y="2102"/>
                </a:lnTo>
                <a:lnTo>
                  <a:pt x="1366" y="2460"/>
                </a:lnTo>
                <a:lnTo>
                  <a:pt x="1697" y="2817"/>
                </a:lnTo>
                <a:lnTo>
                  <a:pt x="1945" y="3041"/>
                </a:lnTo>
                <a:lnTo>
                  <a:pt x="2276" y="3220"/>
                </a:lnTo>
                <a:lnTo>
                  <a:pt x="2648" y="3354"/>
                </a:lnTo>
                <a:lnTo>
                  <a:pt x="3145" y="3443"/>
                </a:lnTo>
                <a:lnTo>
                  <a:pt x="3641" y="3443"/>
                </a:lnTo>
                <a:lnTo>
                  <a:pt x="8152" y="3443"/>
                </a:lnTo>
                <a:lnTo>
                  <a:pt x="8152" y="5993"/>
                </a:lnTo>
                <a:lnTo>
                  <a:pt x="3890" y="5993"/>
                </a:lnTo>
                <a:lnTo>
                  <a:pt x="3145" y="6127"/>
                </a:lnTo>
                <a:lnTo>
                  <a:pt x="2276" y="6306"/>
                </a:lnTo>
                <a:lnTo>
                  <a:pt x="1697" y="6663"/>
                </a:lnTo>
                <a:lnTo>
                  <a:pt x="1200" y="7155"/>
                </a:lnTo>
                <a:lnTo>
                  <a:pt x="662" y="7737"/>
                </a:lnTo>
                <a:lnTo>
                  <a:pt x="166" y="8273"/>
                </a:lnTo>
                <a:lnTo>
                  <a:pt x="0" y="8989"/>
                </a:lnTo>
                <a:lnTo>
                  <a:pt x="0" y="9525"/>
                </a:lnTo>
                <a:lnTo>
                  <a:pt x="0" y="10822"/>
                </a:lnTo>
                <a:lnTo>
                  <a:pt x="0" y="15831"/>
                </a:lnTo>
                <a:lnTo>
                  <a:pt x="166" y="16547"/>
                </a:lnTo>
                <a:lnTo>
                  <a:pt x="662" y="17307"/>
                </a:lnTo>
                <a:lnTo>
                  <a:pt x="1697" y="18380"/>
                </a:lnTo>
                <a:lnTo>
                  <a:pt x="2814" y="19275"/>
                </a:lnTo>
                <a:lnTo>
                  <a:pt x="3641" y="19766"/>
                </a:lnTo>
                <a:lnTo>
                  <a:pt x="4428" y="20169"/>
                </a:lnTo>
                <a:lnTo>
                  <a:pt x="5421" y="20527"/>
                </a:lnTo>
                <a:lnTo>
                  <a:pt x="6372" y="20884"/>
                </a:lnTo>
                <a:lnTo>
                  <a:pt x="7572" y="21242"/>
                </a:lnTo>
                <a:lnTo>
                  <a:pt x="8648" y="21466"/>
                </a:lnTo>
                <a:lnTo>
                  <a:pt x="9766" y="21600"/>
                </a:lnTo>
                <a:lnTo>
                  <a:pt x="11131" y="21600"/>
                </a:lnTo>
                <a:lnTo>
                  <a:pt x="12414" y="21600"/>
                </a:lnTo>
                <a:lnTo>
                  <a:pt x="13779" y="21466"/>
                </a:lnTo>
                <a:lnTo>
                  <a:pt x="14855" y="21242"/>
                </a:lnTo>
                <a:lnTo>
                  <a:pt x="15807" y="20884"/>
                </a:lnTo>
                <a:lnTo>
                  <a:pt x="16841" y="20527"/>
                </a:lnTo>
                <a:lnTo>
                  <a:pt x="17669" y="20169"/>
                </a:lnTo>
                <a:lnTo>
                  <a:pt x="18455" y="19766"/>
                </a:lnTo>
                <a:lnTo>
                  <a:pt x="19117" y="19275"/>
                </a:lnTo>
                <a:lnTo>
                  <a:pt x="20234" y="18380"/>
                </a:lnTo>
                <a:lnTo>
                  <a:pt x="21062" y="17307"/>
                </a:lnTo>
                <a:lnTo>
                  <a:pt x="21600" y="16547"/>
                </a:lnTo>
                <a:lnTo>
                  <a:pt x="21600" y="15831"/>
                </a:lnTo>
                <a:lnTo>
                  <a:pt x="21600" y="10733"/>
                </a:lnTo>
                <a:lnTo>
                  <a:pt x="21600" y="9525"/>
                </a:lnTo>
                <a:lnTo>
                  <a:pt x="21600" y="8989"/>
                </a:lnTo>
                <a:lnTo>
                  <a:pt x="21434" y="8273"/>
                </a:lnTo>
                <a:lnTo>
                  <a:pt x="21062" y="7737"/>
                </a:lnTo>
                <a:lnTo>
                  <a:pt x="20566" y="7155"/>
                </a:lnTo>
                <a:lnTo>
                  <a:pt x="19903" y="6663"/>
                </a:lnTo>
                <a:lnTo>
                  <a:pt x="19283" y="6306"/>
                </a:lnTo>
                <a:lnTo>
                  <a:pt x="18621" y="6127"/>
                </a:lnTo>
                <a:lnTo>
                  <a:pt x="17752" y="5993"/>
                </a:lnTo>
                <a:close/>
              </a:path>
              <a:path w="21600" h="21600" extrusionOk="0">
                <a:moveTo>
                  <a:pt x="8152" y="3443"/>
                </a:moveTo>
                <a:lnTo>
                  <a:pt x="13862" y="3443"/>
                </a:lnTo>
              </a:path>
              <a:path w="21600" h="21600" extrusionOk="0">
                <a:moveTo>
                  <a:pt x="8152" y="5993"/>
                </a:moveTo>
                <a:lnTo>
                  <a:pt x="13862" y="5993"/>
                </a:lnTo>
              </a:path>
            </a:pathLst>
          </a:custGeom>
          <a:noFill/>
          <a:ln w="9525">
            <a:solidFill>
              <a:srgbClr val="000000"/>
            </a:solidFill>
            <a:miter lim="800000"/>
            <a:headEnd/>
            <a:tailEnd/>
          </a:ln>
          <a:effectLst/>
        </p:spPr>
        <p:txBody>
          <a:bodyPr/>
          <a:lstStyle/>
          <a:p>
            <a:pPr>
              <a:defRPr/>
            </a:pPr>
            <a:endParaRPr lang="ja-JP" altLang="en-US" sz="1286"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132" name="chair1"/>
          <p:cNvSpPr>
            <a:spLocks noEditPoints="1" noChangeArrowheads="1"/>
          </p:cNvSpPr>
          <p:nvPr/>
        </p:nvSpPr>
        <p:spPr bwMode="auto">
          <a:xfrm rot="10800000">
            <a:off x="4107291" y="3572681"/>
            <a:ext cx="138339" cy="164419"/>
          </a:xfrm>
          <a:custGeom>
            <a:avLst/>
            <a:gdLst>
              <a:gd name="T0" fmla="*/ 10800 w 21600"/>
              <a:gd name="T1" fmla="*/ 0 h 21600"/>
              <a:gd name="T2" fmla="*/ 21600 w 21600"/>
              <a:gd name="T3" fmla="*/ 10800 h 21600"/>
              <a:gd name="T4" fmla="*/ 10800 w 21600"/>
              <a:gd name="T5" fmla="*/ 21600 h 21600"/>
              <a:gd name="T6" fmla="*/ 0 w 21600"/>
              <a:gd name="T7" fmla="*/ 10800 h 21600"/>
              <a:gd name="T8" fmla="*/ 1593 w 21600"/>
              <a:gd name="T9" fmla="*/ 7848 h 21600"/>
              <a:gd name="T10" fmla="*/ 20317 w 21600"/>
              <a:gd name="T11" fmla="*/ 17575 h 21600"/>
            </a:gdLst>
            <a:ahLst/>
            <a:cxnLst>
              <a:cxn ang="0">
                <a:pos x="T0" y="T1"/>
              </a:cxn>
              <a:cxn ang="0">
                <a:pos x="T2" y="T3"/>
              </a:cxn>
              <a:cxn ang="0">
                <a:pos x="T4" y="T5"/>
              </a:cxn>
              <a:cxn ang="0">
                <a:pos x="T6" y="T7"/>
              </a:cxn>
            </a:cxnLst>
            <a:rect l="T8" t="T9" r="T10" b="T11"/>
            <a:pathLst>
              <a:path w="21600" h="21600" extrusionOk="0">
                <a:moveTo>
                  <a:pt x="17752" y="5993"/>
                </a:moveTo>
                <a:lnTo>
                  <a:pt x="13862" y="5993"/>
                </a:lnTo>
                <a:lnTo>
                  <a:pt x="13862" y="3443"/>
                </a:lnTo>
                <a:lnTo>
                  <a:pt x="18455" y="3443"/>
                </a:lnTo>
                <a:lnTo>
                  <a:pt x="18952" y="3443"/>
                </a:lnTo>
                <a:lnTo>
                  <a:pt x="19448" y="3354"/>
                </a:lnTo>
                <a:lnTo>
                  <a:pt x="19697" y="3220"/>
                </a:lnTo>
                <a:lnTo>
                  <a:pt x="20234" y="3041"/>
                </a:lnTo>
                <a:lnTo>
                  <a:pt x="20566" y="2817"/>
                </a:lnTo>
                <a:lnTo>
                  <a:pt x="20731" y="2460"/>
                </a:lnTo>
                <a:lnTo>
                  <a:pt x="20897" y="2102"/>
                </a:lnTo>
                <a:lnTo>
                  <a:pt x="20897" y="1744"/>
                </a:lnTo>
                <a:lnTo>
                  <a:pt x="20897" y="1431"/>
                </a:lnTo>
                <a:lnTo>
                  <a:pt x="20731" y="1073"/>
                </a:lnTo>
                <a:lnTo>
                  <a:pt x="20566" y="716"/>
                </a:lnTo>
                <a:lnTo>
                  <a:pt x="20234" y="492"/>
                </a:lnTo>
                <a:lnTo>
                  <a:pt x="19697" y="224"/>
                </a:lnTo>
                <a:lnTo>
                  <a:pt x="19448" y="134"/>
                </a:lnTo>
                <a:lnTo>
                  <a:pt x="18952" y="0"/>
                </a:lnTo>
                <a:lnTo>
                  <a:pt x="18455" y="0"/>
                </a:lnTo>
                <a:lnTo>
                  <a:pt x="10966" y="0"/>
                </a:lnTo>
                <a:lnTo>
                  <a:pt x="3641" y="0"/>
                </a:lnTo>
                <a:lnTo>
                  <a:pt x="3145" y="0"/>
                </a:lnTo>
                <a:lnTo>
                  <a:pt x="2648" y="134"/>
                </a:lnTo>
                <a:lnTo>
                  <a:pt x="2276" y="224"/>
                </a:lnTo>
                <a:lnTo>
                  <a:pt x="1945" y="492"/>
                </a:lnTo>
                <a:lnTo>
                  <a:pt x="1697" y="716"/>
                </a:lnTo>
                <a:lnTo>
                  <a:pt x="1366" y="1073"/>
                </a:lnTo>
                <a:lnTo>
                  <a:pt x="1200" y="1431"/>
                </a:lnTo>
                <a:lnTo>
                  <a:pt x="1200" y="1744"/>
                </a:lnTo>
                <a:lnTo>
                  <a:pt x="1200" y="2102"/>
                </a:lnTo>
                <a:lnTo>
                  <a:pt x="1366" y="2460"/>
                </a:lnTo>
                <a:lnTo>
                  <a:pt x="1697" y="2817"/>
                </a:lnTo>
                <a:lnTo>
                  <a:pt x="1945" y="3041"/>
                </a:lnTo>
                <a:lnTo>
                  <a:pt x="2276" y="3220"/>
                </a:lnTo>
                <a:lnTo>
                  <a:pt x="2648" y="3354"/>
                </a:lnTo>
                <a:lnTo>
                  <a:pt x="3145" y="3443"/>
                </a:lnTo>
                <a:lnTo>
                  <a:pt x="3641" y="3443"/>
                </a:lnTo>
                <a:lnTo>
                  <a:pt x="8152" y="3443"/>
                </a:lnTo>
                <a:lnTo>
                  <a:pt x="8152" y="5993"/>
                </a:lnTo>
                <a:lnTo>
                  <a:pt x="3890" y="5993"/>
                </a:lnTo>
                <a:lnTo>
                  <a:pt x="3145" y="6127"/>
                </a:lnTo>
                <a:lnTo>
                  <a:pt x="2276" y="6306"/>
                </a:lnTo>
                <a:lnTo>
                  <a:pt x="1697" y="6663"/>
                </a:lnTo>
                <a:lnTo>
                  <a:pt x="1200" y="7155"/>
                </a:lnTo>
                <a:lnTo>
                  <a:pt x="662" y="7737"/>
                </a:lnTo>
                <a:lnTo>
                  <a:pt x="166" y="8273"/>
                </a:lnTo>
                <a:lnTo>
                  <a:pt x="0" y="8989"/>
                </a:lnTo>
                <a:lnTo>
                  <a:pt x="0" y="9525"/>
                </a:lnTo>
                <a:lnTo>
                  <a:pt x="0" y="10822"/>
                </a:lnTo>
                <a:lnTo>
                  <a:pt x="0" y="15831"/>
                </a:lnTo>
                <a:lnTo>
                  <a:pt x="166" y="16547"/>
                </a:lnTo>
                <a:lnTo>
                  <a:pt x="662" y="17307"/>
                </a:lnTo>
                <a:lnTo>
                  <a:pt x="1697" y="18380"/>
                </a:lnTo>
                <a:lnTo>
                  <a:pt x="2814" y="19275"/>
                </a:lnTo>
                <a:lnTo>
                  <a:pt x="3641" y="19766"/>
                </a:lnTo>
                <a:lnTo>
                  <a:pt x="4428" y="20169"/>
                </a:lnTo>
                <a:lnTo>
                  <a:pt x="5421" y="20527"/>
                </a:lnTo>
                <a:lnTo>
                  <a:pt x="6372" y="20884"/>
                </a:lnTo>
                <a:lnTo>
                  <a:pt x="7572" y="21242"/>
                </a:lnTo>
                <a:lnTo>
                  <a:pt x="8648" y="21466"/>
                </a:lnTo>
                <a:lnTo>
                  <a:pt x="9766" y="21600"/>
                </a:lnTo>
                <a:lnTo>
                  <a:pt x="11131" y="21600"/>
                </a:lnTo>
                <a:lnTo>
                  <a:pt x="12414" y="21600"/>
                </a:lnTo>
                <a:lnTo>
                  <a:pt x="13779" y="21466"/>
                </a:lnTo>
                <a:lnTo>
                  <a:pt x="14855" y="21242"/>
                </a:lnTo>
                <a:lnTo>
                  <a:pt x="15807" y="20884"/>
                </a:lnTo>
                <a:lnTo>
                  <a:pt x="16841" y="20527"/>
                </a:lnTo>
                <a:lnTo>
                  <a:pt x="17669" y="20169"/>
                </a:lnTo>
                <a:lnTo>
                  <a:pt x="18455" y="19766"/>
                </a:lnTo>
                <a:lnTo>
                  <a:pt x="19117" y="19275"/>
                </a:lnTo>
                <a:lnTo>
                  <a:pt x="20234" y="18380"/>
                </a:lnTo>
                <a:lnTo>
                  <a:pt x="21062" y="17307"/>
                </a:lnTo>
                <a:lnTo>
                  <a:pt x="21600" y="16547"/>
                </a:lnTo>
                <a:lnTo>
                  <a:pt x="21600" y="15831"/>
                </a:lnTo>
                <a:lnTo>
                  <a:pt x="21600" y="10733"/>
                </a:lnTo>
                <a:lnTo>
                  <a:pt x="21600" y="9525"/>
                </a:lnTo>
                <a:lnTo>
                  <a:pt x="21600" y="8989"/>
                </a:lnTo>
                <a:lnTo>
                  <a:pt x="21434" y="8273"/>
                </a:lnTo>
                <a:lnTo>
                  <a:pt x="21062" y="7737"/>
                </a:lnTo>
                <a:lnTo>
                  <a:pt x="20566" y="7155"/>
                </a:lnTo>
                <a:lnTo>
                  <a:pt x="19903" y="6663"/>
                </a:lnTo>
                <a:lnTo>
                  <a:pt x="19283" y="6306"/>
                </a:lnTo>
                <a:lnTo>
                  <a:pt x="18621" y="6127"/>
                </a:lnTo>
                <a:lnTo>
                  <a:pt x="17752" y="5993"/>
                </a:lnTo>
                <a:close/>
              </a:path>
              <a:path w="21600" h="21600" extrusionOk="0">
                <a:moveTo>
                  <a:pt x="8152" y="3443"/>
                </a:moveTo>
                <a:lnTo>
                  <a:pt x="13862" y="3443"/>
                </a:lnTo>
              </a:path>
              <a:path w="21600" h="21600" extrusionOk="0">
                <a:moveTo>
                  <a:pt x="8152" y="5993"/>
                </a:moveTo>
                <a:lnTo>
                  <a:pt x="13862" y="5993"/>
                </a:lnTo>
              </a:path>
            </a:pathLst>
          </a:custGeom>
          <a:noFill/>
          <a:ln w="9525">
            <a:solidFill>
              <a:srgbClr val="000000"/>
            </a:solidFill>
            <a:miter lim="800000"/>
            <a:headEnd/>
            <a:tailEnd/>
          </a:ln>
          <a:effectLst/>
        </p:spPr>
        <p:txBody>
          <a:bodyPr/>
          <a:lstStyle/>
          <a:p>
            <a:pPr>
              <a:defRPr/>
            </a:pPr>
            <a:endParaRPr lang="ja-JP" altLang="en-US" sz="1286"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133" name="chair1"/>
          <p:cNvSpPr>
            <a:spLocks noEditPoints="1" noChangeArrowheads="1"/>
          </p:cNvSpPr>
          <p:nvPr/>
        </p:nvSpPr>
        <p:spPr bwMode="auto">
          <a:xfrm rot="10800000">
            <a:off x="4107292" y="3824009"/>
            <a:ext cx="138339" cy="164419"/>
          </a:xfrm>
          <a:custGeom>
            <a:avLst/>
            <a:gdLst>
              <a:gd name="T0" fmla="*/ 10800 w 21600"/>
              <a:gd name="T1" fmla="*/ 0 h 21600"/>
              <a:gd name="T2" fmla="*/ 21600 w 21600"/>
              <a:gd name="T3" fmla="*/ 10800 h 21600"/>
              <a:gd name="T4" fmla="*/ 10800 w 21600"/>
              <a:gd name="T5" fmla="*/ 21600 h 21600"/>
              <a:gd name="T6" fmla="*/ 0 w 21600"/>
              <a:gd name="T7" fmla="*/ 10800 h 21600"/>
              <a:gd name="T8" fmla="*/ 1593 w 21600"/>
              <a:gd name="T9" fmla="*/ 7848 h 21600"/>
              <a:gd name="T10" fmla="*/ 20317 w 21600"/>
              <a:gd name="T11" fmla="*/ 17575 h 21600"/>
            </a:gdLst>
            <a:ahLst/>
            <a:cxnLst>
              <a:cxn ang="0">
                <a:pos x="T0" y="T1"/>
              </a:cxn>
              <a:cxn ang="0">
                <a:pos x="T2" y="T3"/>
              </a:cxn>
              <a:cxn ang="0">
                <a:pos x="T4" y="T5"/>
              </a:cxn>
              <a:cxn ang="0">
                <a:pos x="T6" y="T7"/>
              </a:cxn>
            </a:cxnLst>
            <a:rect l="T8" t="T9" r="T10" b="T11"/>
            <a:pathLst>
              <a:path w="21600" h="21600" extrusionOk="0">
                <a:moveTo>
                  <a:pt x="17752" y="5993"/>
                </a:moveTo>
                <a:lnTo>
                  <a:pt x="13862" y="5993"/>
                </a:lnTo>
                <a:lnTo>
                  <a:pt x="13862" y="3443"/>
                </a:lnTo>
                <a:lnTo>
                  <a:pt x="18455" y="3443"/>
                </a:lnTo>
                <a:lnTo>
                  <a:pt x="18952" y="3443"/>
                </a:lnTo>
                <a:lnTo>
                  <a:pt x="19448" y="3354"/>
                </a:lnTo>
                <a:lnTo>
                  <a:pt x="19697" y="3220"/>
                </a:lnTo>
                <a:lnTo>
                  <a:pt x="20234" y="3041"/>
                </a:lnTo>
                <a:lnTo>
                  <a:pt x="20566" y="2817"/>
                </a:lnTo>
                <a:lnTo>
                  <a:pt x="20731" y="2460"/>
                </a:lnTo>
                <a:lnTo>
                  <a:pt x="20897" y="2102"/>
                </a:lnTo>
                <a:lnTo>
                  <a:pt x="20897" y="1744"/>
                </a:lnTo>
                <a:lnTo>
                  <a:pt x="20897" y="1431"/>
                </a:lnTo>
                <a:lnTo>
                  <a:pt x="20731" y="1073"/>
                </a:lnTo>
                <a:lnTo>
                  <a:pt x="20566" y="716"/>
                </a:lnTo>
                <a:lnTo>
                  <a:pt x="20234" y="492"/>
                </a:lnTo>
                <a:lnTo>
                  <a:pt x="19697" y="224"/>
                </a:lnTo>
                <a:lnTo>
                  <a:pt x="19448" y="134"/>
                </a:lnTo>
                <a:lnTo>
                  <a:pt x="18952" y="0"/>
                </a:lnTo>
                <a:lnTo>
                  <a:pt x="18455" y="0"/>
                </a:lnTo>
                <a:lnTo>
                  <a:pt x="10966" y="0"/>
                </a:lnTo>
                <a:lnTo>
                  <a:pt x="3641" y="0"/>
                </a:lnTo>
                <a:lnTo>
                  <a:pt x="3145" y="0"/>
                </a:lnTo>
                <a:lnTo>
                  <a:pt x="2648" y="134"/>
                </a:lnTo>
                <a:lnTo>
                  <a:pt x="2276" y="224"/>
                </a:lnTo>
                <a:lnTo>
                  <a:pt x="1945" y="492"/>
                </a:lnTo>
                <a:lnTo>
                  <a:pt x="1697" y="716"/>
                </a:lnTo>
                <a:lnTo>
                  <a:pt x="1366" y="1073"/>
                </a:lnTo>
                <a:lnTo>
                  <a:pt x="1200" y="1431"/>
                </a:lnTo>
                <a:lnTo>
                  <a:pt x="1200" y="1744"/>
                </a:lnTo>
                <a:lnTo>
                  <a:pt x="1200" y="2102"/>
                </a:lnTo>
                <a:lnTo>
                  <a:pt x="1366" y="2460"/>
                </a:lnTo>
                <a:lnTo>
                  <a:pt x="1697" y="2817"/>
                </a:lnTo>
                <a:lnTo>
                  <a:pt x="1945" y="3041"/>
                </a:lnTo>
                <a:lnTo>
                  <a:pt x="2276" y="3220"/>
                </a:lnTo>
                <a:lnTo>
                  <a:pt x="2648" y="3354"/>
                </a:lnTo>
                <a:lnTo>
                  <a:pt x="3145" y="3443"/>
                </a:lnTo>
                <a:lnTo>
                  <a:pt x="3641" y="3443"/>
                </a:lnTo>
                <a:lnTo>
                  <a:pt x="8152" y="3443"/>
                </a:lnTo>
                <a:lnTo>
                  <a:pt x="8152" y="5993"/>
                </a:lnTo>
                <a:lnTo>
                  <a:pt x="3890" y="5993"/>
                </a:lnTo>
                <a:lnTo>
                  <a:pt x="3145" y="6127"/>
                </a:lnTo>
                <a:lnTo>
                  <a:pt x="2276" y="6306"/>
                </a:lnTo>
                <a:lnTo>
                  <a:pt x="1697" y="6663"/>
                </a:lnTo>
                <a:lnTo>
                  <a:pt x="1200" y="7155"/>
                </a:lnTo>
                <a:lnTo>
                  <a:pt x="662" y="7737"/>
                </a:lnTo>
                <a:lnTo>
                  <a:pt x="166" y="8273"/>
                </a:lnTo>
                <a:lnTo>
                  <a:pt x="0" y="8989"/>
                </a:lnTo>
                <a:lnTo>
                  <a:pt x="0" y="9525"/>
                </a:lnTo>
                <a:lnTo>
                  <a:pt x="0" y="10822"/>
                </a:lnTo>
                <a:lnTo>
                  <a:pt x="0" y="15831"/>
                </a:lnTo>
                <a:lnTo>
                  <a:pt x="166" y="16547"/>
                </a:lnTo>
                <a:lnTo>
                  <a:pt x="662" y="17307"/>
                </a:lnTo>
                <a:lnTo>
                  <a:pt x="1697" y="18380"/>
                </a:lnTo>
                <a:lnTo>
                  <a:pt x="2814" y="19275"/>
                </a:lnTo>
                <a:lnTo>
                  <a:pt x="3641" y="19766"/>
                </a:lnTo>
                <a:lnTo>
                  <a:pt x="4428" y="20169"/>
                </a:lnTo>
                <a:lnTo>
                  <a:pt x="5421" y="20527"/>
                </a:lnTo>
                <a:lnTo>
                  <a:pt x="6372" y="20884"/>
                </a:lnTo>
                <a:lnTo>
                  <a:pt x="7572" y="21242"/>
                </a:lnTo>
                <a:lnTo>
                  <a:pt x="8648" y="21466"/>
                </a:lnTo>
                <a:lnTo>
                  <a:pt x="9766" y="21600"/>
                </a:lnTo>
                <a:lnTo>
                  <a:pt x="11131" y="21600"/>
                </a:lnTo>
                <a:lnTo>
                  <a:pt x="12414" y="21600"/>
                </a:lnTo>
                <a:lnTo>
                  <a:pt x="13779" y="21466"/>
                </a:lnTo>
                <a:lnTo>
                  <a:pt x="14855" y="21242"/>
                </a:lnTo>
                <a:lnTo>
                  <a:pt x="15807" y="20884"/>
                </a:lnTo>
                <a:lnTo>
                  <a:pt x="16841" y="20527"/>
                </a:lnTo>
                <a:lnTo>
                  <a:pt x="17669" y="20169"/>
                </a:lnTo>
                <a:lnTo>
                  <a:pt x="18455" y="19766"/>
                </a:lnTo>
                <a:lnTo>
                  <a:pt x="19117" y="19275"/>
                </a:lnTo>
                <a:lnTo>
                  <a:pt x="20234" y="18380"/>
                </a:lnTo>
                <a:lnTo>
                  <a:pt x="21062" y="17307"/>
                </a:lnTo>
                <a:lnTo>
                  <a:pt x="21600" y="16547"/>
                </a:lnTo>
                <a:lnTo>
                  <a:pt x="21600" y="15831"/>
                </a:lnTo>
                <a:lnTo>
                  <a:pt x="21600" y="10733"/>
                </a:lnTo>
                <a:lnTo>
                  <a:pt x="21600" y="9525"/>
                </a:lnTo>
                <a:lnTo>
                  <a:pt x="21600" y="8989"/>
                </a:lnTo>
                <a:lnTo>
                  <a:pt x="21434" y="8273"/>
                </a:lnTo>
                <a:lnTo>
                  <a:pt x="21062" y="7737"/>
                </a:lnTo>
                <a:lnTo>
                  <a:pt x="20566" y="7155"/>
                </a:lnTo>
                <a:lnTo>
                  <a:pt x="19903" y="6663"/>
                </a:lnTo>
                <a:lnTo>
                  <a:pt x="19283" y="6306"/>
                </a:lnTo>
                <a:lnTo>
                  <a:pt x="18621" y="6127"/>
                </a:lnTo>
                <a:lnTo>
                  <a:pt x="17752" y="5993"/>
                </a:lnTo>
                <a:close/>
              </a:path>
              <a:path w="21600" h="21600" extrusionOk="0">
                <a:moveTo>
                  <a:pt x="8152" y="3443"/>
                </a:moveTo>
                <a:lnTo>
                  <a:pt x="13862" y="3443"/>
                </a:lnTo>
              </a:path>
              <a:path w="21600" h="21600" extrusionOk="0">
                <a:moveTo>
                  <a:pt x="8152" y="5993"/>
                </a:moveTo>
                <a:lnTo>
                  <a:pt x="13862" y="5993"/>
                </a:lnTo>
              </a:path>
            </a:pathLst>
          </a:custGeom>
          <a:noFill/>
          <a:ln w="9525">
            <a:solidFill>
              <a:srgbClr val="000000"/>
            </a:solidFill>
            <a:miter lim="800000"/>
            <a:headEnd/>
            <a:tailEnd/>
          </a:ln>
          <a:effectLst/>
        </p:spPr>
        <p:txBody>
          <a:bodyPr/>
          <a:lstStyle/>
          <a:p>
            <a:pPr>
              <a:defRPr/>
            </a:pPr>
            <a:endParaRPr lang="ja-JP" altLang="en-US" sz="1286"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134" name="chair1"/>
          <p:cNvSpPr>
            <a:spLocks noEditPoints="1" noChangeArrowheads="1"/>
          </p:cNvSpPr>
          <p:nvPr/>
        </p:nvSpPr>
        <p:spPr bwMode="auto">
          <a:xfrm rot="10800000">
            <a:off x="4107290" y="4057466"/>
            <a:ext cx="138339" cy="164419"/>
          </a:xfrm>
          <a:custGeom>
            <a:avLst/>
            <a:gdLst>
              <a:gd name="T0" fmla="*/ 10800 w 21600"/>
              <a:gd name="T1" fmla="*/ 0 h 21600"/>
              <a:gd name="T2" fmla="*/ 21600 w 21600"/>
              <a:gd name="T3" fmla="*/ 10800 h 21600"/>
              <a:gd name="T4" fmla="*/ 10800 w 21600"/>
              <a:gd name="T5" fmla="*/ 21600 h 21600"/>
              <a:gd name="T6" fmla="*/ 0 w 21600"/>
              <a:gd name="T7" fmla="*/ 10800 h 21600"/>
              <a:gd name="T8" fmla="*/ 1593 w 21600"/>
              <a:gd name="T9" fmla="*/ 7848 h 21600"/>
              <a:gd name="T10" fmla="*/ 20317 w 21600"/>
              <a:gd name="T11" fmla="*/ 17575 h 21600"/>
            </a:gdLst>
            <a:ahLst/>
            <a:cxnLst>
              <a:cxn ang="0">
                <a:pos x="T0" y="T1"/>
              </a:cxn>
              <a:cxn ang="0">
                <a:pos x="T2" y="T3"/>
              </a:cxn>
              <a:cxn ang="0">
                <a:pos x="T4" y="T5"/>
              </a:cxn>
              <a:cxn ang="0">
                <a:pos x="T6" y="T7"/>
              </a:cxn>
            </a:cxnLst>
            <a:rect l="T8" t="T9" r="T10" b="T11"/>
            <a:pathLst>
              <a:path w="21600" h="21600" extrusionOk="0">
                <a:moveTo>
                  <a:pt x="17752" y="5993"/>
                </a:moveTo>
                <a:lnTo>
                  <a:pt x="13862" y="5993"/>
                </a:lnTo>
                <a:lnTo>
                  <a:pt x="13862" y="3443"/>
                </a:lnTo>
                <a:lnTo>
                  <a:pt x="18455" y="3443"/>
                </a:lnTo>
                <a:lnTo>
                  <a:pt x="18952" y="3443"/>
                </a:lnTo>
                <a:lnTo>
                  <a:pt x="19448" y="3354"/>
                </a:lnTo>
                <a:lnTo>
                  <a:pt x="19697" y="3220"/>
                </a:lnTo>
                <a:lnTo>
                  <a:pt x="20234" y="3041"/>
                </a:lnTo>
                <a:lnTo>
                  <a:pt x="20566" y="2817"/>
                </a:lnTo>
                <a:lnTo>
                  <a:pt x="20731" y="2460"/>
                </a:lnTo>
                <a:lnTo>
                  <a:pt x="20897" y="2102"/>
                </a:lnTo>
                <a:lnTo>
                  <a:pt x="20897" y="1744"/>
                </a:lnTo>
                <a:lnTo>
                  <a:pt x="20897" y="1431"/>
                </a:lnTo>
                <a:lnTo>
                  <a:pt x="20731" y="1073"/>
                </a:lnTo>
                <a:lnTo>
                  <a:pt x="20566" y="716"/>
                </a:lnTo>
                <a:lnTo>
                  <a:pt x="20234" y="492"/>
                </a:lnTo>
                <a:lnTo>
                  <a:pt x="19697" y="224"/>
                </a:lnTo>
                <a:lnTo>
                  <a:pt x="19448" y="134"/>
                </a:lnTo>
                <a:lnTo>
                  <a:pt x="18952" y="0"/>
                </a:lnTo>
                <a:lnTo>
                  <a:pt x="18455" y="0"/>
                </a:lnTo>
                <a:lnTo>
                  <a:pt x="10966" y="0"/>
                </a:lnTo>
                <a:lnTo>
                  <a:pt x="3641" y="0"/>
                </a:lnTo>
                <a:lnTo>
                  <a:pt x="3145" y="0"/>
                </a:lnTo>
                <a:lnTo>
                  <a:pt x="2648" y="134"/>
                </a:lnTo>
                <a:lnTo>
                  <a:pt x="2276" y="224"/>
                </a:lnTo>
                <a:lnTo>
                  <a:pt x="1945" y="492"/>
                </a:lnTo>
                <a:lnTo>
                  <a:pt x="1697" y="716"/>
                </a:lnTo>
                <a:lnTo>
                  <a:pt x="1366" y="1073"/>
                </a:lnTo>
                <a:lnTo>
                  <a:pt x="1200" y="1431"/>
                </a:lnTo>
                <a:lnTo>
                  <a:pt x="1200" y="1744"/>
                </a:lnTo>
                <a:lnTo>
                  <a:pt x="1200" y="2102"/>
                </a:lnTo>
                <a:lnTo>
                  <a:pt x="1366" y="2460"/>
                </a:lnTo>
                <a:lnTo>
                  <a:pt x="1697" y="2817"/>
                </a:lnTo>
                <a:lnTo>
                  <a:pt x="1945" y="3041"/>
                </a:lnTo>
                <a:lnTo>
                  <a:pt x="2276" y="3220"/>
                </a:lnTo>
                <a:lnTo>
                  <a:pt x="2648" y="3354"/>
                </a:lnTo>
                <a:lnTo>
                  <a:pt x="3145" y="3443"/>
                </a:lnTo>
                <a:lnTo>
                  <a:pt x="3641" y="3443"/>
                </a:lnTo>
                <a:lnTo>
                  <a:pt x="8152" y="3443"/>
                </a:lnTo>
                <a:lnTo>
                  <a:pt x="8152" y="5993"/>
                </a:lnTo>
                <a:lnTo>
                  <a:pt x="3890" y="5993"/>
                </a:lnTo>
                <a:lnTo>
                  <a:pt x="3145" y="6127"/>
                </a:lnTo>
                <a:lnTo>
                  <a:pt x="2276" y="6306"/>
                </a:lnTo>
                <a:lnTo>
                  <a:pt x="1697" y="6663"/>
                </a:lnTo>
                <a:lnTo>
                  <a:pt x="1200" y="7155"/>
                </a:lnTo>
                <a:lnTo>
                  <a:pt x="662" y="7737"/>
                </a:lnTo>
                <a:lnTo>
                  <a:pt x="166" y="8273"/>
                </a:lnTo>
                <a:lnTo>
                  <a:pt x="0" y="8989"/>
                </a:lnTo>
                <a:lnTo>
                  <a:pt x="0" y="9525"/>
                </a:lnTo>
                <a:lnTo>
                  <a:pt x="0" y="10822"/>
                </a:lnTo>
                <a:lnTo>
                  <a:pt x="0" y="15831"/>
                </a:lnTo>
                <a:lnTo>
                  <a:pt x="166" y="16547"/>
                </a:lnTo>
                <a:lnTo>
                  <a:pt x="662" y="17307"/>
                </a:lnTo>
                <a:lnTo>
                  <a:pt x="1697" y="18380"/>
                </a:lnTo>
                <a:lnTo>
                  <a:pt x="2814" y="19275"/>
                </a:lnTo>
                <a:lnTo>
                  <a:pt x="3641" y="19766"/>
                </a:lnTo>
                <a:lnTo>
                  <a:pt x="4428" y="20169"/>
                </a:lnTo>
                <a:lnTo>
                  <a:pt x="5421" y="20527"/>
                </a:lnTo>
                <a:lnTo>
                  <a:pt x="6372" y="20884"/>
                </a:lnTo>
                <a:lnTo>
                  <a:pt x="7572" y="21242"/>
                </a:lnTo>
                <a:lnTo>
                  <a:pt x="8648" y="21466"/>
                </a:lnTo>
                <a:lnTo>
                  <a:pt x="9766" y="21600"/>
                </a:lnTo>
                <a:lnTo>
                  <a:pt x="11131" y="21600"/>
                </a:lnTo>
                <a:lnTo>
                  <a:pt x="12414" y="21600"/>
                </a:lnTo>
                <a:lnTo>
                  <a:pt x="13779" y="21466"/>
                </a:lnTo>
                <a:lnTo>
                  <a:pt x="14855" y="21242"/>
                </a:lnTo>
                <a:lnTo>
                  <a:pt x="15807" y="20884"/>
                </a:lnTo>
                <a:lnTo>
                  <a:pt x="16841" y="20527"/>
                </a:lnTo>
                <a:lnTo>
                  <a:pt x="17669" y="20169"/>
                </a:lnTo>
                <a:lnTo>
                  <a:pt x="18455" y="19766"/>
                </a:lnTo>
                <a:lnTo>
                  <a:pt x="19117" y="19275"/>
                </a:lnTo>
                <a:lnTo>
                  <a:pt x="20234" y="18380"/>
                </a:lnTo>
                <a:lnTo>
                  <a:pt x="21062" y="17307"/>
                </a:lnTo>
                <a:lnTo>
                  <a:pt x="21600" y="16547"/>
                </a:lnTo>
                <a:lnTo>
                  <a:pt x="21600" y="15831"/>
                </a:lnTo>
                <a:lnTo>
                  <a:pt x="21600" y="10733"/>
                </a:lnTo>
                <a:lnTo>
                  <a:pt x="21600" y="9525"/>
                </a:lnTo>
                <a:lnTo>
                  <a:pt x="21600" y="8989"/>
                </a:lnTo>
                <a:lnTo>
                  <a:pt x="21434" y="8273"/>
                </a:lnTo>
                <a:lnTo>
                  <a:pt x="21062" y="7737"/>
                </a:lnTo>
                <a:lnTo>
                  <a:pt x="20566" y="7155"/>
                </a:lnTo>
                <a:lnTo>
                  <a:pt x="19903" y="6663"/>
                </a:lnTo>
                <a:lnTo>
                  <a:pt x="19283" y="6306"/>
                </a:lnTo>
                <a:lnTo>
                  <a:pt x="18621" y="6127"/>
                </a:lnTo>
                <a:lnTo>
                  <a:pt x="17752" y="5993"/>
                </a:lnTo>
                <a:close/>
              </a:path>
              <a:path w="21600" h="21600" extrusionOk="0">
                <a:moveTo>
                  <a:pt x="8152" y="3443"/>
                </a:moveTo>
                <a:lnTo>
                  <a:pt x="13862" y="3443"/>
                </a:lnTo>
              </a:path>
              <a:path w="21600" h="21600" extrusionOk="0">
                <a:moveTo>
                  <a:pt x="8152" y="5993"/>
                </a:moveTo>
                <a:lnTo>
                  <a:pt x="13862" y="5993"/>
                </a:lnTo>
              </a:path>
            </a:pathLst>
          </a:custGeom>
          <a:noFill/>
          <a:ln w="9525">
            <a:solidFill>
              <a:srgbClr val="000000"/>
            </a:solidFill>
            <a:miter lim="800000"/>
            <a:headEnd/>
            <a:tailEnd/>
          </a:ln>
          <a:effectLst/>
        </p:spPr>
        <p:txBody>
          <a:bodyPr/>
          <a:lstStyle/>
          <a:p>
            <a:pPr>
              <a:defRPr/>
            </a:pPr>
            <a:endParaRPr lang="ja-JP" altLang="en-US" sz="1286"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135" name="chair1"/>
          <p:cNvSpPr>
            <a:spLocks noEditPoints="1" noChangeArrowheads="1"/>
          </p:cNvSpPr>
          <p:nvPr/>
        </p:nvSpPr>
        <p:spPr bwMode="auto">
          <a:xfrm rot="10800000">
            <a:off x="4107289" y="4300094"/>
            <a:ext cx="138339" cy="164419"/>
          </a:xfrm>
          <a:custGeom>
            <a:avLst/>
            <a:gdLst>
              <a:gd name="T0" fmla="*/ 10800 w 21600"/>
              <a:gd name="T1" fmla="*/ 0 h 21600"/>
              <a:gd name="T2" fmla="*/ 21600 w 21600"/>
              <a:gd name="T3" fmla="*/ 10800 h 21600"/>
              <a:gd name="T4" fmla="*/ 10800 w 21600"/>
              <a:gd name="T5" fmla="*/ 21600 h 21600"/>
              <a:gd name="T6" fmla="*/ 0 w 21600"/>
              <a:gd name="T7" fmla="*/ 10800 h 21600"/>
              <a:gd name="T8" fmla="*/ 1593 w 21600"/>
              <a:gd name="T9" fmla="*/ 7848 h 21600"/>
              <a:gd name="T10" fmla="*/ 20317 w 21600"/>
              <a:gd name="T11" fmla="*/ 17575 h 21600"/>
            </a:gdLst>
            <a:ahLst/>
            <a:cxnLst>
              <a:cxn ang="0">
                <a:pos x="T0" y="T1"/>
              </a:cxn>
              <a:cxn ang="0">
                <a:pos x="T2" y="T3"/>
              </a:cxn>
              <a:cxn ang="0">
                <a:pos x="T4" y="T5"/>
              </a:cxn>
              <a:cxn ang="0">
                <a:pos x="T6" y="T7"/>
              </a:cxn>
            </a:cxnLst>
            <a:rect l="T8" t="T9" r="T10" b="T11"/>
            <a:pathLst>
              <a:path w="21600" h="21600" extrusionOk="0">
                <a:moveTo>
                  <a:pt x="17752" y="5993"/>
                </a:moveTo>
                <a:lnTo>
                  <a:pt x="13862" y="5993"/>
                </a:lnTo>
                <a:lnTo>
                  <a:pt x="13862" y="3443"/>
                </a:lnTo>
                <a:lnTo>
                  <a:pt x="18455" y="3443"/>
                </a:lnTo>
                <a:lnTo>
                  <a:pt x="18952" y="3443"/>
                </a:lnTo>
                <a:lnTo>
                  <a:pt x="19448" y="3354"/>
                </a:lnTo>
                <a:lnTo>
                  <a:pt x="19697" y="3220"/>
                </a:lnTo>
                <a:lnTo>
                  <a:pt x="20234" y="3041"/>
                </a:lnTo>
                <a:lnTo>
                  <a:pt x="20566" y="2817"/>
                </a:lnTo>
                <a:lnTo>
                  <a:pt x="20731" y="2460"/>
                </a:lnTo>
                <a:lnTo>
                  <a:pt x="20897" y="2102"/>
                </a:lnTo>
                <a:lnTo>
                  <a:pt x="20897" y="1744"/>
                </a:lnTo>
                <a:lnTo>
                  <a:pt x="20897" y="1431"/>
                </a:lnTo>
                <a:lnTo>
                  <a:pt x="20731" y="1073"/>
                </a:lnTo>
                <a:lnTo>
                  <a:pt x="20566" y="716"/>
                </a:lnTo>
                <a:lnTo>
                  <a:pt x="20234" y="492"/>
                </a:lnTo>
                <a:lnTo>
                  <a:pt x="19697" y="224"/>
                </a:lnTo>
                <a:lnTo>
                  <a:pt x="19448" y="134"/>
                </a:lnTo>
                <a:lnTo>
                  <a:pt x="18952" y="0"/>
                </a:lnTo>
                <a:lnTo>
                  <a:pt x="18455" y="0"/>
                </a:lnTo>
                <a:lnTo>
                  <a:pt x="10966" y="0"/>
                </a:lnTo>
                <a:lnTo>
                  <a:pt x="3641" y="0"/>
                </a:lnTo>
                <a:lnTo>
                  <a:pt x="3145" y="0"/>
                </a:lnTo>
                <a:lnTo>
                  <a:pt x="2648" y="134"/>
                </a:lnTo>
                <a:lnTo>
                  <a:pt x="2276" y="224"/>
                </a:lnTo>
                <a:lnTo>
                  <a:pt x="1945" y="492"/>
                </a:lnTo>
                <a:lnTo>
                  <a:pt x="1697" y="716"/>
                </a:lnTo>
                <a:lnTo>
                  <a:pt x="1366" y="1073"/>
                </a:lnTo>
                <a:lnTo>
                  <a:pt x="1200" y="1431"/>
                </a:lnTo>
                <a:lnTo>
                  <a:pt x="1200" y="1744"/>
                </a:lnTo>
                <a:lnTo>
                  <a:pt x="1200" y="2102"/>
                </a:lnTo>
                <a:lnTo>
                  <a:pt x="1366" y="2460"/>
                </a:lnTo>
                <a:lnTo>
                  <a:pt x="1697" y="2817"/>
                </a:lnTo>
                <a:lnTo>
                  <a:pt x="1945" y="3041"/>
                </a:lnTo>
                <a:lnTo>
                  <a:pt x="2276" y="3220"/>
                </a:lnTo>
                <a:lnTo>
                  <a:pt x="2648" y="3354"/>
                </a:lnTo>
                <a:lnTo>
                  <a:pt x="3145" y="3443"/>
                </a:lnTo>
                <a:lnTo>
                  <a:pt x="3641" y="3443"/>
                </a:lnTo>
                <a:lnTo>
                  <a:pt x="8152" y="3443"/>
                </a:lnTo>
                <a:lnTo>
                  <a:pt x="8152" y="5993"/>
                </a:lnTo>
                <a:lnTo>
                  <a:pt x="3890" y="5993"/>
                </a:lnTo>
                <a:lnTo>
                  <a:pt x="3145" y="6127"/>
                </a:lnTo>
                <a:lnTo>
                  <a:pt x="2276" y="6306"/>
                </a:lnTo>
                <a:lnTo>
                  <a:pt x="1697" y="6663"/>
                </a:lnTo>
                <a:lnTo>
                  <a:pt x="1200" y="7155"/>
                </a:lnTo>
                <a:lnTo>
                  <a:pt x="662" y="7737"/>
                </a:lnTo>
                <a:lnTo>
                  <a:pt x="166" y="8273"/>
                </a:lnTo>
                <a:lnTo>
                  <a:pt x="0" y="8989"/>
                </a:lnTo>
                <a:lnTo>
                  <a:pt x="0" y="9525"/>
                </a:lnTo>
                <a:lnTo>
                  <a:pt x="0" y="10822"/>
                </a:lnTo>
                <a:lnTo>
                  <a:pt x="0" y="15831"/>
                </a:lnTo>
                <a:lnTo>
                  <a:pt x="166" y="16547"/>
                </a:lnTo>
                <a:lnTo>
                  <a:pt x="662" y="17307"/>
                </a:lnTo>
                <a:lnTo>
                  <a:pt x="1697" y="18380"/>
                </a:lnTo>
                <a:lnTo>
                  <a:pt x="2814" y="19275"/>
                </a:lnTo>
                <a:lnTo>
                  <a:pt x="3641" y="19766"/>
                </a:lnTo>
                <a:lnTo>
                  <a:pt x="4428" y="20169"/>
                </a:lnTo>
                <a:lnTo>
                  <a:pt x="5421" y="20527"/>
                </a:lnTo>
                <a:lnTo>
                  <a:pt x="6372" y="20884"/>
                </a:lnTo>
                <a:lnTo>
                  <a:pt x="7572" y="21242"/>
                </a:lnTo>
                <a:lnTo>
                  <a:pt x="8648" y="21466"/>
                </a:lnTo>
                <a:lnTo>
                  <a:pt x="9766" y="21600"/>
                </a:lnTo>
                <a:lnTo>
                  <a:pt x="11131" y="21600"/>
                </a:lnTo>
                <a:lnTo>
                  <a:pt x="12414" y="21600"/>
                </a:lnTo>
                <a:lnTo>
                  <a:pt x="13779" y="21466"/>
                </a:lnTo>
                <a:lnTo>
                  <a:pt x="14855" y="21242"/>
                </a:lnTo>
                <a:lnTo>
                  <a:pt x="15807" y="20884"/>
                </a:lnTo>
                <a:lnTo>
                  <a:pt x="16841" y="20527"/>
                </a:lnTo>
                <a:lnTo>
                  <a:pt x="17669" y="20169"/>
                </a:lnTo>
                <a:lnTo>
                  <a:pt x="18455" y="19766"/>
                </a:lnTo>
                <a:lnTo>
                  <a:pt x="19117" y="19275"/>
                </a:lnTo>
                <a:lnTo>
                  <a:pt x="20234" y="18380"/>
                </a:lnTo>
                <a:lnTo>
                  <a:pt x="21062" y="17307"/>
                </a:lnTo>
                <a:lnTo>
                  <a:pt x="21600" y="16547"/>
                </a:lnTo>
                <a:lnTo>
                  <a:pt x="21600" y="15831"/>
                </a:lnTo>
                <a:lnTo>
                  <a:pt x="21600" y="10733"/>
                </a:lnTo>
                <a:lnTo>
                  <a:pt x="21600" y="9525"/>
                </a:lnTo>
                <a:lnTo>
                  <a:pt x="21600" y="8989"/>
                </a:lnTo>
                <a:lnTo>
                  <a:pt x="21434" y="8273"/>
                </a:lnTo>
                <a:lnTo>
                  <a:pt x="21062" y="7737"/>
                </a:lnTo>
                <a:lnTo>
                  <a:pt x="20566" y="7155"/>
                </a:lnTo>
                <a:lnTo>
                  <a:pt x="19903" y="6663"/>
                </a:lnTo>
                <a:lnTo>
                  <a:pt x="19283" y="6306"/>
                </a:lnTo>
                <a:lnTo>
                  <a:pt x="18621" y="6127"/>
                </a:lnTo>
                <a:lnTo>
                  <a:pt x="17752" y="5993"/>
                </a:lnTo>
                <a:close/>
              </a:path>
              <a:path w="21600" h="21600" extrusionOk="0">
                <a:moveTo>
                  <a:pt x="8152" y="3443"/>
                </a:moveTo>
                <a:lnTo>
                  <a:pt x="13862" y="3443"/>
                </a:lnTo>
              </a:path>
              <a:path w="21600" h="21600" extrusionOk="0">
                <a:moveTo>
                  <a:pt x="8152" y="5993"/>
                </a:moveTo>
                <a:lnTo>
                  <a:pt x="13862" y="5993"/>
                </a:lnTo>
              </a:path>
            </a:pathLst>
          </a:custGeom>
          <a:noFill/>
          <a:ln w="9525">
            <a:solidFill>
              <a:srgbClr val="000000"/>
            </a:solidFill>
            <a:miter lim="800000"/>
            <a:headEnd/>
            <a:tailEnd/>
          </a:ln>
          <a:effectLst/>
        </p:spPr>
        <p:txBody>
          <a:bodyPr/>
          <a:lstStyle/>
          <a:p>
            <a:pPr>
              <a:defRPr/>
            </a:pPr>
            <a:endParaRPr lang="ja-JP" altLang="en-US" sz="1286"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136" name="chair1"/>
          <p:cNvSpPr>
            <a:spLocks noEditPoints="1" noChangeArrowheads="1"/>
          </p:cNvSpPr>
          <p:nvPr/>
        </p:nvSpPr>
        <p:spPr bwMode="auto">
          <a:xfrm rot="10800000">
            <a:off x="4319569" y="3082185"/>
            <a:ext cx="138339" cy="164419"/>
          </a:xfrm>
          <a:custGeom>
            <a:avLst/>
            <a:gdLst>
              <a:gd name="T0" fmla="*/ 10800 w 21600"/>
              <a:gd name="T1" fmla="*/ 0 h 21600"/>
              <a:gd name="T2" fmla="*/ 21600 w 21600"/>
              <a:gd name="T3" fmla="*/ 10800 h 21600"/>
              <a:gd name="T4" fmla="*/ 10800 w 21600"/>
              <a:gd name="T5" fmla="*/ 21600 h 21600"/>
              <a:gd name="T6" fmla="*/ 0 w 21600"/>
              <a:gd name="T7" fmla="*/ 10800 h 21600"/>
              <a:gd name="T8" fmla="*/ 1593 w 21600"/>
              <a:gd name="T9" fmla="*/ 7848 h 21600"/>
              <a:gd name="T10" fmla="*/ 20317 w 21600"/>
              <a:gd name="T11" fmla="*/ 17575 h 21600"/>
            </a:gdLst>
            <a:ahLst/>
            <a:cxnLst>
              <a:cxn ang="0">
                <a:pos x="T0" y="T1"/>
              </a:cxn>
              <a:cxn ang="0">
                <a:pos x="T2" y="T3"/>
              </a:cxn>
              <a:cxn ang="0">
                <a:pos x="T4" y="T5"/>
              </a:cxn>
              <a:cxn ang="0">
                <a:pos x="T6" y="T7"/>
              </a:cxn>
            </a:cxnLst>
            <a:rect l="T8" t="T9" r="T10" b="T11"/>
            <a:pathLst>
              <a:path w="21600" h="21600" extrusionOk="0">
                <a:moveTo>
                  <a:pt x="17752" y="5993"/>
                </a:moveTo>
                <a:lnTo>
                  <a:pt x="13862" y="5993"/>
                </a:lnTo>
                <a:lnTo>
                  <a:pt x="13862" y="3443"/>
                </a:lnTo>
                <a:lnTo>
                  <a:pt x="18455" y="3443"/>
                </a:lnTo>
                <a:lnTo>
                  <a:pt x="18952" y="3443"/>
                </a:lnTo>
                <a:lnTo>
                  <a:pt x="19448" y="3354"/>
                </a:lnTo>
                <a:lnTo>
                  <a:pt x="19697" y="3220"/>
                </a:lnTo>
                <a:lnTo>
                  <a:pt x="20234" y="3041"/>
                </a:lnTo>
                <a:lnTo>
                  <a:pt x="20566" y="2817"/>
                </a:lnTo>
                <a:lnTo>
                  <a:pt x="20731" y="2460"/>
                </a:lnTo>
                <a:lnTo>
                  <a:pt x="20897" y="2102"/>
                </a:lnTo>
                <a:lnTo>
                  <a:pt x="20897" y="1744"/>
                </a:lnTo>
                <a:lnTo>
                  <a:pt x="20897" y="1431"/>
                </a:lnTo>
                <a:lnTo>
                  <a:pt x="20731" y="1073"/>
                </a:lnTo>
                <a:lnTo>
                  <a:pt x="20566" y="716"/>
                </a:lnTo>
                <a:lnTo>
                  <a:pt x="20234" y="492"/>
                </a:lnTo>
                <a:lnTo>
                  <a:pt x="19697" y="224"/>
                </a:lnTo>
                <a:lnTo>
                  <a:pt x="19448" y="134"/>
                </a:lnTo>
                <a:lnTo>
                  <a:pt x="18952" y="0"/>
                </a:lnTo>
                <a:lnTo>
                  <a:pt x="18455" y="0"/>
                </a:lnTo>
                <a:lnTo>
                  <a:pt x="10966" y="0"/>
                </a:lnTo>
                <a:lnTo>
                  <a:pt x="3641" y="0"/>
                </a:lnTo>
                <a:lnTo>
                  <a:pt x="3145" y="0"/>
                </a:lnTo>
                <a:lnTo>
                  <a:pt x="2648" y="134"/>
                </a:lnTo>
                <a:lnTo>
                  <a:pt x="2276" y="224"/>
                </a:lnTo>
                <a:lnTo>
                  <a:pt x="1945" y="492"/>
                </a:lnTo>
                <a:lnTo>
                  <a:pt x="1697" y="716"/>
                </a:lnTo>
                <a:lnTo>
                  <a:pt x="1366" y="1073"/>
                </a:lnTo>
                <a:lnTo>
                  <a:pt x="1200" y="1431"/>
                </a:lnTo>
                <a:lnTo>
                  <a:pt x="1200" y="1744"/>
                </a:lnTo>
                <a:lnTo>
                  <a:pt x="1200" y="2102"/>
                </a:lnTo>
                <a:lnTo>
                  <a:pt x="1366" y="2460"/>
                </a:lnTo>
                <a:lnTo>
                  <a:pt x="1697" y="2817"/>
                </a:lnTo>
                <a:lnTo>
                  <a:pt x="1945" y="3041"/>
                </a:lnTo>
                <a:lnTo>
                  <a:pt x="2276" y="3220"/>
                </a:lnTo>
                <a:lnTo>
                  <a:pt x="2648" y="3354"/>
                </a:lnTo>
                <a:lnTo>
                  <a:pt x="3145" y="3443"/>
                </a:lnTo>
                <a:lnTo>
                  <a:pt x="3641" y="3443"/>
                </a:lnTo>
                <a:lnTo>
                  <a:pt x="8152" y="3443"/>
                </a:lnTo>
                <a:lnTo>
                  <a:pt x="8152" y="5993"/>
                </a:lnTo>
                <a:lnTo>
                  <a:pt x="3890" y="5993"/>
                </a:lnTo>
                <a:lnTo>
                  <a:pt x="3145" y="6127"/>
                </a:lnTo>
                <a:lnTo>
                  <a:pt x="2276" y="6306"/>
                </a:lnTo>
                <a:lnTo>
                  <a:pt x="1697" y="6663"/>
                </a:lnTo>
                <a:lnTo>
                  <a:pt x="1200" y="7155"/>
                </a:lnTo>
                <a:lnTo>
                  <a:pt x="662" y="7737"/>
                </a:lnTo>
                <a:lnTo>
                  <a:pt x="166" y="8273"/>
                </a:lnTo>
                <a:lnTo>
                  <a:pt x="0" y="8989"/>
                </a:lnTo>
                <a:lnTo>
                  <a:pt x="0" y="9525"/>
                </a:lnTo>
                <a:lnTo>
                  <a:pt x="0" y="10822"/>
                </a:lnTo>
                <a:lnTo>
                  <a:pt x="0" y="15831"/>
                </a:lnTo>
                <a:lnTo>
                  <a:pt x="166" y="16547"/>
                </a:lnTo>
                <a:lnTo>
                  <a:pt x="662" y="17307"/>
                </a:lnTo>
                <a:lnTo>
                  <a:pt x="1697" y="18380"/>
                </a:lnTo>
                <a:lnTo>
                  <a:pt x="2814" y="19275"/>
                </a:lnTo>
                <a:lnTo>
                  <a:pt x="3641" y="19766"/>
                </a:lnTo>
                <a:lnTo>
                  <a:pt x="4428" y="20169"/>
                </a:lnTo>
                <a:lnTo>
                  <a:pt x="5421" y="20527"/>
                </a:lnTo>
                <a:lnTo>
                  <a:pt x="6372" y="20884"/>
                </a:lnTo>
                <a:lnTo>
                  <a:pt x="7572" y="21242"/>
                </a:lnTo>
                <a:lnTo>
                  <a:pt x="8648" y="21466"/>
                </a:lnTo>
                <a:lnTo>
                  <a:pt x="9766" y="21600"/>
                </a:lnTo>
                <a:lnTo>
                  <a:pt x="11131" y="21600"/>
                </a:lnTo>
                <a:lnTo>
                  <a:pt x="12414" y="21600"/>
                </a:lnTo>
                <a:lnTo>
                  <a:pt x="13779" y="21466"/>
                </a:lnTo>
                <a:lnTo>
                  <a:pt x="14855" y="21242"/>
                </a:lnTo>
                <a:lnTo>
                  <a:pt x="15807" y="20884"/>
                </a:lnTo>
                <a:lnTo>
                  <a:pt x="16841" y="20527"/>
                </a:lnTo>
                <a:lnTo>
                  <a:pt x="17669" y="20169"/>
                </a:lnTo>
                <a:lnTo>
                  <a:pt x="18455" y="19766"/>
                </a:lnTo>
                <a:lnTo>
                  <a:pt x="19117" y="19275"/>
                </a:lnTo>
                <a:lnTo>
                  <a:pt x="20234" y="18380"/>
                </a:lnTo>
                <a:lnTo>
                  <a:pt x="21062" y="17307"/>
                </a:lnTo>
                <a:lnTo>
                  <a:pt x="21600" y="16547"/>
                </a:lnTo>
                <a:lnTo>
                  <a:pt x="21600" y="15831"/>
                </a:lnTo>
                <a:lnTo>
                  <a:pt x="21600" y="10733"/>
                </a:lnTo>
                <a:lnTo>
                  <a:pt x="21600" y="9525"/>
                </a:lnTo>
                <a:lnTo>
                  <a:pt x="21600" y="8989"/>
                </a:lnTo>
                <a:lnTo>
                  <a:pt x="21434" y="8273"/>
                </a:lnTo>
                <a:lnTo>
                  <a:pt x="21062" y="7737"/>
                </a:lnTo>
                <a:lnTo>
                  <a:pt x="20566" y="7155"/>
                </a:lnTo>
                <a:lnTo>
                  <a:pt x="19903" y="6663"/>
                </a:lnTo>
                <a:lnTo>
                  <a:pt x="19283" y="6306"/>
                </a:lnTo>
                <a:lnTo>
                  <a:pt x="18621" y="6127"/>
                </a:lnTo>
                <a:lnTo>
                  <a:pt x="17752" y="5993"/>
                </a:lnTo>
                <a:close/>
              </a:path>
              <a:path w="21600" h="21600" extrusionOk="0">
                <a:moveTo>
                  <a:pt x="8152" y="3443"/>
                </a:moveTo>
                <a:lnTo>
                  <a:pt x="13862" y="3443"/>
                </a:lnTo>
              </a:path>
              <a:path w="21600" h="21600" extrusionOk="0">
                <a:moveTo>
                  <a:pt x="8152" y="5993"/>
                </a:moveTo>
                <a:lnTo>
                  <a:pt x="13862" y="5993"/>
                </a:lnTo>
              </a:path>
            </a:pathLst>
          </a:custGeom>
          <a:noFill/>
          <a:ln w="9525">
            <a:solidFill>
              <a:srgbClr val="000000"/>
            </a:solidFill>
            <a:miter lim="800000"/>
            <a:headEnd/>
            <a:tailEnd/>
          </a:ln>
          <a:effectLst/>
        </p:spPr>
        <p:txBody>
          <a:bodyPr/>
          <a:lstStyle/>
          <a:p>
            <a:pPr>
              <a:defRPr/>
            </a:pPr>
            <a:endParaRPr lang="ja-JP" altLang="en-US" sz="1286"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137" name="chair1"/>
          <p:cNvSpPr>
            <a:spLocks noEditPoints="1" noChangeArrowheads="1"/>
          </p:cNvSpPr>
          <p:nvPr/>
        </p:nvSpPr>
        <p:spPr bwMode="auto">
          <a:xfrm rot="10800000">
            <a:off x="4550389" y="3328779"/>
            <a:ext cx="138339" cy="164419"/>
          </a:xfrm>
          <a:custGeom>
            <a:avLst/>
            <a:gdLst>
              <a:gd name="T0" fmla="*/ 10800 w 21600"/>
              <a:gd name="T1" fmla="*/ 0 h 21600"/>
              <a:gd name="T2" fmla="*/ 21600 w 21600"/>
              <a:gd name="T3" fmla="*/ 10800 h 21600"/>
              <a:gd name="T4" fmla="*/ 10800 w 21600"/>
              <a:gd name="T5" fmla="*/ 21600 h 21600"/>
              <a:gd name="T6" fmla="*/ 0 w 21600"/>
              <a:gd name="T7" fmla="*/ 10800 h 21600"/>
              <a:gd name="T8" fmla="*/ 1593 w 21600"/>
              <a:gd name="T9" fmla="*/ 7848 h 21600"/>
              <a:gd name="T10" fmla="*/ 20317 w 21600"/>
              <a:gd name="T11" fmla="*/ 17575 h 21600"/>
            </a:gdLst>
            <a:ahLst/>
            <a:cxnLst>
              <a:cxn ang="0">
                <a:pos x="T0" y="T1"/>
              </a:cxn>
              <a:cxn ang="0">
                <a:pos x="T2" y="T3"/>
              </a:cxn>
              <a:cxn ang="0">
                <a:pos x="T4" y="T5"/>
              </a:cxn>
              <a:cxn ang="0">
                <a:pos x="T6" y="T7"/>
              </a:cxn>
            </a:cxnLst>
            <a:rect l="T8" t="T9" r="T10" b="T11"/>
            <a:pathLst>
              <a:path w="21600" h="21600" extrusionOk="0">
                <a:moveTo>
                  <a:pt x="17752" y="5993"/>
                </a:moveTo>
                <a:lnTo>
                  <a:pt x="13862" y="5993"/>
                </a:lnTo>
                <a:lnTo>
                  <a:pt x="13862" y="3443"/>
                </a:lnTo>
                <a:lnTo>
                  <a:pt x="18455" y="3443"/>
                </a:lnTo>
                <a:lnTo>
                  <a:pt x="18952" y="3443"/>
                </a:lnTo>
                <a:lnTo>
                  <a:pt x="19448" y="3354"/>
                </a:lnTo>
                <a:lnTo>
                  <a:pt x="19697" y="3220"/>
                </a:lnTo>
                <a:lnTo>
                  <a:pt x="20234" y="3041"/>
                </a:lnTo>
                <a:lnTo>
                  <a:pt x="20566" y="2817"/>
                </a:lnTo>
                <a:lnTo>
                  <a:pt x="20731" y="2460"/>
                </a:lnTo>
                <a:lnTo>
                  <a:pt x="20897" y="2102"/>
                </a:lnTo>
                <a:lnTo>
                  <a:pt x="20897" y="1744"/>
                </a:lnTo>
                <a:lnTo>
                  <a:pt x="20897" y="1431"/>
                </a:lnTo>
                <a:lnTo>
                  <a:pt x="20731" y="1073"/>
                </a:lnTo>
                <a:lnTo>
                  <a:pt x="20566" y="716"/>
                </a:lnTo>
                <a:lnTo>
                  <a:pt x="20234" y="492"/>
                </a:lnTo>
                <a:lnTo>
                  <a:pt x="19697" y="224"/>
                </a:lnTo>
                <a:lnTo>
                  <a:pt x="19448" y="134"/>
                </a:lnTo>
                <a:lnTo>
                  <a:pt x="18952" y="0"/>
                </a:lnTo>
                <a:lnTo>
                  <a:pt x="18455" y="0"/>
                </a:lnTo>
                <a:lnTo>
                  <a:pt x="10966" y="0"/>
                </a:lnTo>
                <a:lnTo>
                  <a:pt x="3641" y="0"/>
                </a:lnTo>
                <a:lnTo>
                  <a:pt x="3145" y="0"/>
                </a:lnTo>
                <a:lnTo>
                  <a:pt x="2648" y="134"/>
                </a:lnTo>
                <a:lnTo>
                  <a:pt x="2276" y="224"/>
                </a:lnTo>
                <a:lnTo>
                  <a:pt x="1945" y="492"/>
                </a:lnTo>
                <a:lnTo>
                  <a:pt x="1697" y="716"/>
                </a:lnTo>
                <a:lnTo>
                  <a:pt x="1366" y="1073"/>
                </a:lnTo>
                <a:lnTo>
                  <a:pt x="1200" y="1431"/>
                </a:lnTo>
                <a:lnTo>
                  <a:pt x="1200" y="1744"/>
                </a:lnTo>
                <a:lnTo>
                  <a:pt x="1200" y="2102"/>
                </a:lnTo>
                <a:lnTo>
                  <a:pt x="1366" y="2460"/>
                </a:lnTo>
                <a:lnTo>
                  <a:pt x="1697" y="2817"/>
                </a:lnTo>
                <a:lnTo>
                  <a:pt x="1945" y="3041"/>
                </a:lnTo>
                <a:lnTo>
                  <a:pt x="2276" y="3220"/>
                </a:lnTo>
                <a:lnTo>
                  <a:pt x="2648" y="3354"/>
                </a:lnTo>
                <a:lnTo>
                  <a:pt x="3145" y="3443"/>
                </a:lnTo>
                <a:lnTo>
                  <a:pt x="3641" y="3443"/>
                </a:lnTo>
                <a:lnTo>
                  <a:pt x="8152" y="3443"/>
                </a:lnTo>
                <a:lnTo>
                  <a:pt x="8152" y="5993"/>
                </a:lnTo>
                <a:lnTo>
                  <a:pt x="3890" y="5993"/>
                </a:lnTo>
                <a:lnTo>
                  <a:pt x="3145" y="6127"/>
                </a:lnTo>
                <a:lnTo>
                  <a:pt x="2276" y="6306"/>
                </a:lnTo>
                <a:lnTo>
                  <a:pt x="1697" y="6663"/>
                </a:lnTo>
                <a:lnTo>
                  <a:pt x="1200" y="7155"/>
                </a:lnTo>
                <a:lnTo>
                  <a:pt x="662" y="7737"/>
                </a:lnTo>
                <a:lnTo>
                  <a:pt x="166" y="8273"/>
                </a:lnTo>
                <a:lnTo>
                  <a:pt x="0" y="8989"/>
                </a:lnTo>
                <a:lnTo>
                  <a:pt x="0" y="9525"/>
                </a:lnTo>
                <a:lnTo>
                  <a:pt x="0" y="10822"/>
                </a:lnTo>
                <a:lnTo>
                  <a:pt x="0" y="15831"/>
                </a:lnTo>
                <a:lnTo>
                  <a:pt x="166" y="16547"/>
                </a:lnTo>
                <a:lnTo>
                  <a:pt x="662" y="17307"/>
                </a:lnTo>
                <a:lnTo>
                  <a:pt x="1697" y="18380"/>
                </a:lnTo>
                <a:lnTo>
                  <a:pt x="2814" y="19275"/>
                </a:lnTo>
                <a:lnTo>
                  <a:pt x="3641" y="19766"/>
                </a:lnTo>
                <a:lnTo>
                  <a:pt x="4428" y="20169"/>
                </a:lnTo>
                <a:lnTo>
                  <a:pt x="5421" y="20527"/>
                </a:lnTo>
                <a:lnTo>
                  <a:pt x="6372" y="20884"/>
                </a:lnTo>
                <a:lnTo>
                  <a:pt x="7572" y="21242"/>
                </a:lnTo>
                <a:lnTo>
                  <a:pt x="8648" y="21466"/>
                </a:lnTo>
                <a:lnTo>
                  <a:pt x="9766" y="21600"/>
                </a:lnTo>
                <a:lnTo>
                  <a:pt x="11131" y="21600"/>
                </a:lnTo>
                <a:lnTo>
                  <a:pt x="12414" y="21600"/>
                </a:lnTo>
                <a:lnTo>
                  <a:pt x="13779" y="21466"/>
                </a:lnTo>
                <a:lnTo>
                  <a:pt x="14855" y="21242"/>
                </a:lnTo>
                <a:lnTo>
                  <a:pt x="15807" y="20884"/>
                </a:lnTo>
                <a:lnTo>
                  <a:pt x="16841" y="20527"/>
                </a:lnTo>
                <a:lnTo>
                  <a:pt x="17669" y="20169"/>
                </a:lnTo>
                <a:lnTo>
                  <a:pt x="18455" y="19766"/>
                </a:lnTo>
                <a:lnTo>
                  <a:pt x="19117" y="19275"/>
                </a:lnTo>
                <a:lnTo>
                  <a:pt x="20234" y="18380"/>
                </a:lnTo>
                <a:lnTo>
                  <a:pt x="21062" y="17307"/>
                </a:lnTo>
                <a:lnTo>
                  <a:pt x="21600" y="16547"/>
                </a:lnTo>
                <a:lnTo>
                  <a:pt x="21600" y="15831"/>
                </a:lnTo>
                <a:lnTo>
                  <a:pt x="21600" y="10733"/>
                </a:lnTo>
                <a:lnTo>
                  <a:pt x="21600" y="9525"/>
                </a:lnTo>
                <a:lnTo>
                  <a:pt x="21600" y="8989"/>
                </a:lnTo>
                <a:lnTo>
                  <a:pt x="21434" y="8273"/>
                </a:lnTo>
                <a:lnTo>
                  <a:pt x="21062" y="7737"/>
                </a:lnTo>
                <a:lnTo>
                  <a:pt x="20566" y="7155"/>
                </a:lnTo>
                <a:lnTo>
                  <a:pt x="19903" y="6663"/>
                </a:lnTo>
                <a:lnTo>
                  <a:pt x="19283" y="6306"/>
                </a:lnTo>
                <a:lnTo>
                  <a:pt x="18621" y="6127"/>
                </a:lnTo>
                <a:lnTo>
                  <a:pt x="17752" y="5993"/>
                </a:lnTo>
                <a:close/>
              </a:path>
              <a:path w="21600" h="21600" extrusionOk="0">
                <a:moveTo>
                  <a:pt x="8152" y="3443"/>
                </a:moveTo>
                <a:lnTo>
                  <a:pt x="13862" y="3443"/>
                </a:lnTo>
              </a:path>
              <a:path w="21600" h="21600" extrusionOk="0">
                <a:moveTo>
                  <a:pt x="8152" y="5993"/>
                </a:moveTo>
                <a:lnTo>
                  <a:pt x="13862" y="5993"/>
                </a:lnTo>
              </a:path>
            </a:pathLst>
          </a:custGeom>
          <a:noFill/>
          <a:ln w="9525">
            <a:solidFill>
              <a:srgbClr val="000000"/>
            </a:solidFill>
            <a:miter lim="800000"/>
            <a:headEnd/>
            <a:tailEnd/>
          </a:ln>
          <a:effectLst/>
        </p:spPr>
        <p:txBody>
          <a:bodyPr/>
          <a:lstStyle/>
          <a:p>
            <a:pPr>
              <a:defRPr/>
            </a:pPr>
            <a:endParaRPr lang="ja-JP" altLang="en-US" sz="1286"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138" name="chair1"/>
          <p:cNvSpPr>
            <a:spLocks noEditPoints="1" noChangeArrowheads="1"/>
          </p:cNvSpPr>
          <p:nvPr/>
        </p:nvSpPr>
        <p:spPr bwMode="auto">
          <a:xfrm rot="10800000">
            <a:off x="4775194" y="3326948"/>
            <a:ext cx="138339" cy="164419"/>
          </a:xfrm>
          <a:custGeom>
            <a:avLst/>
            <a:gdLst>
              <a:gd name="T0" fmla="*/ 10800 w 21600"/>
              <a:gd name="T1" fmla="*/ 0 h 21600"/>
              <a:gd name="T2" fmla="*/ 21600 w 21600"/>
              <a:gd name="T3" fmla="*/ 10800 h 21600"/>
              <a:gd name="T4" fmla="*/ 10800 w 21600"/>
              <a:gd name="T5" fmla="*/ 21600 h 21600"/>
              <a:gd name="T6" fmla="*/ 0 w 21600"/>
              <a:gd name="T7" fmla="*/ 10800 h 21600"/>
              <a:gd name="T8" fmla="*/ 1593 w 21600"/>
              <a:gd name="T9" fmla="*/ 7848 h 21600"/>
              <a:gd name="T10" fmla="*/ 20317 w 21600"/>
              <a:gd name="T11" fmla="*/ 17575 h 21600"/>
            </a:gdLst>
            <a:ahLst/>
            <a:cxnLst>
              <a:cxn ang="0">
                <a:pos x="T0" y="T1"/>
              </a:cxn>
              <a:cxn ang="0">
                <a:pos x="T2" y="T3"/>
              </a:cxn>
              <a:cxn ang="0">
                <a:pos x="T4" y="T5"/>
              </a:cxn>
              <a:cxn ang="0">
                <a:pos x="T6" y="T7"/>
              </a:cxn>
            </a:cxnLst>
            <a:rect l="T8" t="T9" r="T10" b="T11"/>
            <a:pathLst>
              <a:path w="21600" h="21600" extrusionOk="0">
                <a:moveTo>
                  <a:pt x="17752" y="5993"/>
                </a:moveTo>
                <a:lnTo>
                  <a:pt x="13862" y="5993"/>
                </a:lnTo>
                <a:lnTo>
                  <a:pt x="13862" y="3443"/>
                </a:lnTo>
                <a:lnTo>
                  <a:pt x="18455" y="3443"/>
                </a:lnTo>
                <a:lnTo>
                  <a:pt x="18952" y="3443"/>
                </a:lnTo>
                <a:lnTo>
                  <a:pt x="19448" y="3354"/>
                </a:lnTo>
                <a:lnTo>
                  <a:pt x="19697" y="3220"/>
                </a:lnTo>
                <a:lnTo>
                  <a:pt x="20234" y="3041"/>
                </a:lnTo>
                <a:lnTo>
                  <a:pt x="20566" y="2817"/>
                </a:lnTo>
                <a:lnTo>
                  <a:pt x="20731" y="2460"/>
                </a:lnTo>
                <a:lnTo>
                  <a:pt x="20897" y="2102"/>
                </a:lnTo>
                <a:lnTo>
                  <a:pt x="20897" y="1744"/>
                </a:lnTo>
                <a:lnTo>
                  <a:pt x="20897" y="1431"/>
                </a:lnTo>
                <a:lnTo>
                  <a:pt x="20731" y="1073"/>
                </a:lnTo>
                <a:lnTo>
                  <a:pt x="20566" y="716"/>
                </a:lnTo>
                <a:lnTo>
                  <a:pt x="20234" y="492"/>
                </a:lnTo>
                <a:lnTo>
                  <a:pt x="19697" y="224"/>
                </a:lnTo>
                <a:lnTo>
                  <a:pt x="19448" y="134"/>
                </a:lnTo>
                <a:lnTo>
                  <a:pt x="18952" y="0"/>
                </a:lnTo>
                <a:lnTo>
                  <a:pt x="18455" y="0"/>
                </a:lnTo>
                <a:lnTo>
                  <a:pt x="10966" y="0"/>
                </a:lnTo>
                <a:lnTo>
                  <a:pt x="3641" y="0"/>
                </a:lnTo>
                <a:lnTo>
                  <a:pt x="3145" y="0"/>
                </a:lnTo>
                <a:lnTo>
                  <a:pt x="2648" y="134"/>
                </a:lnTo>
                <a:lnTo>
                  <a:pt x="2276" y="224"/>
                </a:lnTo>
                <a:lnTo>
                  <a:pt x="1945" y="492"/>
                </a:lnTo>
                <a:lnTo>
                  <a:pt x="1697" y="716"/>
                </a:lnTo>
                <a:lnTo>
                  <a:pt x="1366" y="1073"/>
                </a:lnTo>
                <a:lnTo>
                  <a:pt x="1200" y="1431"/>
                </a:lnTo>
                <a:lnTo>
                  <a:pt x="1200" y="1744"/>
                </a:lnTo>
                <a:lnTo>
                  <a:pt x="1200" y="2102"/>
                </a:lnTo>
                <a:lnTo>
                  <a:pt x="1366" y="2460"/>
                </a:lnTo>
                <a:lnTo>
                  <a:pt x="1697" y="2817"/>
                </a:lnTo>
                <a:lnTo>
                  <a:pt x="1945" y="3041"/>
                </a:lnTo>
                <a:lnTo>
                  <a:pt x="2276" y="3220"/>
                </a:lnTo>
                <a:lnTo>
                  <a:pt x="2648" y="3354"/>
                </a:lnTo>
                <a:lnTo>
                  <a:pt x="3145" y="3443"/>
                </a:lnTo>
                <a:lnTo>
                  <a:pt x="3641" y="3443"/>
                </a:lnTo>
                <a:lnTo>
                  <a:pt x="8152" y="3443"/>
                </a:lnTo>
                <a:lnTo>
                  <a:pt x="8152" y="5993"/>
                </a:lnTo>
                <a:lnTo>
                  <a:pt x="3890" y="5993"/>
                </a:lnTo>
                <a:lnTo>
                  <a:pt x="3145" y="6127"/>
                </a:lnTo>
                <a:lnTo>
                  <a:pt x="2276" y="6306"/>
                </a:lnTo>
                <a:lnTo>
                  <a:pt x="1697" y="6663"/>
                </a:lnTo>
                <a:lnTo>
                  <a:pt x="1200" y="7155"/>
                </a:lnTo>
                <a:lnTo>
                  <a:pt x="662" y="7737"/>
                </a:lnTo>
                <a:lnTo>
                  <a:pt x="166" y="8273"/>
                </a:lnTo>
                <a:lnTo>
                  <a:pt x="0" y="8989"/>
                </a:lnTo>
                <a:lnTo>
                  <a:pt x="0" y="9525"/>
                </a:lnTo>
                <a:lnTo>
                  <a:pt x="0" y="10822"/>
                </a:lnTo>
                <a:lnTo>
                  <a:pt x="0" y="15831"/>
                </a:lnTo>
                <a:lnTo>
                  <a:pt x="166" y="16547"/>
                </a:lnTo>
                <a:lnTo>
                  <a:pt x="662" y="17307"/>
                </a:lnTo>
                <a:lnTo>
                  <a:pt x="1697" y="18380"/>
                </a:lnTo>
                <a:lnTo>
                  <a:pt x="2814" y="19275"/>
                </a:lnTo>
                <a:lnTo>
                  <a:pt x="3641" y="19766"/>
                </a:lnTo>
                <a:lnTo>
                  <a:pt x="4428" y="20169"/>
                </a:lnTo>
                <a:lnTo>
                  <a:pt x="5421" y="20527"/>
                </a:lnTo>
                <a:lnTo>
                  <a:pt x="6372" y="20884"/>
                </a:lnTo>
                <a:lnTo>
                  <a:pt x="7572" y="21242"/>
                </a:lnTo>
                <a:lnTo>
                  <a:pt x="8648" y="21466"/>
                </a:lnTo>
                <a:lnTo>
                  <a:pt x="9766" y="21600"/>
                </a:lnTo>
                <a:lnTo>
                  <a:pt x="11131" y="21600"/>
                </a:lnTo>
                <a:lnTo>
                  <a:pt x="12414" y="21600"/>
                </a:lnTo>
                <a:lnTo>
                  <a:pt x="13779" y="21466"/>
                </a:lnTo>
                <a:lnTo>
                  <a:pt x="14855" y="21242"/>
                </a:lnTo>
                <a:lnTo>
                  <a:pt x="15807" y="20884"/>
                </a:lnTo>
                <a:lnTo>
                  <a:pt x="16841" y="20527"/>
                </a:lnTo>
                <a:lnTo>
                  <a:pt x="17669" y="20169"/>
                </a:lnTo>
                <a:lnTo>
                  <a:pt x="18455" y="19766"/>
                </a:lnTo>
                <a:lnTo>
                  <a:pt x="19117" y="19275"/>
                </a:lnTo>
                <a:lnTo>
                  <a:pt x="20234" y="18380"/>
                </a:lnTo>
                <a:lnTo>
                  <a:pt x="21062" y="17307"/>
                </a:lnTo>
                <a:lnTo>
                  <a:pt x="21600" y="16547"/>
                </a:lnTo>
                <a:lnTo>
                  <a:pt x="21600" y="15831"/>
                </a:lnTo>
                <a:lnTo>
                  <a:pt x="21600" y="10733"/>
                </a:lnTo>
                <a:lnTo>
                  <a:pt x="21600" y="9525"/>
                </a:lnTo>
                <a:lnTo>
                  <a:pt x="21600" y="8989"/>
                </a:lnTo>
                <a:lnTo>
                  <a:pt x="21434" y="8273"/>
                </a:lnTo>
                <a:lnTo>
                  <a:pt x="21062" y="7737"/>
                </a:lnTo>
                <a:lnTo>
                  <a:pt x="20566" y="7155"/>
                </a:lnTo>
                <a:lnTo>
                  <a:pt x="19903" y="6663"/>
                </a:lnTo>
                <a:lnTo>
                  <a:pt x="19283" y="6306"/>
                </a:lnTo>
                <a:lnTo>
                  <a:pt x="18621" y="6127"/>
                </a:lnTo>
                <a:lnTo>
                  <a:pt x="17752" y="5993"/>
                </a:lnTo>
                <a:close/>
              </a:path>
              <a:path w="21600" h="21600" extrusionOk="0">
                <a:moveTo>
                  <a:pt x="8152" y="3443"/>
                </a:moveTo>
                <a:lnTo>
                  <a:pt x="13862" y="3443"/>
                </a:lnTo>
              </a:path>
              <a:path w="21600" h="21600" extrusionOk="0">
                <a:moveTo>
                  <a:pt x="8152" y="5993"/>
                </a:moveTo>
                <a:lnTo>
                  <a:pt x="13862" y="5993"/>
                </a:lnTo>
              </a:path>
            </a:pathLst>
          </a:custGeom>
          <a:noFill/>
          <a:ln w="9525">
            <a:solidFill>
              <a:srgbClr val="000000"/>
            </a:solidFill>
            <a:miter lim="800000"/>
            <a:headEnd/>
            <a:tailEnd/>
          </a:ln>
          <a:effectLst/>
        </p:spPr>
        <p:txBody>
          <a:bodyPr/>
          <a:lstStyle/>
          <a:p>
            <a:pPr>
              <a:defRPr/>
            </a:pPr>
            <a:endParaRPr lang="ja-JP" altLang="en-US" sz="1286"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139" name="chair1"/>
          <p:cNvSpPr>
            <a:spLocks noEditPoints="1" noChangeArrowheads="1"/>
          </p:cNvSpPr>
          <p:nvPr/>
        </p:nvSpPr>
        <p:spPr bwMode="auto">
          <a:xfrm rot="10800000">
            <a:off x="4330431" y="3329421"/>
            <a:ext cx="138339" cy="164419"/>
          </a:xfrm>
          <a:custGeom>
            <a:avLst/>
            <a:gdLst>
              <a:gd name="T0" fmla="*/ 10800 w 21600"/>
              <a:gd name="T1" fmla="*/ 0 h 21600"/>
              <a:gd name="T2" fmla="*/ 21600 w 21600"/>
              <a:gd name="T3" fmla="*/ 10800 h 21600"/>
              <a:gd name="T4" fmla="*/ 10800 w 21600"/>
              <a:gd name="T5" fmla="*/ 21600 h 21600"/>
              <a:gd name="T6" fmla="*/ 0 w 21600"/>
              <a:gd name="T7" fmla="*/ 10800 h 21600"/>
              <a:gd name="T8" fmla="*/ 1593 w 21600"/>
              <a:gd name="T9" fmla="*/ 7848 h 21600"/>
              <a:gd name="T10" fmla="*/ 20317 w 21600"/>
              <a:gd name="T11" fmla="*/ 17575 h 21600"/>
            </a:gdLst>
            <a:ahLst/>
            <a:cxnLst>
              <a:cxn ang="0">
                <a:pos x="T0" y="T1"/>
              </a:cxn>
              <a:cxn ang="0">
                <a:pos x="T2" y="T3"/>
              </a:cxn>
              <a:cxn ang="0">
                <a:pos x="T4" y="T5"/>
              </a:cxn>
              <a:cxn ang="0">
                <a:pos x="T6" y="T7"/>
              </a:cxn>
            </a:cxnLst>
            <a:rect l="T8" t="T9" r="T10" b="T11"/>
            <a:pathLst>
              <a:path w="21600" h="21600" extrusionOk="0">
                <a:moveTo>
                  <a:pt x="17752" y="5993"/>
                </a:moveTo>
                <a:lnTo>
                  <a:pt x="13862" y="5993"/>
                </a:lnTo>
                <a:lnTo>
                  <a:pt x="13862" y="3443"/>
                </a:lnTo>
                <a:lnTo>
                  <a:pt x="18455" y="3443"/>
                </a:lnTo>
                <a:lnTo>
                  <a:pt x="18952" y="3443"/>
                </a:lnTo>
                <a:lnTo>
                  <a:pt x="19448" y="3354"/>
                </a:lnTo>
                <a:lnTo>
                  <a:pt x="19697" y="3220"/>
                </a:lnTo>
                <a:lnTo>
                  <a:pt x="20234" y="3041"/>
                </a:lnTo>
                <a:lnTo>
                  <a:pt x="20566" y="2817"/>
                </a:lnTo>
                <a:lnTo>
                  <a:pt x="20731" y="2460"/>
                </a:lnTo>
                <a:lnTo>
                  <a:pt x="20897" y="2102"/>
                </a:lnTo>
                <a:lnTo>
                  <a:pt x="20897" y="1744"/>
                </a:lnTo>
                <a:lnTo>
                  <a:pt x="20897" y="1431"/>
                </a:lnTo>
                <a:lnTo>
                  <a:pt x="20731" y="1073"/>
                </a:lnTo>
                <a:lnTo>
                  <a:pt x="20566" y="716"/>
                </a:lnTo>
                <a:lnTo>
                  <a:pt x="20234" y="492"/>
                </a:lnTo>
                <a:lnTo>
                  <a:pt x="19697" y="224"/>
                </a:lnTo>
                <a:lnTo>
                  <a:pt x="19448" y="134"/>
                </a:lnTo>
                <a:lnTo>
                  <a:pt x="18952" y="0"/>
                </a:lnTo>
                <a:lnTo>
                  <a:pt x="18455" y="0"/>
                </a:lnTo>
                <a:lnTo>
                  <a:pt x="10966" y="0"/>
                </a:lnTo>
                <a:lnTo>
                  <a:pt x="3641" y="0"/>
                </a:lnTo>
                <a:lnTo>
                  <a:pt x="3145" y="0"/>
                </a:lnTo>
                <a:lnTo>
                  <a:pt x="2648" y="134"/>
                </a:lnTo>
                <a:lnTo>
                  <a:pt x="2276" y="224"/>
                </a:lnTo>
                <a:lnTo>
                  <a:pt x="1945" y="492"/>
                </a:lnTo>
                <a:lnTo>
                  <a:pt x="1697" y="716"/>
                </a:lnTo>
                <a:lnTo>
                  <a:pt x="1366" y="1073"/>
                </a:lnTo>
                <a:lnTo>
                  <a:pt x="1200" y="1431"/>
                </a:lnTo>
                <a:lnTo>
                  <a:pt x="1200" y="1744"/>
                </a:lnTo>
                <a:lnTo>
                  <a:pt x="1200" y="2102"/>
                </a:lnTo>
                <a:lnTo>
                  <a:pt x="1366" y="2460"/>
                </a:lnTo>
                <a:lnTo>
                  <a:pt x="1697" y="2817"/>
                </a:lnTo>
                <a:lnTo>
                  <a:pt x="1945" y="3041"/>
                </a:lnTo>
                <a:lnTo>
                  <a:pt x="2276" y="3220"/>
                </a:lnTo>
                <a:lnTo>
                  <a:pt x="2648" y="3354"/>
                </a:lnTo>
                <a:lnTo>
                  <a:pt x="3145" y="3443"/>
                </a:lnTo>
                <a:lnTo>
                  <a:pt x="3641" y="3443"/>
                </a:lnTo>
                <a:lnTo>
                  <a:pt x="8152" y="3443"/>
                </a:lnTo>
                <a:lnTo>
                  <a:pt x="8152" y="5993"/>
                </a:lnTo>
                <a:lnTo>
                  <a:pt x="3890" y="5993"/>
                </a:lnTo>
                <a:lnTo>
                  <a:pt x="3145" y="6127"/>
                </a:lnTo>
                <a:lnTo>
                  <a:pt x="2276" y="6306"/>
                </a:lnTo>
                <a:lnTo>
                  <a:pt x="1697" y="6663"/>
                </a:lnTo>
                <a:lnTo>
                  <a:pt x="1200" y="7155"/>
                </a:lnTo>
                <a:lnTo>
                  <a:pt x="662" y="7737"/>
                </a:lnTo>
                <a:lnTo>
                  <a:pt x="166" y="8273"/>
                </a:lnTo>
                <a:lnTo>
                  <a:pt x="0" y="8989"/>
                </a:lnTo>
                <a:lnTo>
                  <a:pt x="0" y="9525"/>
                </a:lnTo>
                <a:lnTo>
                  <a:pt x="0" y="10822"/>
                </a:lnTo>
                <a:lnTo>
                  <a:pt x="0" y="15831"/>
                </a:lnTo>
                <a:lnTo>
                  <a:pt x="166" y="16547"/>
                </a:lnTo>
                <a:lnTo>
                  <a:pt x="662" y="17307"/>
                </a:lnTo>
                <a:lnTo>
                  <a:pt x="1697" y="18380"/>
                </a:lnTo>
                <a:lnTo>
                  <a:pt x="2814" y="19275"/>
                </a:lnTo>
                <a:lnTo>
                  <a:pt x="3641" y="19766"/>
                </a:lnTo>
                <a:lnTo>
                  <a:pt x="4428" y="20169"/>
                </a:lnTo>
                <a:lnTo>
                  <a:pt x="5421" y="20527"/>
                </a:lnTo>
                <a:lnTo>
                  <a:pt x="6372" y="20884"/>
                </a:lnTo>
                <a:lnTo>
                  <a:pt x="7572" y="21242"/>
                </a:lnTo>
                <a:lnTo>
                  <a:pt x="8648" y="21466"/>
                </a:lnTo>
                <a:lnTo>
                  <a:pt x="9766" y="21600"/>
                </a:lnTo>
                <a:lnTo>
                  <a:pt x="11131" y="21600"/>
                </a:lnTo>
                <a:lnTo>
                  <a:pt x="12414" y="21600"/>
                </a:lnTo>
                <a:lnTo>
                  <a:pt x="13779" y="21466"/>
                </a:lnTo>
                <a:lnTo>
                  <a:pt x="14855" y="21242"/>
                </a:lnTo>
                <a:lnTo>
                  <a:pt x="15807" y="20884"/>
                </a:lnTo>
                <a:lnTo>
                  <a:pt x="16841" y="20527"/>
                </a:lnTo>
                <a:lnTo>
                  <a:pt x="17669" y="20169"/>
                </a:lnTo>
                <a:lnTo>
                  <a:pt x="18455" y="19766"/>
                </a:lnTo>
                <a:lnTo>
                  <a:pt x="19117" y="19275"/>
                </a:lnTo>
                <a:lnTo>
                  <a:pt x="20234" y="18380"/>
                </a:lnTo>
                <a:lnTo>
                  <a:pt x="21062" y="17307"/>
                </a:lnTo>
                <a:lnTo>
                  <a:pt x="21600" y="16547"/>
                </a:lnTo>
                <a:lnTo>
                  <a:pt x="21600" y="15831"/>
                </a:lnTo>
                <a:lnTo>
                  <a:pt x="21600" y="10733"/>
                </a:lnTo>
                <a:lnTo>
                  <a:pt x="21600" y="9525"/>
                </a:lnTo>
                <a:lnTo>
                  <a:pt x="21600" y="8989"/>
                </a:lnTo>
                <a:lnTo>
                  <a:pt x="21434" y="8273"/>
                </a:lnTo>
                <a:lnTo>
                  <a:pt x="21062" y="7737"/>
                </a:lnTo>
                <a:lnTo>
                  <a:pt x="20566" y="7155"/>
                </a:lnTo>
                <a:lnTo>
                  <a:pt x="19903" y="6663"/>
                </a:lnTo>
                <a:lnTo>
                  <a:pt x="19283" y="6306"/>
                </a:lnTo>
                <a:lnTo>
                  <a:pt x="18621" y="6127"/>
                </a:lnTo>
                <a:lnTo>
                  <a:pt x="17752" y="5993"/>
                </a:lnTo>
                <a:close/>
              </a:path>
              <a:path w="21600" h="21600" extrusionOk="0">
                <a:moveTo>
                  <a:pt x="8152" y="3443"/>
                </a:moveTo>
                <a:lnTo>
                  <a:pt x="13862" y="3443"/>
                </a:lnTo>
              </a:path>
              <a:path w="21600" h="21600" extrusionOk="0">
                <a:moveTo>
                  <a:pt x="8152" y="5993"/>
                </a:moveTo>
                <a:lnTo>
                  <a:pt x="13862" y="5993"/>
                </a:lnTo>
              </a:path>
            </a:pathLst>
          </a:custGeom>
          <a:noFill/>
          <a:ln w="9525">
            <a:solidFill>
              <a:srgbClr val="000000"/>
            </a:solidFill>
            <a:miter lim="800000"/>
            <a:headEnd/>
            <a:tailEnd/>
          </a:ln>
          <a:effectLst/>
        </p:spPr>
        <p:txBody>
          <a:bodyPr/>
          <a:lstStyle/>
          <a:p>
            <a:pPr>
              <a:defRPr/>
            </a:pPr>
            <a:endParaRPr lang="ja-JP" altLang="en-US" sz="1286"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140" name="chair1"/>
          <p:cNvSpPr>
            <a:spLocks noEditPoints="1" noChangeArrowheads="1"/>
          </p:cNvSpPr>
          <p:nvPr/>
        </p:nvSpPr>
        <p:spPr bwMode="auto">
          <a:xfrm rot="10800000">
            <a:off x="4554021" y="3577648"/>
            <a:ext cx="138339" cy="164419"/>
          </a:xfrm>
          <a:custGeom>
            <a:avLst/>
            <a:gdLst>
              <a:gd name="T0" fmla="*/ 10800 w 21600"/>
              <a:gd name="T1" fmla="*/ 0 h 21600"/>
              <a:gd name="T2" fmla="*/ 21600 w 21600"/>
              <a:gd name="T3" fmla="*/ 10800 h 21600"/>
              <a:gd name="T4" fmla="*/ 10800 w 21600"/>
              <a:gd name="T5" fmla="*/ 21600 h 21600"/>
              <a:gd name="T6" fmla="*/ 0 w 21600"/>
              <a:gd name="T7" fmla="*/ 10800 h 21600"/>
              <a:gd name="T8" fmla="*/ 1593 w 21600"/>
              <a:gd name="T9" fmla="*/ 7848 h 21600"/>
              <a:gd name="T10" fmla="*/ 20317 w 21600"/>
              <a:gd name="T11" fmla="*/ 17575 h 21600"/>
            </a:gdLst>
            <a:ahLst/>
            <a:cxnLst>
              <a:cxn ang="0">
                <a:pos x="T0" y="T1"/>
              </a:cxn>
              <a:cxn ang="0">
                <a:pos x="T2" y="T3"/>
              </a:cxn>
              <a:cxn ang="0">
                <a:pos x="T4" y="T5"/>
              </a:cxn>
              <a:cxn ang="0">
                <a:pos x="T6" y="T7"/>
              </a:cxn>
            </a:cxnLst>
            <a:rect l="T8" t="T9" r="T10" b="T11"/>
            <a:pathLst>
              <a:path w="21600" h="21600" extrusionOk="0">
                <a:moveTo>
                  <a:pt x="17752" y="5993"/>
                </a:moveTo>
                <a:lnTo>
                  <a:pt x="13862" y="5993"/>
                </a:lnTo>
                <a:lnTo>
                  <a:pt x="13862" y="3443"/>
                </a:lnTo>
                <a:lnTo>
                  <a:pt x="18455" y="3443"/>
                </a:lnTo>
                <a:lnTo>
                  <a:pt x="18952" y="3443"/>
                </a:lnTo>
                <a:lnTo>
                  <a:pt x="19448" y="3354"/>
                </a:lnTo>
                <a:lnTo>
                  <a:pt x="19697" y="3220"/>
                </a:lnTo>
                <a:lnTo>
                  <a:pt x="20234" y="3041"/>
                </a:lnTo>
                <a:lnTo>
                  <a:pt x="20566" y="2817"/>
                </a:lnTo>
                <a:lnTo>
                  <a:pt x="20731" y="2460"/>
                </a:lnTo>
                <a:lnTo>
                  <a:pt x="20897" y="2102"/>
                </a:lnTo>
                <a:lnTo>
                  <a:pt x="20897" y="1744"/>
                </a:lnTo>
                <a:lnTo>
                  <a:pt x="20897" y="1431"/>
                </a:lnTo>
                <a:lnTo>
                  <a:pt x="20731" y="1073"/>
                </a:lnTo>
                <a:lnTo>
                  <a:pt x="20566" y="716"/>
                </a:lnTo>
                <a:lnTo>
                  <a:pt x="20234" y="492"/>
                </a:lnTo>
                <a:lnTo>
                  <a:pt x="19697" y="224"/>
                </a:lnTo>
                <a:lnTo>
                  <a:pt x="19448" y="134"/>
                </a:lnTo>
                <a:lnTo>
                  <a:pt x="18952" y="0"/>
                </a:lnTo>
                <a:lnTo>
                  <a:pt x="18455" y="0"/>
                </a:lnTo>
                <a:lnTo>
                  <a:pt x="10966" y="0"/>
                </a:lnTo>
                <a:lnTo>
                  <a:pt x="3641" y="0"/>
                </a:lnTo>
                <a:lnTo>
                  <a:pt x="3145" y="0"/>
                </a:lnTo>
                <a:lnTo>
                  <a:pt x="2648" y="134"/>
                </a:lnTo>
                <a:lnTo>
                  <a:pt x="2276" y="224"/>
                </a:lnTo>
                <a:lnTo>
                  <a:pt x="1945" y="492"/>
                </a:lnTo>
                <a:lnTo>
                  <a:pt x="1697" y="716"/>
                </a:lnTo>
                <a:lnTo>
                  <a:pt x="1366" y="1073"/>
                </a:lnTo>
                <a:lnTo>
                  <a:pt x="1200" y="1431"/>
                </a:lnTo>
                <a:lnTo>
                  <a:pt x="1200" y="1744"/>
                </a:lnTo>
                <a:lnTo>
                  <a:pt x="1200" y="2102"/>
                </a:lnTo>
                <a:lnTo>
                  <a:pt x="1366" y="2460"/>
                </a:lnTo>
                <a:lnTo>
                  <a:pt x="1697" y="2817"/>
                </a:lnTo>
                <a:lnTo>
                  <a:pt x="1945" y="3041"/>
                </a:lnTo>
                <a:lnTo>
                  <a:pt x="2276" y="3220"/>
                </a:lnTo>
                <a:lnTo>
                  <a:pt x="2648" y="3354"/>
                </a:lnTo>
                <a:lnTo>
                  <a:pt x="3145" y="3443"/>
                </a:lnTo>
                <a:lnTo>
                  <a:pt x="3641" y="3443"/>
                </a:lnTo>
                <a:lnTo>
                  <a:pt x="8152" y="3443"/>
                </a:lnTo>
                <a:lnTo>
                  <a:pt x="8152" y="5993"/>
                </a:lnTo>
                <a:lnTo>
                  <a:pt x="3890" y="5993"/>
                </a:lnTo>
                <a:lnTo>
                  <a:pt x="3145" y="6127"/>
                </a:lnTo>
                <a:lnTo>
                  <a:pt x="2276" y="6306"/>
                </a:lnTo>
                <a:lnTo>
                  <a:pt x="1697" y="6663"/>
                </a:lnTo>
                <a:lnTo>
                  <a:pt x="1200" y="7155"/>
                </a:lnTo>
                <a:lnTo>
                  <a:pt x="662" y="7737"/>
                </a:lnTo>
                <a:lnTo>
                  <a:pt x="166" y="8273"/>
                </a:lnTo>
                <a:lnTo>
                  <a:pt x="0" y="8989"/>
                </a:lnTo>
                <a:lnTo>
                  <a:pt x="0" y="9525"/>
                </a:lnTo>
                <a:lnTo>
                  <a:pt x="0" y="10822"/>
                </a:lnTo>
                <a:lnTo>
                  <a:pt x="0" y="15831"/>
                </a:lnTo>
                <a:lnTo>
                  <a:pt x="166" y="16547"/>
                </a:lnTo>
                <a:lnTo>
                  <a:pt x="662" y="17307"/>
                </a:lnTo>
                <a:lnTo>
                  <a:pt x="1697" y="18380"/>
                </a:lnTo>
                <a:lnTo>
                  <a:pt x="2814" y="19275"/>
                </a:lnTo>
                <a:lnTo>
                  <a:pt x="3641" y="19766"/>
                </a:lnTo>
                <a:lnTo>
                  <a:pt x="4428" y="20169"/>
                </a:lnTo>
                <a:lnTo>
                  <a:pt x="5421" y="20527"/>
                </a:lnTo>
                <a:lnTo>
                  <a:pt x="6372" y="20884"/>
                </a:lnTo>
                <a:lnTo>
                  <a:pt x="7572" y="21242"/>
                </a:lnTo>
                <a:lnTo>
                  <a:pt x="8648" y="21466"/>
                </a:lnTo>
                <a:lnTo>
                  <a:pt x="9766" y="21600"/>
                </a:lnTo>
                <a:lnTo>
                  <a:pt x="11131" y="21600"/>
                </a:lnTo>
                <a:lnTo>
                  <a:pt x="12414" y="21600"/>
                </a:lnTo>
                <a:lnTo>
                  <a:pt x="13779" y="21466"/>
                </a:lnTo>
                <a:lnTo>
                  <a:pt x="14855" y="21242"/>
                </a:lnTo>
                <a:lnTo>
                  <a:pt x="15807" y="20884"/>
                </a:lnTo>
                <a:lnTo>
                  <a:pt x="16841" y="20527"/>
                </a:lnTo>
                <a:lnTo>
                  <a:pt x="17669" y="20169"/>
                </a:lnTo>
                <a:lnTo>
                  <a:pt x="18455" y="19766"/>
                </a:lnTo>
                <a:lnTo>
                  <a:pt x="19117" y="19275"/>
                </a:lnTo>
                <a:lnTo>
                  <a:pt x="20234" y="18380"/>
                </a:lnTo>
                <a:lnTo>
                  <a:pt x="21062" y="17307"/>
                </a:lnTo>
                <a:lnTo>
                  <a:pt x="21600" y="16547"/>
                </a:lnTo>
                <a:lnTo>
                  <a:pt x="21600" y="15831"/>
                </a:lnTo>
                <a:lnTo>
                  <a:pt x="21600" y="10733"/>
                </a:lnTo>
                <a:lnTo>
                  <a:pt x="21600" y="9525"/>
                </a:lnTo>
                <a:lnTo>
                  <a:pt x="21600" y="8989"/>
                </a:lnTo>
                <a:lnTo>
                  <a:pt x="21434" y="8273"/>
                </a:lnTo>
                <a:lnTo>
                  <a:pt x="21062" y="7737"/>
                </a:lnTo>
                <a:lnTo>
                  <a:pt x="20566" y="7155"/>
                </a:lnTo>
                <a:lnTo>
                  <a:pt x="19903" y="6663"/>
                </a:lnTo>
                <a:lnTo>
                  <a:pt x="19283" y="6306"/>
                </a:lnTo>
                <a:lnTo>
                  <a:pt x="18621" y="6127"/>
                </a:lnTo>
                <a:lnTo>
                  <a:pt x="17752" y="5993"/>
                </a:lnTo>
                <a:close/>
              </a:path>
              <a:path w="21600" h="21600" extrusionOk="0">
                <a:moveTo>
                  <a:pt x="8152" y="3443"/>
                </a:moveTo>
                <a:lnTo>
                  <a:pt x="13862" y="3443"/>
                </a:lnTo>
              </a:path>
              <a:path w="21600" h="21600" extrusionOk="0">
                <a:moveTo>
                  <a:pt x="8152" y="5993"/>
                </a:moveTo>
                <a:lnTo>
                  <a:pt x="13862" y="5993"/>
                </a:lnTo>
              </a:path>
            </a:pathLst>
          </a:custGeom>
          <a:noFill/>
          <a:ln w="9525">
            <a:solidFill>
              <a:srgbClr val="000000"/>
            </a:solidFill>
            <a:miter lim="800000"/>
            <a:headEnd/>
            <a:tailEnd/>
          </a:ln>
          <a:effectLst/>
        </p:spPr>
        <p:txBody>
          <a:bodyPr/>
          <a:lstStyle/>
          <a:p>
            <a:pPr>
              <a:defRPr/>
            </a:pPr>
            <a:endParaRPr lang="ja-JP" altLang="en-US" sz="1286"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141" name="chair1"/>
          <p:cNvSpPr>
            <a:spLocks noEditPoints="1" noChangeArrowheads="1"/>
          </p:cNvSpPr>
          <p:nvPr/>
        </p:nvSpPr>
        <p:spPr bwMode="auto">
          <a:xfrm rot="10800000">
            <a:off x="4778826" y="3575818"/>
            <a:ext cx="138339" cy="164419"/>
          </a:xfrm>
          <a:custGeom>
            <a:avLst/>
            <a:gdLst>
              <a:gd name="T0" fmla="*/ 10800 w 21600"/>
              <a:gd name="T1" fmla="*/ 0 h 21600"/>
              <a:gd name="T2" fmla="*/ 21600 w 21600"/>
              <a:gd name="T3" fmla="*/ 10800 h 21600"/>
              <a:gd name="T4" fmla="*/ 10800 w 21600"/>
              <a:gd name="T5" fmla="*/ 21600 h 21600"/>
              <a:gd name="T6" fmla="*/ 0 w 21600"/>
              <a:gd name="T7" fmla="*/ 10800 h 21600"/>
              <a:gd name="T8" fmla="*/ 1593 w 21600"/>
              <a:gd name="T9" fmla="*/ 7848 h 21600"/>
              <a:gd name="T10" fmla="*/ 20317 w 21600"/>
              <a:gd name="T11" fmla="*/ 17575 h 21600"/>
            </a:gdLst>
            <a:ahLst/>
            <a:cxnLst>
              <a:cxn ang="0">
                <a:pos x="T0" y="T1"/>
              </a:cxn>
              <a:cxn ang="0">
                <a:pos x="T2" y="T3"/>
              </a:cxn>
              <a:cxn ang="0">
                <a:pos x="T4" y="T5"/>
              </a:cxn>
              <a:cxn ang="0">
                <a:pos x="T6" y="T7"/>
              </a:cxn>
            </a:cxnLst>
            <a:rect l="T8" t="T9" r="T10" b="T11"/>
            <a:pathLst>
              <a:path w="21600" h="21600" extrusionOk="0">
                <a:moveTo>
                  <a:pt x="17752" y="5993"/>
                </a:moveTo>
                <a:lnTo>
                  <a:pt x="13862" y="5993"/>
                </a:lnTo>
                <a:lnTo>
                  <a:pt x="13862" y="3443"/>
                </a:lnTo>
                <a:lnTo>
                  <a:pt x="18455" y="3443"/>
                </a:lnTo>
                <a:lnTo>
                  <a:pt x="18952" y="3443"/>
                </a:lnTo>
                <a:lnTo>
                  <a:pt x="19448" y="3354"/>
                </a:lnTo>
                <a:lnTo>
                  <a:pt x="19697" y="3220"/>
                </a:lnTo>
                <a:lnTo>
                  <a:pt x="20234" y="3041"/>
                </a:lnTo>
                <a:lnTo>
                  <a:pt x="20566" y="2817"/>
                </a:lnTo>
                <a:lnTo>
                  <a:pt x="20731" y="2460"/>
                </a:lnTo>
                <a:lnTo>
                  <a:pt x="20897" y="2102"/>
                </a:lnTo>
                <a:lnTo>
                  <a:pt x="20897" y="1744"/>
                </a:lnTo>
                <a:lnTo>
                  <a:pt x="20897" y="1431"/>
                </a:lnTo>
                <a:lnTo>
                  <a:pt x="20731" y="1073"/>
                </a:lnTo>
                <a:lnTo>
                  <a:pt x="20566" y="716"/>
                </a:lnTo>
                <a:lnTo>
                  <a:pt x="20234" y="492"/>
                </a:lnTo>
                <a:lnTo>
                  <a:pt x="19697" y="224"/>
                </a:lnTo>
                <a:lnTo>
                  <a:pt x="19448" y="134"/>
                </a:lnTo>
                <a:lnTo>
                  <a:pt x="18952" y="0"/>
                </a:lnTo>
                <a:lnTo>
                  <a:pt x="18455" y="0"/>
                </a:lnTo>
                <a:lnTo>
                  <a:pt x="10966" y="0"/>
                </a:lnTo>
                <a:lnTo>
                  <a:pt x="3641" y="0"/>
                </a:lnTo>
                <a:lnTo>
                  <a:pt x="3145" y="0"/>
                </a:lnTo>
                <a:lnTo>
                  <a:pt x="2648" y="134"/>
                </a:lnTo>
                <a:lnTo>
                  <a:pt x="2276" y="224"/>
                </a:lnTo>
                <a:lnTo>
                  <a:pt x="1945" y="492"/>
                </a:lnTo>
                <a:lnTo>
                  <a:pt x="1697" y="716"/>
                </a:lnTo>
                <a:lnTo>
                  <a:pt x="1366" y="1073"/>
                </a:lnTo>
                <a:lnTo>
                  <a:pt x="1200" y="1431"/>
                </a:lnTo>
                <a:lnTo>
                  <a:pt x="1200" y="1744"/>
                </a:lnTo>
                <a:lnTo>
                  <a:pt x="1200" y="2102"/>
                </a:lnTo>
                <a:lnTo>
                  <a:pt x="1366" y="2460"/>
                </a:lnTo>
                <a:lnTo>
                  <a:pt x="1697" y="2817"/>
                </a:lnTo>
                <a:lnTo>
                  <a:pt x="1945" y="3041"/>
                </a:lnTo>
                <a:lnTo>
                  <a:pt x="2276" y="3220"/>
                </a:lnTo>
                <a:lnTo>
                  <a:pt x="2648" y="3354"/>
                </a:lnTo>
                <a:lnTo>
                  <a:pt x="3145" y="3443"/>
                </a:lnTo>
                <a:lnTo>
                  <a:pt x="3641" y="3443"/>
                </a:lnTo>
                <a:lnTo>
                  <a:pt x="8152" y="3443"/>
                </a:lnTo>
                <a:lnTo>
                  <a:pt x="8152" y="5993"/>
                </a:lnTo>
                <a:lnTo>
                  <a:pt x="3890" y="5993"/>
                </a:lnTo>
                <a:lnTo>
                  <a:pt x="3145" y="6127"/>
                </a:lnTo>
                <a:lnTo>
                  <a:pt x="2276" y="6306"/>
                </a:lnTo>
                <a:lnTo>
                  <a:pt x="1697" y="6663"/>
                </a:lnTo>
                <a:lnTo>
                  <a:pt x="1200" y="7155"/>
                </a:lnTo>
                <a:lnTo>
                  <a:pt x="662" y="7737"/>
                </a:lnTo>
                <a:lnTo>
                  <a:pt x="166" y="8273"/>
                </a:lnTo>
                <a:lnTo>
                  <a:pt x="0" y="8989"/>
                </a:lnTo>
                <a:lnTo>
                  <a:pt x="0" y="9525"/>
                </a:lnTo>
                <a:lnTo>
                  <a:pt x="0" y="10822"/>
                </a:lnTo>
                <a:lnTo>
                  <a:pt x="0" y="15831"/>
                </a:lnTo>
                <a:lnTo>
                  <a:pt x="166" y="16547"/>
                </a:lnTo>
                <a:lnTo>
                  <a:pt x="662" y="17307"/>
                </a:lnTo>
                <a:lnTo>
                  <a:pt x="1697" y="18380"/>
                </a:lnTo>
                <a:lnTo>
                  <a:pt x="2814" y="19275"/>
                </a:lnTo>
                <a:lnTo>
                  <a:pt x="3641" y="19766"/>
                </a:lnTo>
                <a:lnTo>
                  <a:pt x="4428" y="20169"/>
                </a:lnTo>
                <a:lnTo>
                  <a:pt x="5421" y="20527"/>
                </a:lnTo>
                <a:lnTo>
                  <a:pt x="6372" y="20884"/>
                </a:lnTo>
                <a:lnTo>
                  <a:pt x="7572" y="21242"/>
                </a:lnTo>
                <a:lnTo>
                  <a:pt x="8648" y="21466"/>
                </a:lnTo>
                <a:lnTo>
                  <a:pt x="9766" y="21600"/>
                </a:lnTo>
                <a:lnTo>
                  <a:pt x="11131" y="21600"/>
                </a:lnTo>
                <a:lnTo>
                  <a:pt x="12414" y="21600"/>
                </a:lnTo>
                <a:lnTo>
                  <a:pt x="13779" y="21466"/>
                </a:lnTo>
                <a:lnTo>
                  <a:pt x="14855" y="21242"/>
                </a:lnTo>
                <a:lnTo>
                  <a:pt x="15807" y="20884"/>
                </a:lnTo>
                <a:lnTo>
                  <a:pt x="16841" y="20527"/>
                </a:lnTo>
                <a:lnTo>
                  <a:pt x="17669" y="20169"/>
                </a:lnTo>
                <a:lnTo>
                  <a:pt x="18455" y="19766"/>
                </a:lnTo>
                <a:lnTo>
                  <a:pt x="19117" y="19275"/>
                </a:lnTo>
                <a:lnTo>
                  <a:pt x="20234" y="18380"/>
                </a:lnTo>
                <a:lnTo>
                  <a:pt x="21062" y="17307"/>
                </a:lnTo>
                <a:lnTo>
                  <a:pt x="21600" y="16547"/>
                </a:lnTo>
                <a:lnTo>
                  <a:pt x="21600" y="15831"/>
                </a:lnTo>
                <a:lnTo>
                  <a:pt x="21600" y="10733"/>
                </a:lnTo>
                <a:lnTo>
                  <a:pt x="21600" y="9525"/>
                </a:lnTo>
                <a:lnTo>
                  <a:pt x="21600" y="8989"/>
                </a:lnTo>
                <a:lnTo>
                  <a:pt x="21434" y="8273"/>
                </a:lnTo>
                <a:lnTo>
                  <a:pt x="21062" y="7737"/>
                </a:lnTo>
                <a:lnTo>
                  <a:pt x="20566" y="7155"/>
                </a:lnTo>
                <a:lnTo>
                  <a:pt x="19903" y="6663"/>
                </a:lnTo>
                <a:lnTo>
                  <a:pt x="19283" y="6306"/>
                </a:lnTo>
                <a:lnTo>
                  <a:pt x="18621" y="6127"/>
                </a:lnTo>
                <a:lnTo>
                  <a:pt x="17752" y="5993"/>
                </a:lnTo>
                <a:close/>
              </a:path>
              <a:path w="21600" h="21600" extrusionOk="0">
                <a:moveTo>
                  <a:pt x="8152" y="3443"/>
                </a:moveTo>
                <a:lnTo>
                  <a:pt x="13862" y="3443"/>
                </a:lnTo>
              </a:path>
              <a:path w="21600" h="21600" extrusionOk="0">
                <a:moveTo>
                  <a:pt x="8152" y="5993"/>
                </a:moveTo>
                <a:lnTo>
                  <a:pt x="13862" y="5993"/>
                </a:lnTo>
              </a:path>
            </a:pathLst>
          </a:custGeom>
          <a:noFill/>
          <a:ln w="9525">
            <a:solidFill>
              <a:srgbClr val="000000"/>
            </a:solidFill>
            <a:miter lim="800000"/>
            <a:headEnd/>
            <a:tailEnd/>
          </a:ln>
          <a:effectLst/>
        </p:spPr>
        <p:txBody>
          <a:bodyPr/>
          <a:lstStyle/>
          <a:p>
            <a:pPr>
              <a:defRPr/>
            </a:pPr>
            <a:endParaRPr lang="ja-JP" altLang="en-US" sz="1286"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142" name="chair1"/>
          <p:cNvSpPr>
            <a:spLocks noEditPoints="1" noChangeArrowheads="1"/>
          </p:cNvSpPr>
          <p:nvPr/>
        </p:nvSpPr>
        <p:spPr bwMode="auto">
          <a:xfrm rot="10800000">
            <a:off x="4334063" y="3578290"/>
            <a:ext cx="138339" cy="164419"/>
          </a:xfrm>
          <a:custGeom>
            <a:avLst/>
            <a:gdLst>
              <a:gd name="T0" fmla="*/ 10800 w 21600"/>
              <a:gd name="T1" fmla="*/ 0 h 21600"/>
              <a:gd name="T2" fmla="*/ 21600 w 21600"/>
              <a:gd name="T3" fmla="*/ 10800 h 21600"/>
              <a:gd name="T4" fmla="*/ 10800 w 21600"/>
              <a:gd name="T5" fmla="*/ 21600 h 21600"/>
              <a:gd name="T6" fmla="*/ 0 w 21600"/>
              <a:gd name="T7" fmla="*/ 10800 h 21600"/>
              <a:gd name="T8" fmla="*/ 1593 w 21600"/>
              <a:gd name="T9" fmla="*/ 7848 h 21600"/>
              <a:gd name="T10" fmla="*/ 20317 w 21600"/>
              <a:gd name="T11" fmla="*/ 17575 h 21600"/>
            </a:gdLst>
            <a:ahLst/>
            <a:cxnLst>
              <a:cxn ang="0">
                <a:pos x="T0" y="T1"/>
              </a:cxn>
              <a:cxn ang="0">
                <a:pos x="T2" y="T3"/>
              </a:cxn>
              <a:cxn ang="0">
                <a:pos x="T4" y="T5"/>
              </a:cxn>
              <a:cxn ang="0">
                <a:pos x="T6" y="T7"/>
              </a:cxn>
            </a:cxnLst>
            <a:rect l="T8" t="T9" r="T10" b="T11"/>
            <a:pathLst>
              <a:path w="21600" h="21600" extrusionOk="0">
                <a:moveTo>
                  <a:pt x="17752" y="5993"/>
                </a:moveTo>
                <a:lnTo>
                  <a:pt x="13862" y="5993"/>
                </a:lnTo>
                <a:lnTo>
                  <a:pt x="13862" y="3443"/>
                </a:lnTo>
                <a:lnTo>
                  <a:pt x="18455" y="3443"/>
                </a:lnTo>
                <a:lnTo>
                  <a:pt x="18952" y="3443"/>
                </a:lnTo>
                <a:lnTo>
                  <a:pt x="19448" y="3354"/>
                </a:lnTo>
                <a:lnTo>
                  <a:pt x="19697" y="3220"/>
                </a:lnTo>
                <a:lnTo>
                  <a:pt x="20234" y="3041"/>
                </a:lnTo>
                <a:lnTo>
                  <a:pt x="20566" y="2817"/>
                </a:lnTo>
                <a:lnTo>
                  <a:pt x="20731" y="2460"/>
                </a:lnTo>
                <a:lnTo>
                  <a:pt x="20897" y="2102"/>
                </a:lnTo>
                <a:lnTo>
                  <a:pt x="20897" y="1744"/>
                </a:lnTo>
                <a:lnTo>
                  <a:pt x="20897" y="1431"/>
                </a:lnTo>
                <a:lnTo>
                  <a:pt x="20731" y="1073"/>
                </a:lnTo>
                <a:lnTo>
                  <a:pt x="20566" y="716"/>
                </a:lnTo>
                <a:lnTo>
                  <a:pt x="20234" y="492"/>
                </a:lnTo>
                <a:lnTo>
                  <a:pt x="19697" y="224"/>
                </a:lnTo>
                <a:lnTo>
                  <a:pt x="19448" y="134"/>
                </a:lnTo>
                <a:lnTo>
                  <a:pt x="18952" y="0"/>
                </a:lnTo>
                <a:lnTo>
                  <a:pt x="18455" y="0"/>
                </a:lnTo>
                <a:lnTo>
                  <a:pt x="10966" y="0"/>
                </a:lnTo>
                <a:lnTo>
                  <a:pt x="3641" y="0"/>
                </a:lnTo>
                <a:lnTo>
                  <a:pt x="3145" y="0"/>
                </a:lnTo>
                <a:lnTo>
                  <a:pt x="2648" y="134"/>
                </a:lnTo>
                <a:lnTo>
                  <a:pt x="2276" y="224"/>
                </a:lnTo>
                <a:lnTo>
                  <a:pt x="1945" y="492"/>
                </a:lnTo>
                <a:lnTo>
                  <a:pt x="1697" y="716"/>
                </a:lnTo>
                <a:lnTo>
                  <a:pt x="1366" y="1073"/>
                </a:lnTo>
                <a:lnTo>
                  <a:pt x="1200" y="1431"/>
                </a:lnTo>
                <a:lnTo>
                  <a:pt x="1200" y="1744"/>
                </a:lnTo>
                <a:lnTo>
                  <a:pt x="1200" y="2102"/>
                </a:lnTo>
                <a:lnTo>
                  <a:pt x="1366" y="2460"/>
                </a:lnTo>
                <a:lnTo>
                  <a:pt x="1697" y="2817"/>
                </a:lnTo>
                <a:lnTo>
                  <a:pt x="1945" y="3041"/>
                </a:lnTo>
                <a:lnTo>
                  <a:pt x="2276" y="3220"/>
                </a:lnTo>
                <a:lnTo>
                  <a:pt x="2648" y="3354"/>
                </a:lnTo>
                <a:lnTo>
                  <a:pt x="3145" y="3443"/>
                </a:lnTo>
                <a:lnTo>
                  <a:pt x="3641" y="3443"/>
                </a:lnTo>
                <a:lnTo>
                  <a:pt x="8152" y="3443"/>
                </a:lnTo>
                <a:lnTo>
                  <a:pt x="8152" y="5993"/>
                </a:lnTo>
                <a:lnTo>
                  <a:pt x="3890" y="5993"/>
                </a:lnTo>
                <a:lnTo>
                  <a:pt x="3145" y="6127"/>
                </a:lnTo>
                <a:lnTo>
                  <a:pt x="2276" y="6306"/>
                </a:lnTo>
                <a:lnTo>
                  <a:pt x="1697" y="6663"/>
                </a:lnTo>
                <a:lnTo>
                  <a:pt x="1200" y="7155"/>
                </a:lnTo>
                <a:lnTo>
                  <a:pt x="662" y="7737"/>
                </a:lnTo>
                <a:lnTo>
                  <a:pt x="166" y="8273"/>
                </a:lnTo>
                <a:lnTo>
                  <a:pt x="0" y="8989"/>
                </a:lnTo>
                <a:lnTo>
                  <a:pt x="0" y="9525"/>
                </a:lnTo>
                <a:lnTo>
                  <a:pt x="0" y="10822"/>
                </a:lnTo>
                <a:lnTo>
                  <a:pt x="0" y="15831"/>
                </a:lnTo>
                <a:lnTo>
                  <a:pt x="166" y="16547"/>
                </a:lnTo>
                <a:lnTo>
                  <a:pt x="662" y="17307"/>
                </a:lnTo>
                <a:lnTo>
                  <a:pt x="1697" y="18380"/>
                </a:lnTo>
                <a:lnTo>
                  <a:pt x="2814" y="19275"/>
                </a:lnTo>
                <a:lnTo>
                  <a:pt x="3641" y="19766"/>
                </a:lnTo>
                <a:lnTo>
                  <a:pt x="4428" y="20169"/>
                </a:lnTo>
                <a:lnTo>
                  <a:pt x="5421" y="20527"/>
                </a:lnTo>
                <a:lnTo>
                  <a:pt x="6372" y="20884"/>
                </a:lnTo>
                <a:lnTo>
                  <a:pt x="7572" y="21242"/>
                </a:lnTo>
                <a:lnTo>
                  <a:pt x="8648" y="21466"/>
                </a:lnTo>
                <a:lnTo>
                  <a:pt x="9766" y="21600"/>
                </a:lnTo>
                <a:lnTo>
                  <a:pt x="11131" y="21600"/>
                </a:lnTo>
                <a:lnTo>
                  <a:pt x="12414" y="21600"/>
                </a:lnTo>
                <a:lnTo>
                  <a:pt x="13779" y="21466"/>
                </a:lnTo>
                <a:lnTo>
                  <a:pt x="14855" y="21242"/>
                </a:lnTo>
                <a:lnTo>
                  <a:pt x="15807" y="20884"/>
                </a:lnTo>
                <a:lnTo>
                  <a:pt x="16841" y="20527"/>
                </a:lnTo>
                <a:lnTo>
                  <a:pt x="17669" y="20169"/>
                </a:lnTo>
                <a:lnTo>
                  <a:pt x="18455" y="19766"/>
                </a:lnTo>
                <a:lnTo>
                  <a:pt x="19117" y="19275"/>
                </a:lnTo>
                <a:lnTo>
                  <a:pt x="20234" y="18380"/>
                </a:lnTo>
                <a:lnTo>
                  <a:pt x="21062" y="17307"/>
                </a:lnTo>
                <a:lnTo>
                  <a:pt x="21600" y="16547"/>
                </a:lnTo>
                <a:lnTo>
                  <a:pt x="21600" y="15831"/>
                </a:lnTo>
                <a:lnTo>
                  <a:pt x="21600" y="10733"/>
                </a:lnTo>
                <a:lnTo>
                  <a:pt x="21600" y="9525"/>
                </a:lnTo>
                <a:lnTo>
                  <a:pt x="21600" y="8989"/>
                </a:lnTo>
                <a:lnTo>
                  <a:pt x="21434" y="8273"/>
                </a:lnTo>
                <a:lnTo>
                  <a:pt x="21062" y="7737"/>
                </a:lnTo>
                <a:lnTo>
                  <a:pt x="20566" y="7155"/>
                </a:lnTo>
                <a:lnTo>
                  <a:pt x="19903" y="6663"/>
                </a:lnTo>
                <a:lnTo>
                  <a:pt x="19283" y="6306"/>
                </a:lnTo>
                <a:lnTo>
                  <a:pt x="18621" y="6127"/>
                </a:lnTo>
                <a:lnTo>
                  <a:pt x="17752" y="5993"/>
                </a:lnTo>
                <a:close/>
              </a:path>
              <a:path w="21600" h="21600" extrusionOk="0">
                <a:moveTo>
                  <a:pt x="8152" y="3443"/>
                </a:moveTo>
                <a:lnTo>
                  <a:pt x="13862" y="3443"/>
                </a:lnTo>
              </a:path>
              <a:path w="21600" h="21600" extrusionOk="0">
                <a:moveTo>
                  <a:pt x="8152" y="5993"/>
                </a:moveTo>
                <a:lnTo>
                  <a:pt x="13862" y="5993"/>
                </a:lnTo>
              </a:path>
            </a:pathLst>
          </a:custGeom>
          <a:noFill/>
          <a:ln w="9525">
            <a:solidFill>
              <a:srgbClr val="000000"/>
            </a:solidFill>
            <a:miter lim="800000"/>
            <a:headEnd/>
            <a:tailEnd/>
          </a:ln>
          <a:effectLst/>
        </p:spPr>
        <p:txBody>
          <a:bodyPr/>
          <a:lstStyle/>
          <a:p>
            <a:pPr>
              <a:defRPr/>
            </a:pPr>
            <a:endParaRPr lang="ja-JP" altLang="en-US" sz="1286"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143" name="chair1"/>
          <p:cNvSpPr>
            <a:spLocks noEditPoints="1" noChangeArrowheads="1"/>
          </p:cNvSpPr>
          <p:nvPr/>
        </p:nvSpPr>
        <p:spPr bwMode="auto">
          <a:xfrm rot="10800000">
            <a:off x="4564883" y="3824884"/>
            <a:ext cx="138339" cy="164419"/>
          </a:xfrm>
          <a:custGeom>
            <a:avLst/>
            <a:gdLst>
              <a:gd name="T0" fmla="*/ 10800 w 21600"/>
              <a:gd name="T1" fmla="*/ 0 h 21600"/>
              <a:gd name="T2" fmla="*/ 21600 w 21600"/>
              <a:gd name="T3" fmla="*/ 10800 h 21600"/>
              <a:gd name="T4" fmla="*/ 10800 w 21600"/>
              <a:gd name="T5" fmla="*/ 21600 h 21600"/>
              <a:gd name="T6" fmla="*/ 0 w 21600"/>
              <a:gd name="T7" fmla="*/ 10800 h 21600"/>
              <a:gd name="T8" fmla="*/ 1593 w 21600"/>
              <a:gd name="T9" fmla="*/ 7848 h 21600"/>
              <a:gd name="T10" fmla="*/ 20317 w 21600"/>
              <a:gd name="T11" fmla="*/ 17575 h 21600"/>
            </a:gdLst>
            <a:ahLst/>
            <a:cxnLst>
              <a:cxn ang="0">
                <a:pos x="T0" y="T1"/>
              </a:cxn>
              <a:cxn ang="0">
                <a:pos x="T2" y="T3"/>
              </a:cxn>
              <a:cxn ang="0">
                <a:pos x="T4" y="T5"/>
              </a:cxn>
              <a:cxn ang="0">
                <a:pos x="T6" y="T7"/>
              </a:cxn>
            </a:cxnLst>
            <a:rect l="T8" t="T9" r="T10" b="T11"/>
            <a:pathLst>
              <a:path w="21600" h="21600" extrusionOk="0">
                <a:moveTo>
                  <a:pt x="17752" y="5993"/>
                </a:moveTo>
                <a:lnTo>
                  <a:pt x="13862" y="5993"/>
                </a:lnTo>
                <a:lnTo>
                  <a:pt x="13862" y="3443"/>
                </a:lnTo>
                <a:lnTo>
                  <a:pt x="18455" y="3443"/>
                </a:lnTo>
                <a:lnTo>
                  <a:pt x="18952" y="3443"/>
                </a:lnTo>
                <a:lnTo>
                  <a:pt x="19448" y="3354"/>
                </a:lnTo>
                <a:lnTo>
                  <a:pt x="19697" y="3220"/>
                </a:lnTo>
                <a:lnTo>
                  <a:pt x="20234" y="3041"/>
                </a:lnTo>
                <a:lnTo>
                  <a:pt x="20566" y="2817"/>
                </a:lnTo>
                <a:lnTo>
                  <a:pt x="20731" y="2460"/>
                </a:lnTo>
                <a:lnTo>
                  <a:pt x="20897" y="2102"/>
                </a:lnTo>
                <a:lnTo>
                  <a:pt x="20897" y="1744"/>
                </a:lnTo>
                <a:lnTo>
                  <a:pt x="20897" y="1431"/>
                </a:lnTo>
                <a:lnTo>
                  <a:pt x="20731" y="1073"/>
                </a:lnTo>
                <a:lnTo>
                  <a:pt x="20566" y="716"/>
                </a:lnTo>
                <a:lnTo>
                  <a:pt x="20234" y="492"/>
                </a:lnTo>
                <a:lnTo>
                  <a:pt x="19697" y="224"/>
                </a:lnTo>
                <a:lnTo>
                  <a:pt x="19448" y="134"/>
                </a:lnTo>
                <a:lnTo>
                  <a:pt x="18952" y="0"/>
                </a:lnTo>
                <a:lnTo>
                  <a:pt x="18455" y="0"/>
                </a:lnTo>
                <a:lnTo>
                  <a:pt x="10966" y="0"/>
                </a:lnTo>
                <a:lnTo>
                  <a:pt x="3641" y="0"/>
                </a:lnTo>
                <a:lnTo>
                  <a:pt x="3145" y="0"/>
                </a:lnTo>
                <a:lnTo>
                  <a:pt x="2648" y="134"/>
                </a:lnTo>
                <a:lnTo>
                  <a:pt x="2276" y="224"/>
                </a:lnTo>
                <a:lnTo>
                  <a:pt x="1945" y="492"/>
                </a:lnTo>
                <a:lnTo>
                  <a:pt x="1697" y="716"/>
                </a:lnTo>
                <a:lnTo>
                  <a:pt x="1366" y="1073"/>
                </a:lnTo>
                <a:lnTo>
                  <a:pt x="1200" y="1431"/>
                </a:lnTo>
                <a:lnTo>
                  <a:pt x="1200" y="1744"/>
                </a:lnTo>
                <a:lnTo>
                  <a:pt x="1200" y="2102"/>
                </a:lnTo>
                <a:lnTo>
                  <a:pt x="1366" y="2460"/>
                </a:lnTo>
                <a:lnTo>
                  <a:pt x="1697" y="2817"/>
                </a:lnTo>
                <a:lnTo>
                  <a:pt x="1945" y="3041"/>
                </a:lnTo>
                <a:lnTo>
                  <a:pt x="2276" y="3220"/>
                </a:lnTo>
                <a:lnTo>
                  <a:pt x="2648" y="3354"/>
                </a:lnTo>
                <a:lnTo>
                  <a:pt x="3145" y="3443"/>
                </a:lnTo>
                <a:lnTo>
                  <a:pt x="3641" y="3443"/>
                </a:lnTo>
                <a:lnTo>
                  <a:pt x="8152" y="3443"/>
                </a:lnTo>
                <a:lnTo>
                  <a:pt x="8152" y="5993"/>
                </a:lnTo>
                <a:lnTo>
                  <a:pt x="3890" y="5993"/>
                </a:lnTo>
                <a:lnTo>
                  <a:pt x="3145" y="6127"/>
                </a:lnTo>
                <a:lnTo>
                  <a:pt x="2276" y="6306"/>
                </a:lnTo>
                <a:lnTo>
                  <a:pt x="1697" y="6663"/>
                </a:lnTo>
                <a:lnTo>
                  <a:pt x="1200" y="7155"/>
                </a:lnTo>
                <a:lnTo>
                  <a:pt x="662" y="7737"/>
                </a:lnTo>
                <a:lnTo>
                  <a:pt x="166" y="8273"/>
                </a:lnTo>
                <a:lnTo>
                  <a:pt x="0" y="8989"/>
                </a:lnTo>
                <a:lnTo>
                  <a:pt x="0" y="9525"/>
                </a:lnTo>
                <a:lnTo>
                  <a:pt x="0" y="10822"/>
                </a:lnTo>
                <a:lnTo>
                  <a:pt x="0" y="15831"/>
                </a:lnTo>
                <a:lnTo>
                  <a:pt x="166" y="16547"/>
                </a:lnTo>
                <a:lnTo>
                  <a:pt x="662" y="17307"/>
                </a:lnTo>
                <a:lnTo>
                  <a:pt x="1697" y="18380"/>
                </a:lnTo>
                <a:lnTo>
                  <a:pt x="2814" y="19275"/>
                </a:lnTo>
                <a:lnTo>
                  <a:pt x="3641" y="19766"/>
                </a:lnTo>
                <a:lnTo>
                  <a:pt x="4428" y="20169"/>
                </a:lnTo>
                <a:lnTo>
                  <a:pt x="5421" y="20527"/>
                </a:lnTo>
                <a:lnTo>
                  <a:pt x="6372" y="20884"/>
                </a:lnTo>
                <a:lnTo>
                  <a:pt x="7572" y="21242"/>
                </a:lnTo>
                <a:lnTo>
                  <a:pt x="8648" y="21466"/>
                </a:lnTo>
                <a:lnTo>
                  <a:pt x="9766" y="21600"/>
                </a:lnTo>
                <a:lnTo>
                  <a:pt x="11131" y="21600"/>
                </a:lnTo>
                <a:lnTo>
                  <a:pt x="12414" y="21600"/>
                </a:lnTo>
                <a:lnTo>
                  <a:pt x="13779" y="21466"/>
                </a:lnTo>
                <a:lnTo>
                  <a:pt x="14855" y="21242"/>
                </a:lnTo>
                <a:lnTo>
                  <a:pt x="15807" y="20884"/>
                </a:lnTo>
                <a:lnTo>
                  <a:pt x="16841" y="20527"/>
                </a:lnTo>
                <a:lnTo>
                  <a:pt x="17669" y="20169"/>
                </a:lnTo>
                <a:lnTo>
                  <a:pt x="18455" y="19766"/>
                </a:lnTo>
                <a:lnTo>
                  <a:pt x="19117" y="19275"/>
                </a:lnTo>
                <a:lnTo>
                  <a:pt x="20234" y="18380"/>
                </a:lnTo>
                <a:lnTo>
                  <a:pt x="21062" y="17307"/>
                </a:lnTo>
                <a:lnTo>
                  <a:pt x="21600" y="16547"/>
                </a:lnTo>
                <a:lnTo>
                  <a:pt x="21600" y="15831"/>
                </a:lnTo>
                <a:lnTo>
                  <a:pt x="21600" y="10733"/>
                </a:lnTo>
                <a:lnTo>
                  <a:pt x="21600" y="9525"/>
                </a:lnTo>
                <a:lnTo>
                  <a:pt x="21600" y="8989"/>
                </a:lnTo>
                <a:lnTo>
                  <a:pt x="21434" y="8273"/>
                </a:lnTo>
                <a:lnTo>
                  <a:pt x="21062" y="7737"/>
                </a:lnTo>
                <a:lnTo>
                  <a:pt x="20566" y="7155"/>
                </a:lnTo>
                <a:lnTo>
                  <a:pt x="19903" y="6663"/>
                </a:lnTo>
                <a:lnTo>
                  <a:pt x="19283" y="6306"/>
                </a:lnTo>
                <a:lnTo>
                  <a:pt x="18621" y="6127"/>
                </a:lnTo>
                <a:lnTo>
                  <a:pt x="17752" y="5993"/>
                </a:lnTo>
                <a:close/>
              </a:path>
              <a:path w="21600" h="21600" extrusionOk="0">
                <a:moveTo>
                  <a:pt x="8152" y="3443"/>
                </a:moveTo>
                <a:lnTo>
                  <a:pt x="13862" y="3443"/>
                </a:lnTo>
              </a:path>
              <a:path w="21600" h="21600" extrusionOk="0">
                <a:moveTo>
                  <a:pt x="8152" y="5993"/>
                </a:moveTo>
                <a:lnTo>
                  <a:pt x="13862" y="5993"/>
                </a:lnTo>
              </a:path>
            </a:pathLst>
          </a:custGeom>
          <a:noFill/>
          <a:ln w="9525">
            <a:solidFill>
              <a:srgbClr val="000000"/>
            </a:solidFill>
            <a:miter lim="800000"/>
            <a:headEnd/>
            <a:tailEnd/>
          </a:ln>
          <a:effectLst/>
        </p:spPr>
        <p:txBody>
          <a:bodyPr/>
          <a:lstStyle/>
          <a:p>
            <a:pPr>
              <a:defRPr/>
            </a:pPr>
            <a:endParaRPr lang="ja-JP" altLang="en-US" sz="1286"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144" name="chair1"/>
          <p:cNvSpPr>
            <a:spLocks noEditPoints="1" noChangeArrowheads="1"/>
          </p:cNvSpPr>
          <p:nvPr/>
        </p:nvSpPr>
        <p:spPr bwMode="auto">
          <a:xfrm rot="10800000">
            <a:off x="4789688" y="3823053"/>
            <a:ext cx="138339" cy="164419"/>
          </a:xfrm>
          <a:custGeom>
            <a:avLst/>
            <a:gdLst>
              <a:gd name="T0" fmla="*/ 10800 w 21600"/>
              <a:gd name="T1" fmla="*/ 0 h 21600"/>
              <a:gd name="T2" fmla="*/ 21600 w 21600"/>
              <a:gd name="T3" fmla="*/ 10800 h 21600"/>
              <a:gd name="T4" fmla="*/ 10800 w 21600"/>
              <a:gd name="T5" fmla="*/ 21600 h 21600"/>
              <a:gd name="T6" fmla="*/ 0 w 21600"/>
              <a:gd name="T7" fmla="*/ 10800 h 21600"/>
              <a:gd name="T8" fmla="*/ 1593 w 21600"/>
              <a:gd name="T9" fmla="*/ 7848 h 21600"/>
              <a:gd name="T10" fmla="*/ 20317 w 21600"/>
              <a:gd name="T11" fmla="*/ 17575 h 21600"/>
            </a:gdLst>
            <a:ahLst/>
            <a:cxnLst>
              <a:cxn ang="0">
                <a:pos x="T0" y="T1"/>
              </a:cxn>
              <a:cxn ang="0">
                <a:pos x="T2" y="T3"/>
              </a:cxn>
              <a:cxn ang="0">
                <a:pos x="T4" y="T5"/>
              </a:cxn>
              <a:cxn ang="0">
                <a:pos x="T6" y="T7"/>
              </a:cxn>
            </a:cxnLst>
            <a:rect l="T8" t="T9" r="T10" b="T11"/>
            <a:pathLst>
              <a:path w="21600" h="21600" extrusionOk="0">
                <a:moveTo>
                  <a:pt x="17752" y="5993"/>
                </a:moveTo>
                <a:lnTo>
                  <a:pt x="13862" y="5993"/>
                </a:lnTo>
                <a:lnTo>
                  <a:pt x="13862" y="3443"/>
                </a:lnTo>
                <a:lnTo>
                  <a:pt x="18455" y="3443"/>
                </a:lnTo>
                <a:lnTo>
                  <a:pt x="18952" y="3443"/>
                </a:lnTo>
                <a:lnTo>
                  <a:pt x="19448" y="3354"/>
                </a:lnTo>
                <a:lnTo>
                  <a:pt x="19697" y="3220"/>
                </a:lnTo>
                <a:lnTo>
                  <a:pt x="20234" y="3041"/>
                </a:lnTo>
                <a:lnTo>
                  <a:pt x="20566" y="2817"/>
                </a:lnTo>
                <a:lnTo>
                  <a:pt x="20731" y="2460"/>
                </a:lnTo>
                <a:lnTo>
                  <a:pt x="20897" y="2102"/>
                </a:lnTo>
                <a:lnTo>
                  <a:pt x="20897" y="1744"/>
                </a:lnTo>
                <a:lnTo>
                  <a:pt x="20897" y="1431"/>
                </a:lnTo>
                <a:lnTo>
                  <a:pt x="20731" y="1073"/>
                </a:lnTo>
                <a:lnTo>
                  <a:pt x="20566" y="716"/>
                </a:lnTo>
                <a:lnTo>
                  <a:pt x="20234" y="492"/>
                </a:lnTo>
                <a:lnTo>
                  <a:pt x="19697" y="224"/>
                </a:lnTo>
                <a:lnTo>
                  <a:pt x="19448" y="134"/>
                </a:lnTo>
                <a:lnTo>
                  <a:pt x="18952" y="0"/>
                </a:lnTo>
                <a:lnTo>
                  <a:pt x="18455" y="0"/>
                </a:lnTo>
                <a:lnTo>
                  <a:pt x="10966" y="0"/>
                </a:lnTo>
                <a:lnTo>
                  <a:pt x="3641" y="0"/>
                </a:lnTo>
                <a:lnTo>
                  <a:pt x="3145" y="0"/>
                </a:lnTo>
                <a:lnTo>
                  <a:pt x="2648" y="134"/>
                </a:lnTo>
                <a:lnTo>
                  <a:pt x="2276" y="224"/>
                </a:lnTo>
                <a:lnTo>
                  <a:pt x="1945" y="492"/>
                </a:lnTo>
                <a:lnTo>
                  <a:pt x="1697" y="716"/>
                </a:lnTo>
                <a:lnTo>
                  <a:pt x="1366" y="1073"/>
                </a:lnTo>
                <a:lnTo>
                  <a:pt x="1200" y="1431"/>
                </a:lnTo>
                <a:lnTo>
                  <a:pt x="1200" y="1744"/>
                </a:lnTo>
                <a:lnTo>
                  <a:pt x="1200" y="2102"/>
                </a:lnTo>
                <a:lnTo>
                  <a:pt x="1366" y="2460"/>
                </a:lnTo>
                <a:lnTo>
                  <a:pt x="1697" y="2817"/>
                </a:lnTo>
                <a:lnTo>
                  <a:pt x="1945" y="3041"/>
                </a:lnTo>
                <a:lnTo>
                  <a:pt x="2276" y="3220"/>
                </a:lnTo>
                <a:lnTo>
                  <a:pt x="2648" y="3354"/>
                </a:lnTo>
                <a:lnTo>
                  <a:pt x="3145" y="3443"/>
                </a:lnTo>
                <a:lnTo>
                  <a:pt x="3641" y="3443"/>
                </a:lnTo>
                <a:lnTo>
                  <a:pt x="8152" y="3443"/>
                </a:lnTo>
                <a:lnTo>
                  <a:pt x="8152" y="5993"/>
                </a:lnTo>
                <a:lnTo>
                  <a:pt x="3890" y="5993"/>
                </a:lnTo>
                <a:lnTo>
                  <a:pt x="3145" y="6127"/>
                </a:lnTo>
                <a:lnTo>
                  <a:pt x="2276" y="6306"/>
                </a:lnTo>
                <a:lnTo>
                  <a:pt x="1697" y="6663"/>
                </a:lnTo>
                <a:lnTo>
                  <a:pt x="1200" y="7155"/>
                </a:lnTo>
                <a:lnTo>
                  <a:pt x="662" y="7737"/>
                </a:lnTo>
                <a:lnTo>
                  <a:pt x="166" y="8273"/>
                </a:lnTo>
                <a:lnTo>
                  <a:pt x="0" y="8989"/>
                </a:lnTo>
                <a:lnTo>
                  <a:pt x="0" y="9525"/>
                </a:lnTo>
                <a:lnTo>
                  <a:pt x="0" y="10822"/>
                </a:lnTo>
                <a:lnTo>
                  <a:pt x="0" y="15831"/>
                </a:lnTo>
                <a:lnTo>
                  <a:pt x="166" y="16547"/>
                </a:lnTo>
                <a:lnTo>
                  <a:pt x="662" y="17307"/>
                </a:lnTo>
                <a:lnTo>
                  <a:pt x="1697" y="18380"/>
                </a:lnTo>
                <a:lnTo>
                  <a:pt x="2814" y="19275"/>
                </a:lnTo>
                <a:lnTo>
                  <a:pt x="3641" y="19766"/>
                </a:lnTo>
                <a:lnTo>
                  <a:pt x="4428" y="20169"/>
                </a:lnTo>
                <a:lnTo>
                  <a:pt x="5421" y="20527"/>
                </a:lnTo>
                <a:lnTo>
                  <a:pt x="6372" y="20884"/>
                </a:lnTo>
                <a:lnTo>
                  <a:pt x="7572" y="21242"/>
                </a:lnTo>
                <a:lnTo>
                  <a:pt x="8648" y="21466"/>
                </a:lnTo>
                <a:lnTo>
                  <a:pt x="9766" y="21600"/>
                </a:lnTo>
                <a:lnTo>
                  <a:pt x="11131" y="21600"/>
                </a:lnTo>
                <a:lnTo>
                  <a:pt x="12414" y="21600"/>
                </a:lnTo>
                <a:lnTo>
                  <a:pt x="13779" y="21466"/>
                </a:lnTo>
                <a:lnTo>
                  <a:pt x="14855" y="21242"/>
                </a:lnTo>
                <a:lnTo>
                  <a:pt x="15807" y="20884"/>
                </a:lnTo>
                <a:lnTo>
                  <a:pt x="16841" y="20527"/>
                </a:lnTo>
                <a:lnTo>
                  <a:pt x="17669" y="20169"/>
                </a:lnTo>
                <a:lnTo>
                  <a:pt x="18455" y="19766"/>
                </a:lnTo>
                <a:lnTo>
                  <a:pt x="19117" y="19275"/>
                </a:lnTo>
                <a:lnTo>
                  <a:pt x="20234" y="18380"/>
                </a:lnTo>
                <a:lnTo>
                  <a:pt x="21062" y="17307"/>
                </a:lnTo>
                <a:lnTo>
                  <a:pt x="21600" y="16547"/>
                </a:lnTo>
                <a:lnTo>
                  <a:pt x="21600" y="15831"/>
                </a:lnTo>
                <a:lnTo>
                  <a:pt x="21600" y="10733"/>
                </a:lnTo>
                <a:lnTo>
                  <a:pt x="21600" y="9525"/>
                </a:lnTo>
                <a:lnTo>
                  <a:pt x="21600" y="8989"/>
                </a:lnTo>
                <a:lnTo>
                  <a:pt x="21434" y="8273"/>
                </a:lnTo>
                <a:lnTo>
                  <a:pt x="21062" y="7737"/>
                </a:lnTo>
                <a:lnTo>
                  <a:pt x="20566" y="7155"/>
                </a:lnTo>
                <a:lnTo>
                  <a:pt x="19903" y="6663"/>
                </a:lnTo>
                <a:lnTo>
                  <a:pt x="19283" y="6306"/>
                </a:lnTo>
                <a:lnTo>
                  <a:pt x="18621" y="6127"/>
                </a:lnTo>
                <a:lnTo>
                  <a:pt x="17752" y="5993"/>
                </a:lnTo>
                <a:close/>
              </a:path>
              <a:path w="21600" h="21600" extrusionOk="0">
                <a:moveTo>
                  <a:pt x="8152" y="3443"/>
                </a:moveTo>
                <a:lnTo>
                  <a:pt x="13862" y="3443"/>
                </a:lnTo>
              </a:path>
              <a:path w="21600" h="21600" extrusionOk="0">
                <a:moveTo>
                  <a:pt x="8152" y="5993"/>
                </a:moveTo>
                <a:lnTo>
                  <a:pt x="13862" y="5993"/>
                </a:lnTo>
              </a:path>
            </a:pathLst>
          </a:custGeom>
          <a:noFill/>
          <a:ln w="9525">
            <a:solidFill>
              <a:srgbClr val="000000"/>
            </a:solidFill>
            <a:miter lim="800000"/>
            <a:headEnd/>
            <a:tailEnd/>
          </a:ln>
          <a:effectLst/>
        </p:spPr>
        <p:txBody>
          <a:bodyPr/>
          <a:lstStyle/>
          <a:p>
            <a:pPr>
              <a:defRPr/>
            </a:pPr>
            <a:endParaRPr lang="ja-JP" altLang="en-US" sz="1286"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146" name="chair1"/>
          <p:cNvSpPr>
            <a:spLocks noEditPoints="1" noChangeArrowheads="1"/>
          </p:cNvSpPr>
          <p:nvPr/>
        </p:nvSpPr>
        <p:spPr bwMode="auto">
          <a:xfrm rot="10800000">
            <a:off x="4344924" y="3825526"/>
            <a:ext cx="138339" cy="164419"/>
          </a:xfrm>
          <a:custGeom>
            <a:avLst/>
            <a:gdLst>
              <a:gd name="T0" fmla="*/ 10800 w 21600"/>
              <a:gd name="T1" fmla="*/ 0 h 21600"/>
              <a:gd name="T2" fmla="*/ 21600 w 21600"/>
              <a:gd name="T3" fmla="*/ 10800 h 21600"/>
              <a:gd name="T4" fmla="*/ 10800 w 21600"/>
              <a:gd name="T5" fmla="*/ 21600 h 21600"/>
              <a:gd name="T6" fmla="*/ 0 w 21600"/>
              <a:gd name="T7" fmla="*/ 10800 h 21600"/>
              <a:gd name="T8" fmla="*/ 1593 w 21600"/>
              <a:gd name="T9" fmla="*/ 7848 h 21600"/>
              <a:gd name="T10" fmla="*/ 20317 w 21600"/>
              <a:gd name="T11" fmla="*/ 17575 h 21600"/>
            </a:gdLst>
            <a:ahLst/>
            <a:cxnLst>
              <a:cxn ang="0">
                <a:pos x="T0" y="T1"/>
              </a:cxn>
              <a:cxn ang="0">
                <a:pos x="T2" y="T3"/>
              </a:cxn>
              <a:cxn ang="0">
                <a:pos x="T4" y="T5"/>
              </a:cxn>
              <a:cxn ang="0">
                <a:pos x="T6" y="T7"/>
              </a:cxn>
            </a:cxnLst>
            <a:rect l="T8" t="T9" r="T10" b="T11"/>
            <a:pathLst>
              <a:path w="21600" h="21600" extrusionOk="0">
                <a:moveTo>
                  <a:pt x="17752" y="5993"/>
                </a:moveTo>
                <a:lnTo>
                  <a:pt x="13862" y="5993"/>
                </a:lnTo>
                <a:lnTo>
                  <a:pt x="13862" y="3443"/>
                </a:lnTo>
                <a:lnTo>
                  <a:pt x="18455" y="3443"/>
                </a:lnTo>
                <a:lnTo>
                  <a:pt x="18952" y="3443"/>
                </a:lnTo>
                <a:lnTo>
                  <a:pt x="19448" y="3354"/>
                </a:lnTo>
                <a:lnTo>
                  <a:pt x="19697" y="3220"/>
                </a:lnTo>
                <a:lnTo>
                  <a:pt x="20234" y="3041"/>
                </a:lnTo>
                <a:lnTo>
                  <a:pt x="20566" y="2817"/>
                </a:lnTo>
                <a:lnTo>
                  <a:pt x="20731" y="2460"/>
                </a:lnTo>
                <a:lnTo>
                  <a:pt x="20897" y="2102"/>
                </a:lnTo>
                <a:lnTo>
                  <a:pt x="20897" y="1744"/>
                </a:lnTo>
                <a:lnTo>
                  <a:pt x="20897" y="1431"/>
                </a:lnTo>
                <a:lnTo>
                  <a:pt x="20731" y="1073"/>
                </a:lnTo>
                <a:lnTo>
                  <a:pt x="20566" y="716"/>
                </a:lnTo>
                <a:lnTo>
                  <a:pt x="20234" y="492"/>
                </a:lnTo>
                <a:lnTo>
                  <a:pt x="19697" y="224"/>
                </a:lnTo>
                <a:lnTo>
                  <a:pt x="19448" y="134"/>
                </a:lnTo>
                <a:lnTo>
                  <a:pt x="18952" y="0"/>
                </a:lnTo>
                <a:lnTo>
                  <a:pt x="18455" y="0"/>
                </a:lnTo>
                <a:lnTo>
                  <a:pt x="10966" y="0"/>
                </a:lnTo>
                <a:lnTo>
                  <a:pt x="3641" y="0"/>
                </a:lnTo>
                <a:lnTo>
                  <a:pt x="3145" y="0"/>
                </a:lnTo>
                <a:lnTo>
                  <a:pt x="2648" y="134"/>
                </a:lnTo>
                <a:lnTo>
                  <a:pt x="2276" y="224"/>
                </a:lnTo>
                <a:lnTo>
                  <a:pt x="1945" y="492"/>
                </a:lnTo>
                <a:lnTo>
                  <a:pt x="1697" y="716"/>
                </a:lnTo>
                <a:lnTo>
                  <a:pt x="1366" y="1073"/>
                </a:lnTo>
                <a:lnTo>
                  <a:pt x="1200" y="1431"/>
                </a:lnTo>
                <a:lnTo>
                  <a:pt x="1200" y="1744"/>
                </a:lnTo>
                <a:lnTo>
                  <a:pt x="1200" y="2102"/>
                </a:lnTo>
                <a:lnTo>
                  <a:pt x="1366" y="2460"/>
                </a:lnTo>
                <a:lnTo>
                  <a:pt x="1697" y="2817"/>
                </a:lnTo>
                <a:lnTo>
                  <a:pt x="1945" y="3041"/>
                </a:lnTo>
                <a:lnTo>
                  <a:pt x="2276" y="3220"/>
                </a:lnTo>
                <a:lnTo>
                  <a:pt x="2648" y="3354"/>
                </a:lnTo>
                <a:lnTo>
                  <a:pt x="3145" y="3443"/>
                </a:lnTo>
                <a:lnTo>
                  <a:pt x="3641" y="3443"/>
                </a:lnTo>
                <a:lnTo>
                  <a:pt x="8152" y="3443"/>
                </a:lnTo>
                <a:lnTo>
                  <a:pt x="8152" y="5993"/>
                </a:lnTo>
                <a:lnTo>
                  <a:pt x="3890" y="5993"/>
                </a:lnTo>
                <a:lnTo>
                  <a:pt x="3145" y="6127"/>
                </a:lnTo>
                <a:lnTo>
                  <a:pt x="2276" y="6306"/>
                </a:lnTo>
                <a:lnTo>
                  <a:pt x="1697" y="6663"/>
                </a:lnTo>
                <a:lnTo>
                  <a:pt x="1200" y="7155"/>
                </a:lnTo>
                <a:lnTo>
                  <a:pt x="662" y="7737"/>
                </a:lnTo>
                <a:lnTo>
                  <a:pt x="166" y="8273"/>
                </a:lnTo>
                <a:lnTo>
                  <a:pt x="0" y="8989"/>
                </a:lnTo>
                <a:lnTo>
                  <a:pt x="0" y="9525"/>
                </a:lnTo>
                <a:lnTo>
                  <a:pt x="0" y="10822"/>
                </a:lnTo>
                <a:lnTo>
                  <a:pt x="0" y="15831"/>
                </a:lnTo>
                <a:lnTo>
                  <a:pt x="166" y="16547"/>
                </a:lnTo>
                <a:lnTo>
                  <a:pt x="662" y="17307"/>
                </a:lnTo>
                <a:lnTo>
                  <a:pt x="1697" y="18380"/>
                </a:lnTo>
                <a:lnTo>
                  <a:pt x="2814" y="19275"/>
                </a:lnTo>
                <a:lnTo>
                  <a:pt x="3641" y="19766"/>
                </a:lnTo>
                <a:lnTo>
                  <a:pt x="4428" y="20169"/>
                </a:lnTo>
                <a:lnTo>
                  <a:pt x="5421" y="20527"/>
                </a:lnTo>
                <a:lnTo>
                  <a:pt x="6372" y="20884"/>
                </a:lnTo>
                <a:lnTo>
                  <a:pt x="7572" y="21242"/>
                </a:lnTo>
                <a:lnTo>
                  <a:pt x="8648" y="21466"/>
                </a:lnTo>
                <a:lnTo>
                  <a:pt x="9766" y="21600"/>
                </a:lnTo>
                <a:lnTo>
                  <a:pt x="11131" y="21600"/>
                </a:lnTo>
                <a:lnTo>
                  <a:pt x="12414" y="21600"/>
                </a:lnTo>
                <a:lnTo>
                  <a:pt x="13779" y="21466"/>
                </a:lnTo>
                <a:lnTo>
                  <a:pt x="14855" y="21242"/>
                </a:lnTo>
                <a:lnTo>
                  <a:pt x="15807" y="20884"/>
                </a:lnTo>
                <a:lnTo>
                  <a:pt x="16841" y="20527"/>
                </a:lnTo>
                <a:lnTo>
                  <a:pt x="17669" y="20169"/>
                </a:lnTo>
                <a:lnTo>
                  <a:pt x="18455" y="19766"/>
                </a:lnTo>
                <a:lnTo>
                  <a:pt x="19117" y="19275"/>
                </a:lnTo>
                <a:lnTo>
                  <a:pt x="20234" y="18380"/>
                </a:lnTo>
                <a:lnTo>
                  <a:pt x="21062" y="17307"/>
                </a:lnTo>
                <a:lnTo>
                  <a:pt x="21600" y="16547"/>
                </a:lnTo>
                <a:lnTo>
                  <a:pt x="21600" y="15831"/>
                </a:lnTo>
                <a:lnTo>
                  <a:pt x="21600" y="10733"/>
                </a:lnTo>
                <a:lnTo>
                  <a:pt x="21600" y="9525"/>
                </a:lnTo>
                <a:lnTo>
                  <a:pt x="21600" y="8989"/>
                </a:lnTo>
                <a:lnTo>
                  <a:pt x="21434" y="8273"/>
                </a:lnTo>
                <a:lnTo>
                  <a:pt x="21062" y="7737"/>
                </a:lnTo>
                <a:lnTo>
                  <a:pt x="20566" y="7155"/>
                </a:lnTo>
                <a:lnTo>
                  <a:pt x="19903" y="6663"/>
                </a:lnTo>
                <a:lnTo>
                  <a:pt x="19283" y="6306"/>
                </a:lnTo>
                <a:lnTo>
                  <a:pt x="18621" y="6127"/>
                </a:lnTo>
                <a:lnTo>
                  <a:pt x="17752" y="5993"/>
                </a:lnTo>
                <a:close/>
              </a:path>
              <a:path w="21600" h="21600" extrusionOk="0">
                <a:moveTo>
                  <a:pt x="8152" y="3443"/>
                </a:moveTo>
                <a:lnTo>
                  <a:pt x="13862" y="3443"/>
                </a:lnTo>
              </a:path>
              <a:path w="21600" h="21600" extrusionOk="0">
                <a:moveTo>
                  <a:pt x="8152" y="5993"/>
                </a:moveTo>
                <a:lnTo>
                  <a:pt x="13862" y="5993"/>
                </a:lnTo>
              </a:path>
            </a:pathLst>
          </a:custGeom>
          <a:noFill/>
          <a:ln w="9525">
            <a:solidFill>
              <a:srgbClr val="000000"/>
            </a:solidFill>
            <a:miter lim="800000"/>
            <a:headEnd/>
            <a:tailEnd/>
          </a:ln>
          <a:effectLst/>
        </p:spPr>
        <p:txBody>
          <a:bodyPr/>
          <a:lstStyle/>
          <a:p>
            <a:pPr>
              <a:defRPr/>
            </a:pPr>
            <a:endParaRPr lang="ja-JP" altLang="en-US" sz="1286"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150" name="chair1"/>
          <p:cNvSpPr>
            <a:spLocks noEditPoints="1" noChangeArrowheads="1"/>
          </p:cNvSpPr>
          <p:nvPr/>
        </p:nvSpPr>
        <p:spPr bwMode="auto">
          <a:xfrm rot="10800000">
            <a:off x="4553304" y="4056701"/>
            <a:ext cx="138339" cy="164419"/>
          </a:xfrm>
          <a:custGeom>
            <a:avLst/>
            <a:gdLst>
              <a:gd name="T0" fmla="*/ 10800 w 21600"/>
              <a:gd name="T1" fmla="*/ 0 h 21600"/>
              <a:gd name="T2" fmla="*/ 21600 w 21600"/>
              <a:gd name="T3" fmla="*/ 10800 h 21600"/>
              <a:gd name="T4" fmla="*/ 10800 w 21600"/>
              <a:gd name="T5" fmla="*/ 21600 h 21600"/>
              <a:gd name="T6" fmla="*/ 0 w 21600"/>
              <a:gd name="T7" fmla="*/ 10800 h 21600"/>
              <a:gd name="T8" fmla="*/ 1593 w 21600"/>
              <a:gd name="T9" fmla="*/ 7848 h 21600"/>
              <a:gd name="T10" fmla="*/ 20317 w 21600"/>
              <a:gd name="T11" fmla="*/ 17575 h 21600"/>
            </a:gdLst>
            <a:ahLst/>
            <a:cxnLst>
              <a:cxn ang="0">
                <a:pos x="T0" y="T1"/>
              </a:cxn>
              <a:cxn ang="0">
                <a:pos x="T2" y="T3"/>
              </a:cxn>
              <a:cxn ang="0">
                <a:pos x="T4" y="T5"/>
              </a:cxn>
              <a:cxn ang="0">
                <a:pos x="T6" y="T7"/>
              </a:cxn>
            </a:cxnLst>
            <a:rect l="T8" t="T9" r="T10" b="T11"/>
            <a:pathLst>
              <a:path w="21600" h="21600" extrusionOk="0">
                <a:moveTo>
                  <a:pt x="17752" y="5993"/>
                </a:moveTo>
                <a:lnTo>
                  <a:pt x="13862" y="5993"/>
                </a:lnTo>
                <a:lnTo>
                  <a:pt x="13862" y="3443"/>
                </a:lnTo>
                <a:lnTo>
                  <a:pt x="18455" y="3443"/>
                </a:lnTo>
                <a:lnTo>
                  <a:pt x="18952" y="3443"/>
                </a:lnTo>
                <a:lnTo>
                  <a:pt x="19448" y="3354"/>
                </a:lnTo>
                <a:lnTo>
                  <a:pt x="19697" y="3220"/>
                </a:lnTo>
                <a:lnTo>
                  <a:pt x="20234" y="3041"/>
                </a:lnTo>
                <a:lnTo>
                  <a:pt x="20566" y="2817"/>
                </a:lnTo>
                <a:lnTo>
                  <a:pt x="20731" y="2460"/>
                </a:lnTo>
                <a:lnTo>
                  <a:pt x="20897" y="2102"/>
                </a:lnTo>
                <a:lnTo>
                  <a:pt x="20897" y="1744"/>
                </a:lnTo>
                <a:lnTo>
                  <a:pt x="20897" y="1431"/>
                </a:lnTo>
                <a:lnTo>
                  <a:pt x="20731" y="1073"/>
                </a:lnTo>
                <a:lnTo>
                  <a:pt x="20566" y="716"/>
                </a:lnTo>
                <a:lnTo>
                  <a:pt x="20234" y="492"/>
                </a:lnTo>
                <a:lnTo>
                  <a:pt x="19697" y="224"/>
                </a:lnTo>
                <a:lnTo>
                  <a:pt x="19448" y="134"/>
                </a:lnTo>
                <a:lnTo>
                  <a:pt x="18952" y="0"/>
                </a:lnTo>
                <a:lnTo>
                  <a:pt x="18455" y="0"/>
                </a:lnTo>
                <a:lnTo>
                  <a:pt x="10966" y="0"/>
                </a:lnTo>
                <a:lnTo>
                  <a:pt x="3641" y="0"/>
                </a:lnTo>
                <a:lnTo>
                  <a:pt x="3145" y="0"/>
                </a:lnTo>
                <a:lnTo>
                  <a:pt x="2648" y="134"/>
                </a:lnTo>
                <a:lnTo>
                  <a:pt x="2276" y="224"/>
                </a:lnTo>
                <a:lnTo>
                  <a:pt x="1945" y="492"/>
                </a:lnTo>
                <a:lnTo>
                  <a:pt x="1697" y="716"/>
                </a:lnTo>
                <a:lnTo>
                  <a:pt x="1366" y="1073"/>
                </a:lnTo>
                <a:lnTo>
                  <a:pt x="1200" y="1431"/>
                </a:lnTo>
                <a:lnTo>
                  <a:pt x="1200" y="1744"/>
                </a:lnTo>
                <a:lnTo>
                  <a:pt x="1200" y="2102"/>
                </a:lnTo>
                <a:lnTo>
                  <a:pt x="1366" y="2460"/>
                </a:lnTo>
                <a:lnTo>
                  <a:pt x="1697" y="2817"/>
                </a:lnTo>
                <a:lnTo>
                  <a:pt x="1945" y="3041"/>
                </a:lnTo>
                <a:lnTo>
                  <a:pt x="2276" y="3220"/>
                </a:lnTo>
                <a:lnTo>
                  <a:pt x="2648" y="3354"/>
                </a:lnTo>
                <a:lnTo>
                  <a:pt x="3145" y="3443"/>
                </a:lnTo>
                <a:lnTo>
                  <a:pt x="3641" y="3443"/>
                </a:lnTo>
                <a:lnTo>
                  <a:pt x="8152" y="3443"/>
                </a:lnTo>
                <a:lnTo>
                  <a:pt x="8152" y="5993"/>
                </a:lnTo>
                <a:lnTo>
                  <a:pt x="3890" y="5993"/>
                </a:lnTo>
                <a:lnTo>
                  <a:pt x="3145" y="6127"/>
                </a:lnTo>
                <a:lnTo>
                  <a:pt x="2276" y="6306"/>
                </a:lnTo>
                <a:lnTo>
                  <a:pt x="1697" y="6663"/>
                </a:lnTo>
                <a:lnTo>
                  <a:pt x="1200" y="7155"/>
                </a:lnTo>
                <a:lnTo>
                  <a:pt x="662" y="7737"/>
                </a:lnTo>
                <a:lnTo>
                  <a:pt x="166" y="8273"/>
                </a:lnTo>
                <a:lnTo>
                  <a:pt x="0" y="8989"/>
                </a:lnTo>
                <a:lnTo>
                  <a:pt x="0" y="9525"/>
                </a:lnTo>
                <a:lnTo>
                  <a:pt x="0" y="10822"/>
                </a:lnTo>
                <a:lnTo>
                  <a:pt x="0" y="15831"/>
                </a:lnTo>
                <a:lnTo>
                  <a:pt x="166" y="16547"/>
                </a:lnTo>
                <a:lnTo>
                  <a:pt x="662" y="17307"/>
                </a:lnTo>
                <a:lnTo>
                  <a:pt x="1697" y="18380"/>
                </a:lnTo>
                <a:lnTo>
                  <a:pt x="2814" y="19275"/>
                </a:lnTo>
                <a:lnTo>
                  <a:pt x="3641" y="19766"/>
                </a:lnTo>
                <a:lnTo>
                  <a:pt x="4428" y="20169"/>
                </a:lnTo>
                <a:lnTo>
                  <a:pt x="5421" y="20527"/>
                </a:lnTo>
                <a:lnTo>
                  <a:pt x="6372" y="20884"/>
                </a:lnTo>
                <a:lnTo>
                  <a:pt x="7572" y="21242"/>
                </a:lnTo>
                <a:lnTo>
                  <a:pt x="8648" y="21466"/>
                </a:lnTo>
                <a:lnTo>
                  <a:pt x="9766" y="21600"/>
                </a:lnTo>
                <a:lnTo>
                  <a:pt x="11131" y="21600"/>
                </a:lnTo>
                <a:lnTo>
                  <a:pt x="12414" y="21600"/>
                </a:lnTo>
                <a:lnTo>
                  <a:pt x="13779" y="21466"/>
                </a:lnTo>
                <a:lnTo>
                  <a:pt x="14855" y="21242"/>
                </a:lnTo>
                <a:lnTo>
                  <a:pt x="15807" y="20884"/>
                </a:lnTo>
                <a:lnTo>
                  <a:pt x="16841" y="20527"/>
                </a:lnTo>
                <a:lnTo>
                  <a:pt x="17669" y="20169"/>
                </a:lnTo>
                <a:lnTo>
                  <a:pt x="18455" y="19766"/>
                </a:lnTo>
                <a:lnTo>
                  <a:pt x="19117" y="19275"/>
                </a:lnTo>
                <a:lnTo>
                  <a:pt x="20234" y="18380"/>
                </a:lnTo>
                <a:lnTo>
                  <a:pt x="21062" y="17307"/>
                </a:lnTo>
                <a:lnTo>
                  <a:pt x="21600" y="16547"/>
                </a:lnTo>
                <a:lnTo>
                  <a:pt x="21600" y="15831"/>
                </a:lnTo>
                <a:lnTo>
                  <a:pt x="21600" y="10733"/>
                </a:lnTo>
                <a:lnTo>
                  <a:pt x="21600" y="9525"/>
                </a:lnTo>
                <a:lnTo>
                  <a:pt x="21600" y="8989"/>
                </a:lnTo>
                <a:lnTo>
                  <a:pt x="21434" y="8273"/>
                </a:lnTo>
                <a:lnTo>
                  <a:pt x="21062" y="7737"/>
                </a:lnTo>
                <a:lnTo>
                  <a:pt x="20566" y="7155"/>
                </a:lnTo>
                <a:lnTo>
                  <a:pt x="19903" y="6663"/>
                </a:lnTo>
                <a:lnTo>
                  <a:pt x="19283" y="6306"/>
                </a:lnTo>
                <a:lnTo>
                  <a:pt x="18621" y="6127"/>
                </a:lnTo>
                <a:lnTo>
                  <a:pt x="17752" y="5993"/>
                </a:lnTo>
                <a:close/>
              </a:path>
              <a:path w="21600" h="21600" extrusionOk="0">
                <a:moveTo>
                  <a:pt x="8152" y="3443"/>
                </a:moveTo>
                <a:lnTo>
                  <a:pt x="13862" y="3443"/>
                </a:lnTo>
              </a:path>
              <a:path w="21600" h="21600" extrusionOk="0">
                <a:moveTo>
                  <a:pt x="8152" y="5993"/>
                </a:moveTo>
                <a:lnTo>
                  <a:pt x="13862" y="5993"/>
                </a:lnTo>
              </a:path>
            </a:pathLst>
          </a:custGeom>
          <a:noFill/>
          <a:ln w="9525">
            <a:solidFill>
              <a:srgbClr val="000000"/>
            </a:solidFill>
            <a:miter lim="800000"/>
            <a:headEnd/>
            <a:tailEnd/>
          </a:ln>
          <a:effectLst/>
        </p:spPr>
        <p:txBody>
          <a:bodyPr/>
          <a:lstStyle/>
          <a:p>
            <a:pPr>
              <a:defRPr/>
            </a:pPr>
            <a:endParaRPr lang="ja-JP" altLang="en-US" sz="1286"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151" name="chair1"/>
          <p:cNvSpPr>
            <a:spLocks noEditPoints="1" noChangeArrowheads="1"/>
          </p:cNvSpPr>
          <p:nvPr/>
        </p:nvSpPr>
        <p:spPr bwMode="auto">
          <a:xfrm rot="10800000">
            <a:off x="4778109" y="4054871"/>
            <a:ext cx="138339" cy="164419"/>
          </a:xfrm>
          <a:custGeom>
            <a:avLst/>
            <a:gdLst>
              <a:gd name="T0" fmla="*/ 10800 w 21600"/>
              <a:gd name="T1" fmla="*/ 0 h 21600"/>
              <a:gd name="T2" fmla="*/ 21600 w 21600"/>
              <a:gd name="T3" fmla="*/ 10800 h 21600"/>
              <a:gd name="T4" fmla="*/ 10800 w 21600"/>
              <a:gd name="T5" fmla="*/ 21600 h 21600"/>
              <a:gd name="T6" fmla="*/ 0 w 21600"/>
              <a:gd name="T7" fmla="*/ 10800 h 21600"/>
              <a:gd name="T8" fmla="*/ 1593 w 21600"/>
              <a:gd name="T9" fmla="*/ 7848 h 21600"/>
              <a:gd name="T10" fmla="*/ 20317 w 21600"/>
              <a:gd name="T11" fmla="*/ 17575 h 21600"/>
            </a:gdLst>
            <a:ahLst/>
            <a:cxnLst>
              <a:cxn ang="0">
                <a:pos x="T0" y="T1"/>
              </a:cxn>
              <a:cxn ang="0">
                <a:pos x="T2" y="T3"/>
              </a:cxn>
              <a:cxn ang="0">
                <a:pos x="T4" y="T5"/>
              </a:cxn>
              <a:cxn ang="0">
                <a:pos x="T6" y="T7"/>
              </a:cxn>
            </a:cxnLst>
            <a:rect l="T8" t="T9" r="T10" b="T11"/>
            <a:pathLst>
              <a:path w="21600" h="21600" extrusionOk="0">
                <a:moveTo>
                  <a:pt x="17752" y="5993"/>
                </a:moveTo>
                <a:lnTo>
                  <a:pt x="13862" y="5993"/>
                </a:lnTo>
                <a:lnTo>
                  <a:pt x="13862" y="3443"/>
                </a:lnTo>
                <a:lnTo>
                  <a:pt x="18455" y="3443"/>
                </a:lnTo>
                <a:lnTo>
                  <a:pt x="18952" y="3443"/>
                </a:lnTo>
                <a:lnTo>
                  <a:pt x="19448" y="3354"/>
                </a:lnTo>
                <a:lnTo>
                  <a:pt x="19697" y="3220"/>
                </a:lnTo>
                <a:lnTo>
                  <a:pt x="20234" y="3041"/>
                </a:lnTo>
                <a:lnTo>
                  <a:pt x="20566" y="2817"/>
                </a:lnTo>
                <a:lnTo>
                  <a:pt x="20731" y="2460"/>
                </a:lnTo>
                <a:lnTo>
                  <a:pt x="20897" y="2102"/>
                </a:lnTo>
                <a:lnTo>
                  <a:pt x="20897" y="1744"/>
                </a:lnTo>
                <a:lnTo>
                  <a:pt x="20897" y="1431"/>
                </a:lnTo>
                <a:lnTo>
                  <a:pt x="20731" y="1073"/>
                </a:lnTo>
                <a:lnTo>
                  <a:pt x="20566" y="716"/>
                </a:lnTo>
                <a:lnTo>
                  <a:pt x="20234" y="492"/>
                </a:lnTo>
                <a:lnTo>
                  <a:pt x="19697" y="224"/>
                </a:lnTo>
                <a:lnTo>
                  <a:pt x="19448" y="134"/>
                </a:lnTo>
                <a:lnTo>
                  <a:pt x="18952" y="0"/>
                </a:lnTo>
                <a:lnTo>
                  <a:pt x="18455" y="0"/>
                </a:lnTo>
                <a:lnTo>
                  <a:pt x="10966" y="0"/>
                </a:lnTo>
                <a:lnTo>
                  <a:pt x="3641" y="0"/>
                </a:lnTo>
                <a:lnTo>
                  <a:pt x="3145" y="0"/>
                </a:lnTo>
                <a:lnTo>
                  <a:pt x="2648" y="134"/>
                </a:lnTo>
                <a:lnTo>
                  <a:pt x="2276" y="224"/>
                </a:lnTo>
                <a:lnTo>
                  <a:pt x="1945" y="492"/>
                </a:lnTo>
                <a:lnTo>
                  <a:pt x="1697" y="716"/>
                </a:lnTo>
                <a:lnTo>
                  <a:pt x="1366" y="1073"/>
                </a:lnTo>
                <a:lnTo>
                  <a:pt x="1200" y="1431"/>
                </a:lnTo>
                <a:lnTo>
                  <a:pt x="1200" y="1744"/>
                </a:lnTo>
                <a:lnTo>
                  <a:pt x="1200" y="2102"/>
                </a:lnTo>
                <a:lnTo>
                  <a:pt x="1366" y="2460"/>
                </a:lnTo>
                <a:lnTo>
                  <a:pt x="1697" y="2817"/>
                </a:lnTo>
                <a:lnTo>
                  <a:pt x="1945" y="3041"/>
                </a:lnTo>
                <a:lnTo>
                  <a:pt x="2276" y="3220"/>
                </a:lnTo>
                <a:lnTo>
                  <a:pt x="2648" y="3354"/>
                </a:lnTo>
                <a:lnTo>
                  <a:pt x="3145" y="3443"/>
                </a:lnTo>
                <a:lnTo>
                  <a:pt x="3641" y="3443"/>
                </a:lnTo>
                <a:lnTo>
                  <a:pt x="8152" y="3443"/>
                </a:lnTo>
                <a:lnTo>
                  <a:pt x="8152" y="5993"/>
                </a:lnTo>
                <a:lnTo>
                  <a:pt x="3890" y="5993"/>
                </a:lnTo>
                <a:lnTo>
                  <a:pt x="3145" y="6127"/>
                </a:lnTo>
                <a:lnTo>
                  <a:pt x="2276" y="6306"/>
                </a:lnTo>
                <a:lnTo>
                  <a:pt x="1697" y="6663"/>
                </a:lnTo>
                <a:lnTo>
                  <a:pt x="1200" y="7155"/>
                </a:lnTo>
                <a:lnTo>
                  <a:pt x="662" y="7737"/>
                </a:lnTo>
                <a:lnTo>
                  <a:pt x="166" y="8273"/>
                </a:lnTo>
                <a:lnTo>
                  <a:pt x="0" y="8989"/>
                </a:lnTo>
                <a:lnTo>
                  <a:pt x="0" y="9525"/>
                </a:lnTo>
                <a:lnTo>
                  <a:pt x="0" y="10822"/>
                </a:lnTo>
                <a:lnTo>
                  <a:pt x="0" y="15831"/>
                </a:lnTo>
                <a:lnTo>
                  <a:pt x="166" y="16547"/>
                </a:lnTo>
                <a:lnTo>
                  <a:pt x="662" y="17307"/>
                </a:lnTo>
                <a:lnTo>
                  <a:pt x="1697" y="18380"/>
                </a:lnTo>
                <a:lnTo>
                  <a:pt x="2814" y="19275"/>
                </a:lnTo>
                <a:lnTo>
                  <a:pt x="3641" y="19766"/>
                </a:lnTo>
                <a:lnTo>
                  <a:pt x="4428" y="20169"/>
                </a:lnTo>
                <a:lnTo>
                  <a:pt x="5421" y="20527"/>
                </a:lnTo>
                <a:lnTo>
                  <a:pt x="6372" y="20884"/>
                </a:lnTo>
                <a:lnTo>
                  <a:pt x="7572" y="21242"/>
                </a:lnTo>
                <a:lnTo>
                  <a:pt x="8648" y="21466"/>
                </a:lnTo>
                <a:lnTo>
                  <a:pt x="9766" y="21600"/>
                </a:lnTo>
                <a:lnTo>
                  <a:pt x="11131" y="21600"/>
                </a:lnTo>
                <a:lnTo>
                  <a:pt x="12414" y="21600"/>
                </a:lnTo>
                <a:lnTo>
                  <a:pt x="13779" y="21466"/>
                </a:lnTo>
                <a:lnTo>
                  <a:pt x="14855" y="21242"/>
                </a:lnTo>
                <a:lnTo>
                  <a:pt x="15807" y="20884"/>
                </a:lnTo>
                <a:lnTo>
                  <a:pt x="16841" y="20527"/>
                </a:lnTo>
                <a:lnTo>
                  <a:pt x="17669" y="20169"/>
                </a:lnTo>
                <a:lnTo>
                  <a:pt x="18455" y="19766"/>
                </a:lnTo>
                <a:lnTo>
                  <a:pt x="19117" y="19275"/>
                </a:lnTo>
                <a:lnTo>
                  <a:pt x="20234" y="18380"/>
                </a:lnTo>
                <a:lnTo>
                  <a:pt x="21062" y="17307"/>
                </a:lnTo>
                <a:lnTo>
                  <a:pt x="21600" y="16547"/>
                </a:lnTo>
                <a:lnTo>
                  <a:pt x="21600" y="15831"/>
                </a:lnTo>
                <a:lnTo>
                  <a:pt x="21600" y="10733"/>
                </a:lnTo>
                <a:lnTo>
                  <a:pt x="21600" y="9525"/>
                </a:lnTo>
                <a:lnTo>
                  <a:pt x="21600" y="8989"/>
                </a:lnTo>
                <a:lnTo>
                  <a:pt x="21434" y="8273"/>
                </a:lnTo>
                <a:lnTo>
                  <a:pt x="21062" y="7737"/>
                </a:lnTo>
                <a:lnTo>
                  <a:pt x="20566" y="7155"/>
                </a:lnTo>
                <a:lnTo>
                  <a:pt x="19903" y="6663"/>
                </a:lnTo>
                <a:lnTo>
                  <a:pt x="19283" y="6306"/>
                </a:lnTo>
                <a:lnTo>
                  <a:pt x="18621" y="6127"/>
                </a:lnTo>
                <a:lnTo>
                  <a:pt x="17752" y="5993"/>
                </a:lnTo>
                <a:close/>
              </a:path>
              <a:path w="21600" h="21600" extrusionOk="0">
                <a:moveTo>
                  <a:pt x="8152" y="3443"/>
                </a:moveTo>
                <a:lnTo>
                  <a:pt x="13862" y="3443"/>
                </a:lnTo>
              </a:path>
              <a:path w="21600" h="21600" extrusionOk="0">
                <a:moveTo>
                  <a:pt x="8152" y="5993"/>
                </a:moveTo>
                <a:lnTo>
                  <a:pt x="13862" y="5993"/>
                </a:lnTo>
              </a:path>
            </a:pathLst>
          </a:custGeom>
          <a:noFill/>
          <a:ln w="9525">
            <a:solidFill>
              <a:srgbClr val="000000"/>
            </a:solidFill>
            <a:miter lim="800000"/>
            <a:headEnd/>
            <a:tailEnd/>
          </a:ln>
          <a:effectLst/>
        </p:spPr>
        <p:txBody>
          <a:bodyPr/>
          <a:lstStyle/>
          <a:p>
            <a:pPr>
              <a:defRPr/>
            </a:pPr>
            <a:endParaRPr lang="ja-JP" altLang="en-US" sz="1286"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158" name="chair1"/>
          <p:cNvSpPr>
            <a:spLocks noEditPoints="1" noChangeArrowheads="1"/>
          </p:cNvSpPr>
          <p:nvPr/>
        </p:nvSpPr>
        <p:spPr bwMode="auto">
          <a:xfrm rot="10800000">
            <a:off x="4333346" y="4057343"/>
            <a:ext cx="138339" cy="164419"/>
          </a:xfrm>
          <a:custGeom>
            <a:avLst/>
            <a:gdLst>
              <a:gd name="T0" fmla="*/ 10800 w 21600"/>
              <a:gd name="T1" fmla="*/ 0 h 21600"/>
              <a:gd name="T2" fmla="*/ 21600 w 21600"/>
              <a:gd name="T3" fmla="*/ 10800 h 21600"/>
              <a:gd name="T4" fmla="*/ 10800 w 21600"/>
              <a:gd name="T5" fmla="*/ 21600 h 21600"/>
              <a:gd name="T6" fmla="*/ 0 w 21600"/>
              <a:gd name="T7" fmla="*/ 10800 h 21600"/>
              <a:gd name="T8" fmla="*/ 1593 w 21600"/>
              <a:gd name="T9" fmla="*/ 7848 h 21600"/>
              <a:gd name="T10" fmla="*/ 20317 w 21600"/>
              <a:gd name="T11" fmla="*/ 17575 h 21600"/>
            </a:gdLst>
            <a:ahLst/>
            <a:cxnLst>
              <a:cxn ang="0">
                <a:pos x="T0" y="T1"/>
              </a:cxn>
              <a:cxn ang="0">
                <a:pos x="T2" y="T3"/>
              </a:cxn>
              <a:cxn ang="0">
                <a:pos x="T4" y="T5"/>
              </a:cxn>
              <a:cxn ang="0">
                <a:pos x="T6" y="T7"/>
              </a:cxn>
            </a:cxnLst>
            <a:rect l="T8" t="T9" r="T10" b="T11"/>
            <a:pathLst>
              <a:path w="21600" h="21600" extrusionOk="0">
                <a:moveTo>
                  <a:pt x="17752" y="5993"/>
                </a:moveTo>
                <a:lnTo>
                  <a:pt x="13862" y="5993"/>
                </a:lnTo>
                <a:lnTo>
                  <a:pt x="13862" y="3443"/>
                </a:lnTo>
                <a:lnTo>
                  <a:pt x="18455" y="3443"/>
                </a:lnTo>
                <a:lnTo>
                  <a:pt x="18952" y="3443"/>
                </a:lnTo>
                <a:lnTo>
                  <a:pt x="19448" y="3354"/>
                </a:lnTo>
                <a:lnTo>
                  <a:pt x="19697" y="3220"/>
                </a:lnTo>
                <a:lnTo>
                  <a:pt x="20234" y="3041"/>
                </a:lnTo>
                <a:lnTo>
                  <a:pt x="20566" y="2817"/>
                </a:lnTo>
                <a:lnTo>
                  <a:pt x="20731" y="2460"/>
                </a:lnTo>
                <a:lnTo>
                  <a:pt x="20897" y="2102"/>
                </a:lnTo>
                <a:lnTo>
                  <a:pt x="20897" y="1744"/>
                </a:lnTo>
                <a:lnTo>
                  <a:pt x="20897" y="1431"/>
                </a:lnTo>
                <a:lnTo>
                  <a:pt x="20731" y="1073"/>
                </a:lnTo>
                <a:lnTo>
                  <a:pt x="20566" y="716"/>
                </a:lnTo>
                <a:lnTo>
                  <a:pt x="20234" y="492"/>
                </a:lnTo>
                <a:lnTo>
                  <a:pt x="19697" y="224"/>
                </a:lnTo>
                <a:lnTo>
                  <a:pt x="19448" y="134"/>
                </a:lnTo>
                <a:lnTo>
                  <a:pt x="18952" y="0"/>
                </a:lnTo>
                <a:lnTo>
                  <a:pt x="18455" y="0"/>
                </a:lnTo>
                <a:lnTo>
                  <a:pt x="10966" y="0"/>
                </a:lnTo>
                <a:lnTo>
                  <a:pt x="3641" y="0"/>
                </a:lnTo>
                <a:lnTo>
                  <a:pt x="3145" y="0"/>
                </a:lnTo>
                <a:lnTo>
                  <a:pt x="2648" y="134"/>
                </a:lnTo>
                <a:lnTo>
                  <a:pt x="2276" y="224"/>
                </a:lnTo>
                <a:lnTo>
                  <a:pt x="1945" y="492"/>
                </a:lnTo>
                <a:lnTo>
                  <a:pt x="1697" y="716"/>
                </a:lnTo>
                <a:lnTo>
                  <a:pt x="1366" y="1073"/>
                </a:lnTo>
                <a:lnTo>
                  <a:pt x="1200" y="1431"/>
                </a:lnTo>
                <a:lnTo>
                  <a:pt x="1200" y="1744"/>
                </a:lnTo>
                <a:lnTo>
                  <a:pt x="1200" y="2102"/>
                </a:lnTo>
                <a:lnTo>
                  <a:pt x="1366" y="2460"/>
                </a:lnTo>
                <a:lnTo>
                  <a:pt x="1697" y="2817"/>
                </a:lnTo>
                <a:lnTo>
                  <a:pt x="1945" y="3041"/>
                </a:lnTo>
                <a:lnTo>
                  <a:pt x="2276" y="3220"/>
                </a:lnTo>
                <a:lnTo>
                  <a:pt x="2648" y="3354"/>
                </a:lnTo>
                <a:lnTo>
                  <a:pt x="3145" y="3443"/>
                </a:lnTo>
                <a:lnTo>
                  <a:pt x="3641" y="3443"/>
                </a:lnTo>
                <a:lnTo>
                  <a:pt x="8152" y="3443"/>
                </a:lnTo>
                <a:lnTo>
                  <a:pt x="8152" y="5993"/>
                </a:lnTo>
                <a:lnTo>
                  <a:pt x="3890" y="5993"/>
                </a:lnTo>
                <a:lnTo>
                  <a:pt x="3145" y="6127"/>
                </a:lnTo>
                <a:lnTo>
                  <a:pt x="2276" y="6306"/>
                </a:lnTo>
                <a:lnTo>
                  <a:pt x="1697" y="6663"/>
                </a:lnTo>
                <a:lnTo>
                  <a:pt x="1200" y="7155"/>
                </a:lnTo>
                <a:lnTo>
                  <a:pt x="662" y="7737"/>
                </a:lnTo>
                <a:lnTo>
                  <a:pt x="166" y="8273"/>
                </a:lnTo>
                <a:lnTo>
                  <a:pt x="0" y="8989"/>
                </a:lnTo>
                <a:lnTo>
                  <a:pt x="0" y="9525"/>
                </a:lnTo>
                <a:lnTo>
                  <a:pt x="0" y="10822"/>
                </a:lnTo>
                <a:lnTo>
                  <a:pt x="0" y="15831"/>
                </a:lnTo>
                <a:lnTo>
                  <a:pt x="166" y="16547"/>
                </a:lnTo>
                <a:lnTo>
                  <a:pt x="662" y="17307"/>
                </a:lnTo>
                <a:lnTo>
                  <a:pt x="1697" y="18380"/>
                </a:lnTo>
                <a:lnTo>
                  <a:pt x="2814" y="19275"/>
                </a:lnTo>
                <a:lnTo>
                  <a:pt x="3641" y="19766"/>
                </a:lnTo>
                <a:lnTo>
                  <a:pt x="4428" y="20169"/>
                </a:lnTo>
                <a:lnTo>
                  <a:pt x="5421" y="20527"/>
                </a:lnTo>
                <a:lnTo>
                  <a:pt x="6372" y="20884"/>
                </a:lnTo>
                <a:lnTo>
                  <a:pt x="7572" y="21242"/>
                </a:lnTo>
                <a:lnTo>
                  <a:pt x="8648" y="21466"/>
                </a:lnTo>
                <a:lnTo>
                  <a:pt x="9766" y="21600"/>
                </a:lnTo>
                <a:lnTo>
                  <a:pt x="11131" y="21600"/>
                </a:lnTo>
                <a:lnTo>
                  <a:pt x="12414" y="21600"/>
                </a:lnTo>
                <a:lnTo>
                  <a:pt x="13779" y="21466"/>
                </a:lnTo>
                <a:lnTo>
                  <a:pt x="14855" y="21242"/>
                </a:lnTo>
                <a:lnTo>
                  <a:pt x="15807" y="20884"/>
                </a:lnTo>
                <a:lnTo>
                  <a:pt x="16841" y="20527"/>
                </a:lnTo>
                <a:lnTo>
                  <a:pt x="17669" y="20169"/>
                </a:lnTo>
                <a:lnTo>
                  <a:pt x="18455" y="19766"/>
                </a:lnTo>
                <a:lnTo>
                  <a:pt x="19117" y="19275"/>
                </a:lnTo>
                <a:lnTo>
                  <a:pt x="20234" y="18380"/>
                </a:lnTo>
                <a:lnTo>
                  <a:pt x="21062" y="17307"/>
                </a:lnTo>
                <a:lnTo>
                  <a:pt x="21600" y="16547"/>
                </a:lnTo>
                <a:lnTo>
                  <a:pt x="21600" y="15831"/>
                </a:lnTo>
                <a:lnTo>
                  <a:pt x="21600" y="10733"/>
                </a:lnTo>
                <a:lnTo>
                  <a:pt x="21600" y="9525"/>
                </a:lnTo>
                <a:lnTo>
                  <a:pt x="21600" y="8989"/>
                </a:lnTo>
                <a:lnTo>
                  <a:pt x="21434" y="8273"/>
                </a:lnTo>
                <a:lnTo>
                  <a:pt x="21062" y="7737"/>
                </a:lnTo>
                <a:lnTo>
                  <a:pt x="20566" y="7155"/>
                </a:lnTo>
                <a:lnTo>
                  <a:pt x="19903" y="6663"/>
                </a:lnTo>
                <a:lnTo>
                  <a:pt x="19283" y="6306"/>
                </a:lnTo>
                <a:lnTo>
                  <a:pt x="18621" y="6127"/>
                </a:lnTo>
                <a:lnTo>
                  <a:pt x="17752" y="5993"/>
                </a:lnTo>
                <a:close/>
              </a:path>
              <a:path w="21600" h="21600" extrusionOk="0">
                <a:moveTo>
                  <a:pt x="8152" y="3443"/>
                </a:moveTo>
                <a:lnTo>
                  <a:pt x="13862" y="3443"/>
                </a:lnTo>
              </a:path>
              <a:path w="21600" h="21600" extrusionOk="0">
                <a:moveTo>
                  <a:pt x="8152" y="5993"/>
                </a:moveTo>
                <a:lnTo>
                  <a:pt x="13862" y="5993"/>
                </a:lnTo>
              </a:path>
            </a:pathLst>
          </a:custGeom>
          <a:noFill/>
          <a:ln w="9525">
            <a:solidFill>
              <a:srgbClr val="000000"/>
            </a:solidFill>
            <a:miter lim="800000"/>
            <a:headEnd/>
            <a:tailEnd/>
          </a:ln>
          <a:effectLst/>
        </p:spPr>
        <p:txBody>
          <a:bodyPr/>
          <a:lstStyle/>
          <a:p>
            <a:pPr>
              <a:defRPr/>
            </a:pPr>
            <a:endParaRPr lang="ja-JP" altLang="en-US" sz="1286"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159" name="chair1"/>
          <p:cNvSpPr>
            <a:spLocks noEditPoints="1" noChangeArrowheads="1"/>
          </p:cNvSpPr>
          <p:nvPr/>
        </p:nvSpPr>
        <p:spPr bwMode="auto">
          <a:xfrm rot="10800000">
            <a:off x="4564166" y="4303937"/>
            <a:ext cx="138339" cy="164419"/>
          </a:xfrm>
          <a:custGeom>
            <a:avLst/>
            <a:gdLst>
              <a:gd name="T0" fmla="*/ 10800 w 21600"/>
              <a:gd name="T1" fmla="*/ 0 h 21600"/>
              <a:gd name="T2" fmla="*/ 21600 w 21600"/>
              <a:gd name="T3" fmla="*/ 10800 h 21600"/>
              <a:gd name="T4" fmla="*/ 10800 w 21600"/>
              <a:gd name="T5" fmla="*/ 21600 h 21600"/>
              <a:gd name="T6" fmla="*/ 0 w 21600"/>
              <a:gd name="T7" fmla="*/ 10800 h 21600"/>
              <a:gd name="T8" fmla="*/ 1593 w 21600"/>
              <a:gd name="T9" fmla="*/ 7848 h 21600"/>
              <a:gd name="T10" fmla="*/ 20317 w 21600"/>
              <a:gd name="T11" fmla="*/ 17575 h 21600"/>
            </a:gdLst>
            <a:ahLst/>
            <a:cxnLst>
              <a:cxn ang="0">
                <a:pos x="T0" y="T1"/>
              </a:cxn>
              <a:cxn ang="0">
                <a:pos x="T2" y="T3"/>
              </a:cxn>
              <a:cxn ang="0">
                <a:pos x="T4" y="T5"/>
              </a:cxn>
              <a:cxn ang="0">
                <a:pos x="T6" y="T7"/>
              </a:cxn>
            </a:cxnLst>
            <a:rect l="T8" t="T9" r="T10" b="T11"/>
            <a:pathLst>
              <a:path w="21600" h="21600" extrusionOk="0">
                <a:moveTo>
                  <a:pt x="17752" y="5993"/>
                </a:moveTo>
                <a:lnTo>
                  <a:pt x="13862" y="5993"/>
                </a:lnTo>
                <a:lnTo>
                  <a:pt x="13862" y="3443"/>
                </a:lnTo>
                <a:lnTo>
                  <a:pt x="18455" y="3443"/>
                </a:lnTo>
                <a:lnTo>
                  <a:pt x="18952" y="3443"/>
                </a:lnTo>
                <a:lnTo>
                  <a:pt x="19448" y="3354"/>
                </a:lnTo>
                <a:lnTo>
                  <a:pt x="19697" y="3220"/>
                </a:lnTo>
                <a:lnTo>
                  <a:pt x="20234" y="3041"/>
                </a:lnTo>
                <a:lnTo>
                  <a:pt x="20566" y="2817"/>
                </a:lnTo>
                <a:lnTo>
                  <a:pt x="20731" y="2460"/>
                </a:lnTo>
                <a:lnTo>
                  <a:pt x="20897" y="2102"/>
                </a:lnTo>
                <a:lnTo>
                  <a:pt x="20897" y="1744"/>
                </a:lnTo>
                <a:lnTo>
                  <a:pt x="20897" y="1431"/>
                </a:lnTo>
                <a:lnTo>
                  <a:pt x="20731" y="1073"/>
                </a:lnTo>
                <a:lnTo>
                  <a:pt x="20566" y="716"/>
                </a:lnTo>
                <a:lnTo>
                  <a:pt x="20234" y="492"/>
                </a:lnTo>
                <a:lnTo>
                  <a:pt x="19697" y="224"/>
                </a:lnTo>
                <a:lnTo>
                  <a:pt x="19448" y="134"/>
                </a:lnTo>
                <a:lnTo>
                  <a:pt x="18952" y="0"/>
                </a:lnTo>
                <a:lnTo>
                  <a:pt x="18455" y="0"/>
                </a:lnTo>
                <a:lnTo>
                  <a:pt x="10966" y="0"/>
                </a:lnTo>
                <a:lnTo>
                  <a:pt x="3641" y="0"/>
                </a:lnTo>
                <a:lnTo>
                  <a:pt x="3145" y="0"/>
                </a:lnTo>
                <a:lnTo>
                  <a:pt x="2648" y="134"/>
                </a:lnTo>
                <a:lnTo>
                  <a:pt x="2276" y="224"/>
                </a:lnTo>
                <a:lnTo>
                  <a:pt x="1945" y="492"/>
                </a:lnTo>
                <a:lnTo>
                  <a:pt x="1697" y="716"/>
                </a:lnTo>
                <a:lnTo>
                  <a:pt x="1366" y="1073"/>
                </a:lnTo>
                <a:lnTo>
                  <a:pt x="1200" y="1431"/>
                </a:lnTo>
                <a:lnTo>
                  <a:pt x="1200" y="1744"/>
                </a:lnTo>
                <a:lnTo>
                  <a:pt x="1200" y="2102"/>
                </a:lnTo>
                <a:lnTo>
                  <a:pt x="1366" y="2460"/>
                </a:lnTo>
                <a:lnTo>
                  <a:pt x="1697" y="2817"/>
                </a:lnTo>
                <a:lnTo>
                  <a:pt x="1945" y="3041"/>
                </a:lnTo>
                <a:lnTo>
                  <a:pt x="2276" y="3220"/>
                </a:lnTo>
                <a:lnTo>
                  <a:pt x="2648" y="3354"/>
                </a:lnTo>
                <a:lnTo>
                  <a:pt x="3145" y="3443"/>
                </a:lnTo>
                <a:lnTo>
                  <a:pt x="3641" y="3443"/>
                </a:lnTo>
                <a:lnTo>
                  <a:pt x="8152" y="3443"/>
                </a:lnTo>
                <a:lnTo>
                  <a:pt x="8152" y="5993"/>
                </a:lnTo>
                <a:lnTo>
                  <a:pt x="3890" y="5993"/>
                </a:lnTo>
                <a:lnTo>
                  <a:pt x="3145" y="6127"/>
                </a:lnTo>
                <a:lnTo>
                  <a:pt x="2276" y="6306"/>
                </a:lnTo>
                <a:lnTo>
                  <a:pt x="1697" y="6663"/>
                </a:lnTo>
                <a:lnTo>
                  <a:pt x="1200" y="7155"/>
                </a:lnTo>
                <a:lnTo>
                  <a:pt x="662" y="7737"/>
                </a:lnTo>
                <a:lnTo>
                  <a:pt x="166" y="8273"/>
                </a:lnTo>
                <a:lnTo>
                  <a:pt x="0" y="8989"/>
                </a:lnTo>
                <a:lnTo>
                  <a:pt x="0" y="9525"/>
                </a:lnTo>
                <a:lnTo>
                  <a:pt x="0" y="10822"/>
                </a:lnTo>
                <a:lnTo>
                  <a:pt x="0" y="15831"/>
                </a:lnTo>
                <a:lnTo>
                  <a:pt x="166" y="16547"/>
                </a:lnTo>
                <a:lnTo>
                  <a:pt x="662" y="17307"/>
                </a:lnTo>
                <a:lnTo>
                  <a:pt x="1697" y="18380"/>
                </a:lnTo>
                <a:lnTo>
                  <a:pt x="2814" y="19275"/>
                </a:lnTo>
                <a:lnTo>
                  <a:pt x="3641" y="19766"/>
                </a:lnTo>
                <a:lnTo>
                  <a:pt x="4428" y="20169"/>
                </a:lnTo>
                <a:lnTo>
                  <a:pt x="5421" y="20527"/>
                </a:lnTo>
                <a:lnTo>
                  <a:pt x="6372" y="20884"/>
                </a:lnTo>
                <a:lnTo>
                  <a:pt x="7572" y="21242"/>
                </a:lnTo>
                <a:lnTo>
                  <a:pt x="8648" y="21466"/>
                </a:lnTo>
                <a:lnTo>
                  <a:pt x="9766" y="21600"/>
                </a:lnTo>
                <a:lnTo>
                  <a:pt x="11131" y="21600"/>
                </a:lnTo>
                <a:lnTo>
                  <a:pt x="12414" y="21600"/>
                </a:lnTo>
                <a:lnTo>
                  <a:pt x="13779" y="21466"/>
                </a:lnTo>
                <a:lnTo>
                  <a:pt x="14855" y="21242"/>
                </a:lnTo>
                <a:lnTo>
                  <a:pt x="15807" y="20884"/>
                </a:lnTo>
                <a:lnTo>
                  <a:pt x="16841" y="20527"/>
                </a:lnTo>
                <a:lnTo>
                  <a:pt x="17669" y="20169"/>
                </a:lnTo>
                <a:lnTo>
                  <a:pt x="18455" y="19766"/>
                </a:lnTo>
                <a:lnTo>
                  <a:pt x="19117" y="19275"/>
                </a:lnTo>
                <a:lnTo>
                  <a:pt x="20234" y="18380"/>
                </a:lnTo>
                <a:lnTo>
                  <a:pt x="21062" y="17307"/>
                </a:lnTo>
                <a:lnTo>
                  <a:pt x="21600" y="16547"/>
                </a:lnTo>
                <a:lnTo>
                  <a:pt x="21600" y="15831"/>
                </a:lnTo>
                <a:lnTo>
                  <a:pt x="21600" y="10733"/>
                </a:lnTo>
                <a:lnTo>
                  <a:pt x="21600" y="9525"/>
                </a:lnTo>
                <a:lnTo>
                  <a:pt x="21600" y="8989"/>
                </a:lnTo>
                <a:lnTo>
                  <a:pt x="21434" y="8273"/>
                </a:lnTo>
                <a:lnTo>
                  <a:pt x="21062" y="7737"/>
                </a:lnTo>
                <a:lnTo>
                  <a:pt x="20566" y="7155"/>
                </a:lnTo>
                <a:lnTo>
                  <a:pt x="19903" y="6663"/>
                </a:lnTo>
                <a:lnTo>
                  <a:pt x="19283" y="6306"/>
                </a:lnTo>
                <a:lnTo>
                  <a:pt x="18621" y="6127"/>
                </a:lnTo>
                <a:lnTo>
                  <a:pt x="17752" y="5993"/>
                </a:lnTo>
                <a:close/>
              </a:path>
              <a:path w="21600" h="21600" extrusionOk="0">
                <a:moveTo>
                  <a:pt x="8152" y="3443"/>
                </a:moveTo>
                <a:lnTo>
                  <a:pt x="13862" y="3443"/>
                </a:lnTo>
              </a:path>
              <a:path w="21600" h="21600" extrusionOk="0">
                <a:moveTo>
                  <a:pt x="8152" y="5993"/>
                </a:moveTo>
                <a:lnTo>
                  <a:pt x="13862" y="5993"/>
                </a:lnTo>
              </a:path>
            </a:pathLst>
          </a:custGeom>
          <a:noFill/>
          <a:ln w="9525">
            <a:solidFill>
              <a:srgbClr val="000000"/>
            </a:solidFill>
            <a:miter lim="800000"/>
            <a:headEnd/>
            <a:tailEnd/>
          </a:ln>
          <a:effectLst/>
        </p:spPr>
        <p:txBody>
          <a:bodyPr/>
          <a:lstStyle/>
          <a:p>
            <a:pPr>
              <a:defRPr/>
            </a:pPr>
            <a:endParaRPr lang="ja-JP" altLang="en-US" sz="1286"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160" name="chair1"/>
          <p:cNvSpPr>
            <a:spLocks noEditPoints="1" noChangeArrowheads="1"/>
          </p:cNvSpPr>
          <p:nvPr/>
        </p:nvSpPr>
        <p:spPr bwMode="auto">
          <a:xfrm rot="10800000">
            <a:off x="4788971" y="4302106"/>
            <a:ext cx="138339" cy="164419"/>
          </a:xfrm>
          <a:custGeom>
            <a:avLst/>
            <a:gdLst>
              <a:gd name="T0" fmla="*/ 10800 w 21600"/>
              <a:gd name="T1" fmla="*/ 0 h 21600"/>
              <a:gd name="T2" fmla="*/ 21600 w 21600"/>
              <a:gd name="T3" fmla="*/ 10800 h 21600"/>
              <a:gd name="T4" fmla="*/ 10800 w 21600"/>
              <a:gd name="T5" fmla="*/ 21600 h 21600"/>
              <a:gd name="T6" fmla="*/ 0 w 21600"/>
              <a:gd name="T7" fmla="*/ 10800 h 21600"/>
              <a:gd name="T8" fmla="*/ 1593 w 21600"/>
              <a:gd name="T9" fmla="*/ 7848 h 21600"/>
              <a:gd name="T10" fmla="*/ 20317 w 21600"/>
              <a:gd name="T11" fmla="*/ 17575 h 21600"/>
            </a:gdLst>
            <a:ahLst/>
            <a:cxnLst>
              <a:cxn ang="0">
                <a:pos x="T0" y="T1"/>
              </a:cxn>
              <a:cxn ang="0">
                <a:pos x="T2" y="T3"/>
              </a:cxn>
              <a:cxn ang="0">
                <a:pos x="T4" y="T5"/>
              </a:cxn>
              <a:cxn ang="0">
                <a:pos x="T6" y="T7"/>
              </a:cxn>
            </a:cxnLst>
            <a:rect l="T8" t="T9" r="T10" b="T11"/>
            <a:pathLst>
              <a:path w="21600" h="21600" extrusionOk="0">
                <a:moveTo>
                  <a:pt x="17752" y="5993"/>
                </a:moveTo>
                <a:lnTo>
                  <a:pt x="13862" y="5993"/>
                </a:lnTo>
                <a:lnTo>
                  <a:pt x="13862" y="3443"/>
                </a:lnTo>
                <a:lnTo>
                  <a:pt x="18455" y="3443"/>
                </a:lnTo>
                <a:lnTo>
                  <a:pt x="18952" y="3443"/>
                </a:lnTo>
                <a:lnTo>
                  <a:pt x="19448" y="3354"/>
                </a:lnTo>
                <a:lnTo>
                  <a:pt x="19697" y="3220"/>
                </a:lnTo>
                <a:lnTo>
                  <a:pt x="20234" y="3041"/>
                </a:lnTo>
                <a:lnTo>
                  <a:pt x="20566" y="2817"/>
                </a:lnTo>
                <a:lnTo>
                  <a:pt x="20731" y="2460"/>
                </a:lnTo>
                <a:lnTo>
                  <a:pt x="20897" y="2102"/>
                </a:lnTo>
                <a:lnTo>
                  <a:pt x="20897" y="1744"/>
                </a:lnTo>
                <a:lnTo>
                  <a:pt x="20897" y="1431"/>
                </a:lnTo>
                <a:lnTo>
                  <a:pt x="20731" y="1073"/>
                </a:lnTo>
                <a:lnTo>
                  <a:pt x="20566" y="716"/>
                </a:lnTo>
                <a:lnTo>
                  <a:pt x="20234" y="492"/>
                </a:lnTo>
                <a:lnTo>
                  <a:pt x="19697" y="224"/>
                </a:lnTo>
                <a:lnTo>
                  <a:pt x="19448" y="134"/>
                </a:lnTo>
                <a:lnTo>
                  <a:pt x="18952" y="0"/>
                </a:lnTo>
                <a:lnTo>
                  <a:pt x="18455" y="0"/>
                </a:lnTo>
                <a:lnTo>
                  <a:pt x="10966" y="0"/>
                </a:lnTo>
                <a:lnTo>
                  <a:pt x="3641" y="0"/>
                </a:lnTo>
                <a:lnTo>
                  <a:pt x="3145" y="0"/>
                </a:lnTo>
                <a:lnTo>
                  <a:pt x="2648" y="134"/>
                </a:lnTo>
                <a:lnTo>
                  <a:pt x="2276" y="224"/>
                </a:lnTo>
                <a:lnTo>
                  <a:pt x="1945" y="492"/>
                </a:lnTo>
                <a:lnTo>
                  <a:pt x="1697" y="716"/>
                </a:lnTo>
                <a:lnTo>
                  <a:pt x="1366" y="1073"/>
                </a:lnTo>
                <a:lnTo>
                  <a:pt x="1200" y="1431"/>
                </a:lnTo>
                <a:lnTo>
                  <a:pt x="1200" y="1744"/>
                </a:lnTo>
                <a:lnTo>
                  <a:pt x="1200" y="2102"/>
                </a:lnTo>
                <a:lnTo>
                  <a:pt x="1366" y="2460"/>
                </a:lnTo>
                <a:lnTo>
                  <a:pt x="1697" y="2817"/>
                </a:lnTo>
                <a:lnTo>
                  <a:pt x="1945" y="3041"/>
                </a:lnTo>
                <a:lnTo>
                  <a:pt x="2276" y="3220"/>
                </a:lnTo>
                <a:lnTo>
                  <a:pt x="2648" y="3354"/>
                </a:lnTo>
                <a:lnTo>
                  <a:pt x="3145" y="3443"/>
                </a:lnTo>
                <a:lnTo>
                  <a:pt x="3641" y="3443"/>
                </a:lnTo>
                <a:lnTo>
                  <a:pt x="8152" y="3443"/>
                </a:lnTo>
                <a:lnTo>
                  <a:pt x="8152" y="5993"/>
                </a:lnTo>
                <a:lnTo>
                  <a:pt x="3890" y="5993"/>
                </a:lnTo>
                <a:lnTo>
                  <a:pt x="3145" y="6127"/>
                </a:lnTo>
                <a:lnTo>
                  <a:pt x="2276" y="6306"/>
                </a:lnTo>
                <a:lnTo>
                  <a:pt x="1697" y="6663"/>
                </a:lnTo>
                <a:lnTo>
                  <a:pt x="1200" y="7155"/>
                </a:lnTo>
                <a:lnTo>
                  <a:pt x="662" y="7737"/>
                </a:lnTo>
                <a:lnTo>
                  <a:pt x="166" y="8273"/>
                </a:lnTo>
                <a:lnTo>
                  <a:pt x="0" y="8989"/>
                </a:lnTo>
                <a:lnTo>
                  <a:pt x="0" y="9525"/>
                </a:lnTo>
                <a:lnTo>
                  <a:pt x="0" y="10822"/>
                </a:lnTo>
                <a:lnTo>
                  <a:pt x="0" y="15831"/>
                </a:lnTo>
                <a:lnTo>
                  <a:pt x="166" y="16547"/>
                </a:lnTo>
                <a:lnTo>
                  <a:pt x="662" y="17307"/>
                </a:lnTo>
                <a:lnTo>
                  <a:pt x="1697" y="18380"/>
                </a:lnTo>
                <a:lnTo>
                  <a:pt x="2814" y="19275"/>
                </a:lnTo>
                <a:lnTo>
                  <a:pt x="3641" y="19766"/>
                </a:lnTo>
                <a:lnTo>
                  <a:pt x="4428" y="20169"/>
                </a:lnTo>
                <a:lnTo>
                  <a:pt x="5421" y="20527"/>
                </a:lnTo>
                <a:lnTo>
                  <a:pt x="6372" y="20884"/>
                </a:lnTo>
                <a:lnTo>
                  <a:pt x="7572" y="21242"/>
                </a:lnTo>
                <a:lnTo>
                  <a:pt x="8648" y="21466"/>
                </a:lnTo>
                <a:lnTo>
                  <a:pt x="9766" y="21600"/>
                </a:lnTo>
                <a:lnTo>
                  <a:pt x="11131" y="21600"/>
                </a:lnTo>
                <a:lnTo>
                  <a:pt x="12414" y="21600"/>
                </a:lnTo>
                <a:lnTo>
                  <a:pt x="13779" y="21466"/>
                </a:lnTo>
                <a:lnTo>
                  <a:pt x="14855" y="21242"/>
                </a:lnTo>
                <a:lnTo>
                  <a:pt x="15807" y="20884"/>
                </a:lnTo>
                <a:lnTo>
                  <a:pt x="16841" y="20527"/>
                </a:lnTo>
                <a:lnTo>
                  <a:pt x="17669" y="20169"/>
                </a:lnTo>
                <a:lnTo>
                  <a:pt x="18455" y="19766"/>
                </a:lnTo>
                <a:lnTo>
                  <a:pt x="19117" y="19275"/>
                </a:lnTo>
                <a:lnTo>
                  <a:pt x="20234" y="18380"/>
                </a:lnTo>
                <a:lnTo>
                  <a:pt x="21062" y="17307"/>
                </a:lnTo>
                <a:lnTo>
                  <a:pt x="21600" y="16547"/>
                </a:lnTo>
                <a:lnTo>
                  <a:pt x="21600" y="15831"/>
                </a:lnTo>
                <a:lnTo>
                  <a:pt x="21600" y="10733"/>
                </a:lnTo>
                <a:lnTo>
                  <a:pt x="21600" y="9525"/>
                </a:lnTo>
                <a:lnTo>
                  <a:pt x="21600" y="8989"/>
                </a:lnTo>
                <a:lnTo>
                  <a:pt x="21434" y="8273"/>
                </a:lnTo>
                <a:lnTo>
                  <a:pt x="21062" y="7737"/>
                </a:lnTo>
                <a:lnTo>
                  <a:pt x="20566" y="7155"/>
                </a:lnTo>
                <a:lnTo>
                  <a:pt x="19903" y="6663"/>
                </a:lnTo>
                <a:lnTo>
                  <a:pt x="19283" y="6306"/>
                </a:lnTo>
                <a:lnTo>
                  <a:pt x="18621" y="6127"/>
                </a:lnTo>
                <a:lnTo>
                  <a:pt x="17752" y="5993"/>
                </a:lnTo>
                <a:close/>
              </a:path>
              <a:path w="21600" h="21600" extrusionOk="0">
                <a:moveTo>
                  <a:pt x="8152" y="3443"/>
                </a:moveTo>
                <a:lnTo>
                  <a:pt x="13862" y="3443"/>
                </a:lnTo>
              </a:path>
              <a:path w="21600" h="21600" extrusionOk="0">
                <a:moveTo>
                  <a:pt x="8152" y="5993"/>
                </a:moveTo>
                <a:lnTo>
                  <a:pt x="13862" y="5993"/>
                </a:lnTo>
              </a:path>
            </a:pathLst>
          </a:custGeom>
          <a:noFill/>
          <a:ln w="9525">
            <a:solidFill>
              <a:srgbClr val="000000"/>
            </a:solidFill>
            <a:miter lim="800000"/>
            <a:headEnd/>
            <a:tailEnd/>
          </a:ln>
          <a:effectLst/>
        </p:spPr>
        <p:txBody>
          <a:bodyPr/>
          <a:lstStyle/>
          <a:p>
            <a:pPr>
              <a:defRPr/>
            </a:pPr>
            <a:endParaRPr lang="ja-JP" altLang="en-US" sz="1286"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161" name="chair1"/>
          <p:cNvSpPr>
            <a:spLocks noEditPoints="1" noChangeArrowheads="1"/>
          </p:cNvSpPr>
          <p:nvPr/>
        </p:nvSpPr>
        <p:spPr bwMode="auto">
          <a:xfrm rot="10800000">
            <a:off x="4344207" y="4304578"/>
            <a:ext cx="138339" cy="164419"/>
          </a:xfrm>
          <a:custGeom>
            <a:avLst/>
            <a:gdLst>
              <a:gd name="T0" fmla="*/ 10800 w 21600"/>
              <a:gd name="T1" fmla="*/ 0 h 21600"/>
              <a:gd name="T2" fmla="*/ 21600 w 21600"/>
              <a:gd name="T3" fmla="*/ 10800 h 21600"/>
              <a:gd name="T4" fmla="*/ 10800 w 21600"/>
              <a:gd name="T5" fmla="*/ 21600 h 21600"/>
              <a:gd name="T6" fmla="*/ 0 w 21600"/>
              <a:gd name="T7" fmla="*/ 10800 h 21600"/>
              <a:gd name="T8" fmla="*/ 1593 w 21600"/>
              <a:gd name="T9" fmla="*/ 7848 h 21600"/>
              <a:gd name="T10" fmla="*/ 20317 w 21600"/>
              <a:gd name="T11" fmla="*/ 17575 h 21600"/>
            </a:gdLst>
            <a:ahLst/>
            <a:cxnLst>
              <a:cxn ang="0">
                <a:pos x="T0" y="T1"/>
              </a:cxn>
              <a:cxn ang="0">
                <a:pos x="T2" y="T3"/>
              </a:cxn>
              <a:cxn ang="0">
                <a:pos x="T4" y="T5"/>
              </a:cxn>
              <a:cxn ang="0">
                <a:pos x="T6" y="T7"/>
              </a:cxn>
            </a:cxnLst>
            <a:rect l="T8" t="T9" r="T10" b="T11"/>
            <a:pathLst>
              <a:path w="21600" h="21600" extrusionOk="0">
                <a:moveTo>
                  <a:pt x="17752" y="5993"/>
                </a:moveTo>
                <a:lnTo>
                  <a:pt x="13862" y="5993"/>
                </a:lnTo>
                <a:lnTo>
                  <a:pt x="13862" y="3443"/>
                </a:lnTo>
                <a:lnTo>
                  <a:pt x="18455" y="3443"/>
                </a:lnTo>
                <a:lnTo>
                  <a:pt x="18952" y="3443"/>
                </a:lnTo>
                <a:lnTo>
                  <a:pt x="19448" y="3354"/>
                </a:lnTo>
                <a:lnTo>
                  <a:pt x="19697" y="3220"/>
                </a:lnTo>
                <a:lnTo>
                  <a:pt x="20234" y="3041"/>
                </a:lnTo>
                <a:lnTo>
                  <a:pt x="20566" y="2817"/>
                </a:lnTo>
                <a:lnTo>
                  <a:pt x="20731" y="2460"/>
                </a:lnTo>
                <a:lnTo>
                  <a:pt x="20897" y="2102"/>
                </a:lnTo>
                <a:lnTo>
                  <a:pt x="20897" y="1744"/>
                </a:lnTo>
                <a:lnTo>
                  <a:pt x="20897" y="1431"/>
                </a:lnTo>
                <a:lnTo>
                  <a:pt x="20731" y="1073"/>
                </a:lnTo>
                <a:lnTo>
                  <a:pt x="20566" y="716"/>
                </a:lnTo>
                <a:lnTo>
                  <a:pt x="20234" y="492"/>
                </a:lnTo>
                <a:lnTo>
                  <a:pt x="19697" y="224"/>
                </a:lnTo>
                <a:lnTo>
                  <a:pt x="19448" y="134"/>
                </a:lnTo>
                <a:lnTo>
                  <a:pt x="18952" y="0"/>
                </a:lnTo>
                <a:lnTo>
                  <a:pt x="18455" y="0"/>
                </a:lnTo>
                <a:lnTo>
                  <a:pt x="10966" y="0"/>
                </a:lnTo>
                <a:lnTo>
                  <a:pt x="3641" y="0"/>
                </a:lnTo>
                <a:lnTo>
                  <a:pt x="3145" y="0"/>
                </a:lnTo>
                <a:lnTo>
                  <a:pt x="2648" y="134"/>
                </a:lnTo>
                <a:lnTo>
                  <a:pt x="2276" y="224"/>
                </a:lnTo>
                <a:lnTo>
                  <a:pt x="1945" y="492"/>
                </a:lnTo>
                <a:lnTo>
                  <a:pt x="1697" y="716"/>
                </a:lnTo>
                <a:lnTo>
                  <a:pt x="1366" y="1073"/>
                </a:lnTo>
                <a:lnTo>
                  <a:pt x="1200" y="1431"/>
                </a:lnTo>
                <a:lnTo>
                  <a:pt x="1200" y="1744"/>
                </a:lnTo>
                <a:lnTo>
                  <a:pt x="1200" y="2102"/>
                </a:lnTo>
                <a:lnTo>
                  <a:pt x="1366" y="2460"/>
                </a:lnTo>
                <a:lnTo>
                  <a:pt x="1697" y="2817"/>
                </a:lnTo>
                <a:lnTo>
                  <a:pt x="1945" y="3041"/>
                </a:lnTo>
                <a:lnTo>
                  <a:pt x="2276" y="3220"/>
                </a:lnTo>
                <a:lnTo>
                  <a:pt x="2648" y="3354"/>
                </a:lnTo>
                <a:lnTo>
                  <a:pt x="3145" y="3443"/>
                </a:lnTo>
                <a:lnTo>
                  <a:pt x="3641" y="3443"/>
                </a:lnTo>
                <a:lnTo>
                  <a:pt x="8152" y="3443"/>
                </a:lnTo>
                <a:lnTo>
                  <a:pt x="8152" y="5993"/>
                </a:lnTo>
                <a:lnTo>
                  <a:pt x="3890" y="5993"/>
                </a:lnTo>
                <a:lnTo>
                  <a:pt x="3145" y="6127"/>
                </a:lnTo>
                <a:lnTo>
                  <a:pt x="2276" y="6306"/>
                </a:lnTo>
                <a:lnTo>
                  <a:pt x="1697" y="6663"/>
                </a:lnTo>
                <a:lnTo>
                  <a:pt x="1200" y="7155"/>
                </a:lnTo>
                <a:lnTo>
                  <a:pt x="662" y="7737"/>
                </a:lnTo>
                <a:lnTo>
                  <a:pt x="166" y="8273"/>
                </a:lnTo>
                <a:lnTo>
                  <a:pt x="0" y="8989"/>
                </a:lnTo>
                <a:lnTo>
                  <a:pt x="0" y="9525"/>
                </a:lnTo>
                <a:lnTo>
                  <a:pt x="0" y="10822"/>
                </a:lnTo>
                <a:lnTo>
                  <a:pt x="0" y="15831"/>
                </a:lnTo>
                <a:lnTo>
                  <a:pt x="166" y="16547"/>
                </a:lnTo>
                <a:lnTo>
                  <a:pt x="662" y="17307"/>
                </a:lnTo>
                <a:lnTo>
                  <a:pt x="1697" y="18380"/>
                </a:lnTo>
                <a:lnTo>
                  <a:pt x="2814" y="19275"/>
                </a:lnTo>
                <a:lnTo>
                  <a:pt x="3641" y="19766"/>
                </a:lnTo>
                <a:lnTo>
                  <a:pt x="4428" y="20169"/>
                </a:lnTo>
                <a:lnTo>
                  <a:pt x="5421" y="20527"/>
                </a:lnTo>
                <a:lnTo>
                  <a:pt x="6372" y="20884"/>
                </a:lnTo>
                <a:lnTo>
                  <a:pt x="7572" y="21242"/>
                </a:lnTo>
                <a:lnTo>
                  <a:pt x="8648" y="21466"/>
                </a:lnTo>
                <a:lnTo>
                  <a:pt x="9766" y="21600"/>
                </a:lnTo>
                <a:lnTo>
                  <a:pt x="11131" y="21600"/>
                </a:lnTo>
                <a:lnTo>
                  <a:pt x="12414" y="21600"/>
                </a:lnTo>
                <a:lnTo>
                  <a:pt x="13779" y="21466"/>
                </a:lnTo>
                <a:lnTo>
                  <a:pt x="14855" y="21242"/>
                </a:lnTo>
                <a:lnTo>
                  <a:pt x="15807" y="20884"/>
                </a:lnTo>
                <a:lnTo>
                  <a:pt x="16841" y="20527"/>
                </a:lnTo>
                <a:lnTo>
                  <a:pt x="17669" y="20169"/>
                </a:lnTo>
                <a:lnTo>
                  <a:pt x="18455" y="19766"/>
                </a:lnTo>
                <a:lnTo>
                  <a:pt x="19117" y="19275"/>
                </a:lnTo>
                <a:lnTo>
                  <a:pt x="20234" y="18380"/>
                </a:lnTo>
                <a:lnTo>
                  <a:pt x="21062" y="17307"/>
                </a:lnTo>
                <a:lnTo>
                  <a:pt x="21600" y="16547"/>
                </a:lnTo>
                <a:lnTo>
                  <a:pt x="21600" y="15831"/>
                </a:lnTo>
                <a:lnTo>
                  <a:pt x="21600" y="10733"/>
                </a:lnTo>
                <a:lnTo>
                  <a:pt x="21600" y="9525"/>
                </a:lnTo>
                <a:lnTo>
                  <a:pt x="21600" y="8989"/>
                </a:lnTo>
                <a:lnTo>
                  <a:pt x="21434" y="8273"/>
                </a:lnTo>
                <a:lnTo>
                  <a:pt x="21062" y="7737"/>
                </a:lnTo>
                <a:lnTo>
                  <a:pt x="20566" y="7155"/>
                </a:lnTo>
                <a:lnTo>
                  <a:pt x="19903" y="6663"/>
                </a:lnTo>
                <a:lnTo>
                  <a:pt x="19283" y="6306"/>
                </a:lnTo>
                <a:lnTo>
                  <a:pt x="18621" y="6127"/>
                </a:lnTo>
                <a:lnTo>
                  <a:pt x="17752" y="5993"/>
                </a:lnTo>
                <a:close/>
              </a:path>
              <a:path w="21600" h="21600" extrusionOk="0">
                <a:moveTo>
                  <a:pt x="8152" y="3443"/>
                </a:moveTo>
                <a:lnTo>
                  <a:pt x="13862" y="3443"/>
                </a:lnTo>
              </a:path>
              <a:path w="21600" h="21600" extrusionOk="0">
                <a:moveTo>
                  <a:pt x="8152" y="5993"/>
                </a:moveTo>
                <a:lnTo>
                  <a:pt x="13862" y="5993"/>
                </a:lnTo>
              </a:path>
            </a:pathLst>
          </a:custGeom>
          <a:noFill/>
          <a:ln w="9525">
            <a:solidFill>
              <a:srgbClr val="000000"/>
            </a:solidFill>
            <a:miter lim="800000"/>
            <a:headEnd/>
            <a:tailEnd/>
          </a:ln>
          <a:effectLst/>
        </p:spPr>
        <p:txBody>
          <a:bodyPr/>
          <a:lstStyle/>
          <a:p>
            <a:pPr>
              <a:defRPr/>
            </a:pPr>
            <a:endParaRPr lang="ja-JP" altLang="en-US" sz="1286"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162" name="chair1"/>
          <p:cNvSpPr>
            <a:spLocks noEditPoints="1" noChangeArrowheads="1"/>
          </p:cNvSpPr>
          <p:nvPr/>
        </p:nvSpPr>
        <p:spPr bwMode="auto">
          <a:xfrm rot="10800000">
            <a:off x="5211945" y="3077612"/>
            <a:ext cx="138339" cy="164419"/>
          </a:xfrm>
          <a:custGeom>
            <a:avLst/>
            <a:gdLst>
              <a:gd name="T0" fmla="*/ 10800 w 21600"/>
              <a:gd name="T1" fmla="*/ 0 h 21600"/>
              <a:gd name="T2" fmla="*/ 21600 w 21600"/>
              <a:gd name="T3" fmla="*/ 10800 h 21600"/>
              <a:gd name="T4" fmla="*/ 10800 w 21600"/>
              <a:gd name="T5" fmla="*/ 21600 h 21600"/>
              <a:gd name="T6" fmla="*/ 0 w 21600"/>
              <a:gd name="T7" fmla="*/ 10800 h 21600"/>
              <a:gd name="T8" fmla="*/ 1593 w 21600"/>
              <a:gd name="T9" fmla="*/ 7848 h 21600"/>
              <a:gd name="T10" fmla="*/ 20317 w 21600"/>
              <a:gd name="T11" fmla="*/ 17575 h 21600"/>
            </a:gdLst>
            <a:ahLst/>
            <a:cxnLst>
              <a:cxn ang="0">
                <a:pos x="T0" y="T1"/>
              </a:cxn>
              <a:cxn ang="0">
                <a:pos x="T2" y="T3"/>
              </a:cxn>
              <a:cxn ang="0">
                <a:pos x="T4" y="T5"/>
              </a:cxn>
              <a:cxn ang="0">
                <a:pos x="T6" y="T7"/>
              </a:cxn>
            </a:cxnLst>
            <a:rect l="T8" t="T9" r="T10" b="T11"/>
            <a:pathLst>
              <a:path w="21600" h="21600" extrusionOk="0">
                <a:moveTo>
                  <a:pt x="17752" y="5993"/>
                </a:moveTo>
                <a:lnTo>
                  <a:pt x="13862" y="5993"/>
                </a:lnTo>
                <a:lnTo>
                  <a:pt x="13862" y="3443"/>
                </a:lnTo>
                <a:lnTo>
                  <a:pt x="18455" y="3443"/>
                </a:lnTo>
                <a:lnTo>
                  <a:pt x="18952" y="3443"/>
                </a:lnTo>
                <a:lnTo>
                  <a:pt x="19448" y="3354"/>
                </a:lnTo>
                <a:lnTo>
                  <a:pt x="19697" y="3220"/>
                </a:lnTo>
                <a:lnTo>
                  <a:pt x="20234" y="3041"/>
                </a:lnTo>
                <a:lnTo>
                  <a:pt x="20566" y="2817"/>
                </a:lnTo>
                <a:lnTo>
                  <a:pt x="20731" y="2460"/>
                </a:lnTo>
                <a:lnTo>
                  <a:pt x="20897" y="2102"/>
                </a:lnTo>
                <a:lnTo>
                  <a:pt x="20897" y="1744"/>
                </a:lnTo>
                <a:lnTo>
                  <a:pt x="20897" y="1431"/>
                </a:lnTo>
                <a:lnTo>
                  <a:pt x="20731" y="1073"/>
                </a:lnTo>
                <a:lnTo>
                  <a:pt x="20566" y="716"/>
                </a:lnTo>
                <a:lnTo>
                  <a:pt x="20234" y="492"/>
                </a:lnTo>
                <a:lnTo>
                  <a:pt x="19697" y="224"/>
                </a:lnTo>
                <a:lnTo>
                  <a:pt x="19448" y="134"/>
                </a:lnTo>
                <a:lnTo>
                  <a:pt x="18952" y="0"/>
                </a:lnTo>
                <a:lnTo>
                  <a:pt x="18455" y="0"/>
                </a:lnTo>
                <a:lnTo>
                  <a:pt x="10966" y="0"/>
                </a:lnTo>
                <a:lnTo>
                  <a:pt x="3641" y="0"/>
                </a:lnTo>
                <a:lnTo>
                  <a:pt x="3145" y="0"/>
                </a:lnTo>
                <a:lnTo>
                  <a:pt x="2648" y="134"/>
                </a:lnTo>
                <a:lnTo>
                  <a:pt x="2276" y="224"/>
                </a:lnTo>
                <a:lnTo>
                  <a:pt x="1945" y="492"/>
                </a:lnTo>
                <a:lnTo>
                  <a:pt x="1697" y="716"/>
                </a:lnTo>
                <a:lnTo>
                  <a:pt x="1366" y="1073"/>
                </a:lnTo>
                <a:lnTo>
                  <a:pt x="1200" y="1431"/>
                </a:lnTo>
                <a:lnTo>
                  <a:pt x="1200" y="1744"/>
                </a:lnTo>
                <a:lnTo>
                  <a:pt x="1200" y="2102"/>
                </a:lnTo>
                <a:lnTo>
                  <a:pt x="1366" y="2460"/>
                </a:lnTo>
                <a:lnTo>
                  <a:pt x="1697" y="2817"/>
                </a:lnTo>
                <a:lnTo>
                  <a:pt x="1945" y="3041"/>
                </a:lnTo>
                <a:lnTo>
                  <a:pt x="2276" y="3220"/>
                </a:lnTo>
                <a:lnTo>
                  <a:pt x="2648" y="3354"/>
                </a:lnTo>
                <a:lnTo>
                  <a:pt x="3145" y="3443"/>
                </a:lnTo>
                <a:lnTo>
                  <a:pt x="3641" y="3443"/>
                </a:lnTo>
                <a:lnTo>
                  <a:pt x="8152" y="3443"/>
                </a:lnTo>
                <a:lnTo>
                  <a:pt x="8152" y="5993"/>
                </a:lnTo>
                <a:lnTo>
                  <a:pt x="3890" y="5993"/>
                </a:lnTo>
                <a:lnTo>
                  <a:pt x="3145" y="6127"/>
                </a:lnTo>
                <a:lnTo>
                  <a:pt x="2276" y="6306"/>
                </a:lnTo>
                <a:lnTo>
                  <a:pt x="1697" y="6663"/>
                </a:lnTo>
                <a:lnTo>
                  <a:pt x="1200" y="7155"/>
                </a:lnTo>
                <a:lnTo>
                  <a:pt x="662" y="7737"/>
                </a:lnTo>
                <a:lnTo>
                  <a:pt x="166" y="8273"/>
                </a:lnTo>
                <a:lnTo>
                  <a:pt x="0" y="8989"/>
                </a:lnTo>
                <a:lnTo>
                  <a:pt x="0" y="9525"/>
                </a:lnTo>
                <a:lnTo>
                  <a:pt x="0" y="10822"/>
                </a:lnTo>
                <a:lnTo>
                  <a:pt x="0" y="15831"/>
                </a:lnTo>
                <a:lnTo>
                  <a:pt x="166" y="16547"/>
                </a:lnTo>
                <a:lnTo>
                  <a:pt x="662" y="17307"/>
                </a:lnTo>
                <a:lnTo>
                  <a:pt x="1697" y="18380"/>
                </a:lnTo>
                <a:lnTo>
                  <a:pt x="2814" y="19275"/>
                </a:lnTo>
                <a:lnTo>
                  <a:pt x="3641" y="19766"/>
                </a:lnTo>
                <a:lnTo>
                  <a:pt x="4428" y="20169"/>
                </a:lnTo>
                <a:lnTo>
                  <a:pt x="5421" y="20527"/>
                </a:lnTo>
                <a:lnTo>
                  <a:pt x="6372" y="20884"/>
                </a:lnTo>
                <a:lnTo>
                  <a:pt x="7572" y="21242"/>
                </a:lnTo>
                <a:lnTo>
                  <a:pt x="8648" y="21466"/>
                </a:lnTo>
                <a:lnTo>
                  <a:pt x="9766" y="21600"/>
                </a:lnTo>
                <a:lnTo>
                  <a:pt x="11131" y="21600"/>
                </a:lnTo>
                <a:lnTo>
                  <a:pt x="12414" y="21600"/>
                </a:lnTo>
                <a:lnTo>
                  <a:pt x="13779" y="21466"/>
                </a:lnTo>
                <a:lnTo>
                  <a:pt x="14855" y="21242"/>
                </a:lnTo>
                <a:lnTo>
                  <a:pt x="15807" y="20884"/>
                </a:lnTo>
                <a:lnTo>
                  <a:pt x="16841" y="20527"/>
                </a:lnTo>
                <a:lnTo>
                  <a:pt x="17669" y="20169"/>
                </a:lnTo>
                <a:lnTo>
                  <a:pt x="18455" y="19766"/>
                </a:lnTo>
                <a:lnTo>
                  <a:pt x="19117" y="19275"/>
                </a:lnTo>
                <a:lnTo>
                  <a:pt x="20234" y="18380"/>
                </a:lnTo>
                <a:lnTo>
                  <a:pt x="21062" y="17307"/>
                </a:lnTo>
                <a:lnTo>
                  <a:pt x="21600" y="16547"/>
                </a:lnTo>
                <a:lnTo>
                  <a:pt x="21600" y="15831"/>
                </a:lnTo>
                <a:lnTo>
                  <a:pt x="21600" y="10733"/>
                </a:lnTo>
                <a:lnTo>
                  <a:pt x="21600" y="9525"/>
                </a:lnTo>
                <a:lnTo>
                  <a:pt x="21600" y="8989"/>
                </a:lnTo>
                <a:lnTo>
                  <a:pt x="21434" y="8273"/>
                </a:lnTo>
                <a:lnTo>
                  <a:pt x="21062" y="7737"/>
                </a:lnTo>
                <a:lnTo>
                  <a:pt x="20566" y="7155"/>
                </a:lnTo>
                <a:lnTo>
                  <a:pt x="19903" y="6663"/>
                </a:lnTo>
                <a:lnTo>
                  <a:pt x="19283" y="6306"/>
                </a:lnTo>
                <a:lnTo>
                  <a:pt x="18621" y="6127"/>
                </a:lnTo>
                <a:lnTo>
                  <a:pt x="17752" y="5993"/>
                </a:lnTo>
                <a:close/>
              </a:path>
              <a:path w="21600" h="21600" extrusionOk="0">
                <a:moveTo>
                  <a:pt x="8152" y="3443"/>
                </a:moveTo>
                <a:lnTo>
                  <a:pt x="13862" y="3443"/>
                </a:lnTo>
              </a:path>
              <a:path w="21600" h="21600" extrusionOk="0">
                <a:moveTo>
                  <a:pt x="8152" y="5993"/>
                </a:moveTo>
                <a:lnTo>
                  <a:pt x="13862" y="5993"/>
                </a:lnTo>
              </a:path>
            </a:pathLst>
          </a:custGeom>
          <a:noFill/>
          <a:ln w="9525">
            <a:solidFill>
              <a:srgbClr val="000000"/>
            </a:solidFill>
            <a:miter lim="800000"/>
            <a:headEnd/>
            <a:tailEnd/>
          </a:ln>
          <a:effectLst/>
        </p:spPr>
        <p:txBody>
          <a:bodyPr/>
          <a:lstStyle/>
          <a:p>
            <a:pPr>
              <a:defRPr/>
            </a:pPr>
            <a:endParaRPr lang="ja-JP" altLang="en-US" sz="1286"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163" name="chair1"/>
          <p:cNvSpPr>
            <a:spLocks noEditPoints="1" noChangeArrowheads="1"/>
          </p:cNvSpPr>
          <p:nvPr/>
        </p:nvSpPr>
        <p:spPr bwMode="auto">
          <a:xfrm rot="10800000">
            <a:off x="5655066" y="3081544"/>
            <a:ext cx="138339" cy="164419"/>
          </a:xfrm>
          <a:custGeom>
            <a:avLst/>
            <a:gdLst>
              <a:gd name="T0" fmla="*/ 10800 w 21600"/>
              <a:gd name="T1" fmla="*/ 0 h 21600"/>
              <a:gd name="T2" fmla="*/ 21600 w 21600"/>
              <a:gd name="T3" fmla="*/ 10800 h 21600"/>
              <a:gd name="T4" fmla="*/ 10800 w 21600"/>
              <a:gd name="T5" fmla="*/ 21600 h 21600"/>
              <a:gd name="T6" fmla="*/ 0 w 21600"/>
              <a:gd name="T7" fmla="*/ 10800 h 21600"/>
              <a:gd name="T8" fmla="*/ 1593 w 21600"/>
              <a:gd name="T9" fmla="*/ 7848 h 21600"/>
              <a:gd name="T10" fmla="*/ 20317 w 21600"/>
              <a:gd name="T11" fmla="*/ 17575 h 21600"/>
            </a:gdLst>
            <a:ahLst/>
            <a:cxnLst>
              <a:cxn ang="0">
                <a:pos x="T0" y="T1"/>
              </a:cxn>
              <a:cxn ang="0">
                <a:pos x="T2" y="T3"/>
              </a:cxn>
              <a:cxn ang="0">
                <a:pos x="T4" y="T5"/>
              </a:cxn>
              <a:cxn ang="0">
                <a:pos x="T6" y="T7"/>
              </a:cxn>
            </a:cxnLst>
            <a:rect l="T8" t="T9" r="T10" b="T11"/>
            <a:pathLst>
              <a:path w="21600" h="21600" extrusionOk="0">
                <a:moveTo>
                  <a:pt x="17752" y="5993"/>
                </a:moveTo>
                <a:lnTo>
                  <a:pt x="13862" y="5993"/>
                </a:lnTo>
                <a:lnTo>
                  <a:pt x="13862" y="3443"/>
                </a:lnTo>
                <a:lnTo>
                  <a:pt x="18455" y="3443"/>
                </a:lnTo>
                <a:lnTo>
                  <a:pt x="18952" y="3443"/>
                </a:lnTo>
                <a:lnTo>
                  <a:pt x="19448" y="3354"/>
                </a:lnTo>
                <a:lnTo>
                  <a:pt x="19697" y="3220"/>
                </a:lnTo>
                <a:lnTo>
                  <a:pt x="20234" y="3041"/>
                </a:lnTo>
                <a:lnTo>
                  <a:pt x="20566" y="2817"/>
                </a:lnTo>
                <a:lnTo>
                  <a:pt x="20731" y="2460"/>
                </a:lnTo>
                <a:lnTo>
                  <a:pt x="20897" y="2102"/>
                </a:lnTo>
                <a:lnTo>
                  <a:pt x="20897" y="1744"/>
                </a:lnTo>
                <a:lnTo>
                  <a:pt x="20897" y="1431"/>
                </a:lnTo>
                <a:lnTo>
                  <a:pt x="20731" y="1073"/>
                </a:lnTo>
                <a:lnTo>
                  <a:pt x="20566" y="716"/>
                </a:lnTo>
                <a:lnTo>
                  <a:pt x="20234" y="492"/>
                </a:lnTo>
                <a:lnTo>
                  <a:pt x="19697" y="224"/>
                </a:lnTo>
                <a:lnTo>
                  <a:pt x="19448" y="134"/>
                </a:lnTo>
                <a:lnTo>
                  <a:pt x="18952" y="0"/>
                </a:lnTo>
                <a:lnTo>
                  <a:pt x="18455" y="0"/>
                </a:lnTo>
                <a:lnTo>
                  <a:pt x="10966" y="0"/>
                </a:lnTo>
                <a:lnTo>
                  <a:pt x="3641" y="0"/>
                </a:lnTo>
                <a:lnTo>
                  <a:pt x="3145" y="0"/>
                </a:lnTo>
                <a:lnTo>
                  <a:pt x="2648" y="134"/>
                </a:lnTo>
                <a:lnTo>
                  <a:pt x="2276" y="224"/>
                </a:lnTo>
                <a:lnTo>
                  <a:pt x="1945" y="492"/>
                </a:lnTo>
                <a:lnTo>
                  <a:pt x="1697" y="716"/>
                </a:lnTo>
                <a:lnTo>
                  <a:pt x="1366" y="1073"/>
                </a:lnTo>
                <a:lnTo>
                  <a:pt x="1200" y="1431"/>
                </a:lnTo>
                <a:lnTo>
                  <a:pt x="1200" y="1744"/>
                </a:lnTo>
                <a:lnTo>
                  <a:pt x="1200" y="2102"/>
                </a:lnTo>
                <a:lnTo>
                  <a:pt x="1366" y="2460"/>
                </a:lnTo>
                <a:lnTo>
                  <a:pt x="1697" y="2817"/>
                </a:lnTo>
                <a:lnTo>
                  <a:pt x="1945" y="3041"/>
                </a:lnTo>
                <a:lnTo>
                  <a:pt x="2276" y="3220"/>
                </a:lnTo>
                <a:lnTo>
                  <a:pt x="2648" y="3354"/>
                </a:lnTo>
                <a:lnTo>
                  <a:pt x="3145" y="3443"/>
                </a:lnTo>
                <a:lnTo>
                  <a:pt x="3641" y="3443"/>
                </a:lnTo>
                <a:lnTo>
                  <a:pt x="8152" y="3443"/>
                </a:lnTo>
                <a:lnTo>
                  <a:pt x="8152" y="5993"/>
                </a:lnTo>
                <a:lnTo>
                  <a:pt x="3890" y="5993"/>
                </a:lnTo>
                <a:lnTo>
                  <a:pt x="3145" y="6127"/>
                </a:lnTo>
                <a:lnTo>
                  <a:pt x="2276" y="6306"/>
                </a:lnTo>
                <a:lnTo>
                  <a:pt x="1697" y="6663"/>
                </a:lnTo>
                <a:lnTo>
                  <a:pt x="1200" y="7155"/>
                </a:lnTo>
                <a:lnTo>
                  <a:pt x="662" y="7737"/>
                </a:lnTo>
                <a:lnTo>
                  <a:pt x="166" y="8273"/>
                </a:lnTo>
                <a:lnTo>
                  <a:pt x="0" y="8989"/>
                </a:lnTo>
                <a:lnTo>
                  <a:pt x="0" y="9525"/>
                </a:lnTo>
                <a:lnTo>
                  <a:pt x="0" y="10822"/>
                </a:lnTo>
                <a:lnTo>
                  <a:pt x="0" y="15831"/>
                </a:lnTo>
                <a:lnTo>
                  <a:pt x="166" y="16547"/>
                </a:lnTo>
                <a:lnTo>
                  <a:pt x="662" y="17307"/>
                </a:lnTo>
                <a:lnTo>
                  <a:pt x="1697" y="18380"/>
                </a:lnTo>
                <a:lnTo>
                  <a:pt x="2814" y="19275"/>
                </a:lnTo>
                <a:lnTo>
                  <a:pt x="3641" y="19766"/>
                </a:lnTo>
                <a:lnTo>
                  <a:pt x="4428" y="20169"/>
                </a:lnTo>
                <a:lnTo>
                  <a:pt x="5421" y="20527"/>
                </a:lnTo>
                <a:lnTo>
                  <a:pt x="6372" y="20884"/>
                </a:lnTo>
                <a:lnTo>
                  <a:pt x="7572" y="21242"/>
                </a:lnTo>
                <a:lnTo>
                  <a:pt x="8648" y="21466"/>
                </a:lnTo>
                <a:lnTo>
                  <a:pt x="9766" y="21600"/>
                </a:lnTo>
                <a:lnTo>
                  <a:pt x="11131" y="21600"/>
                </a:lnTo>
                <a:lnTo>
                  <a:pt x="12414" y="21600"/>
                </a:lnTo>
                <a:lnTo>
                  <a:pt x="13779" y="21466"/>
                </a:lnTo>
                <a:lnTo>
                  <a:pt x="14855" y="21242"/>
                </a:lnTo>
                <a:lnTo>
                  <a:pt x="15807" y="20884"/>
                </a:lnTo>
                <a:lnTo>
                  <a:pt x="16841" y="20527"/>
                </a:lnTo>
                <a:lnTo>
                  <a:pt x="17669" y="20169"/>
                </a:lnTo>
                <a:lnTo>
                  <a:pt x="18455" y="19766"/>
                </a:lnTo>
                <a:lnTo>
                  <a:pt x="19117" y="19275"/>
                </a:lnTo>
                <a:lnTo>
                  <a:pt x="20234" y="18380"/>
                </a:lnTo>
                <a:lnTo>
                  <a:pt x="21062" y="17307"/>
                </a:lnTo>
                <a:lnTo>
                  <a:pt x="21600" y="16547"/>
                </a:lnTo>
                <a:lnTo>
                  <a:pt x="21600" y="15831"/>
                </a:lnTo>
                <a:lnTo>
                  <a:pt x="21600" y="10733"/>
                </a:lnTo>
                <a:lnTo>
                  <a:pt x="21600" y="9525"/>
                </a:lnTo>
                <a:lnTo>
                  <a:pt x="21600" y="8989"/>
                </a:lnTo>
                <a:lnTo>
                  <a:pt x="21434" y="8273"/>
                </a:lnTo>
                <a:lnTo>
                  <a:pt x="21062" y="7737"/>
                </a:lnTo>
                <a:lnTo>
                  <a:pt x="20566" y="7155"/>
                </a:lnTo>
                <a:lnTo>
                  <a:pt x="19903" y="6663"/>
                </a:lnTo>
                <a:lnTo>
                  <a:pt x="19283" y="6306"/>
                </a:lnTo>
                <a:lnTo>
                  <a:pt x="18621" y="6127"/>
                </a:lnTo>
                <a:lnTo>
                  <a:pt x="17752" y="5993"/>
                </a:lnTo>
                <a:close/>
              </a:path>
              <a:path w="21600" h="21600" extrusionOk="0">
                <a:moveTo>
                  <a:pt x="8152" y="3443"/>
                </a:moveTo>
                <a:lnTo>
                  <a:pt x="13862" y="3443"/>
                </a:lnTo>
              </a:path>
              <a:path w="21600" h="21600" extrusionOk="0">
                <a:moveTo>
                  <a:pt x="8152" y="5993"/>
                </a:moveTo>
                <a:lnTo>
                  <a:pt x="13862" y="5993"/>
                </a:lnTo>
              </a:path>
            </a:pathLst>
          </a:custGeom>
          <a:noFill/>
          <a:ln w="9525">
            <a:solidFill>
              <a:srgbClr val="000000"/>
            </a:solidFill>
            <a:miter lim="800000"/>
            <a:headEnd/>
            <a:tailEnd/>
          </a:ln>
          <a:effectLst/>
        </p:spPr>
        <p:txBody>
          <a:bodyPr/>
          <a:lstStyle/>
          <a:p>
            <a:pPr>
              <a:defRPr/>
            </a:pPr>
            <a:endParaRPr lang="ja-JP" altLang="en-US" sz="1286"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164" name="chair1"/>
          <p:cNvSpPr>
            <a:spLocks noEditPoints="1" noChangeArrowheads="1"/>
          </p:cNvSpPr>
          <p:nvPr/>
        </p:nvSpPr>
        <p:spPr bwMode="auto">
          <a:xfrm rot="10800000">
            <a:off x="5879871" y="3079713"/>
            <a:ext cx="138339" cy="164419"/>
          </a:xfrm>
          <a:custGeom>
            <a:avLst/>
            <a:gdLst>
              <a:gd name="T0" fmla="*/ 10800 w 21600"/>
              <a:gd name="T1" fmla="*/ 0 h 21600"/>
              <a:gd name="T2" fmla="*/ 21600 w 21600"/>
              <a:gd name="T3" fmla="*/ 10800 h 21600"/>
              <a:gd name="T4" fmla="*/ 10800 w 21600"/>
              <a:gd name="T5" fmla="*/ 21600 h 21600"/>
              <a:gd name="T6" fmla="*/ 0 w 21600"/>
              <a:gd name="T7" fmla="*/ 10800 h 21600"/>
              <a:gd name="T8" fmla="*/ 1593 w 21600"/>
              <a:gd name="T9" fmla="*/ 7848 h 21600"/>
              <a:gd name="T10" fmla="*/ 20317 w 21600"/>
              <a:gd name="T11" fmla="*/ 17575 h 21600"/>
            </a:gdLst>
            <a:ahLst/>
            <a:cxnLst>
              <a:cxn ang="0">
                <a:pos x="T0" y="T1"/>
              </a:cxn>
              <a:cxn ang="0">
                <a:pos x="T2" y="T3"/>
              </a:cxn>
              <a:cxn ang="0">
                <a:pos x="T4" y="T5"/>
              </a:cxn>
              <a:cxn ang="0">
                <a:pos x="T6" y="T7"/>
              </a:cxn>
            </a:cxnLst>
            <a:rect l="T8" t="T9" r="T10" b="T11"/>
            <a:pathLst>
              <a:path w="21600" h="21600" extrusionOk="0">
                <a:moveTo>
                  <a:pt x="17752" y="5993"/>
                </a:moveTo>
                <a:lnTo>
                  <a:pt x="13862" y="5993"/>
                </a:lnTo>
                <a:lnTo>
                  <a:pt x="13862" y="3443"/>
                </a:lnTo>
                <a:lnTo>
                  <a:pt x="18455" y="3443"/>
                </a:lnTo>
                <a:lnTo>
                  <a:pt x="18952" y="3443"/>
                </a:lnTo>
                <a:lnTo>
                  <a:pt x="19448" y="3354"/>
                </a:lnTo>
                <a:lnTo>
                  <a:pt x="19697" y="3220"/>
                </a:lnTo>
                <a:lnTo>
                  <a:pt x="20234" y="3041"/>
                </a:lnTo>
                <a:lnTo>
                  <a:pt x="20566" y="2817"/>
                </a:lnTo>
                <a:lnTo>
                  <a:pt x="20731" y="2460"/>
                </a:lnTo>
                <a:lnTo>
                  <a:pt x="20897" y="2102"/>
                </a:lnTo>
                <a:lnTo>
                  <a:pt x="20897" y="1744"/>
                </a:lnTo>
                <a:lnTo>
                  <a:pt x="20897" y="1431"/>
                </a:lnTo>
                <a:lnTo>
                  <a:pt x="20731" y="1073"/>
                </a:lnTo>
                <a:lnTo>
                  <a:pt x="20566" y="716"/>
                </a:lnTo>
                <a:lnTo>
                  <a:pt x="20234" y="492"/>
                </a:lnTo>
                <a:lnTo>
                  <a:pt x="19697" y="224"/>
                </a:lnTo>
                <a:lnTo>
                  <a:pt x="19448" y="134"/>
                </a:lnTo>
                <a:lnTo>
                  <a:pt x="18952" y="0"/>
                </a:lnTo>
                <a:lnTo>
                  <a:pt x="18455" y="0"/>
                </a:lnTo>
                <a:lnTo>
                  <a:pt x="10966" y="0"/>
                </a:lnTo>
                <a:lnTo>
                  <a:pt x="3641" y="0"/>
                </a:lnTo>
                <a:lnTo>
                  <a:pt x="3145" y="0"/>
                </a:lnTo>
                <a:lnTo>
                  <a:pt x="2648" y="134"/>
                </a:lnTo>
                <a:lnTo>
                  <a:pt x="2276" y="224"/>
                </a:lnTo>
                <a:lnTo>
                  <a:pt x="1945" y="492"/>
                </a:lnTo>
                <a:lnTo>
                  <a:pt x="1697" y="716"/>
                </a:lnTo>
                <a:lnTo>
                  <a:pt x="1366" y="1073"/>
                </a:lnTo>
                <a:lnTo>
                  <a:pt x="1200" y="1431"/>
                </a:lnTo>
                <a:lnTo>
                  <a:pt x="1200" y="1744"/>
                </a:lnTo>
                <a:lnTo>
                  <a:pt x="1200" y="2102"/>
                </a:lnTo>
                <a:lnTo>
                  <a:pt x="1366" y="2460"/>
                </a:lnTo>
                <a:lnTo>
                  <a:pt x="1697" y="2817"/>
                </a:lnTo>
                <a:lnTo>
                  <a:pt x="1945" y="3041"/>
                </a:lnTo>
                <a:lnTo>
                  <a:pt x="2276" y="3220"/>
                </a:lnTo>
                <a:lnTo>
                  <a:pt x="2648" y="3354"/>
                </a:lnTo>
                <a:lnTo>
                  <a:pt x="3145" y="3443"/>
                </a:lnTo>
                <a:lnTo>
                  <a:pt x="3641" y="3443"/>
                </a:lnTo>
                <a:lnTo>
                  <a:pt x="8152" y="3443"/>
                </a:lnTo>
                <a:lnTo>
                  <a:pt x="8152" y="5993"/>
                </a:lnTo>
                <a:lnTo>
                  <a:pt x="3890" y="5993"/>
                </a:lnTo>
                <a:lnTo>
                  <a:pt x="3145" y="6127"/>
                </a:lnTo>
                <a:lnTo>
                  <a:pt x="2276" y="6306"/>
                </a:lnTo>
                <a:lnTo>
                  <a:pt x="1697" y="6663"/>
                </a:lnTo>
                <a:lnTo>
                  <a:pt x="1200" y="7155"/>
                </a:lnTo>
                <a:lnTo>
                  <a:pt x="662" y="7737"/>
                </a:lnTo>
                <a:lnTo>
                  <a:pt x="166" y="8273"/>
                </a:lnTo>
                <a:lnTo>
                  <a:pt x="0" y="8989"/>
                </a:lnTo>
                <a:lnTo>
                  <a:pt x="0" y="9525"/>
                </a:lnTo>
                <a:lnTo>
                  <a:pt x="0" y="10822"/>
                </a:lnTo>
                <a:lnTo>
                  <a:pt x="0" y="15831"/>
                </a:lnTo>
                <a:lnTo>
                  <a:pt x="166" y="16547"/>
                </a:lnTo>
                <a:lnTo>
                  <a:pt x="662" y="17307"/>
                </a:lnTo>
                <a:lnTo>
                  <a:pt x="1697" y="18380"/>
                </a:lnTo>
                <a:lnTo>
                  <a:pt x="2814" y="19275"/>
                </a:lnTo>
                <a:lnTo>
                  <a:pt x="3641" y="19766"/>
                </a:lnTo>
                <a:lnTo>
                  <a:pt x="4428" y="20169"/>
                </a:lnTo>
                <a:lnTo>
                  <a:pt x="5421" y="20527"/>
                </a:lnTo>
                <a:lnTo>
                  <a:pt x="6372" y="20884"/>
                </a:lnTo>
                <a:lnTo>
                  <a:pt x="7572" y="21242"/>
                </a:lnTo>
                <a:lnTo>
                  <a:pt x="8648" y="21466"/>
                </a:lnTo>
                <a:lnTo>
                  <a:pt x="9766" y="21600"/>
                </a:lnTo>
                <a:lnTo>
                  <a:pt x="11131" y="21600"/>
                </a:lnTo>
                <a:lnTo>
                  <a:pt x="12414" y="21600"/>
                </a:lnTo>
                <a:lnTo>
                  <a:pt x="13779" y="21466"/>
                </a:lnTo>
                <a:lnTo>
                  <a:pt x="14855" y="21242"/>
                </a:lnTo>
                <a:lnTo>
                  <a:pt x="15807" y="20884"/>
                </a:lnTo>
                <a:lnTo>
                  <a:pt x="16841" y="20527"/>
                </a:lnTo>
                <a:lnTo>
                  <a:pt x="17669" y="20169"/>
                </a:lnTo>
                <a:lnTo>
                  <a:pt x="18455" y="19766"/>
                </a:lnTo>
                <a:lnTo>
                  <a:pt x="19117" y="19275"/>
                </a:lnTo>
                <a:lnTo>
                  <a:pt x="20234" y="18380"/>
                </a:lnTo>
                <a:lnTo>
                  <a:pt x="21062" y="17307"/>
                </a:lnTo>
                <a:lnTo>
                  <a:pt x="21600" y="16547"/>
                </a:lnTo>
                <a:lnTo>
                  <a:pt x="21600" y="15831"/>
                </a:lnTo>
                <a:lnTo>
                  <a:pt x="21600" y="10733"/>
                </a:lnTo>
                <a:lnTo>
                  <a:pt x="21600" y="9525"/>
                </a:lnTo>
                <a:lnTo>
                  <a:pt x="21600" y="8989"/>
                </a:lnTo>
                <a:lnTo>
                  <a:pt x="21434" y="8273"/>
                </a:lnTo>
                <a:lnTo>
                  <a:pt x="21062" y="7737"/>
                </a:lnTo>
                <a:lnTo>
                  <a:pt x="20566" y="7155"/>
                </a:lnTo>
                <a:lnTo>
                  <a:pt x="19903" y="6663"/>
                </a:lnTo>
                <a:lnTo>
                  <a:pt x="19283" y="6306"/>
                </a:lnTo>
                <a:lnTo>
                  <a:pt x="18621" y="6127"/>
                </a:lnTo>
                <a:lnTo>
                  <a:pt x="17752" y="5993"/>
                </a:lnTo>
                <a:close/>
              </a:path>
              <a:path w="21600" h="21600" extrusionOk="0">
                <a:moveTo>
                  <a:pt x="8152" y="3443"/>
                </a:moveTo>
                <a:lnTo>
                  <a:pt x="13862" y="3443"/>
                </a:lnTo>
              </a:path>
              <a:path w="21600" h="21600" extrusionOk="0">
                <a:moveTo>
                  <a:pt x="8152" y="5993"/>
                </a:moveTo>
                <a:lnTo>
                  <a:pt x="13862" y="5993"/>
                </a:lnTo>
              </a:path>
            </a:pathLst>
          </a:custGeom>
          <a:noFill/>
          <a:ln w="9525">
            <a:solidFill>
              <a:srgbClr val="000000"/>
            </a:solidFill>
            <a:miter lim="800000"/>
            <a:headEnd/>
            <a:tailEnd/>
          </a:ln>
          <a:effectLst/>
        </p:spPr>
        <p:txBody>
          <a:bodyPr/>
          <a:lstStyle/>
          <a:p>
            <a:pPr>
              <a:defRPr/>
            </a:pPr>
            <a:endParaRPr lang="ja-JP" altLang="en-US" sz="1286"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165" name="chair1"/>
          <p:cNvSpPr>
            <a:spLocks noEditPoints="1" noChangeArrowheads="1"/>
          </p:cNvSpPr>
          <p:nvPr/>
        </p:nvSpPr>
        <p:spPr bwMode="auto">
          <a:xfrm rot="10800000">
            <a:off x="5222830" y="3329421"/>
            <a:ext cx="138339" cy="164419"/>
          </a:xfrm>
          <a:custGeom>
            <a:avLst/>
            <a:gdLst>
              <a:gd name="T0" fmla="*/ 10800 w 21600"/>
              <a:gd name="T1" fmla="*/ 0 h 21600"/>
              <a:gd name="T2" fmla="*/ 21600 w 21600"/>
              <a:gd name="T3" fmla="*/ 10800 h 21600"/>
              <a:gd name="T4" fmla="*/ 10800 w 21600"/>
              <a:gd name="T5" fmla="*/ 21600 h 21600"/>
              <a:gd name="T6" fmla="*/ 0 w 21600"/>
              <a:gd name="T7" fmla="*/ 10800 h 21600"/>
              <a:gd name="T8" fmla="*/ 1593 w 21600"/>
              <a:gd name="T9" fmla="*/ 7848 h 21600"/>
              <a:gd name="T10" fmla="*/ 20317 w 21600"/>
              <a:gd name="T11" fmla="*/ 17575 h 21600"/>
            </a:gdLst>
            <a:ahLst/>
            <a:cxnLst>
              <a:cxn ang="0">
                <a:pos x="T0" y="T1"/>
              </a:cxn>
              <a:cxn ang="0">
                <a:pos x="T2" y="T3"/>
              </a:cxn>
              <a:cxn ang="0">
                <a:pos x="T4" y="T5"/>
              </a:cxn>
              <a:cxn ang="0">
                <a:pos x="T6" y="T7"/>
              </a:cxn>
            </a:cxnLst>
            <a:rect l="T8" t="T9" r="T10" b="T11"/>
            <a:pathLst>
              <a:path w="21600" h="21600" extrusionOk="0">
                <a:moveTo>
                  <a:pt x="17752" y="5993"/>
                </a:moveTo>
                <a:lnTo>
                  <a:pt x="13862" y="5993"/>
                </a:lnTo>
                <a:lnTo>
                  <a:pt x="13862" y="3443"/>
                </a:lnTo>
                <a:lnTo>
                  <a:pt x="18455" y="3443"/>
                </a:lnTo>
                <a:lnTo>
                  <a:pt x="18952" y="3443"/>
                </a:lnTo>
                <a:lnTo>
                  <a:pt x="19448" y="3354"/>
                </a:lnTo>
                <a:lnTo>
                  <a:pt x="19697" y="3220"/>
                </a:lnTo>
                <a:lnTo>
                  <a:pt x="20234" y="3041"/>
                </a:lnTo>
                <a:lnTo>
                  <a:pt x="20566" y="2817"/>
                </a:lnTo>
                <a:lnTo>
                  <a:pt x="20731" y="2460"/>
                </a:lnTo>
                <a:lnTo>
                  <a:pt x="20897" y="2102"/>
                </a:lnTo>
                <a:lnTo>
                  <a:pt x="20897" y="1744"/>
                </a:lnTo>
                <a:lnTo>
                  <a:pt x="20897" y="1431"/>
                </a:lnTo>
                <a:lnTo>
                  <a:pt x="20731" y="1073"/>
                </a:lnTo>
                <a:lnTo>
                  <a:pt x="20566" y="716"/>
                </a:lnTo>
                <a:lnTo>
                  <a:pt x="20234" y="492"/>
                </a:lnTo>
                <a:lnTo>
                  <a:pt x="19697" y="224"/>
                </a:lnTo>
                <a:lnTo>
                  <a:pt x="19448" y="134"/>
                </a:lnTo>
                <a:lnTo>
                  <a:pt x="18952" y="0"/>
                </a:lnTo>
                <a:lnTo>
                  <a:pt x="18455" y="0"/>
                </a:lnTo>
                <a:lnTo>
                  <a:pt x="10966" y="0"/>
                </a:lnTo>
                <a:lnTo>
                  <a:pt x="3641" y="0"/>
                </a:lnTo>
                <a:lnTo>
                  <a:pt x="3145" y="0"/>
                </a:lnTo>
                <a:lnTo>
                  <a:pt x="2648" y="134"/>
                </a:lnTo>
                <a:lnTo>
                  <a:pt x="2276" y="224"/>
                </a:lnTo>
                <a:lnTo>
                  <a:pt x="1945" y="492"/>
                </a:lnTo>
                <a:lnTo>
                  <a:pt x="1697" y="716"/>
                </a:lnTo>
                <a:lnTo>
                  <a:pt x="1366" y="1073"/>
                </a:lnTo>
                <a:lnTo>
                  <a:pt x="1200" y="1431"/>
                </a:lnTo>
                <a:lnTo>
                  <a:pt x="1200" y="1744"/>
                </a:lnTo>
                <a:lnTo>
                  <a:pt x="1200" y="2102"/>
                </a:lnTo>
                <a:lnTo>
                  <a:pt x="1366" y="2460"/>
                </a:lnTo>
                <a:lnTo>
                  <a:pt x="1697" y="2817"/>
                </a:lnTo>
                <a:lnTo>
                  <a:pt x="1945" y="3041"/>
                </a:lnTo>
                <a:lnTo>
                  <a:pt x="2276" y="3220"/>
                </a:lnTo>
                <a:lnTo>
                  <a:pt x="2648" y="3354"/>
                </a:lnTo>
                <a:lnTo>
                  <a:pt x="3145" y="3443"/>
                </a:lnTo>
                <a:lnTo>
                  <a:pt x="3641" y="3443"/>
                </a:lnTo>
                <a:lnTo>
                  <a:pt x="8152" y="3443"/>
                </a:lnTo>
                <a:lnTo>
                  <a:pt x="8152" y="5993"/>
                </a:lnTo>
                <a:lnTo>
                  <a:pt x="3890" y="5993"/>
                </a:lnTo>
                <a:lnTo>
                  <a:pt x="3145" y="6127"/>
                </a:lnTo>
                <a:lnTo>
                  <a:pt x="2276" y="6306"/>
                </a:lnTo>
                <a:lnTo>
                  <a:pt x="1697" y="6663"/>
                </a:lnTo>
                <a:lnTo>
                  <a:pt x="1200" y="7155"/>
                </a:lnTo>
                <a:lnTo>
                  <a:pt x="662" y="7737"/>
                </a:lnTo>
                <a:lnTo>
                  <a:pt x="166" y="8273"/>
                </a:lnTo>
                <a:lnTo>
                  <a:pt x="0" y="8989"/>
                </a:lnTo>
                <a:lnTo>
                  <a:pt x="0" y="9525"/>
                </a:lnTo>
                <a:lnTo>
                  <a:pt x="0" y="10822"/>
                </a:lnTo>
                <a:lnTo>
                  <a:pt x="0" y="15831"/>
                </a:lnTo>
                <a:lnTo>
                  <a:pt x="166" y="16547"/>
                </a:lnTo>
                <a:lnTo>
                  <a:pt x="662" y="17307"/>
                </a:lnTo>
                <a:lnTo>
                  <a:pt x="1697" y="18380"/>
                </a:lnTo>
                <a:lnTo>
                  <a:pt x="2814" y="19275"/>
                </a:lnTo>
                <a:lnTo>
                  <a:pt x="3641" y="19766"/>
                </a:lnTo>
                <a:lnTo>
                  <a:pt x="4428" y="20169"/>
                </a:lnTo>
                <a:lnTo>
                  <a:pt x="5421" y="20527"/>
                </a:lnTo>
                <a:lnTo>
                  <a:pt x="6372" y="20884"/>
                </a:lnTo>
                <a:lnTo>
                  <a:pt x="7572" y="21242"/>
                </a:lnTo>
                <a:lnTo>
                  <a:pt x="8648" y="21466"/>
                </a:lnTo>
                <a:lnTo>
                  <a:pt x="9766" y="21600"/>
                </a:lnTo>
                <a:lnTo>
                  <a:pt x="11131" y="21600"/>
                </a:lnTo>
                <a:lnTo>
                  <a:pt x="12414" y="21600"/>
                </a:lnTo>
                <a:lnTo>
                  <a:pt x="13779" y="21466"/>
                </a:lnTo>
                <a:lnTo>
                  <a:pt x="14855" y="21242"/>
                </a:lnTo>
                <a:lnTo>
                  <a:pt x="15807" y="20884"/>
                </a:lnTo>
                <a:lnTo>
                  <a:pt x="16841" y="20527"/>
                </a:lnTo>
                <a:lnTo>
                  <a:pt x="17669" y="20169"/>
                </a:lnTo>
                <a:lnTo>
                  <a:pt x="18455" y="19766"/>
                </a:lnTo>
                <a:lnTo>
                  <a:pt x="19117" y="19275"/>
                </a:lnTo>
                <a:lnTo>
                  <a:pt x="20234" y="18380"/>
                </a:lnTo>
                <a:lnTo>
                  <a:pt x="21062" y="17307"/>
                </a:lnTo>
                <a:lnTo>
                  <a:pt x="21600" y="16547"/>
                </a:lnTo>
                <a:lnTo>
                  <a:pt x="21600" y="15831"/>
                </a:lnTo>
                <a:lnTo>
                  <a:pt x="21600" y="10733"/>
                </a:lnTo>
                <a:lnTo>
                  <a:pt x="21600" y="9525"/>
                </a:lnTo>
                <a:lnTo>
                  <a:pt x="21600" y="8989"/>
                </a:lnTo>
                <a:lnTo>
                  <a:pt x="21434" y="8273"/>
                </a:lnTo>
                <a:lnTo>
                  <a:pt x="21062" y="7737"/>
                </a:lnTo>
                <a:lnTo>
                  <a:pt x="20566" y="7155"/>
                </a:lnTo>
                <a:lnTo>
                  <a:pt x="19903" y="6663"/>
                </a:lnTo>
                <a:lnTo>
                  <a:pt x="19283" y="6306"/>
                </a:lnTo>
                <a:lnTo>
                  <a:pt x="18621" y="6127"/>
                </a:lnTo>
                <a:lnTo>
                  <a:pt x="17752" y="5993"/>
                </a:lnTo>
                <a:close/>
              </a:path>
              <a:path w="21600" h="21600" extrusionOk="0">
                <a:moveTo>
                  <a:pt x="8152" y="3443"/>
                </a:moveTo>
                <a:lnTo>
                  <a:pt x="13862" y="3443"/>
                </a:lnTo>
              </a:path>
              <a:path w="21600" h="21600" extrusionOk="0">
                <a:moveTo>
                  <a:pt x="8152" y="5993"/>
                </a:moveTo>
                <a:lnTo>
                  <a:pt x="13862" y="5993"/>
                </a:lnTo>
              </a:path>
            </a:pathLst>
          </a:custGeom>
          <a:noFill/>
          <a:ln w="9525">
            <a:solidFill>
              <a:srgbClr val="000000"/>
            </a:solidFill>
            <a:miter lim="800000"/>
            <a:headEnd/>
            <a:tailEnd/>
          </a:ln>
          <a:effectLst/>
        </p:spPr>
        <p:txBody>
          <a:bodyPr/>
          <a:lstStyle/>
          <a:p>
            <a:pPr>
              <a:defRPr/>
            </a:pPr>
            <a:endParaRPr lang="ja-JP" altLang="en-US" sz="1286"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168" name="chair1"/>
          <p:cNvSpPr>
            <a:spLocks noEditPoints="1" noChangeArrowheads="1"/>
          </p:cNvSpPr>
          <p:nvPr/>
        </p:nvSpPr>
        <p:spPr bwMode="auto">
          <a:xfrm rot="10800000">
            <a:off x="5222829" y="3572682"/>
            <a:ext cx="138339" cy="164419"/>
          </a:xfrm>
          <a:custGeom>
            <a:avLst/>
            <a:gdLst>
              <a:gd name="T0" fmla="*/ 10800 w 21600"/>
              <a:gd name="T1" fmla="*/ 0 h 21600"/>
              <a:gd name="T2" fmla="*/ 21600 w 21600"/>
              <a:gd name="T3" fmla="*/ 10800 h 21600"/>
              <a:gd name="T4" fmla="*/ 10800 w 21600"/>
              <a:gd name="T5" fmla="*/ 21600 h 21600"/>
              <a:gd name="T6" fmla="*/ 0 w 21600"/>
              <a:gd name="T7" fmla="*/ 10800 h 21600"/>
              <a:gd name="T8" fmla="*/ 1593 w 21600"/>
              <a:gd name="T9" fmla="*/ 7848 h 21600"/>
              <a:gd name="T10" fmla="*/ 20317 w 21600"/>
              <a:gd name="T11" fmla="*/ 17575 h 21600"/>
            </a:gdLst>
            <a:ahLst/>
            <a:cxnLst>
              <a:cxn ang="0">
                <a:pos x="T0" y="T1"/>
              </a:cxn>
              <a:cxn ang="0">
                <a:pos x="T2" y="T3"/>
              </a:cxn>
              <a:cxn ang="0">
                <a:pos x="T4" y="T5"/>
              </a:cxn>
              <a:cxn ang="0">
                <a:pos x="T6" y="T7"/>
              </a:cxn>
            </a:cxnLst>
            <a:rect l="T8" t="T9" r="T10" b="T11"/>
            <a:pathLst>
              <a:path w="21600" h="21600" extrusionOk="0">
                <a:moveTo>
                  <a:pt x="17752" y="5993"/>
                </a:moveTo>
                <a:lnTo>
                  <a:pt x="13862" y="5993"/>
                </a:lnTo>
                <a:lnTo>
                  <a:pt x="13862" y="3443"/>
                </a:lnTo>
                <a:lnTo>
                  <a:pt x="18455" y="3443"/>
                </a:lnTo>
                <a:lnTo>
                  <a:pt x="18952" y="3443"/>
                </a:lnTo>
                <a:lnTo>
                  <a:pt x="19448" y="3354"/>
                </a:lnTo>
                <a:lnTo>
                  <a:pt x="19697" y="3220"/>
                </a:lnTo>
                <a:lnTo>
                  <a:pt x="20234" y="3041"/>
                </a:lnTo>
                <a:lnTo>
                  <a:pt x="20566" y="2817"/>
                </a:lnTo>
                <a:lnTo>
                  <a:pt x="20731" y="2460"/>
                </a:lnTo>
                <a:lnTo>
                  <a:pt x="20897" y="2102"/>
                </a:lnTo>
                <a:lnTo>
                  <a:pt x="20897" y="1744"/>
                </a:lnTo>
                <a:lnTo>
                  <a:pt x="20897" y="1431"/>
                </a:lnTo>
                <a:lnTo>
                  <a:pt x="20731" y="1073"/>
                </a:lnTo>
                <a:lnTo>
                  <a:pt x="20566" y="716"/>
                </a:lnTo>
                <a:lnTo>
                  <a:pt x="20234" y="492"/>
                </a:lnTo>
                <a:lnTo>
                  <a:pt x="19697" y="224"/>
                </a:lnTo>
                <a:lnTo>
                  <a:pt x="19448" y="134"/>
                </a:lnTo>
                <a:lnTo>
                  <a:pt x="18952" y="0"/>
                </a:lnTo>
                <a:lnTo>
                  <a:pt x="18455" y="0"/>
                </a:lnTo>
                <a:lnTo>
                  <a:pt x="10966" y="0"/>
                </a:lnTo>
                <a:lnTo>
                  <a:pt x="3641" y="0"/>
                </a:lnTo>
                <a:lnTo>
                  <a:pt x="3145" y="0"/>
                </a:lnTo>
                <a:lnTo>
                  <a:pt x="2648" y="134"/>
                </a:lnTo>
                <a:lnTo>
                  <a:pt x="2276" y="224"/>
                </a:lnTo>
                <a:lnTo>
                  <a:pt x="1945" y="492"/>
                </a:lnTo>
                <a:lnTo>
                  <a:pt x="1697" y="716"/>
                </a:lnTo>
                <a:lnTo>
                  <a:pt x="1366" y="1073"/>
                </a:lnTo>
                <a:lnTo>
                  <a:pt x="1200" y="1431"/>
                </a:lnTo>
                <a:lnTo>
                  <a:pt x="1200" y="1744"/>
                </a:lnTo>
                <a:lnTo>
                  <a:pt x="1200" y="2102"/>
                </a:lnTo>
                <a:lnTo>
                  <a:pt x="1366" y="2460"/>
                </a:lnTo>
                <a:lnTo>
                  <a:pt x="1697" y="2817"/>
                </a:lnTo>
                <a:lnTo>
                  <a:pt x="1945" y="3041"/>
                </a:lnTo>
                <a:lnTo>
                  <a:pt x="2276" y="3220"/>
                </a:lnTo>
                <a:lnTo>
                  <a:pt x="2648" y="3354"/>
                </a:lnTo>
                <a:lnTo>
                  <a:pt x="3145" y="3443"/>
                </a:lnTo>
                <a:lnTo>
                  <a:pt x="3641" y="3443"/>
                </a:lnTo>
                <a:lnTo>
                  <a:pt x="8152" y="3443"/>
                </a:lnTo>
                <a:lnTo>
                  <a:pt x="8152" y="5993"/>
                </a:lnTo>
                <a:lnTo>
                  <a:pt x="3890" y="5993"/>
                </a:lnTo>
                <a:lnTo>
                  <a:pt x="3145" y="6127"/>
                </a:lnTo>
                <a:lnTo>
                  <a:pt x="2276" y="6306"/>
                </a:lnTo>
                <a:lnTo>
                  <a:pt x="1697" y="6663"/>
                </a:lnTo>
                <a:lnTo>
                  <a:pt x="1200" y="7155"/>
                </a:lnTo>
                <a:lnTo>
                  <a:pt x="662" y="7737"/>
                </a:lnTo>
                <a:lnTo>
                  <a:pt x="166" y="8273"/>
                </a:lnTo>
                <a:lnTo>
                  <a:pt x="0" y="8989"/>
                </a:lnTo>
                <a:lnTo>
                  <a:pt x="0" y="9525"/>
                </a:lnTo>
                <a:lnTo>
                  <a:pt x="0" y="10822"/>
                </a:lnTo>
                <a:lnTo>
                  <a:pt x="0" y="15831"/>
                </a:lnTo>
                <a:lnTo>
                  <a:pt x="166" y="16547"/>
                </a:lnTo>
                <a:lnTo>
                  <a:pt x="662" y="17307"/>
                </a:lnTo>
                <a:lnTo>
                  <a:pt x="1697" y="18380"/>
                </a:lnTo>
                <a:lnTo>
                  <a:pt x="2814" y="19275"/>
                </a:lnTo>
                <a:lnTo>
                  <a:pt x="3641" y="19766"/>
                </a:lnTo>
                <a:lnTo>
                  <a:pt x="4428" y="20169"/>
                </a:lnTo>
                <a:lnTo>
                  <a:pt x="5421" y="20527"/>
                </a:lnTo>
                <a:lnTo>
                  <a:pt x="6372" y="20884"/>
                </a:lnTo>
                <a:lnTo>
                  <a:pt x="7572" y="21242"/>
                </a:lnTo>
                <a:lnTo>
                  <a:pt x="8648" y="21466"/>
                </a:lnTo>
                <a:lnTo>
                  <a:pt x="9766" y="21600"/>
                </a:lnTo>
                <a:lnTo>
                  <a:pt x="11131" y="21600"/>
                </a:lnTo>
                <a:lnTo>
                  <a:pt x="12414" y="21600"/>
                </a:lnTo>
                <a:lnTo>
                  <a:pt x="13779" y="21466"/>
                </a:lnTo>
                <a:lnTo>
                  <a:pt x="14855" y="21242"/>
                </a:lnTo>
                <a:lnTo>
                  <a:pt x="15807" y="20884"/>
                </a:lnTo>
                <a:lnTo>
                  <a:pt x="16841" y="20527"/>
                </a:lnTo>
                <a:lnTo>
                  <a:pt x="17669" y="20169"/>
                </a:lnTo>
                <a:lnTo>
                  <a:pt x="18455" y="19766"/>
                </a:lnTo>
                <a:lnTo>
                  <a:pt x="19117" y="19275"/>
                </a:lnTo>
                <a:lnTo>
                  <a:pt x="20234" y="18380"/>
                </a:lnTo>
                <a:lnTo>
                  <a:pt x="21062" y="17307"/>
                </a:lnTo>
                <a:lnTo>
                  <a:pt x="21600" y="16547"/>
                </a:lnTo>
                <a:lnTo>
                  <a:pt x="21600" y="15831"/>
                </a:lnTo>
                <a:lnTo>
                  <a:pt x="21600" y="10733"/>
                </a:lnTo>
                <a:lnTo>
                  <a:pt x="21600" y="9525"/>
                </a:lnTo>
                <a:lnTo>
                  <a:pt x="21600" y="8989"/>
                </a:lnTo>
                <a:lnTo>
                  <a:pt x="21434" y="8273"/>
                </a:lnTo>
                <a:lnTo>
                  <a:pt x="21062" y="7737"/>
                </a:lnTo>
                <a:lnTo>
                  <a:pt x="20566" y="7155"/>
                </a:lnTo>
                <a:lnTo>
                  <a:pt x="19903" y="6663"/>
                </a:lnTo>
                <a:lnTo>
                  <a:pt x="19283" y="6306"/>
                </a:lnTo>
                <a:lnTo>
                  <a:pt x="18621" y="6127"/>
                </a:lnTo>
                <a:lnTo>
                  <a:pt x="17752" y="5993"/>
                </a:lnTo>
                <a:close/>
              </a:path>
              <a:path w="21600" h="21600" extrusionOk="0">
                <a:moveTo>
                  <a:pt x="8152" y="3443"/>
                </a:moveTo>
                <a:lnTo>
                  <a:pt x="13862" y="3443"/>
                </a:lnTo>
              </a:path>
              <a:path w="21600" h="21600" extrusionOk="0">
                <a:moveTo>
                  <a:pt x="8152" y="5993"/>
                </a:moveTo>
                <a:lnTo>
                  <a:pt x="13862" y="5993"/>
                </a:lnTo>
              </a:path>
            </a:pathLst>
          </a:custGeom>
          <a:noFill/>
          <a:ln w="9525">
            <a:solidFill>
              <a:srgbClr val="000000"/>
            </a:solidFill>
            <a:miter lim="800000"/>
            <a:headEnd/>
            <a:tailEnd/>
          </a:ln>
          <a:effectLst/>
        </p:spPr>
        <p:txBody>
          <a:bodyPr/>
          <a:lstStyle/>
          <a:p>
            <a:pPr>
              <a:defRPr/>
            </a:pPr>
            <a:endParaRPr lang="ja-JP" altLang="en-US" sz="1286"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169" name="chair1"/>
          <p:cNvSpPr>
            <a:spLocks noEditPoints="1" noChangeArrowheads="1"/>
          </p:cNvSpPr>
          <p:nvPr/>
        </p:nvSpPr>
        <p:spPr bwMode="auto">
          <a:xfrm rot="10800000">
            <a:off x="5222831" y="3824010"/>
            <a:ext cx="138339" cy="164419"/>
          </a:xfrm>
          <a:custGeom>
            <a:avLst/>
            <a:gdLst>
              <a:gd name="T0" fmla="*/ 10800 w 21600"/>
              <a:gd name="T1" fmla="*/ 0 h 21600"/>
              <a:gd name="T2" fmla="*/ 21600 w 21600"/>
              <a:gd name="T3" fmla="*/ 10800 h 21600"/>
              <a:gd name="T4" fmla="*/ 10800 w 21600"/>
              <a:gd name="T5" fmla="*/ 21600 h 21600"/>
              <a:gd name="T6" fmla="*/ 0 w 21600"/>
              <a:gd name="T7" fmla="*/ 10800 h 21600"/>
              <a:gd name="T8" fmla="*/ 1593 w 21600"/>
              <a:gd name="T9" fmla="*/ 7848 h 21600"/>
              <a:gd name="T10" fmla="*/ 20317 w 21600"/>
              <a:gd name="T11" fmla="*/ 17575 h 21600"/>
            </a:gdLst>
            <a:ahLst/>
            <a:cxnLst>
              <a:cxn ang="0">
                <a:pos x="T0" y="T1"/>
              </a:cxn>
              <a:cxn ang="0">
                <a:pos x="T2" y="T3"/>
              </a:cxn>
              <a:cxn ang="0">
                <a:pos x="T4" y="T5"/>
              </a:cxn>
              <a:cxn ang="0">
                <a:pos x="T6" y="T7"/>
              </a:cxn>
            </a:cxnLst>
            <a:rect l="T8" t="T9" r="T10" b="T11"/>
            <a:pathLst>
              <a:path w="21600" h="21600" extrusionOk="0">
                <a:moveTo>
                  <a:pt x="17752" y="5993"/>
                </a:moveTo>
                <a:lnTo>
                  <a:pt x="13862" y="5993"/>
                </a:lnTo>
                <a:lnTo>
                  <a:pt x="13862" y="3443"/>
                </a:lnTo>
                <a:lnTo>
                  <a:pt x="18455" y="3443"/>
                </a:lnTo>
                <a:lnTo>
                  <a:pt x="18952" y="3443"/>
                </a:lnTo>
                <a:lnTo>
                  <a:pt x="19448" y="3354"/>
                </a:lnTo>
                <a:lnTo>
                  <a:pt x="19697" y="3220"/>
                </a:lnTo>
                <a:lnTo>
                  <a:pt x="20234" y="3041"/>
                </a:lnTo>
                <a:lnTo>
                  <a:pt x="20566" y="2817"/>
                </a:lnTo>
                <a:lnTo>
                  <a:pt x="20731" y="2460"/>
                </a:lnTo>
                <a:lnTo>
                  <a:pt x="20897" y="2102"/>
                </a:lnTo>
                <a:lnTo>
                  <a:pt x="20897" y="1744"/>
                </a:lnTo>
                <a:lnTo>
                  <a:pt x="20897" y="1431"/>
                </a:lnTo>
                <a:lnTo>
                  <a:pt x="20731" y="1073"/>
                </a:lnTo>
                <a:lnTo>
                  <a:pt x="20566" y="716"/>
                </a:lnTo>
                <a:lnTo>
                  <a:pt x="20234" y="492"/>
                </a:lnTo>
                <a:lnTo>
                  <a:pt x="19697" y="224"/>
                </a:lnTo>
                <a:lnTo>
                  <a:pt x="19448" y="134"/>
                </a:lnTo>
                <a:lnTo>
                  <a:pt x="18952" y="0"/>
                </a:lnTo>
                <a:lnTo>
                  <a:pt x="18455" y="0"/>
                </a:lnTo>
                <a:lnTo>
                  <a:pt x="10966" y="0"/>
                </a:lnTo>
                <a:lnTo>
                  <a:pt x="3641" y="0"/>
                </a:lnTo>
                <a:lnTo>
                  <a:pt x="3145" y="0"/>
                </a:lnTo>
                <a:lnTo>
                  <a:pt x="2648" y="134"/>
                </a:lnTo>
                <a:lnTo>
                  <a:pt x="2276" y="224"/>
                </a:lnTo>
                <a:lnTo>
                  <a:pt x="1945" y="492"/>
                </a:lnTo>
                <a:lnTo>
                  <a:pt x="1697" y="716"/>
                </a:lnTo>
                <a:lnTo>
                  <a:pt x="1366" y="1073"/>
                </a:lnTo>
                <a:lnTo>
                  <a:pt x="1200" y="1431"/>
                </a:lnTo>
                <a:lnTo>
                  <a:pt x="1200" y="1744"/>
                </a:lnTo>
                <a:lnTo>
                  <a:pt x="1200" y="2102"/>
                </a:lnTo>
                <a:lnTo>
                  <a:pt x="1366" y="2460"/>
                </a:lnTo>
                <a:lnTo>
                  <a:pt x="1697" y="2817"/>
                </a:lnTo>
                <a:lnTo>
                  <a:pt x="1945" y="3041"/>
                </a:lnTo>
                <a:lnTo>
                  <a:pt x="2276" y="3220"/>
                </a:lnTo>
                <a:lnTo>
                  <a:pt x="2648" y="3354"/>
                </a:lnTo>
                <a:lnTo>
                  <a:pt x="3145" y="3443"/>
                </a:lnTo>
                <a:lnTo>
                  <a:pt x="3641" y="3443"/>
                </a:lnTo>
                <a:lnTo>
                  <a:pt x="8152" y="3443"/>
                </a:lnTo>
                <a:lnTo>
                  <a:pt x="8152" y="5993"/>
                </a:lnTo>
                <a:lnTo>
                  <a:pt x="3890" y="5993"/>
                </a:lnTo>
                <a:lnTo>
                  <a:pt x="3145" y="6127"/>
                </a:lnTo>
                <a:lnTo>
                  <a:pt x="2276" y="6306"/>
                </a:lnTo>
                <a:lnTo>
                  <a:pt x="1697" y="6663"/>
                </a:lnTo>
                <a:lnTo>
                  <a:pt x="1200" y="7155"/>
                </a:lnTo>
                <a:lnTo>
                  <a:pt x="662" y="7737"/>
                </a:lnTo>
                <a:lnTo>
                  <a:pt x="166" y="8273"/>
                </a:lnTo>
                <a:lnTo>
                  <a:pt x="0" y="8989"/>
                </a:lnTo>
                <a:lnTo>
                  <a:pt x="0" y="9525"/>
                </a:lnTo>
                <a:lnTo>
                  <a:pt x="0" y="10822"/>
                </a:lnTo>
                <a:lnTo>
                  <a:pt x="0" y="15831"/>
                </a:lnTo>
                <a:lnTo>
                  <a:pt x="166" y="16547"/>
                </a:lnTo>
                <a:lnTo>
                  <a:pt x="662" y="17307"/>
                </a:lnTo>
                <a:lnTo>
                  <a:pt x="1697" y="18380"/>
                </a:lnTo>
                <a:lnTo>
                  <a:pt x="2814" y="19275"/>
                </a:lnTo>
                <a:lnTo>
                  <a:pt x="3641" y="19766"/>
                </a:lnTo>
                <a:lnTo>
                  <a:pt x="4428" y="20169"/>
                </a:lnTo>
                <a:lnTo>
                  <a:pt x="5421" y="20527"/>
                </a:lnTo>
                <a:lnTo>
                  <a:pt x="6372" y="20884"/>
                </a:lnTo>
                <a:lnTo>
                  <a:pt x="7572" y="21242"/>
                </a:lnTo>
                <a:lnTo>
                  <a:pt x="8648" y="21466"/>
                </a:lnTo>
                <a:lnTo>
                  <a:pt x="9766" y="21600"/>
                </a:lnTo>
                <a:lnTo>
                  <a:pt x="11131" y="21600"/>
                </a:lnTo>
                <a:lnTo>
                  <a:pt x="12414" y="21600"/>
                </a:lnTo>
                <a:lnTo>
                  <a:pt x="13779" y="21466"/>
                </a:lnTo>
                <a:lnTo>
                  <a:pt x="14855" y="21242"/>
                </a:lnTo>
                <a:lnTo>
                  <a:pt x="15807" y="20884"/>
                </a:lnTo>
                <a:lnTo>
                  <a:pt x="16841" y="20527"/>
                </a:lnTo>
                <a:lnTo>
                  <a:pt x="17669" y="20169"/>
                </a:lnTo>
                <a:lnTo>
                  <a:pt x="18455" y="19766"/>
                </a:lnTo>
                <a:lnTo>
                  <a:pt x="19117" y="19275"/>
                </a:lnTo>
                <a:lnTo>
                  <a:pt x="20234" y="18380"/>
                </a:lnTo>
                <a:lnTo>
                  <a:pt x="21062" y="17307"/>
                </a:lnTo>
                <a:lnTo>
                  <a:pt x="21600" y="16547"/>
                </a:lnTo>
                <a:lnTo>
                  <a:pt x="21600" y="15831"/>
                </a:lnTo>
                <a:lnTo>
                  <a:pt x="21600" y="10733"/>
                </a:lnTo>
                <a:lnTo>
                  <a:pt x="21600" y="9525"/>
                </a:lnTo>
                <a:lnTo>
                  <a:pt x="21600" y="8989"/>
                </a:lnTo>
                <a:lnTo>
                  <a:pt x="21434" y="8273"/>
                </a:lnTo>
                <a:lnTo>
                  <a:pt x="21062" y="7737"/>
                </a:lnTo>
                <a:lnTo>
                  <a:pt x="20566" y="7155"/>
                </a:lnTo>
                <a:lnTo>
                  <a:pt x="19903" y="6663"/>
                </a:lnTo>
                <a:lnTo>
                  <a:pt x="19283" y="6306"/>
                </a:lnTo>
                <a:lnTo>
                  <a:pt x="18621" y="6127"/>
                </a:lnTo>
                <a:lnTo>
                  <a:pt x="17752" y="5993"/>
                </a:lnTo>
                <a:close/>
              </a:path>
              <a:path w="21600" h="21600" extrusionOk="0">
                <a:moveTo>
                  <a:pt x="8152" y="3443"/>
                </a:moveTo>
                <a:lnTo>
                  <a:pt x="13862" y="3443"/>
                </a:lnTo>
              </a:path>
              <a:path w="21600" h="21600" extrusionOk="0">
                <a:moveTo>
                  <a:pt x="8152" y="5993"/>
                </a:moveTo>
                <a:lnTo>
                  <a:pt x="13862" y="5993"/>
                </a:lnTo>
              </a:path>
            </a:pathLst>
          </a:custGeom>
          <a:noFill/>
          <a:ln w="9525">
            <a:solidFill>
              <a:srgbClr val="000000"/>
            </a:solidFill>
            <a:miter lim="800000"/>
            <a:headEnd/>
            <a:tailEnd/>
          </a:ln>
          <a:effectLst/>
        </p:spPr>
        <p:txBody>
          <a:bodyPr/>
          <a:lstStyle/>
          <a:p>
            <a:pPr>
              <a:defRPr/>
            </a:pPr>
            <a:endParaRPr lang="ja-JP" altLang="en-US" sz="1286"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170" name="chair1"/>
          <p:cNvSpPr>
            <a:spLocks noEditPoints="1" noChangeArrowheads="1"/>
          </p:cNvSpPr>
          <p:nvPr/>
        </p:nvSpPr>
        <p:spPr bwMode="auto">
          <a:xfrm rot="10800000">
            <a:off x="5222828" y="4057466"/>
            <a:ext cx="138339" cy="164419"/>
          </a:xfrm>
          <a:custGeom>
            <a:avLst/>
            <a:gdLst>
              <a:gd name="T0" fmla="*/ 10800 w 21600"/>
              <a:gd name="T1" fmla="*/ 0 h 21600"/>
              <a:gd name="T2" fmla="*/ 21600 w 21600"/>
              <a:gd name="T3" fmla="*/ 10800 h 21600"/>
              <a:gd name="T4" fmla="*/ 10800 w 21600"/>
              <a:gd name="T5" fmla="*/ 21600 h 21600"/>
              <a:gd name="T6" fmla="*/ 0 w 21600"/>
              <a:gd name="T7" fmla="*/ 10800 h 21600"/>
              <a:gd name="T8" fmla="*/ 1593 w 21600"/>
              <a:gd name="T9" fmla="*/ 7848 h 21600"/>
              <a:gd name="T10" fmla="*/ 20317 w 21600"/>
              <a:gd name="T11" fmla="*/ 17575 h 21600"/>
            </a:gdLst>
            <a:ahLst/>
            <a:cxnLst>
              <a:cxn ang="0">
                <a:pos x="T0" y="T1"/>
              </a:cxn>
              <a:cxn ang="0">
                <a:pos x="T2" y="T3"/>
              </a:cxn>
              <a:cxn ang="0">
                <a:pos x="T4" y="T5"/>
              </a:cxn>
              <a:cxn ang="0">
                <a:pos x="T6" y="T7"/>
              </a:cxn>
            </a:cxnLst>
            <a:rect l="T8" t="T9" r="T10" b="T11"/>
            <a:pathLst>
              <a:path w="21600" h="21600" extrusionOk="0">
                <a:moveTo>
                  <a:pt x="17752" y="5993"/>
                </a:moveTo>
                <a:lnTo>
                  <a:pt x="13862" y="5993"/>
                </a:lnTo>
                <a:lnTo>
                  <a:pt x="13862" y="3443"/>
                </a:lnTo>
                <a:lnTo>
                  <a:pt x="18455" y="3443"/>
                </a:lnTo>
                <a:lnTo>
                  <a:pt x="18952" y="3443"/>
                </a:lnTo>
                <a:lnTo>
                  <a:pt x="19448" y="3354"/>
                </a:lnTo>
                <a:lnTo>
                  <a:pt x="19697" y="3220"/>
                </a:lnTo>
                <a:lnTo>
                  <a:pt x="20234" y="3041"/>
                </a:lnTo>
                <a:lnTo>
                  <a:pt x="20566" y="2817"/>
                </a:lnTo>
                <a:lnTo>
                  <a:pt x="20731" y="2460"/>
                </a:lnTo>
                <a:lnTo>
                  <a:pt x="20897" y="2102"/>
                </a:lnTo>
                <a:lnTo>
                  <a:pt x="20897" y="1744"/>
                </a:lnTo>
                <a:lnTo>
                  <a:pt x="20897" y="1431"/>
                </a:lnTo>
                <a:lnTo>
                  <a:pt x="20731" y="1073"/>
                </a:lnTo>
                <a:lnTo>
                  <a:pt x="20566" y="716"/>
                </a:lnTo>
                <a:lnTo>
                  <a:pt x="20234" y="492"/>
                </a:lnTo>
                <a:lnTo>
                  <a:pt x="19697" y="224"/>
                </a:lnTo>
                <a:lnTo>
                  <a:pt x="19448" y="134"/>
                </a:lnTo>
                <a:lnTo>
                  <a:pt x="18952" y="0"/>
                </a:lnTo>
                <a:lnTo>
                  <a:pt x="18455" y="0"/>
                </a:lnTo>
                <a:lnTo>
                  <a:pt x="10966" y="0"/>
                </a:lnTo>
                <a:lnTo>
                  <a:pt x="3641" y="0"/>
                </a:lnTo>
                <a:lnTo>
                  <a:pt x="3145" y="0"/>
                </a:lnTo>
                <a:lnTo>
                  <a:pt x="2648" y="134"/>
                </a:lnTo>
                <a:lnTo>
                  <a:pt x="2276" y="224"/>
                </a:lnTo>
                <a:lnTo>
                  <a:pt x="1945" y="492"/>
                </a:lnTo>
                <a:lnTo>
                  <a:pt x="1697" y="716"/>
                </a:lnTo>
                <a:lnTo>
                  <a:pt x="1366" y="1073"/>
                </a:lnTo>
                <a:lnTo>
                  <a:pt x="1200" y="1431"/>
                </a:lnTo>
                <a:lnTo>
                  <a:pt x="1200" y="1744"/>
                </a:lnTo>
                <a:lnTo>
                  <a:pt x="1200" y="2102"/>
                </a:lnTo>
                <a:lnTo>
                  <a:pt x="1366" y="2460"/>
                </a:lnTo>
                <a:lnTo>
                  <a:pt x="1697" y="2817"/>
                </a:lnTo>
                <a:lnTo>
                  <a:pt x="1945" y="3041"/>
                </a:lnTo>
                <a:lnTo>
                  <a:pt x="2276" y="3220"/>
                </a:lnTo>
                <a:lnTo>
                  <a:pt x="2648" y="3354"/>
                </a:lnTo>
                <a:lnTo>
                  <a:pt x="3145" y="3443"/>
                </a:lnTo>
                <a:lnTo>
                  <a:pt x="3641" y="3443"/>
                </a:lnTo>
                <a:lnTo>
                  <a:pt x="8152" y="3443"/>
                </a:lnTo>
                <a:lnTo>
                  <a:pt x="8152" y="5993"/>
                </a:lnTo>
                <a:lnTo>
                  <a:pt x="3890" y="5993"/>
                </a:lnTo>
                <a:lnTo>
                  <a:pt x="3145" y="6127"/>
                </a:lnTo>
                <a:lnTo>
                  <a:pt x="2276" y="6306"/>
                </a:lnTo>
                <a:lnTo>
                  <a:pt x="1697" y="6663"/>
                </a:lnTo>
                <a:lnTo>
                  <a:pt x="1200" y="7155"/>
                </a:lnTo>
                <a:lnTo>
                  <a:pt x="662" y="7737"/>
                </a:lnTo>
                <a:lnTo>
                  <a:pt x="166" y="8273"/>
                </a:lnTo>
                <a:lnTo>
                  <a:pt x="0" y="8989"/>
                </a:lnTo>
                <a:lnTo>
                  <a:pt x="0" y="9525"/>
                </a:lnTo>
                <a:lnTo>
                  <a:pt x="0" y="10822"/>
                </a:lnTo>
                <a:lnTo>
                  <a:pt x="0" y="15831"/>
                </a:lnTo>
                <a:lnTo>
                  <a:pt x="166" y="16547"/>
                </a:lnTo>
                <a:lnTo>
                  <a:pt x="662" y="17307"/>
                </a:lnTo>
                <a:lnTo>
                  <a:pt x="1697" y="18380"/>
                </a:lnTo>
                <a:lnTo>
                  <a:pt x="2814" y="19275"/>
                </a:lnTo>
                <a:lnTo>
                  <a:pt x="3641" y="19766"/>
                </a:lnTo>
                <a:lnTo>
                  <a:pt x="4428" y="20169"/>
                </a:lnTo>
                <a:lnTo>
                  <a:pt x="5421" y="20527"/>
                </a:lnTo>
                <a:lnTo>
                  <a:pt x="6372" y="20884"/>
                </a:lnTo>
                <a:lnTo>
                  <a:pt x="7572" y="21242"/>
                </a:lnTo>
                <a:lnTo>
                  <a:pt x="8648" y="21466"/>
                </a:lnTo>
                <a:lnTo>
                  <a:pt x="9766" y="21600"/>
                </a:lnTo>
                <a:lnTo>
                  <a:pt x="11131" y="21600"/>
                </a:lnTo>
                <a:lnTo>
                  <a:pt x="12414" y="21600"/>
                </a:lnTo>
                <a:lnTo>
                  <a:pt x="13779" y="21466"/>
                </a:lnTo>
                <a:lnTo>
                  <a:pt x="14855" y="21242"/>
                </a:lnTo>
                <a:lnTo>
                  <a:pt x="15807" y="20884"/>
                </a:lnTo>
                <a:lnTo>
                  <a:pt x="16841" y="20527"/>
                </a:lnTo>
                <a:lnTo>
                  <a:pt x="17669" y="20169"/>
                </a:lnTo>
                <a:lnTo>
                  <a:pt x="18455" y="19766"/>
                </a:lnTo>
                <a:lnTo>
                  <a:pt x="19117" y="19275"/>
                </a:lnTo>
                <a:lnTo>
                  <a:pt x="20234" y="18380"/>
                </a:lnTo>
                <a:lnTo>
                  <a:pt x="21062" y="17307"/>
                </a:lnTo>
                <a:lnTo>
                  <a:pt x="21600" y="16547"/>
                </a:lnTo>
                <a:lnTo>
                  <a:pt x="21600" y="15831"/>
                </a:lnTo>
                <a:lnTo>
                  <a:pt x="21600" y="10733"/>
                </a:lnTo>
                <a:lnTo>
                  <a:pt x="21600" y="9525"/>
                </a:lnTo>
                <a:lnTo>
                  <a:pt x="21600" y="8989"/>
                </a:lnTo>
                <a:lnTo>
                  <a:pt x="21434" y="8273"/>
                </a:lnTo>
                <a:lnTo>
                  <a:pt x="21062" y="7737"/>
                </a:lnTo>
                <a:lnTo>
                  <a:pt x="20566" y="7155"/>
                </a:lnTo>
                <a:lnTo>
                  <a:pt x="19903" y="6663"/>
                </a:lnTo>
                <a:lnTo>
                  <a:pt x="19283" y="6306"/>
                </a:lnTo>
                <a:lnTo>
                  <a:pt x="18621" y="6127"/>
                </a:lnTo>
                <a:lnTo>
                  <a:pt x="17752" y="5993"/>
                </a:lnTo>
                <a:close/>
              </a:path>
              <a:path w="21600" h="21600" extrusionOk="0">
                <a:moveTo>
                  <a:pt x="8152" y="3443"/>
                </a:moveTo>
                <a:lnTo>
                  <a:pt x="13862" y="3443"/>
                </a:lnTo>
              </a:path>
              <a:path w="21600" h="21600" extrusionOk="0">
                <a:moveTo>
                  <a:pt x="8152" y="5993"/>
                </a:moveTo>
                <a:lnTo>
                  <a:pt x="13862" y="5993"/>
                </a:lnTo>
              </a:path>
            </a:pathLst>
          </a:custGeom>
          <a:noFill/>
          <a:ln w="9525">
            <a:solidFill>
              <a:srgbClr val="000000"/>
            </a:solidFill>
            <a:miter lim="800000"/>
            <a:headEnd/>
            <a:tailEnd/>
          </a:ln>
          <a:effectLst/>
        </p:spPr>
        <p:txBody>
          <a:bodyPr/>
          <a:lstStyle/>
          <a:p>
            <a:pPr>
              <a:defRPr/>
            </a:pPr>
            <a:endParaRPr lang="ja-JP" altLang="en-US" sz="1286"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171" name="chair1"/>
          <p:cNvSpPr>
            <a:spLocks noEditPoints="1" noChangeArrowheads="1"/>
          </p:cNvSpPr>
          <p:nvPr/>
        </p:nvSpPr>
        <p:spPr bwMode="auto">
          <a:xfrm rot="10800000">
            <a:off x="5222828" y="4300095"/>
            <a:ext cx="138339" cy="164419"/>
          </a:xfrm>
          <a:custGeom>
            <a:avLst/>
            <a:gdLst>
              <a:gd name="T0" fmla="*/ 10800 w 21600"/>
              <a:gd name="T1" fmla="*/ 0 h 21600"/>
              <a:gd name="T2" fmla="*/ 21600 w 21600"/>
              <a:gd name="T3" fmla="*/ 10800 h 21600"/>
              <a:gd name="T4" fmla="*/ 10800 w 21600"/>
              <a:gd name="T5" fmla="*/ 21600 h 21600"/>
              <a:gd name="T6" fmla="*/ 0 w 21600"/>
              <a:gd name="T7" fmla="*/ 10800 h 21600"/>
              <a:gd name="T8" fmla="*/ 1593 w 21600"/>
              <a:gd name="T9" fmla="*/ 7848 h 21600"/>
              <a:gd name="T10" fmla="*/ 20317 w 21600"/>
              <a:gd name="T11" fmla="*/ 17575 h 21600"/>
            </a:gdLst>
            <a:ahLst/>
            <a:cxnLst>
              <a:cxn ang="0">
                <a:pos x="T0" y="T1"/>
              </a:cxn>
              <a:cxn ang="0">
                <a:pos x="T2" y="T3"/>
              </a:cxn>
              <a:cxn ang="0">
                <a:pos x="T4" y="T5"/>
              </a:cxn>
              <a:cxn ang="0">
                <a:pos x="T6" y="T7"/>
              </a:cxn>
            </a:cxnLst>
            <a:rect l="T8" t="T9" r="T10" b="T11"/>
            <a:pathLst>
              <a:path w="21600" h="21600" extrusionOk="0">
                <a:moveTo>
                  <a:pt x="17752" y="5993"/>
                </a:moveTo>
                <a:lnTo>
                  <a:pt x="13862" y="5993"/>
                </a:lnTo>
                <a:lnTo>
                  <a:pt x="13862" y="3443"/>
                </a:lnTo>
                <a:lnTo>
                  <a:pt x="18455" y="3443"/>
                </a:lnTo>
                <a:lnTo>
                  <a:pt x="18952" y="3443"/>
                </a:lnTo>
                <a:lnTo>
                  <a:pt x="19448" y="3354"/>
                </a:lnTo>
                <a:lnTo>
                  <a:pt x="19697" y="3220"/>
                </a:lnTo>
                <a:lnTo>
                  <a:pt x="20234" y="3041"/>
                </a:lnTo>
                <a:lnTo>
                  <a:pt x="20566" y="2817"/>
                </a:lnTo>
                <a:lnTo>
                  <a:pt x="20731" y="2460"/>
                </a:lnTo>
                <a:lnTo>
                  <a:pt x="20897" y="2102"/>
                </a:lnTo>
                <a:lnTo>
                  <a:pt x="20897" y="1744"/>
                </a:lnTo>
                <a:lnTo>
                  <a:pt x="20897" y="1431"/>
                </a:lnTo>
                <a:lnTo>
                  <a:pt x="20731" y="1073"/>
                </a:lnTo>
                <a:lnTo>
                  <a:pt x="20566" y="716"/>
                </a:lnTo>
                <a:lnTo>
                  <a:pt x="20234" y="492"/>
                </a:lnTo>
                <a:lnTo>
                  <a:pt x="19697" y="224"/>
                </a:lnTo>
                <a:lnTo>
                  <a:pt x="19448" y="134"/>
                </a:lnTo>
                <a:lnTo>
                  <a:pt x="18952" y="0"/>
                </a:lnTo>
                <a:lnTo>
                  <a:pt x="18455" y="0"/>
                </a:lnTo>
                <a:lnTo>
                  <a:pt x="10966" y="0"/>
                </a:lnTo>
                <a:lnTo>
                  <a:pt x="3641" y="0"/>
                </a:lnTo>
                <a:lnTo>
                  <a:pt x="3145" y="0"/>
                </a:lnTo>
                <a:lnTo>
                  <a:pt x="2648" y="134"/>
                </a:lnTo>
                <a:lnTo>
                  <a:pt x="2276" y="224"/>
                </a:lnTo>
                <a:lnTo>
                  <a:pt x="1945" y="492"/>
                </a:lnTo>
                <a:lnTo>
                  <a:pt x="1697" y="716"/>
                </a:lnTo>
                <a:lnTo>
                  <a:pt x="1366" y="1073"/>
                </a:lnTo>
                <a:lnTo>
                  <a:pt x="1200" y="1431"/>
                </a:lnTo>
                <a:lnTo>
                  <a:pt x="1200" y="1744"/>
                </a:lnTo>
                <a:lnTo>
                  <a:pt x="1200" y="2102"/>
                </a:lnTo>
                <a:lnTo>
                  <a:pt x="1366" y="2460"/>
                </a:lnTo>
                <a:lnTo>
                  <a:pt x="1697" y="2817"/>
                </a:lnTo>
                <a:lnTo>
                  <a:pt x="1945" y="3041"/>
                </a:lnTo>
                <a:lnTo>
                  <a:pt x="2276" y="3220"/>
                </a:lnTo>
                <a:lnTo>
                  <a:pt x="2648" y="3354"/>
                </a:lnTo>
                <a:lnTo>
                  <a:pt x="3145" y="3443"/>
                </a:lnTo>
                <a:lnTo>
                  <a:pt x="3641" y="3443"/>
                </a:lnTo>
                <a:lnTo>
                  <a:pt x="8152" y="3443"/>
                </a:lnTo>
                <a:lnTo>
                  <a:pt x="8152" y="5993"/>
                </a:lnTo>
                <a:lnTo>
                  <a:pt x="3890" y="5993"/>
                </a:lnTo>
                <a:lnTo>
                  <a:pt x="3145" y="6127"/>
                </a:lnTo>
                <a:lnTo>
                  <a:pt x="2276" y="6306"/>
                </a:lnTo>
                <a:lnTo>
                  <a:pt x="1697" y="6663"/>
                </a:lnTo>
                <a:lnTo>
                  <a:pt x="1200" y="7155"/>
                </a:lnTo>
                <a:lnTo>
                  <a:pt x="662" y="7737"/>
                </a:lnTo>
                <a:lnTo>
                  <a:pt x="166" y="8273"/>
                </a:lnTo>
                <a:lnTo>
                  <a:pt x="0" y="8989"/>
                </a:lnTo>
                <a:lnTo>
                  <a:pt x="0" y="9525"/>
                </a:lnTo>
                <a:lnTo>
                  <a:pt x="0" y="10822"/>
                </a:lnTo>
                <a:lnTo>
                  <a:pt x="0" y="15831"/>
                </a:lnTo>
                <a:lnTo>
                  <a:pt x="166" y="16547"/>
                </a:lnTo>
                <a:lnTo>
                  <a:pt x="662" y="17307"/>
                </a:lnTo>
                <a:lnTo>
                  <a:pt x="1697" y="18380"/>
                </a:lnTo>
                <a:lnTo>
                  <a:pt x="2814" y="19275"/>
                </a:lnTo>
                <a:lnTo>
                  <a:pt x="3641" y="19766"/>
                </a:lnTo>
                <a:lnTo>
                  <a:pt x="4428" y="20169"/>
                </a:lnTo>
                <a:lnTo>
                  <a:pt x="5421" y="20527"/>
                </a:lnTo>
                <a:lnTo>
                  <a:pt x="6372" y="20884"/>
                </a:lnTo>
                <a:lnTo>
                  <a:pt x="7572" y="21242"/>
                </a:lnTo>
                <a:lnTo>
                  <a:pt x="8648" y="21466"/>
                </a:lnTo>
                <a:lnTo>
                  <a:pt x="9766" y="21600"/>
                </a:lnTo>
                <a:lnTo>
                  <a:pt x="11131" y="21600"/>
                </a:lnTo>
                <a:lnTo>
                  <a:pt x="12414" y="21600"/>
                </a:lnTo>
                <a:lnTo>
                  <a:pt x="13779" y="21466"/>
                </a:lnTo>
                <a:lnTo>
                  <a:pt x="14855" y="21242"/>
                </a:lnTo>
                <a:lnTo>
                  <a:pt x="15807" y="20884"/>
                </a:lnTo>
                <a:lnTo>
                  <a:pt x="16841" y="20527"/>
                </a:lnTo>
                <a:lnTo>
                  <a:pt x="17669" y="20169"/>
                </a:lnTo>
                <a:lnTo>
                  <a:pt x="18455" y="19766"/>
                </a:lnTo>
                <a:lnTo>
                  <a:pt x="19117" y="19275"/>
                </a:lnTo>
                <a:lnTo>
                  <a:pt x="20234" y="18380"/>
                </a:lnTo>
                <a:lnTo>
                  <a:pt x="21062" y="17307"/>
                </a:lnTo>
                <a:lnTo>
                  <a:pt x="21600" y="16547"/>
                </a:lnTo>
                <a:lnTo>
                  <a:pt x="21600" y="15831"/>
                </a:lnTo>
                <a:lnTo>
                  <a:pt x="21600" y="10733"/>
                </a:lnTo>
                <a:lnTo>
                  <a:pt x="21600" y="9525"/>
                </a:lnTo>
                <a:lnTo>
                  <a:pt x="21600" y="8989"/>
                </a:lnTo>
                <a:lnTo>
                  <a:pt x="21434" y="8273"/>
                </a:lnTo>
                <a:lnTo>
                  <a:pt x="21062" y="7737"/>
                </a:lnTo>
                <a:lnTo>
                  <a:pt x="20566" y="7155"/>
                </a:lnTo>
                <a:lnTo>
                  <a:pt x="19903" y="6663"/>
                </a:lnTo>
                <a:lnTo>
                  <a:pt x="19283" y="6306"/>
                </a:lnTo>
                <a:lnTo>
                  <a:pt x="18621" y="6127"/>
                </a:lnTo>
                <a:lnTo>
                  <a:pt x="17752" y="5993"/>
                </a:lnTo>
                <a:close/>
              </a:path>
              <a:path w="21600" h="21600" extrusionOk="0">
                <a:moveTo>
                  <a:pt x="8152" y="3443"/>
                </a:moveTo>
                <a:lnTo>
                  <a:pt x="13862" y="3443"/>
                </a:lnTo>
              </a:path>
              <a:path w="21600" h="21600" extrusionOk="0">
                <a:moveTo>
                  <a:pt x="8152" y="5993"/>
                </a:moveTo>
                <a:lnTo>
                  <a:pt x="13862" y="5993"/>
                </a:lnTo>
              </a:path>
            </a:pathLst>
          </a:custGeom>
          <a:noFill/>
          <a:ln w="9525">
            <a:solidFill>
              <a:srgbClr val="000000"/>
            </a:solidFill>
            <a:miter lim="800000"/>
            <a:headEnd/>
            <a:tailEnd/>
          </a:ln>
          <a:effectLst/>
        </p:spPr>
        <p:txBody>
          <a:bodyPr/>
          <a:lstStyle/>
          <a:p>
            <a:pPr>
              <a:defRPr/>
            </a:pPr>
            <a:endParaRPr lang="ja-JP" altLang="en-US" sz="1286"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172" name="chair1"/>
          <p:cNvSpPr>
            <a:spLocks noEditPoints="1" noChangeArrowheads="1"/>
          </p:cNvSpPr>
          <p:nvPr/>
        </p:nvSpPr>
        <p:spPr bwMode="auto">
          <a:xfrm rot="10800000">
            <a:off x="5435108" y="3082186"/>
            <a:ext cx="138339" cy="164419"/>
          </a:xfrm>
          <a:custGeom>
            <a:avLst/>
            <a:gdLst>
              <a:gd name="T0" fmla="*/ 10800 w 21600"/>
              <a:gd name="T1" fmla="*/ 0 h 21600"/>
              <a:gd name="T2" fmla="*/ 21600 w 21600"/>
              <a:gd name="T3" fmla="*/ 10800 h 21600"/>
              <a:gd name="T4" fmla="*/ 10800 w 21600"/>
              <a:gd name="T5" fmla="*/ 21600 h 21600"/>
              <a:gd name="T6" fmla="*/ 0 w 21600"/>
              <a:gd name="T7" fmla="*/ 10800 h 21600"/>
              <a:gd name="T8" fmla="*/ 1593 w 21600"/>
              <a:gd name="T9" fmla="*/ 7848 h 21600"/>
              <a:gd name="T10" fmla="*/ 20317 w 21600"/>
              <a:gd name="T11" fmla="*/ 17575 h 21600"/>
            </a:gdLst>
            <a:ahLst/>
            <a:cxnLst>
              <a:cxn ang="0">
                <a:pos x="T0" y="T1"/>
              </a:cxn>
              <a:cxn ang="0">
                <a:pos x="T2" y="T3"/>
              </a:cxn>
              <a:cxn ang="0">
                <a:pos x="T4" y="T5"/>
              </a:cxn>
              <a:cxn ang="0">
                <a:pos x="T6" y="T7"/>
              </a:cxn>
            </a:cxnLst>
            <a:rect l="T8" t="T9" r="T10" b="T11"/>
            <a:pathLst>
              <a:path w="21600" h="21600" extrusionOk="0">
                <a:moveTo>
                  <a:pt x="17752" y="5993"/>
                </a:moveTo>
                <a:lnTo>
                  <a:pt x="13862" y="5993"/>
                </a:lnTo>
                <a:lnTo>
                  <a:pt x="13862" y="3443"/>
                </a:lnTo>
                <a:lnTo>
                  <a:pt x="18455" y="3443"/>
                </a:lnTo>
                <a:lnTo>
                  <a:pt x="18952" y="3443"/>
                </a:lnTo>
                <a:lnTo>
                  <a:pt x="19448" y="3354"/>
                </a:lnTo>
                <a:lnTo>
                  <a:pt x="19697" y="3220"/>
                </a:lnTo>
                <a:lnTo>
                  <a:pt x="20234" y="3041"/>
                </a:lnTo>
                <a:lnTo>
                  <a:pt x="20566" y="2817"/>
                </a:lnTo>
                <a:lnTo>
                  <a:pt x="20731" y="2460"/>
                </a:lnTo>
                <a:lnTo>
                  <a:pt x="20897" y="2102"/>
                </a:lnTo>
                <a:lnTo>
                  <a:pt x="20897" y="1744"/>
                </a:lnTo>
                <a:lnTo>
                  <a:pt x="20897" y="1431"/>
                </a:lnTo>
                <a:lnTo>
                  <a:pt x="20731" y="1073"/>
                </a:lnTo>
                <a:lnTo>
                  <a:pt x="20566" y="716"/>
                </a:lnTo>
                <a:lnTo>
                  <a:pt x="20234" y="492"/>
                </a:lnTo>
                <a:lnTo>
                  <a:pt x="19697" y="224"/>
                </a:lnTo>
                <a:lnTo>
                  <a:pt x="19448" y="134"/>
                </a:lnTo>
                <a:lnTo>
                  <a:pt x="18952" y="0"/>
                </a:lnTo>
                <a:lnTo>
                  <a:pt x="18455" y="0"/>
                </a:lnTo>
                <a:lnTo>
                  <a:pt x="10966" y="0"/>
                </a:lnTo>
                <a:lnTo>
                  <a:pt x="3641" y="0"/>
                </a:lnTo>
                <a:lnTo>
                  <a:pt x="3145" y="0"/>
                </a:lnTo>
                <a:lnTo>
                  <a:pt x="2648" y="134"/>
                </a:lnTo>
                <a:lnTo>
                  <a:pt x="2276" y="224"/>
                </a:lnTo>
                <a:lnTo>
                  <a:pt x="1945" y="492"/>
                </a:lnTo>
                <a:lnTo>
                  <a:pt x="1697" y="716"/>
                </a:lnTo>
                <a:lnTo>
                  <a:pt x="1366" y="1073"/>
                </a:lnTo>
                <a:lnTo>
                  <a:pt x="1200" y="1431"/>
                </a:lnTo>
                <a:lnTo>
                  <a:pt x="1200" y="1744"/>
                </a:lnTo>
                <a:lnTo>
                  <a:pt x="1200" y="2102"/>
                </a:lnTo>
                <a:lnTo>
                  <a:pt x="1366" y="2460"/>
                </a:lnTo>
                <a:lnTo>
                  <a:pt x="1697" y="2817"/>
                </a:lnTo>
                <a:lnTo>
                  <a:pt x="1945" y="3041"/>
                </a:lnTo>
                <a:lnTo>
                  <a:pt x="2276" y="3220"/>
                </a:lnTo>
                <a:lnTo>
                  <a:pt x="2648" y="3354"/>
                </a:lnTo>
                <a:lnTo>
                  <a:pt x="3145" y="3443"/>
                </a:lnTo>
                <a:lnTo>
                  <a:pt x="3641" y="3443"/>
                </a:lnTo>
                <a:lnTo>
                  <a:pt x="8152" y="3443"/>
                </a:lnTo>
                <a:lnTo>
                  <a:pt x="8152" y="5993"/>
                </a:lnTo>
                <a:lnTo>
                  <a:pt x="3890" y="5993"/>
                </a:lnTo>
                <a:lnTo>
                  <a:pt x="3145" y="6127"/>
                </a:lnTo>
                <a:lnTo>
                  <a:pt x="2276" y="6306"/>
                </a:lnTo>
                <a:lnTo>
                  <a:pt x="1697" y="6663"/>
                </a:lnTo>
                <a:lnTo>
                  <a:pt x="1200" y="7155"/>
                </a:lnTo>
                <a:lnTo>
                  <a:pt x="662" y="7737"/>
                </a:lnTo>
                <a:lnTo>
                  <a:pt x="166" y="8273"/>
                </a:lnTo>
                <a:lnTo>
                  <a:pt x="0" y="8989"/>
                </a:lnTo>
                <a:lnTo>
                  <a:pt x="0" y="9525"/>
                </a:lnTo>
                <a:lnTo>
                  <a:pt x="0" y="10822"/>
                </a:lnTo>
                <a:lnTo>
                  <a:pt x="0" y="15831"/>
                </a:lnTo>
                <a:lnTo>
                  <a:pt x="166" y="16547"/>
                </a:lnTo>
                <a:lnTo>
                  <a:pt x="662" y="17307"/>
                </a:lnTo>
                <a:lnTo>
                  <a:pt x="1697" y="18380"/>
                </a:lnTo>
                <a:lnTo>
                  <a:pt x="2814" y="19275"/>
                </a:lnTo>
                <a:lnTo>
                  <a:pt x="3641" y="19766"/>
                </a:lnTo>
                <a:lnTo>
                  <a:pt x="4428" y="20169"/>
                </a:lnTo>
                <a:lnTo>
                  <a:pt x="5421" y="20527"/>
                </a:lnTo>
                <a:lnTo>
                  <a:pt x="6372" y="20884"/>
                </a:lnTo>
                <a:lnTo>
                  <a:pt x="7572" y="21242"/>
                </a:lnTo>
                <a:lnTo>
                  <a:pt x="8648" y="21466"/>
                </a:lnTo>
                <a:lnTo>
                  <a:pt x="9766" y="21600"/>
                </a:lnTo>
                <a:lnTo>
                  <a:pt x="11131" y="21600"/>
                </a:lnTo>
                <a:lnTo>
                  <a:pt x="12414" y="21600"/>
                </a:lnTo>
                <a:lnTo>
                  <a:pt x="13779" y="21466"/>
                </a:lnTo>
                <a:lnTo>
                  <a:pt x="14855" y="21242"/>
                </a:lnTo>
                <a:lnTo>
                  <a:pt x="15807" y="20884"/>
                </a:lnTo>
                <a:lnTo>
                  <a:pt x="16841" y="20527"/>
                </a:lnTo>
                <a:lnTo>
                  <a:pt x="17669" y="20169"/>
                </a:lnTo>
                <a:lnTo>
                  <a:pt x="18455" y="19766"/>
                </a:lnTo>
                <a:lnTo>
                  <a:pt x="19117" y="19275"/>
                </a:lnTo>
                <a:lnTo>
                  <a:pt x="20234" y="18380"/>
                </a:lnTo>
                <a:lnTo>
                  <a:pt x="21062" y="17307"/>
                </a:lnTo>
                <a:lnTo>
                  <a:pt x="21600" y="16547"/>
                </a:lnTo>
                <a:lnTo>
                  <a:pt x="21600" y="15831"/>
                </a:lnTo>
                <a:lnTo>
                  <a:pt x="21600" y="10733"/>
                </a:lnTo>
                <a:lnTo>
                  <a:pt x="21600" y="9525"/>
                </a:lnTo>
                <a:lnTo>
                  <a:pt x="21600" y="8989"/>
                </a:lnTo>
                <a:lnTo>
                  <a:pt x="21434" y="8273"/>
                </a:lnTo>
                <a:lnTo>
                  <a:pt x="21062" y="7737"/>
                </a:lnTo>
                <a:lnTo>
                  <a:pt x="20566" y="7155"/>
                </a:lnTo>
                <a:lnTo>
                  <a:pt x="19903" y="6663"/>
                </a:lnTo>
                <a:lnTo>
                  <a:pt x="19283" y="6306"/>
                </a:lnTo>
                <a:lnTo>
                  <a:pt x="18621" y="6127"/>
                </a:lnTo>
                <a:lnTo>
                  <a:pt x="17752" y="5993"/>
                </a:lnTo>
                <a:close/>
              </a:path>
              <a:path w="21600" h="21600" extrusionOk="0">
                <a:moveTo>
                  <a:pt x="8152" y="3443"/>
                </a:moveTo>
                <a:lnTo>
                  <a:pt x="13862" y="3443"/>
                </a:lnTo>
              </a:path>
              <a:path w="21600" h="21600" extrusionOk="0">
                <a:moveTo>
                  <a:pt x="8152" y="5993"/>
                </a:moveTo>
                <a:lnTo>
                  <a:pt x="13862" y="5993"/>
                </a:lnTo>
              </a:path>
            </a:pathLst>
          </a:custGeom>
          <a:noFill/>
          <a:ln w="9525">
            <a:solidFill>
              <a:srgbClr val="000000"/>
            </a:solidFill>
            <a:miter lim="800000"/>
            <a:headEnd/>
            <a:tailEnd/>
          </a:ln>
          <a:effectLst/>
        </p:spPr>
        <p:txBody>
          <a:bodyPr/>
          <a:lstStyle/>
          <a:p>
            <a:pPr>
              <a:defRPr/>
            </a:pPr>
            <a:endParaRPr lang="ja-JP" altLang="en-US" sz="1286"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173" name="chair1"/>
          <p:cNvSpPr>
            <a:spLocks noEditPoints="1" noChangeArrowheads="1"/>
          </p:cNvSpPr>
          <p:nvPr/>
        </p:nvSpPr>
        <p:spPr bwMode="auto">
          <a:xfrm rot="10800000">
            <a:off x="5665928" y="3328780"/>
            <a:ext cx="138339" cy="164419"/>
          </a:xfrm>
          <a:custGeom>
            <a:avLst/>
            <a:gdLst>
              <a:gd name="T0" fmla="*/ 10800 w 21600"/>
              <a:gd name="T1" fmla="*/ 0 h 21600"/>
              <a:gd name="T2" fmla="*/ 21600 w 21600"/>
              <a:gd name="T3" fmla="*/ 10800 h 21600"/>
              <a:gd name="T4" fmla="*/ 10800 w 21600"/>
              <a:gd name="T5" fmla="*/ 21600 h 21600"/>
              <a:gd name="T6" fmla="*/ 0 w 21600"/>
              <a:gd name="T7" fmla="*/ 10800 h 21600"/>
              <a:gd name="T8" fmla="*/ 1593 w 21600"/>
              <a:gd name="T9" fmla="*/ 7848 h 21600"/>
              <a:gd name="T10" fmla="*/ 20317 w 21600"/>
              <a:gd name="T11" fmla="*/ 17575 h 21600"/>
            </a:gdLst>
            <a:ahLst/>
            <a:cxnLst>
              <a:cxn ang="0">
                <a:pos x="T0" y="T1"/>
              </a:cxn>
              <a:cxn ang="0">
                <a:pos x="T2" y="T3"/>
              </a:cxn>
              <a:cxn ang="0">
                <a:pos x="T4" y="T5"/>
              </a:cxn>
              <a:cxn ang="0">
                <a:pos x="T6" y="T7"/>
              </a:cxn>
            </a:cxnLst>
            <a:rect l="T8" t="T9" r="T10" b="T11"/>
            <a:pathLst>
              <a:path w="21600" h="21600" extrusionOk="0">
                <a:moveTo>
                  <a:pt x="17752" y="5993"/>
                </a:moveTo>
                <a:lnTo>
                  <a:pt x="13862" y="5993"/>
                </a:lnTo>
                <a:lnTo>
                  <a:pt x="13862" y="3443"/>
                </a:lnTo>
                <a:lnTo>
                  <a:pt x="18455" y="3443"/>
                </a:lnTo>
                <a:lnTo>
                  <a:pt x="18952" y="3443"/>
                </a:lnTo>
                <a:lnTo>
                  <a:pt x="19448" y="3354"/>
                </a:lnTo>
                <a:lnTo>
                  <a:pt x="19697" y="3220"/>
                </a:lnTo>
                <a:lnTo>
                  <a:pt x="20234" y="3041"/>
                </a:lnTo>
                <a:lnTo>
                  <a:pt x="20566" y="2817"/>
                </a:lnTo>
                <a:lnTo>
                  <a:pt x="20731" y="2460"/>
                </a:lnTo>
                <a:lnTo>
                  <a:pt x="20897" y="2102"/>
                </a:lnTo>
                <a:lnTo>
                  <a:pt x="20897" y="1744"/>
                </a:lnTo>
                <a:lnTo>
                  <a:pt x="20897" y="1431"/>
                </a:lnTo>
                <a:lnTo>
                  <a:pt x="20731" y="1073"/>
                </a:lnTo>
                <a:lnTo>
                  <a:pt x="20566" y="716"/>
                </a:lnTo>
                <a:lnTo>
                  <a:pt x="20234" y="492"/>
                </a:lnTo>
                <a:lnTo>
                  <a:pt x="19697" y="224"/>
                </a:lnTo>
                <a:lnTo>
                  <a:pt x="19448" y="134"/>
                </a:lnTo>
                <a:lnTo>
                  <a:pt x="18952" y="0"/>
                </a:lnTo>
                <a:lnTo>
                  <a:pt x="18455" y="0"/>
                </a:lnTo>
                <a:lnTo>
                  <a:pt x="10966" y="0"/>
                </a:lnTo>
                <a:lnTo>
                  <a:pt x="3641" y="0"/>
                </a:lnTo>
                <a:lnTo>
                  <a:pt x="3145" y="0"/>
                </a:lnTo>
                <a:lnTo>
                  <a:pt x="2648" y="134"/>
                </a:lnTo>
                <a:lnTo>
                  <a:pt x="2276" y="224"/>
                </a:lnTo>
                <a:lnTo>
                  <a:pt x="1945" y="492"/>
                </a:lnTo>
                <a:lnTo>
                  <a:pt x="1697" y="716"/>
                </a:lnTo>
                <a:lnTo>
                  <a:pt x="1366" y="1073"/>
                </a:lnTo>
                <a:lnTo>
                  <a:pt x="1200" y="1431"/>
                </a:lnTo>
                <a:lnTo>
                  <a:pt x="1200" y="1744"/>
                </a:lnTo>
                <a:lnTo>
                  <a:pt x="1200" y="2102"/>
                </a:lnTo>
                <a:lnTo>
                  <a:pt x="1366" y="2460"/>
                </a:lnTo>
                <a:lnTo>
                  <a:pt x="1697" y="2817"/>
                </a:lnTo>
                <a:lnTo>
                  <a:pt x="1945" y="3041"/>
                </a:lnTo>
                <a:lnTo>
                  <a:pt x="2276" y="3220"/>
                </a:lnTo>
                <a:lnTo>
                  <a:pt x="2648" y="3354"/>
                </a:lnTo>
                <a:lnTo>
                  <a:pt x="3145" y="3443"/>
                </a:lnTo>
                <a:lnTo>
                  <a:pt x="3641" y="3443"/>
                </a:lnTo>
                <a:lnTo>
                  <a:pt x="8152" y="3443"/>
                </a:lnTo>
                <a:lnTo>
                  <a:pt x="8152" y="5993"/>
                </a:lnTo>
                <a:lnTo>
                  <a:pt x="3890" y="5993"/>
                </a:lnTo>
                <a:lnTo>
                  <a:pt x="3145" y="6127"/>
                </a:lnTo>
                <a:lnTo>
                  <a:pt x="2276" y="6306"/>
                </a:lnTo>
                <a:lnTo>
                  <a:pt x="1697" y="6663"/>
                </a:lnTo>
                <a:lnTo>
                  <a:pt x="1200" y="7155"/>
                </a:lnTo>
                <a:lnTo>
                  <a:pt x="662" y="7737"/>
                </a:lnTo>
                <a:lnTo>
                  <a:pt x="166" y="8273"/>
                </a:lnTo>
                <a:lnTo>
                  <a:pt x="0" y="8989"/>
                </a:lnTo>
                <a:lnTo>
                  <a:pt x="0" y="9525"/>
                </a:lnTo>
                <a:lnTo>
                  <a:pt x="0" y="10822"/>
                </a:lnTo>
                <a:lnTo>
                  <a:pt x="0" y="15831"/>
                </a:lnTo>
                <a:lnTo>
                  <a:pt x="166" y="16547"/>
                </a:lnTo>
                <a:lnTo>
                  <a:pt x="662" y="17307"/>
                </a:lnTo>
                <a:lnTo>
                  <a:pt x="1697" y="18380"/>
                </a:lnTo>
                <a:lnTo>
                  <a:pt x="2814" y="19275"/>
                </a:lnTo>
                <a:lnTo>
                  <a:pt x="3641" y="19766"/>
                </a:lnTo>
                <a:lnTo>
                  <a:pt x="4428" y="20169"/>
                </a:lnTo>
                <a:lnTo>
                  <a:pt x="5421" y="20527"/>
                </a:lnTo>
                <a:lnTo>
                  <a:pt x="6372" y="20884"/>
                </a:lnTo>
                <a:lnTo>
                  <a:pt x="7572" y="21242"/>
                </a:lnTo>
                <a:lnTo>
                  <a:pt x="8648" y="21466"/>
                </a:lnTo>
                <a:lnTo>
                  <a:pt x="9766" y="21600"/>
                </a:lnTo>
                <a:lnTo>
                  <a:pt x="11131" y="21600"/>
                </a:lnTo>
                <a:lnTo>
                  <a:pt x="12414" y="21600"/>
                </a:lnTo>
                <a:lnTo>
                  <a:pt x="13779" y="21466"/>
                </a:lnTo>
                <a:lnTo>
                  <a:pt x="14855" y="21242"/>
                </a:lnTo>
                <a:lnTo>
                  <a:pt x="15807" y="20884"/>
                </a:lnTo>
                <a:lnTo>
                  <a:pt x="16841" y="20527"/>
                </a:lnTo>
                <a:lnTo>
                  <a:pt x="17669" y="20169"/>
                </a:lnTo>
                <a:lnTo>
                  <a:pt x="18455" y="19766"/>
                </a:lnTo>
                <a:lnTo>
                  <a:pt x="19117" y="19275"/>
                </a:lnTo>
                <a:lnTo>
                  <a:pt x="20234" y="18380"/>
                </a:lnTo>
                <a:lnTo>
                  <a:pt x="21062" y="17307"/>
                </a:lnTo>
                <a:lnTo>
                  <a:pt x="21600" y="16547"/>
                </a:lnTo>
                <a:lnTo>
                  <a:pt x="21600" y="15831"/>
                </a:lnTo>
                <a:lnTo>
                  <a:pt x="21600" y="10733"/>
                </a:lnTo>
                <a:lnTo>
                  <a:pt x="21600" y="9525"/>
                </a:lnTo>
                <a:lnTo>
                  <a:pt x="21600" y="8989"/>
                </a:lnTo>
                <a:lnTo>
                  <a:pt x="21434" y="8273"/>
                </a:lnTo>
                <a:lnTo>
                  <a:pt x="21062" y="7737"/>
                </a:lnTo>
                <a:lnTo>
                  <a:pt x="20566" y="7155"/>
                </a:lnTo>
                <a:lnTo>
                  <a:pt x="19903" y="6663"/>
                </a:lnTo>
                <a:lnTo>
                  <a:pt x="19283" y="6306"/>
                </a:lnTo>
                <a:lnTo>
                  <a:pt x="18621" y="6127"/>
                </a:lnTo>
                <a:lnTo>
                  <a:pt x="17752" y="5993"/>
                </a:lnTo>
                <a:close/>
              </a:path>
              <a:path w="21600" h="21600" extrusionOk="0">
                <a:moveTo>
                  <a:pt x="8152" y="3443"/>
                </a:moveTo>
                <a:lnTo>
                  <a:pt x="13862" y="3443"/>
                </a:lnTo>
              </a:path>
              <a:path w="21600" h="21600" extrusionOk="0">
                <a:moveTo>
                  <a:pt x="8152" y="5993"/>
                </a:moveTo>
                <a:lnTo>
                  <a:pt x="13862" y="5993"/>
                </a:lnTo>
              </a:path>
            </a:pathLst>
          </a:custGeom>
          <a:noFill/>
          <a:ln w="9525">
            <a:solidFill>
              <a:srgbClr val="000000"/>
            </a:solidFill>
            <a:miter lim="800000"/>
            <a:headEnd/>
            <a:tailEnd/>
          </a:ln>
          <a:effectLst/>
        </p:spPr>
        <p:txBody>
          <a:bodyPr/>
          <a:lstStyle/>
          <a:p>
            <a:pPr>
              <a:defRPr/>
            </a:pPr>
            <a:endParaRPr lang="ja-JP" altLang="en-US" sz="1286"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174" name="chair1"/>
          <p:cNvSpPr>
            <a:spLocks noEditPoints="1" noChangeArrowheads="1"/>
          </p:cNvSpPr>
          <p:nvPr/>
        </p:nvSpPr>
        <p:spPr bwMode="auto">
          <a:xfrm rot="10800000">
            <a:off x="5890733" y="3326949"/>
            <a:ext cx="138339" cy="164419"/>
          </a:xfrm>
          <a:custGeom>
            <a:avLst/>
            <a:gdLst>
              <a:gd name="T0" fmla="*/ 10800 w 21600"/>
              <a:gd name="T1" fmla="*/ 0 h 21600"/>
              <a:gd name="T2" fmla="*/ 21600 w 21600"/>
              <a:gd name="T3" fmla="*/ 10800 h 21600"/>
              <a:gd name="T4" fmla="*/ 10800 w 21600"/>
              <a:gd name="T5" fmla="*/ 21600 h 21600"/>
              <a:gd name="T6" fmla="*/ 0 w 21600"/>
              <a:gd name="T7" fmla="*/ 10800 h 21600"/>
              <a:gd name="T8" fmla="*/ 1593 w 21600"/>
              <a:gd name="T9" fmla="*/ 7848 h 21600"/>
              <a:gd name="T10" fmla="*/ 20317 w 21600"/>
              <a:gd name="T11" fmla="*/ 17575 h 21600"/>
            </a:gdLst>
            <a:ahLst/>
            <a:cxnLst>
              <a:cxn ang="0">
                <a:pos x="T0" y="T1"/>
              </a:cxn>
              <a:cxn ang="0">
                <a:pos x="T2" y="T3"/>
              </a:cxn>
              <a:cxn ang="0">
                <a:pos x="T4" y="T5"/>
              </a:cxn>
              <a:cxn ang="0">
                <a:pos x="T6" y="T7"/>
              </a:cxn>
            </a:cxnLst>
            <a:rect l="T8" t="T9" r="T10" b="T11"/>
            <a:pathLst>
              <a:path w="21600" h="21600" extrusionOk="0">
                <a:moveTo>
                  <a:pt x="17752" y="5993"/>
                </a:moveTo>
                <a:lnTo>
                  <a:pt x="13862" y="5993"/>
                </a:lnTo>
                <a:lnTo>
                  <a:pt x="13862" y="3443"/>
                </a:lnTo>
                <a:lnTo>
                  <a:pt x="18455" y="3443"/>
                </a:lnTo>
                <a:lnTo>
                  <a:pt x="18952" y="3443"/>
                </a:lnTo>
                <a:lnTo>
                  <a:pt x="19448" y="3354"/>
                </a:lnTo>
                <a:lnTo>
                  <a:pt x="19697" y="3220"/>
                </a:lnTo>
                <a:lnTo>
                  <a:pt x="20234" y="3041"/>
                </a:lnTo>
                <a:lnTo>
                  <a:pt x="20566" y="2817"/>
                </a:lnTo>
                <a:lnTo>
                  <a:pt x="20731" y="2460"/>
                </a:lnTo>
                <a:lnTo>
                  <a:pt x="20897" y="2102"/>
                </a:lnTo>
                <a:lnTo>
                  <a:pt x="20897" y="1744"/>
                </a:lnTo>
                <a:lnTo>
                  <a:pt x="20897" y="1431"/>
                </a:lnTo>
                <a:lnTo>
                  <a:pt x="20731" y="1073"/>
                </a:lnTo>
                <a:lnTo>
                  <a:pt x="20566" y="716"/>
                </a:lnTo>
                <a:lnTo>
                  <a:pt x="20234" y="492"/>
                </a:lnTo>
                <a:lnTo>
                  <a:pt x="19697" y="224"/>
                </a:lnTo>
                <a:lnTo>
                  <a:pt x="19448" y="134"/>
                </a:lnTo>
                <a:lnTo>
                  <a:pt x="18952" y="0"/>
                </a:lnTo>
                <a:lnTo>
                  <a:pt x="18455" y="0"/>
                </a:lnTo>
                <a:lnTo>
                  <a:pt x="10966" y="0"/>
                </a:lnTo>
                <a:lnTo>
                  <a:pt x="3641" y="0"/>
                </a:lnTo>
                <a:lnTo>
                  <a:pt x="3145" y="0"/>
                </a:lnTo>
                <a:lnTo>
                  <a:pt x="2648" y="134"/>
                </a:lnTo>
                <a:lnTo>
                  <a:pt x="2276" y="224"/>
                </a:lnTo>
                <a:lnTo>
                  <a:pt x="1945" y="492"/>
                </a:lnTo>
                <a:lnTo>
                  <a:pt x="1697" y="716"/>
                </a:lnTo>
                <a:lnTo>
                  <a:pt x="1366" y="1073"/>
                </a:lnTo>
                <a:lnTo>
                  <a:pt x="1200" y="1431"/>
                </a:lnTo>
                <a:lnTo>
                  <a:pt x="1200" y="1744"/>
                </a:lnTo>
                <a:lnTo>
                  <a:pt x="1200" y="2102"/>
                </a:lnTo>
                <a:lnTo>
                  <a:pt x="1366" y="2460"/>
                </a:lnTo>
                <a:lnTo>
                  <a:pt x="1697" y="2817"/>
                </a:lnTo>
                <a:lnTo>
                  <a:pt x="1945" y="3041"/>
                </a:lnTo>
                <a:lnTo>
                  <a:pt x="2276" y="3220"/>
                </a:lnTo>
                <a:lnTo>
                  <a:pt x="2648" y="3354"/>
                </a:lnTo>
                <a:lnTo>
                  <a:pt x="3145" y="3443"/>
                </a:lnTo>
                <a:lnTo>
                  <a:pt x="3641" y="3443"/>
                </a:lnTo>
                <a:lnTo>
                  <a:pt x="8152" y="3443"/>
                </a:lnTo>
                <a:lnTo>
                  <a:pt x="8152" y="5993"/>
                </a:lnTo>
                <a:lnTo>
                  <a:pt x="3890" y="5993"/>
                </a:lnTo>
                <a:lnTo>
                  <a:pt x="3145" y="6127"/>
                </a:lnTo>
                <a:lnTo>
                  <a:pt x="2276" y="6306"/>
                </a:lnTo>
                <a:lnTo>
                  <a:pt x="1697" y="6663"/>
                </a:lnTo>
                <a:lnTo>
                  <a:pt x="1200" y="7155"/>
                </a:lnTo>
                <a:lnTo>
                  <a:pt x="662" y="7737"/>
                </a:lnTo>
                <a:lnTo>
                  <a:pt x="166" y="8273"/>
                </a:lnTo>
                <a:lnTo>
                  <a:pt x="0" y="8989"/>
                </a:lnTo>
                <a:lnTo>
                  <a:pt x="0" y="9525"/>
                </a:lnTo>
                <a:lnTo>
                  <a:pt x="0" y="10822"/>
                </a:lnTo>
                <a:lnTo>
                  <a:pt x="0" y="15831"/>
                </a:lnTo>
                <a:lnTo>
                  <a:pt x="166" y="16547"/>
                </a:lnTo>
                <a:lnTo>
                  <a:pt x="662" y="17307"/>
                </a:lnTo>
                <a:lnTo>
                  <a:pt x="1697" y="18380"/>
                </a:lnTo>
                <a:lnTo>
                  <a:pt x="2814" y="19275"/>
                </a:lnTo>
                <a:lnTo>
                  <a:pt x="3641" y="19766"/>
                </a:lnTo>
                <a:lnTo>
                  <a:pt x="4428" y="20169"/>
                </a:lnTo>
                <a:lnTo>
                  <a:pt x="5421" y="20527"/>
                </a:lnTo>
                <a:lnTo>
                  <a:pt x="6372" y="20884"/>
                </a:lnTo>
                <a:lnTo>
                  <a:pt x="7572" y="21242"/>
                </a:lnTo>
                <a:lnTo>
                  <a:pt x="8648" y="21466"/>
                </a:lnTo>
                <a:lnTo>
                  <a:pt x="9766" y="21600"/>
                </a:lnTo>
                <a:lnTo>
                  <a:pt x="11131" y="21600"/>
                </a:lnTo>
                <a:lnTo>
                  <a:pt x="12414" y="21600"/>
                </a:lnTo>
                <a:lnTo>
                  <a:pt x="13779" y="21466"/>
                </a:lnTo>
                <a:lnTo>
                  <a:pt x="14855" y="21242"/>
                </a:lnTo>
                <a:lnTo>
                  <a:pt x="15807" y="20884"/>
                </a:lnTo>
                <a:lnTo>
                  <a:pt x="16841" y="20527"/>
                </a:lnTo>
                <a:lnTo>
                  <a:pt x="17669" y="20169"/>
                </a:lnTo>
                <a:lnTo>
                  <a:pt x="18455" y="19766"/>
                </a:lnTo>
                <a:lnTo>
                  <a:pt x="19117" y="19275"/>
                </a:lnTo>
                <a:lnTo>
                  <a:pt x="20234" y="18380"/>
                </a:lnTo>
                <a:lnTo>
                  <a:pt x="21062" y="17307"/>
                </a:lnTo>
                <a:lnTo>
                  <a:pt x="21600" y="16547"/>
                </a:lnTo>
                <a:lnTo>
                  <a:pt x="21600" y="15831"/>
                </a:lnTo>
                <a:lnTo>
                  <a:pt x="21600" y="10733"/>
                </a:lnTo>
                <a:lnTo>
                  <a:pt x="21600" y="9525"/>
                </a:lnTo>
                <a:lnTo>
                  <a:pt x="21600" y="8989"/>
                </a:lnTo>
                <a:lnTo>
                  <a:pt x="21434" y="8273"/>
                </a:lnTo>
                <a:lnTo>
                  <a:pt x="21062" y="7737"/>
                </a:lnTo>
                <a:lnTo>
                  <a:pt x="20566" y="7155"/>
                </a:lnTo>
                <a:lnTo>
                  <a:pt x="19903" y="6663"/>
                </a:lnTo>
                <a:lnTo>
                  <a:pt x="19283" y="6306"/>
                </a:lnTo>
                <a:lnTo>
                  <a:pt x="18621" y="6127"/>
                </a:lnTo>
                <a:lnTo>
                  <a:pt x="17752" y="5993"/>
                </a:lnTo>
                <a:close/>
              </a:path>
              <a:path w="21600" h="21600" extrusionOk="0">
                <a:moveTo>
                  <a:pt x="8152" y="3443"/>
                </a:moveTo>
                <a:lnTo>
                  <a:pt x="13862" y="3443"/>
                </a:lnTo>
              </a:path>
              <a:path w="21600" h="21600" extrusionOk="0">
                <a:moveTo>
                  <a:pt x="8152" y="5993"/>
                </a:moveTo>
                <a:lnTo>
                  <a:pt x="13862" y="5993"/>
                </a:lnTo>
              </a:path>
            </a:pathLst>
          </a:custGeom>
          <a:noFill/>
          <a:ln w="9525">
            <a:solidFill>
              <a:srgbClr val="000000"/>
            </a:solidFill>
            <a:miter lim="800000"/>
            <a:headEnd/>
            <a:tailEnd/>
          </a:ln>
          <a:effectLst/>
        </p:spPr>
        <p:txBody>
          <a:bodyPr/>
          <a:lstStyle/>
          <a:p>
            <a:pPr>
              <a:defRPr/>
            </a:pPr>
            <a:endParaRPr lang="ja-JP" altLang="en-US" sz="1286"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175" name="chair1"/>
          <p:cNvSpPr>
            <a:spLocks noEditPoints="1" noChangeArrowheads="1"/>
          </p:cNvSpPr>
          <p:nvPr/>
        </p:nvSpPr>
        <p:spPr bwMode="auto">
          <a:xfrm rot="10800000">
            <a:off x="5445969" y="3329421"/>
            <a:ext cx="138339" cy="164419"/>
          </a:xfrm>
          <a:custGeom>
            <a:avLst/>
            <a:gdLst>
              <a:gd name="T0" fmla="*/ 10800 w 21600"/>
              <a:gd name="T1" fmla="*/ 0 h 21600"/>
              <a:gd name="T2" fmla="*/ 21600 w 21600"/>
              <a:gd name="T3" fmla="*/ 10800 h 21600"/>
              <a:gd name="T4" fmla="*/ 10800 w 21600"/>
              <a:gd name="T5" fmla="*/ 21600 h 21600"/>
              <a:gd name="T6" fmla="*/ 0 w 21600"/>
              <a:gd name="T7" fmla="*/ 10800 h 21600"/>
              <a:gd name="T8" fmla="*/ 1593 w 21600"/>
              <a:gd name="T9" fmla="*/ 7848 h 21600"/>
              <a:gd name="T10" fmla="*/ 20317 w 21600"/>
              <a:gd name="T11" fmla="*/ 17575 h 21600"/>
            </a:gdLst>
            <a:ahLst/>
            <a:cxnLst>
              <a:cxn ang="0">
                <a:pos x="T0" y="T1"/>
              </a:cxn>
              <a:cxn ang="0">
                <a:pos x="T2" y="T3"/>
              </a:cxn>
              <a:cxn ang="0">
                <a:pos x="T4" y="T5"/>
              </a:cxn>
              <a:cxn ang="0">
                <a:pos x="T6" y="T7"/>
              </a:cxn>
            </a:cxnLst>
            <a:rect l="T8" t="T9" r="T10" b="T11"/>
            <a:pathLst>
              <a:path w="21600" h="21600" extrusionOk="0">
                <a:moveTo>
                  <a:pt x="17752" y="5993"/>
                </a:moveTo>
                <a:lnTo>
                  <a:pt x="13862" y="5993"/>
                </a:lnTo>
                <a:lnTo>
                  <a:pt x="13862" y="3443"/>
                </a:lnTo>
                <a:lnTo>
                  <a:pt x="18455" y="3443"/>
                </a:lnTo>
                <a:lnTo>
                  <a:pt x="18952" y="3443"/>
                </a:lnTo>
                <a:lnTo>
                  <a:pt x="19448" y="3354"/>
                </a:lnTo>
                <a:lnTo>
                  <a:pt x="19697" y="3220"/>
                </a:lnTo>
                <a:lnTo>
                  <a:pt x="20234" y="3041"/>
                </a:lnTo>
                <a:lnTo>
                  <a:pt x="20566" y="2817"/>
                </a:lnTo>
                <a:lnTo>
                  <a:pt x="20731" y="2460"/>
                </a:lnTo>
                <a:lnTo>
                  <a:pt x="20897" y="2102"/>
                </a:lnTo>
                <a:lnTo>
                  <a:pt x="20897" y="1744"/>
                </a:lnTo>
                <a:lnTo>
                  <a:pt x="20897" y="1431"/>
                </a:lnTo>
                <a:lnTo>
                  <a:pt x="20731" y="1073"/>
                </a:lnTo>
                <a:lnTo>
                  <a:pt x="20566" y="716"/>
                </a:lnTo>
                <a:lnTo>
                  <a:pt x="20234" y="492"/>
                </a:lnTo>
                <a:lnTo>
                  <a:pt x="19697" y="224"/>
                </a:lnTo>
                <a:lnTo>
                  <a:pt x="19448" y="134"/>
                </a:lnTo>
                <a:lnTo>
                  <a:pt x="18952" y="0"/>
                </a:lnTo>
                <a:lnTo>
                  <a:pt x="18455" y="0"/>
                </a:lnTo>
                <a:lnTo>
                  <a:pt x="10966" y="0"/>
                </a:lnTo>
                <a:lnTo>
                  <a:pt x="3641" y="0"/>
                </a:lnTo>
                <a:lnTo>
                  <a:pt x="3145" y="0"/>
                </a:lnTo>
                <a:lnTo>
                  <a:pt x="2648" y="134"/>
                </a:lnTo>
                <a:lnTo>
                  <a:pt x="2276" y="224"/>
                </a:lnTo>
                <a:lnTo>
                  <a:pt x="1945" y="492"/>
                </a:lnTo>
                <a:lnTo>
                  <a:pt x="1697" y="716"/>
                </a:lnTo>
                <a:lnTo>
                  <a:pt x="1366" y="1073"/>
                </a:lnTo>
                <a:lnTo>
                  <a:pt x="1200" y="1431"/>
                </a:lnTo>
                <a:lnTo>
                  <a:pt x="1200" y="1744"/>
                </a:lnTo>
                <a:lnTo>
                  <a:pt x="1200" y="2102"/>
                </a:lnTo>
                <a:lnTo>
                  <a:pt x="1366" y="2460"/>
                </a:lnTo>
                <a:lnTo>
                  <a:pt x="1697" y="2817"/>
                </a:lnTo>
                <a:lnTo>
                  <a:pt x="1945" y="3041"/>
                </a:lnTo>
                <a:lnTo>
                  <a:pt x="2276" y="3220"/>
                </a:lnTo>
                <a:lnTo>
                  <a:pt x="2648" y="3354"/>
                </a:lnTo>
                <a:lnTo>
                  <a:pt x="3145" y="3443"/>
                </a:lnTo>
                <a:lnTo>
                  <a:pt x="3641" y="3443"/>
                </a:lnTo>
                <a:lnTo>
                  <a:pt x="8152" y="3443"/>
                </a:lnTo>
                <a:lnTo>
                  <a:pt x="8152" y="5993"/>
                </a:lnTo>
                <a:lnTo>
                  <a:pt x="3890" y="5993"/>
                </a:lnTo>
                <a:lnTo>
                  <a:pt x="3145" y="6127"/>
                </a:lnTo>
                <a:lnTo>
                  <a:pt x="2276" y="6306"/>
                </a:lnTo>
                <a:lnTo>
                  <a:pt x="1697" y="6663"/>
                </a:lnTo>
                <a:lnTo>
                  <a:pt x="1200" y="7155"/>
                </a:lnTo>
                <a:lnTo>
                  <a:pt x="662" y="7737"/>
                </a:lnTo>
                <a:lnTo>
                  <a:pt x="166" y="8273"/>
                </a:lnTo>
                <a:lnTo>
                  <a:pt x="0" y="8989"/>
                </a:lnTo>
                <a:lnTo>
                  <a:pt x="0" y="9525"/>
                </a:lnTo>
                <a:lnTo>
                  <a:pt x="0" y="10822"/>
                </a:lnTo>
                <a:lnTo>
                  <a:pt x="0" y="15831"/>
                </a:lnTo>
                <a:lnTo>
                  <a:pt x="166" y="16547"/>
                </a:lnTo>
                <a:lnTo>
                  <a:pt x="662" y="17307"/>
                </a:lnTo>
                <a:lnTo>
                  <a:pt x="1697" y="18380"/>
                </a:lnTo>
                <a:lnTo>
                  <a:pt x="2814" y="19275"/>
                </a:lnTo>
                <a:lnTo>
                  <a:pt x="3641" y="19766"/>
                </a:lnTo>
                <a:lnTo>
                  <a:pt x="4428" y="20169"/>
                </a:lnTo>
                <a:lnTo>
                  <a:pt x="5421" y="20527"/>
                </a:lnTo>
                <a:lnTo>
                  <a:pt x="6372" y="20884"/>
                </a:lnTo>
                <a:lnTo>
                  <a:pt x="7572" y="21242"/>
                </a:lnTo>
                <a:lnTo>
                  <a:pt x="8648" y="21466"/>
                </a:lnTo>
                <a:lnTo>
                  <a:pt x="9766" y="21600"/>
                </a:lnTo>
                <a:lnTo>
                  <a:pt x="11131" y="21600"/>
                </a:lnTo>
                <a:lnTo>
                  <a:pt x="12414" y="21600"/>
                </a:lnTo>
                <a:lnTo>
                  <a:pt x="13779" y="21466"/>
                </a:lnTo>
                <a:lnTo>
                  <a:pt x="14855" y="21242"/>
                </a:lnTo>
                <a:lnTo>
                  <a:pt x="15807" y="20884"/>
                </a:lnTo>
                <a:lnTo>
                  <a:pt x="16841" y="20527"/>
                </a:lnTo>
                <a:lnTo>
                  <a:pt x="17669" y="20169"/>
                </a:lnTo>
                <a:lnTo>
                  <a:pt x="18455" y="19766"/>
                </a:lnTo>
                <a:lnTo>
                  <a:pt x="19117" y="19275"/>
                </a:lnTo>
                <a:lnTo>
                  <a:pt x="20234" y="18380"/>
                </a:lnTo>
                <a:lnTo>
                  <a:pt x="21062" y="17307"/>
                </a:lnTo>
                <a:lnTo>
                  <a:pt x="21600" y="16547"/>
                </a:lnTo>
                <a:lnTo>
                  <a:pt x="21600" y="15831"/>
                </a:lnTo>
                <a:lnTo>
                  <a:pt x="21600" y="10733"/>
                </a:lnTo>
                <a:lnTo>
                  <a:pt x="21600" y="9525"/>
                </a:lnTo>
                <a:lnTo>
                  <a:pt x="21600" y="8989"/>
                </a:lnTo>
                <a:lnTo>
                  <a:pt x="21434" y="8273"/>
                </a:lnTo>
                <a:lnTo>
                  <a:pt x="21062" y="7737"/>
                </a:lnTo>
                <a:lnTo>
                  <a:pt x="20566" y="7155"/>
                </a:lnTo>
                <a:lnTo>
                  <a:pt x="19903" y="6663"/>
                </a:lnTo>
                <a:lnTo>
                  <a:pt x="19283" y="6306"/>
                </a:lnTo>
                <a:lnTo>
                  <a:pt x="18621" y="6127"/>
                </a:lnTo>
                <a:lnTo>
                  <a:pt x="17752" y="5993"/>
                </a:lnTo>
                <a:close/>
              </a:path>
              <a:path w="21600" h="21600" extrusionOk="0">
                <a:moveTo>
                  <a:pt x="8152" y="3443"/>
                </a:moveTo>
                <a:lnTo>
                  <a:pt x="13862" y="3443"/>
                </a:lnTo>
              </a:path>
              <a:path w="21600" h="21600" extrusionOk="0">
                <a:moveTo>
                  <a:pt x="8152" y="5993"/>
                </a:moveTo>
                <a:lnTo>
                  <a:pt x="13862" y="5993"/>
                </a:lnTo>
              </a:path>
            </a:pathLst>
          </a:custGeom>
          <a:noFill/>
          <a:ln w="9525">
            <a:solidFill>
              <a:srgbClr val="000000"/>
            </a:solidFill>
            <a:miter lim="800000"/>
            <a:headEnd/>
            <a:tailEnd/>
          </a:ln>
          <a:effectLst/>
        </p:spPr>
        <p:txBody>
          <a:bodyPr/>
          <a:lstStyle/>
          <a:p>
            <a:pPr>
              <a:defRPr/>
            </a:pPr>
            <a:endParaRPr lang="ja-JP" altLang="en-US" sz="1286"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176" name="chair1"/>
          <p:cNvSpPr>
            <a:spLocks noEditPoints="1" noChangeArrowheads="1"/>
          </p:cNvSpPr>
          <p:nvPr/>
        </p:nvSpPr>
        <p:spPr bwMode="auto">
          <a:xfrm rot="10800000">
            <a:off x="5669560" y="3577649"/>
            <a:ext cx="138339" cy="164419"/>
          </a:xfrm>
          <a:custGeom>
            <a:avLst/>
            <a:gdLst>
              <a:gd name="T0" fmla="*/ 10800 w 21600"/>
              <a:gd name="T1" fmla="*/ 0 h 21600"/>
              <a:gd name="T2" fmla="*/ 21600 w 21600"/>
              <a:gd name="T3" fmla="*/ 10800 h 21600"/>
              <a:gd name="T4" fmla="*/ 10800 w 21600"/>
              <a:gd name="T5" fmla="*/ 21600 h 21600"/>
              <a:gd name="T6" fmla="*/ 0 w 21600"/>
              <a:gd name="T7" fmla="*/ 10800 h 21600"/>
              <a:gd name="T8" fmla="*/ 1593 w 21600"/>
              <a:gd name="T9" fmla="*/ 7848 h 21600"/>
              <a:gd name="T10" fmla="*/ 20317 w 21600"/>
              <a:gd name="T11" fmla="*/ 17575 h 21600"/>
            </a:gdLst>
            <a:ahLst/>
            <a:cxnLst>
              <a:cxn ang="0">
                <a:pos x="T0" y="T1"/>
              </a:cxn>
              <a:cxn ang="0">
                <a:pos x="T2" y="T3"/>
              </a:cxn>
              <a:cxn ang="0">
                <a:pos x="T4" y="T5"/>
              </a:cxn>
              <a:cxn ang="0">
                <a:pos x="T6" y="T7"/>
              </a:cxn>
            </a:cxnLst>
            <a:rect l="T8" t="T9" r="T10" b="T11"/>
            <a:pathLst>
              <a:path w="21600" h="21600" extrusionOk="0">
                <a:moveTo>
                  <a:pt x="17752" y="5993"/>
                </a:moveTo>
                <a:lnTo>
                  <a:pt x="13862" y="5993"/>
                </a:lnTo>
                <a:lnTo>
                  <a:pt x="13862" y="3443"/>
                </a:lnTo>
                <a:lnTo>
                  <a:pt x="18455" y="3443"/>
                </a:lnTo>
                <a:lnTo>
                  <a:pt x="18952" y="3443"/>
                </a:lnTo>
                <a:lnTo>
                  <a:pt x="19448" y="3354"/>
                </a:lnTo>
                <a:lnTo>
                  <a:pt x="19697" y="3220"/>
                </a:lnTo>
                <a:lnTo>
                  <a:pt x="20234" y="3041"/>
                </a:lnTo>
                <a:lnTo>
                  <a:pt x="20566" y="2817"/>
                </a:lnTo>
                <a:lnTo>
                  <a:pt x="20731" y="2460"/>
                </a:lnTo>
                <a:lnTo>
                  <a:pt x="20897" y="2102"/>
                </a:lnTo>
                <a:lnTo>
                  <a:pt x="20897" y="1744"/>
                </a:lnTo>
                <a:lnTo>
                  <a:pt x="20897" y="1431"/>
                </a:lnTo>
                <a:lnTo>
                  <a:pt x="20731" y="1073"/>
                </a:lnTo>
                <a:lnTo>
                  <a:pt x="20566" y="716"/>
                </a:lnTo>
                <a:lnTo>
                  <a:pt x="20234" y="492"/>
                </a:lnTo>
                <a:lnTo>
                  <a:pt x="19697" y="224"/>
                </a:lnTo>
                <a:lnTo>
                  <a:pt x="19448" y="134"/>
                </a:lnTo>
                <a:lnTo>
                  <a:pt x="18952" y="0"/>
                </a:lnTo>
                <a:lnTo>
                  <a:pt x="18455" y="0"/>
                </a:lnTo>
                <a:lnTo>
                  <a:pt x="10966" y="0"/>
                </a:lnTo>
                <a:lnTo>
                  <a:pt x="3641" y="0"/>
                </a:lnTo>
                <a:lnTo>
                  <a:pt x="3145" y="0"/>
                </a:lnTo>
                <a:lnTo>
                  <a:pt x="2648" y="134"/>
                </a:lnTo>
                <a:lnTo>
                  <a:pt x="2276" y="224"/>
                </a:lnTo>
                <a:lnTo>
                  <a:pt x="1945" y="492"/>
                </a:lnTo>
                <a:lnTo>
                  <a:pt x="1697" y="716"/>
                </a:lnTo>
                <a:lnTo>
                  <a:pt x="1366" y="1073"/>
                </a:lnTo>
                <a:lnTo>
                  <a:pt x="1200" y="1431"/>
                </a:lnTo>
                <a:lnTo>
                  <a:pt x="1200" y="1744"/>
                </a:lnTo>
                <a:lnTo>
                  <a:pt x="1200" y="2102"/>
                </a:lnTo>
                <a:lnTo>
                  <a:pt x="1366" y="2460"/>
                </a:lnTo>
                <a:lnTo>
                  <a:pt x="1697" y="2817"/>
                </a:lnTo>
                <a:lnTo>
                  <a:pt x="1945" y="3041"/>
                </a:lnTo>
                <a:lnTo>
                  <a:pt x="2276" y="3220"/>
                </a:lnTo>
                <a:lnTo>
                  <a:pt x="2648" y="3354"/>
                </a:lnTo>
                <a:lnTo>
                  <a:pt x="3145" y="3443"/>
                </a:lnTo>
                <a:lnTo>
                  <a:pt x="3641" y="3443"/>
                </a:lnTo>
                <a:lnTo>
                  <a:pt x="8152" y="3443"/>
                </a:lnTo>
                <a:lnTo>
                  <a:pt x="8152" y="5993"/>
                </a:lnTo>
                <a:lnTo>
                  <a:pt x="3890" y="5993"/>
                </a:lnTo>
                <a:lnTo>
                  <a:pt x="3145" y="6127"/>
                </a:lnTo>
                <a:lnTo>
                  <a:pt x="2276" y="6306"/>
                </a:lnTo>
                <a:lnTo>
                  <a:pt x="1697" y="6663"/>
                </a:lnTo>
                <a:lnTo>
                  <a:pt x="1200" y="7155"/>
                </a:lnTo>
                <a:lnTo>
                  <a:pt x="662" y="7737"/>
                </a:lnTo>
                <a:lnTo>
                  <a:pt x="166" y="8273"/>
                </a:lnTo>
                <a:lnTo>
                  <a:pt x="0" y="8989"/>
                </a:lnTo>
                <a:lnTo>
                  <a:pt x="0" y="9525"/>
                </a:lnTo>
                <a:lnTo>
                  <a:pt x="0" y="10822"/>
                </a:lnTo>
                <a:lnTo>
                  <a:pt x="0" y="15831"/>
                </a:lnTo>
                <a:lnTo>
                  <a:pt x="166" y="16547"/>
                </a:lnTo>
                <a:lnTo>
                  <a:pt x="662" y="17307"/>
                </a:lnTo>
                <a:lnTo>
                  <a:pt x="1697" y="18380"/>
                </a:lnTo>
                <a:lnTo>
                  <a:pt x="2814" y="19275"/>
                </a:lnTo>
                <a:lnTo>
                  <a:pt x="3641" y="19766"/>
                </a:lnTo>
                <a:lnTo>
                  <a:pt x="4428" y="20169"/>
                </a:lnTo>
                <a:lnTo>
                  <a:pt x="5421" y="20527"/>
                </a:lnTo>
                <a:lnTo>
                  <a:pt x="6372" y="20884"/>
                </a:lnTo>
                <a:lnTo>
                  <a:pt x="7572" y="21242"/>
                </a:lnTo>
                <a:lnTo>
                  <a:pt x="8648" y="21466"/>
                </a:lnTo>
                <a:lnTo>
                  <a:pt x="9766" y="21600"/>
                </a:lnTo>
                <a:lnTo>
                  <a:pt x="11131" y="21600"/>
                </a:lnTo>
                <a:lnTo>
                  <a:pt x="12414" y="21600"/>
                </a:lnTo>
                <a:lnTo>
                  <a:pt x="13779" y="21466"/>
                </a:lnTo>
                <a:lnTo>
                  <a:pt x="14855" y="21242"/>
                </a:lnTo>
                <a:lnTo>
                  <a:pt x="15807" y="20884"/>
                </a:lnTo>
                <a:lnTo>
                  <a:pt x="16841" y="20527"/>
                </a:lnTo>
                <a:lnTo>
                  <a:pt x="17669" y="20169"/>
                </a:lnTo>
                <a:lnTo>
                  <a:pt x="18455" y="19766"/>
                </a:lnTo>
                <a:lnTo>
                  <a:pt x="19117" y="19275"/>
                </a:lnTo>
                <a:lnTo>
                  <a:pt x="20234" y="18380"/>
                </a:lnTo>
                <a:lnTo>
                  <a:pt x="21062" y="17307"/>
                </a:lnTo>
                <a:lnTo>
                  <a:pt x="21600" y="16547"/>
                </a:lnTo>
                <a:lnTo>
                  <a:pt x="21600" y="15831"/>
                </a:lnTo>
                <a:lnTo>
                  <a:pt x="21600" y="10733"/>
                </a:lnTo>
                <a:lnTo>
                  <a:pt x="21600" y="9525"/>
                </a:lnTo>
                <a:lnTo>
                  <a:pt x="21600" y="8989"/>
                </a:lnTo>
                <a:lnTo>
                  <a:pt x="21434" y="8273"/>
                </a:lnTo>
                <a:lnTo>
                  <a:pt x="21062" y="7737"/>
                </a:lnTo>
                <a:lnTo>
                  <a:pt x="20566" y="7155"/>
                </a:lnTo>
                <a:lnTo>
                  <a:pt x="19903" y="6663"/>
                </a:lnTo>
                <a:lnTo>
                  <a:pt x="19283" y="6306"/>
                </a:lnTo>
                <a:lnTo>
                  <a:pt x="18621" y="6127"/>
                </a:lnTo>
                <a:lnTo>
                  <a:pt x="17752" y="5993"/>
                </a:lnTo>
                <a:close/>
              </a:path>
              <a:path w="21600" h="21600" extrusionOk="0">
                <a:moveTo>
                  <a:pt x="8152" y="3443"/>
                </a:moveTo>
                <a:lnTo>
                  <a:pt x="13862" y="3443"/>
                </a:lnTo>
              </a:path>
              <a:path w="21600" h="21600" extrusionOk="0">
                <a:moveTo>
                  <a:pt x="8152" y="5993"/>
                </a:moveTo>
                <a:lnTo>
                  <a:pt x="13862" y="5993"/>
                </a:lnTo>
              </a:path>
            </a:pathLst>
          </a:custGeom>
          <a:noFill/>
          <a:ln w="9525">
            <a:solidFill>
              <a:srgbClr val="000000"/>
            </a:solidFill>
            <a:miter lim="800000"/>
            <a:headEnd/>
            <a:tailEnd/>
          </a:ln>
          <a:effectLst/>
        </p:spPr>
        <p:txBody>
          <a:bodyPr/>
          <a:lstStyle/>
          <a:p>
            <a:pPr>
              <a:defRPr/>
            </a:pPr>
            <a:endParaRPr lang="ja-JP" altLang="en-US" sz="1286"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177" name="chair1"/>
          <p:cNvSpPr>
            <a:spLocks noEditPoints="1" noChangeArrowheads="1"/>
          </p:cNvSpPr>
          <p:nvPr/>
        </p:nvSpPr>
        <p:spPr bwMode="auto">
          <a:xfrm rot="10800000">
            <a:off x="5894365" y="3575818"/>
            <a:ext cx="138339" cy="164419"/>
          </a:xfrm>
          <a:custGeom>
            <a:avLst/>
            <a:gdLst>
              <a:gd name="T0" fmla="*/ 10800 w 21600"/>
              <a:gd name="T1" fmla="*/ 0 h 21600"/>
              <a:gd name="T2" fmla="*/ 21600 w 21600"/>
              <a:gd name="T3" fmla="*/ 10800 h 21600"/>
              <a:gd name="T4" fmla="*/ 10800 w 21600"/>
              <a:gd name="T5" fmla="*/ 21600 h 21600"/>
              <a:gd name="T6" fmla="*/ 0 w 21600"/>
              <a:gd name="T7" fmla="*/ 10800 h 21600"/>
              <a:gd name="T8" fmla="*/ 1593 w 21600"/>
              <a:gd name="T9" fmla="*/ 7848 h 21600"/>
              <a:gd name="T10" fmla="*/ 20317 w 21600"/>
              <a:gd name="T11" fmla="*/ 17575 h 21600"/>
            </a:gdLst>
            <a:ahLst/>
            <a:cxnLst>
              <a:cxn ang="0">
                <a:pos x="T0" y="T1"/>
              </a:cxn>
              <a:cxn ang="0">
                <a:pos x="T2" y="T3"/>
              </a:cxn>
              <a:cxn ang="0">
                <a:pos x="T4" y="T5"/>
              </a:cxn>
              <a:cxn ang="0">
                <a:pos x="T6" y="T7"/>
              </a:cxn>
            </a:cxnLst>
            <a:rect l="T8" t="T9" r="T10" b="T11"/>
            <a:pathLst>
              <a:path w="21600" h="21600" extrusionOk="0">
                <a:moveTo>
                  <a:pt x="17752" y="5993"/>
                </a:moveTo>
                <a:lnTo>
                  <a:pt x="13862" y="5993"/>
                </a:lnTo>
                <a:lnTo>
                  <a:pt x="13862" y="3443"/>
                </a:lnTo>
                <a:lnTo>
                  <a:pt x="18455" y="3443"/>
                </a:lnTo>
                <a:lnTo>
                  <a:pt x="18952" y="3443"/>
                </a:lnTo>
                <a:lnTo>
                  <a:pt x="19448" y="3354"/>
                </a:lnTo>
                <a:lnTo>
                  <a:pt x="19697" y="3220"/>
                </a:lnTo>
                <a:lnTo>
                  <a:pt x="20234" y="3041"/>
                </a:lnTo>
                <a:lnTo>
                  <a:pt x="20566" y="2817"/>
                </a:lnTo>
                <a:lnTo>
                  <a:pt x="20731" y="2460"/>
                </a:lnTo>
                <a:lnTo>
                  <a:pt x="20897" y="2102"/>
                </a:lnTo>
                <a:lnTo>
                  <a:pt x="20897" y="1744"/>
                </a:lnTo>
                <a:lnTo>
                  <a:pt x="20897" y="1431"/>
                </a:lnTo>
                <a:lnTo>
                  <a:pt x="20731" y="1073"/>
                </a:lnTo>
                <a:lnTo>
                  <a:pt x="20566" y="716"/>
                </a:lnTo>
                <a:lnTo>
                  <a:pt x="20234" y="492"/>
                </a:lnTo>
                <a:lnTo>
                  <a:pt x="19697" y="224"/>
                </a:lnTo>
                <a:lnTo>
                  <a:pt x="19448" y="134"/>
                </a:lnTo>
                <a:lnTo>
                  <a:pt x="18952" y="0"/>
                </a:lnTo>
                <a:lnTo>
                  <a:pt x="18455" y="0"/>
                </a:lnTo>
                <a:lnTo>
                  <a:pt x="10966" y="0"/>
                </a:lnTo>
                <a:lnTo>
                  <a:pt x="3641" y="0"/>
                </a:lnTo>
                <a:lnTo>
                  <a:pt x="3145" y="0"/>
                </a:lnTo>
                <a:lnTo>
                  <a:pt x="2648" y="134"/>
                </a:lnTo>
                <a:lnTo>
                  <a:pt x="2276" y="224"/>
                </a:lnTo>
                <a:lnTo>
                  <a:pt x="1945" y="492"/>
                </a:lnTo>
                <a:lnTo>
                  <a:pt x="1697" y="716"/>
                </a:lnTo>
                <a:lnTo>
                  <a:pt x="1366" y="1073"/>
                </a:lnTo>
                <a:lnTo>
                  <a:pt x="1200" y="1431"/>
                </a:lnTo>
                <a:lnTo>
                  <a:pt x="1200" y="1744"/>
                </a:lnTo>
                <a:lnTo>
                  <a:pt x="1200" y="2102"/>
                </a:lnTo>
                <a:lnTo>
                  <a:pt x="1366" y="2460"/>
                </a:lnTo>
                <a:lnTo>
                  <a:pt x="1697" y="2817"/>
                </a:lnTo>
                <a:lnTo>
                  <a:pt x="1945" y="3041"/>
                </a:lnTo>
                <a:lnTo>
                  <a:pt x="2276" y="3220"/>
                </a:lnTo>
                <a:lnTo>
                  <a:pt x="2648" y="3354"/>
                </a:lnTo>
                <a:lnTo>
                  <a:pt x="3145" y="3443"/>
                </a:lnTo>
                <a:lnTo>
                  <a:pt x="3641" y="3443"/>
                </a:lnTo>
                <a:lnTo>
                  <a:pt x="8152" y="3443"/>
                </a:lnTo>
                <a:lnTo>
                  <a:pt x="8152" y="5993"/>
                </a:lnTo>
                <a:lnTo>
                  <a:pt x="3890" y="5993"/>
                </a:lnTo>
                <a:lnTo>
                  <a:pt x="3145" y="6127"/>
                </a:lnTo>
                <a:lnTo>
                  <a:pt x="2276" y="6306"/>
                </a:lnTo>
                <a:lnTo>
                  <a:pt x="1697" y="6663"/>
                </a:lnTo>
                <a:lnTo>
                  <a:pt x="1200" y="7155"/>
                </a:lnTo>
                <a:lnTo>
                  <a:pt x="662" y="7737"/>
                </a:lnTo>
                <a:lnTo>
                  <a:pt x="166" y="8273"/>
                </a:lnTo>
                <a:lnTo>
                  <a:pt x="0" y="8989"/>
                </a:lnTo>
                <a:lnTo>
                  <a:pt x="0" y="9525"/>
                </a:lnTo>
                <a:lnTo>
                  <a:pt x="0" y="10822"/>
                </a:lnTo>
                <a:lnTo>
                  <a:pt x="0" y="15831"/>
                </a:lnTo>
                <a:lnTo>
                  <a:pt x="166" y="16547"/>
                </a:lnTo>
                <a:lnTo>
                  <a:pt x="662" y="17307"/>
                </a:lnTo>
                <a:lnTo>
                  <a:pt x="1697" y="18380"/>
                </a:lnTo>
                <a:lnTo>
                  <a:pt x="2814" y="19275"/>
                </a:lnTo>
                <a:lnTo>
                  <a:pt x="3641" y="19766"/>
                </a:lnTo>
                <a:lnTo>
                  <a:pt x="4428" y="20169"/>
                </a:lnTo>
                <a:lnTo>
                  <a:pt x="5421" y="20527"/>
                </a:lnTo>
                <a:lnTo>
                  <a:pt x="6372" y="20884"/>
                </a:lnTo>
                <a:lnTo>
                  <a:pt x="7572" y="21242"/>
                </a:lnTo>
                <a:lnTo>
                  <a:pt x="8648" y="21466"/>
                </a:lnTo>
                <a:lnTo>
                  <a:pt x="9766" y="21600"/>
                </a:lnTo>
                <a:lnTo>
                  <a:pt x="11131" y="21600"/>
                </a:lnTo>
                <a:lnTo>
                  <a:pt x="12414" y="21600"/>
                </a:lnTo>
                <a:lnTo>
                  <a:pt x="13779" y="21466"/>
                </a:lnTo>
                <a:lnTo>
                  <a:pt x="14855" y="21242"/>
                </a:lnTo>
                <a:lnTo>
                  <a:pt x="15807" y="20884"/>
                </a:lnTo>
                <a:lnTo>
                  <a:pt x="16841" y="20527"/>
                </a:lnTo>
                <a:lnTo>
                  <a:pt x="17669" y="20169"/>
                </a:lnTo>
                <a:lnTo>
                  <a:pt x="18455" y="19766"/>
                </a:lnTo>
                <a:lnTo>
                  <a:pt x="19117" y="19275"/>
                </a:lnTo>
                <a:lnTo>
                  <a:pt x="20234" y="18380"/>
                </a:lnTo>
                <a:lnTo>
                  <a:pt x="21062" y="17307"/>
                </a:lnTo>
                <a:lnTo>
                  <a:pt x="21600" y="16547"/>
                </a:lnTo>
                <a:lnTo>
                  <a:pt x="21600" y="15831"/>
                </a:lnTo>
                <a:lnTo>
                  <a:pt x="21600" y="10733"/>
                </a:lnTo>
                <a:lnTo>
                  <a:pt x="21600" y="9525"/>
                </a:lnTo>
                <a:lnTo>
                  <a:pt x="21600" y="8989"/>
                </a:lnTo>
                <a:lnTo>
                  <a:pt x="21434" y="8273"/>
                </a:lnTo>
                <a:lnTo>
                  <a:pt x="21062" y="7737"/>
                </a:lnTo>
                <a:lnTo>
                  <a:pt x="20566" y="7155"/>
                </a:lnTo>
                <a:lnTo>
                  <a:pt x="19903" y="6663"/>
                </a:lnTo>
                <a:lnTo>
                  <a:pt x="19283" y="6306"/>
                </a:lnTo>
                <a:lnTo>
                  <a:pt x="18621" y="6127"/>
                </a:lnTo>
                <a:lnTo>
                  <a:pt x="17752" y="5993"/>
                </a:lnTo>
                <a:close/>
              </a:path>
              <a:path w="21600" h="21600" extrusionOk="0">
                <a:moveTo>
                  <a:pt x="8152" y="3443"/>
                </a:moveTo>
                <a:lnTo>
                  <a:pt x="13862" y="3443"/>
                </a:lnTo>
              </a:path>
              <a:path w="21600" h="21600" extrusionOk="0">
                <a:moveTo>
                  <a:pt x="8152" y="5993"/>
                </a:moveTo>
                <a:lnTo>
                  <a:pt x="13862" y="5993"/>
                </a:lnTo>
              </a:path>
            </a:pathLst>
          </a:custGeom>
          <a:noFill/>
          <a:ln w="9525">
            <a:solidFill>
              <a:srgbClr val="000000"/>
            </a:solidFill>
            <a:miter lim="800000"/>
            <a:headEnd/>
            <a:tailEnd/>
          </a:ln>
          <a:effectLst/>
        </p:spPr>
        <p:txBody>
          <a:bodyPr/>
          <a:lstStyle/>
          <a:p>
            <a:pPr>
              <a:defRPr/>
            </a:pPr>
            <a:endParaRPr lang="ja-JP" altLang="en-US" sz="1286"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178" name="chair1"/>
          <p:cNvSpPr>
            <a:spLocks noEditPoints="1" noChangeArrowheads="1"/>
          </p:cNvSpPr>
          <p:nvPr/>
        </p:nvSpPr>
        <p:spPr bwMode="auto">
          <a:xfrm rot="10800000">
            <a:off x="5449601" y="3578291"/>
            <a:ext cx="138339" cy="164419"/>
          </a:xfrm>
          <a:custGeom>
            <a:avLst/>
            <a:gdLst>
              <a:gd name="T0" fmla="*/ 10800 w 21600"/>
              <a:gd name="T1" fmla="*/ 0 h 21600"/>
              <a:gd name="T2" fmla="*/ 21600 w 21600"/>
              <a:gd name="T3" fmla="*/ 10800 h 21600"/>
              <a:gd name="T4" fmla="*/ 10800 w 21600"/>
              <a:gd name="T5" fmla="*/ 21600 h 21600"/>
              <a:gd name="T6" fmla="*/ 0 w 21600"/>
              <a:gd name="T7" fmla="*/ 10800 h 21600"/>
              <a:gd name="T8" fmla="*/ 1593 w 21600"/>
              <a:gd name="T9" fmla="*/ 7848 h 21600"/>
              <a:gd name="T10" fmla="*/ 20317 w 21600"/>
              <a:gd name="T11" fmla="*/ 17575 h 21600"/>
            </a:gdLst>
            <a:ahLst/>
            <a:cxnLst>
              <a:cxn ang="0">
                <a:pos x="T0" y="T1"/>
              </a:cxn>
              <a:cxn ang="0">
                <a:pos x="T2" y="T3"/>
              </a:cxn>
              <a:cxn ang="0">
                <a:pos x="T4" y="T5"/>
              </a:cxn>
              <a:cxn ang="0">
                <a:pos x="T6" y="T7"/>
              </a:cxn>
            </a:cxnLst>
            <a:rect l="T8" t="T9" r="T10" b="T11"/>
            <a:pathLst>
              <a:path w="21600" h="21600" extrusionOk="0">
                <a:moveTo>
                  <a:pt x="17752" y="5993"/>
                </a:moveTo>
                <a:lnTo>
                  <a:pt x="13862" y="5993"/>
                </a:lnTo>
                <a:lnTo>
                  <a:pt x="13862" y="3443"/>
                </a:lnTo>
                <a:lnTo>
                  <a:pt x="18455" y="3443"/>
                </a:lnTo>
                <a:lnTo>
                  <a:pt x="18952" y="3443"/>
                </a:lnTo>
                <a:lnTo>
                  <a:pt x="19448" y="3354"/>
                </a:lnTo>
                <a:lnTo>
                  <a:pt x="19697" y="3220"/>
                </a:lnTo>
                <a:lnTo>
                  <a:pt x="20234" y="3041"/>
                </a:lnTo>
                <a:lnTo>
                  <a:pt x="20566" y="2817"/>
                </a:lnTo>
                <a:lnTo>
                  <a:pt x="20731" y="2460"/>
                </a:lnTo>
                <a:lnTo>
                  <a:pt x="20897" y="2102"/>
                </a:lnTo>
                <a:lnTo>
                  <a:pt x="20897" y="1744"/>
                </a:lnTo>
                <a:lnTo>
                  <a:pt x="20897" y="1431"/>
                </a:lnTo>
                <a:lnTo>
                  <a:pt x="20731" y="1073"/>
                </a:lnTo>
                <a:lnTo>
                  <a:pt x="20566" y="716"/>
                </a:lnTo>
                <a:lnTo>
                  <a:pt x="20234" y="492"/>
                </a:lnTo>
                <a:lnTo>
                  <a:pt x="19697" y="224"/>
                </a:lnTo>
                <a:lnTo>
                  <a:pt x="19448" y="134"/>
                </a:lnTo>
                <a:lnTo>
                  <a:pt x="18952" y="0"/>
                </a:lnTo>
                <a:lnTo>
                  <a:pt x="18455" y="0"/>
                </a:lnTo>
                <a:lnTo>
                  <a:pt x="10966" y="0"/>
                </a:lnTo>
                <a:lnTo>
                  <a:pt x="3641" y="0"/>
                </a:lnTo>
                <a:lnTo>
                  <a:pt x="3145" y="0"/>
                </a:lnTo>
                <a:lnTo>
                  <a:pt x="2648" y="134"/>
                </a:lnTo>
                <a:lnTo>
                  <a:pt x="2276" y="224"/>
                </a:lnTo>
                <a:lnTo>
                  <a:pt x="1945" y="492"/>
                </a:lnTo>
                <a:lnTo>
                  <a:pt x="1697" y="716"/>
                </a:lnTo>
                <a:lnTo>
                  <a:pt x="1366" y="1073"/>
                </a:lnTo>
                <a:lnTo>
                  <a:pt x="1200" y="1431"/>
                </a:lnTo>
                <a:lnTo>
                  <a:pt x="1200" y="1744"/>
                </a:lnTo>
                <a:lnTo>
                  <a:pt x="1200" y="2102"/>
                </a:lnTo>
                <a:lnTo>
                  <a:pt x="1366" y="2460"/>
                </a:lnTo>
                <a:lnTo>
                  <a:pt x="1697" y="2817"/>
                </a:lnTo>
                <a:lnTo>
                  <a:pt x="1945" y="3041"/>
                </a:lnTo>
                <a:lnTo>
                  <a:pt x="2276" y="3220"/>
                </a:lnTo>
                <a:lnTo>
                  <a:pt x="2648" y="3354"/>
                </a:lnTo>
                <a:lnTo>
                  <a:pt x="3145" y="3443"/>
                </a:lnTo>
                <a:lnTo>
                  <a:pt x="3641" y="3443"/>
                </a:lnTo>
                <a:lnTo>
                  <a:pt x="8152" y="3443"/>
                </a:lnTo>
                <a:lnTo>
                  <a:pt x="8152" y="5993"/>
                </a:lnTo>
                <a:lnTo>
                  <a:pt x="3890" y="5993"/>
                </a:lnTo>
                <a:lnTo>
                  <a:pt x="3145" y="6127"/>
                </a:lnTo>
                <a:lnTo>
                  <a:pt x="2276" y="6306"/>
                </a:lnTo>
                <a:lnTo>
                  <a:pt x="1697" y="6663"/>
                </a:lnTo>
                <a:lnTo>
                  <a:pt x="1200" y="7155"/>
                </a:lnTo>
                <a:lnTo>
                  <a:pt x="662" y="7737"/>
                </a:lnTo>
                <a:lnTo>
                  <a:pt x="166" y="8273"/>
                </a:lnTo>
                <a:lnTo>
                  <a:pt x="0" y="8989"/>
                </a:lnTo>
                <a:lnTo>
                  <a:pt x="0" y="9525"/>
                </a:lnTo>
                <a:lnTo>
                  <a:pt x="0" y="10822"/>
                </a:lnTo>
                <a:lnTo>
                  <a:pt x="0" y="15831"/>
                </a:lnTo>
                <a:lnTo>
                  <a:pt x="166" y="16547"/>
                </a:lnTo>
                <a:lnTo>
                  <a:pt x="662" y="17307"/>
                </a:lnTo>
                <a:lnTo>
                  <a:pt x="1697" y="18380"/>
                </a:lnTo>
                <a:lnTo>
                  <a:pt x="2814" y="19275"/>
                </a:lnTo>
                <a:lnTo>
                  <a:pt x="3641" y="19766"/>
                </a:lnTo>
                <a:lnTo>
                  <a:pt x="4428" y="20169"/>
                </a:lnTo>
                <a:lnTo>
                  <a:pt x="5421" y="20527"/>
                </a:lnTo>
                <a:lnTo>
                  <a:pt x="6372" y="20884"/>
                </a:lnTo>
                <a:lnTo>
                  <a:pt x="7572" y="21242"/>
                </a:lnTo>
                <a:lnTo>
                  <a:pt x="8648" y="21466"/>
                </a:lnTo>
                <a:lnTo>
                  <a:pt x="9766" y="21600"/>
                </a:lnTo>
                <a:lnTo>
                  <a:pt x="11131" y="21600"/>
                </a:lnTo>
                <a:lnTo>
                  <a:pt x="12414" y="21600"/>
                </a:lnTo>
                <a:lnTo>
                  <a:pt x="13779" y="21466"/>
                </a:lnTo>
                <a:lnTo>
                  <a:pt x="14855" y="21242"/>
                </a:lnTo>
                <a:lnTo>
                  <a:pt x="15807" y="20884"/>
                </a:lnTo>
                <a:lnTo>
                  <a:pt x="16841" y="20527"/>
                </a:lnTo>
                <a:lnTo>
                  <a:pt x="17669" y="20169"/>
                </a:lnTo>
                <a:lnTo>
                  <a:pt x="18455" y="19766"/>
                </a:lnTo>
                <a:lnTo>
                  <a:pt x="19117" y="19275"/>
                </a:lnTo>
                <a:lnTo>
                  <a:pt x="20234" y="18380"/>
                </a:lnTo>
                <a:lnTo>
                  <a:pt x="21062" y="17307"/>
                </a:lnTo>
                <a:lnTo>
                  <a:pt x="21600" y="16547"/>
                </a:lnTo>
                <a:lnTo>
                  <a:pt x="21600" y="15831"/>
                </a:lnTo>
                <a:lnTo>
                  <a:pt x="21600" y="10733"/>
                </a:lnTo>
                <a:lnTo>
                  <a:pt x="21600" y="9525"/>
                </a:lnTo>
                <a:lnTo>
                  <a:pt x="21600" y="8989"/>
                </a:lnTo>
                <a:lnTo>
                  <a:pt x="21434" y="8273"/>
                </a:lnTo>
                <a:lnTo>
                  <a:pt x="21062" y="7737"/>
                </a:lnTo>
                <a:lnTo>
                  <a:pt x="20566" y="7155"/>
                </a:lnTo>
                <a:lnTo>
                  <a:pt x="19903" y="6663"/>
                </a:lnTo>
                <a:lnTo>
                  <a:pt x="19283" y="6306"/>
                </a:lnTo>
                <a:lnTo>
                  <a:pt x="18621" y="6127"/>
                </a:lnTo>
                <a:lnTo>
                  <a:pt x="17752" y="5993"/>
                </a:lnTo>
                <a:close/>
              </a:path>
              <a:path w="21600" h="21600" extrusionOk="0">
                <a:moveTo>
                  <a:pt x="8152" y="3443"/>
                </a:moveTo>
                <a:lnTo>
                  <a:pt x="13862" y="3443"/>
                </a:lnTo>
              </a:path>
              <a:path w="21600" h="21600" extrusionOk="0">
                <a:moveTo>
                  <a:pt x="8152" y="5993"/>
                </a:moveTo>
                <a:lnTo>
                  <a:pt x="13862" y="5993"/>
                </a:lnTo>
              </a:path>
            </a:pathLst>
          </a:custGeom>
          <a:noFill/>
          <a:ln w="9525">
            <a:solidFill>
              <a:srgbClr val="000000"/>
            </a:solidFill>
            <a:miter lim="800000"/>
            <a:headEnd/>
            <a:tailEnd/>
          </a:ln>
          <a:effectLst/>
        </p:spPr>
        <p:txBody>
          <a:bodyPr/>
          <a:lstStyle/>
          <a:p>
            <a:pPr>
              <a:defRPr/>
            </a:pPr>
            <a:endParaRPr lang="ja-JP" altLang="en-US" sz="1286"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179" name="chair1"/>
          <p:cNvSpPr>
            <a:spLocks noEditPoints="1" noChangeArrowheads="1"/>
          </p:cNvSpPr>
          <p:nvPr/>
        </p:nvSpPr>
        <p:spPr bwMode="auto">
          <a:xfrm rot="10800000">
            <a:off x="5680421" y="3824885"/>
            <a:ext cx="138339" cy="164419"/>
          </a:xfrm>
          <a:custGeom>
            <a:avLst/>
            <a:gdLst>
              <a:gd name="T0" fmla="*/ 10800 w 21600"/>
              <a:gd name="T1" fmla="*/ 0 h 21600"/>
              <a:gd name="T2" fmla="*/ 21600 w 21600"/>
              <a:gd name="T3" fmla="*/ 10800 h 21600"/>
              <a:gd name="T4" fmla="*/ 10800 w 21600"/>
              <a:gd name="T5" fmla="*/ 21600 h 21600"/>
              <a:gd name="T6" fmla="*/ 0 w 21600"/>
              <a:gd name="T7" fmla="*/ 10800 h 21600"/>
              <a:gd name="T8" fmla="*/ 1593 w 21600"/>
              <a:gd name="T9" fmla="*/ 7848 h 21600"/>
              <a:gd name="T10" fmla="*/ 20317 w 21600"/>
              <a:gd name="T11" fmla="*/ 17575 h 21600"/>
            </a:gdLst>
            <a:ahLst/>
            <a:cxnLst>
              <a:cxn ang="0">
                <a:pos x="T0" y="T1"/>
              </a:cxn>
              <a:cxn ang="0">
                <a:pos x="T2" y="T3"/>
              </a:cxn>
              <a:cxn ang="0">
                <a:pos x="T4" y="T5"/>
              </a:cxn>
              <a:cxn ang="0">
                <a:pos x="T6" y="T7"/>
              </a:cxn>
            </a:cxnLst>
            <a:rect l="T8" t="T9" r="T10" b="T11"/>
            <a:pathLst>
              <a:path w="21600" h="21600" extrusionOk="0">
                <a:moveTo>
                  <a:pt x="17752" y="5993"/>
                </a:moveTo>
                <a:lnTo>
                  <a:pt x="13862" y="5993"/>
                </a:lnTo>
                <a:lnTo>
                  <a:pt x="13862" y="3443"/>
                </a:lnTo>
                <a:lnTo>
                  <a:pt x="18455" y="3443"/>
                </a:lnTo>
                <a:lnTo>
                  <a:pt x="18952" y="3443"/>
                </a:lnTo>
                <a:lnTo>
                  <a:pt x="19448" y="3354"/>
                </a:lnTo>
                <a:lnTo>
                  <a:pt x="19697" y="3220"/>
                </a:lnTo>
                <a:lnTo>
                  <a:pt x="20234" y="3041"/>
                </a:lnTo>
                <a:lnTo>
                  <a:pt x="20566" y="2817"/>
                </a:lnTo>
                <a:lnTo>
                  <a:pt x="20731" y="2460"/>
                </a:lnTo>
                <a:lnTo>
                  <a:pt x="20897" y="2102"/>
                </a:lnTo>
                <a:lnTo>
                  <a:pt x="20897" y="1744"/>
                </a:lnTo>
                <a:lnTo>
                  <a:pt x="20897" y="1431"/>
                </a:lnTo>
                <a:lnTo>
                  <a:pt x="20731" y="1073"/>
                </a:lnTo>
                <a:lnTo>
                  <a:pt x="20566" y="716"/>
                </a:lnTo>
                <a:lnTo>
                  <a:pt x="20234" y="492"/>
                </a:lnTo>
                <a:lnTo>
                  <a:pt x="19697" y="224"/>
                </a:lnTo>
                <a:lnTo>
                  <a:pt x="19448" y="134"/>
                </a:lnTo>
                <a:lnTo>
                  <a:pt x="18952" y="0"/>
                </a:lnTo>
                <a:lnTo>
                  <a:pt x="18455" y="0"/>
                </a:lnTo>
                <a:lnTo>
                  <a:pt x="10966" y="0"/>
                </a:lnTo>
                <a:lnTo>
                  <a:pt x="3641" y="0"/>
                </a:lnTo>
                <a:lnTo>
                  <a:pt x="3145" y="0"/>
                </a:lnTo>
                <a:lnTo>
                  <a:pt x="2648" y="134"/>
                </a:lnTo>
                <a:lnTo>
                  <a:pt x="2276" y="224"/>
                </a:lnTo>
                <a:lnTo>
                  <a:pt x="1945" y="492"/>
                </a:lnTo>
                <a:lnTo>
                  <a:pt x="1697" y="716"/>
                </a:lnTo>
                <a:lnTo>
                  <a:pt x="1366" y="1073"/>
                </a:lnTo>
                <a:lnTo>
                  <a:pt x="1200" y="1431"/>
                </a:lnTo>
                <a:lnTo>
                  <a:pt x="1200" y="1744"/>
                </a:lnTo>
                <a:lnTo>
                  <a:pt x="1200" y="2102"/>
                </a:lnTo>
                <a:lnTo>
                  <a:pt x="1366" y="2460"/>
                </a:lnTo>
                <a:lnTo>
                  <a:pt x="1697" y="2817"/>
                </a:lnTo>
                <a:lnTo>
                  <a:pt x="1945" y="3041"/>
                </a:lnTo>
                <a:lnTo>
                  <a:pt x="2276" y="3220"/>
                </a:lnTo>
                <a:lnTo>
                  <a:pt x="2648" y="3354"/>
                </a:lnTo>
                <a:lnTo>
                  <a:pt x="3145" y="3443"/>
                </a:lnTo>
                <a:lnTo>
                  <a:pt x="3641" y="3443"/>
                </a:lnTo>
                <a:lnTo>
                  <a:pt x="8152" y="3443"/>
                </a:lnTo>
                <a:lnTo>
                  <a:pt x="8152" y="5993"/>
                </a:lnTo>
                <a:lnTo>
                  <a:pt x="3890" y="5993"/>
                </a:lnTo>
                <a:lnTo>
                  <a:pt x="3145" y="6127"/>
                </a:lnTo>
                <a:lnTo>
                  <a:pt x="2276" y="6306"/>
                </a:lnTo>
                <a:lnTo>
                  <a:pt x="1697" y="6663"/>
                </a:lnTo>
                <a:lnTo>
                  <a:pt x="1200" y="7155"/>
                </a:lnTo>
                <a:lnTo>
                  <a:pt x="662" y="7737"/>
                </a:lnTo>
                <a:lnTo>
                  <a:pt x="166" y="8273"/>
                </a:lnTo>
                <a:lnTo>
                  <a:pt x="0" y="8989"/>
                </a:lnTo>
                <a:lnTo>
                  <a:pt x="0" y="9525"/>
                </a:lnTo>
                <a:lnTo>
                  <a:pt x="0" y="10822"/>
                </a:lnTo>
                <a:lnTo>
                  <a:pt x="0" y="15831"/>
                </a:lnTo>
                <a:lnTo>
                  <a:pt x="166" y="16547"/>
                </a:lnTo>
                <a:lnTo>
                  <a:pt x="662" y="17307"/>
                </a:lnTo>
                <a:lnTo>
                  <a:pt x="1697" y="18380"/>
                </a:lnTo>
                <a:lnTo>
                  <a:pt x="2814" y="19275"/>
                </a:lnTo>
                <a:lnTo>
                  <a:pt x="3641" y="19766"/>
                </a:lnTo>
                <a:lnTo>
                  <a:pt x="4428" y="20169"/>
                </a:lnTo>
                <a:lnTo>
                  <a:pt x="5421" y="20527"/>
                </a:lnTo>
                <a:lnTo>
                  <a:pt x="6372" y="20884"/>
                </a:lnTo>
                <a:lnTo>
                  <a:pt x="7572" y="21242"/>
                </a:lnTo>
                <a:lnTo>
                  <a:pt x="8648" y="21466"/>
                </a:lnTo>
                <a:lnTo>
                  <a:pt x="9766" y="21600"/>
                </a:lnTo>
                <a:lnTo>
                  <a:pt x="11131" y="21600"/>
                </a:lnTo>
                <a:lnTo>
                  <a:pt x="12414" y="21600"/>
                </a:lnTo>
                <a:lnTo>
                  <a:pt x="13779" y="21466"/>
                </a:lnTo>
                <a:lnTo>
                  <a:pt x="14855" y="21242"/>
                </a:lnTo>
                <a:lnTo>
                  <a:pt x="15807" y="20884"/>
                </a:lnTo>
                <a:lnTo>
                  <a:pt x="16841" y="20527"/>
                </a:lnTo>
                <a:lnTo>
                  <a:pt x="17669" y="20169"/>
                </a:lnTo>
                <a:lnTo>
                  <a:pt x="18455" y="19766"/>
                </a:lnTo>
                <a:lnTo>
                  <a:pt x="19117" y="19275"/>
                </a:lnTo>
                <a:lnTo>
                  <a:pt x="20234" y="18380"/>
                </a:lnTo>
                <a:lnTo>
                  <a:pt x="21062" y="17307"/>
                </a:lnTo>
                <a:lnTo>
                  <a:pt x="21600" y="16547"/>
                </a:lnTo>
                <a:lnTo>
                  <a:pt x="21600" y="15831"/>
                </a:lnTo>
                <a:lnTo>
                  <a:pt x="21600" y="10733"/>
                </a:lnTo>
                <a:lnTo>
                  <a:pt x="21600" y="9525"/>
                </a:lnTo>
                <a:lnTo>
                  <a:pt x="21600" y="8989"/>
                </a:lnTo>
                <a:lnTo>
                  <a:pt x="21434" y="8273"/>
                </a:lnTo>
                <a:lnTo>
                  <a:pt x="21062" y="7737"/>
                </a:lnTo>
                <a:lnTo>
                  <a:pt x="20566" y="7155"/>
                </a:lnTo>
                <a:lnTo>
                  <a:pt x="19903" y="6663"/>
                </a:lnTo>
                <a:lnTo>
                  <a:pt x="19283" y="6306"/>
                </a:lnTo>
                <a:lnTo>
                  <a:pt x="18621" y="6127"/>
                </a:lnTo>
                <a:lnTo>
                  <a:pt x="17752" y="5993"/>
                </a:lnTo>
                <a:close/>
              </a:path>
              <a:path w="21600" h="21600" extrusionOk="0">
                <a:moveTo>
                  <a:pt x="8152" y="3443"/>
                </a:moveTo>
                <a:lnTo>
                  <a:pt x="13862" y="3443"/>
                </a:lnTo>
              </a:path>
              <a:path w="21600" h="21600" extrusionOk="0">
                <a:moveTo>
                  <a:pt x="8152" y="5993"/>
                </a:moveTo>
                <a:lnTo>
                  <a:pt x="13862" y="5993"/>
                </a:lnTo>
              </a:path>
            </a:pathLst>
          </a:custGeom>
          <a:noFill/>
          <a:ln w="9525">
            <a:solidFill>
              <a:srgbClr val="000000"/>
            </a:solidFill>
            <a:miter lim="800000"/>
            <a:headEnd/>
            <a:tailEnd/>
          </a:ln>
          <a:effectLst/>
        </p:spPr>
        <p:txBody>
          <a:bodyPr/>
          <a:lstStyle/>
          <a:p>
            <a:pPr>
              <a:defRPr/>
            </a:pPr>
            <a:endParaRPr lang="ja-JP" altLang="en-US" sz="1286"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180" name="chair1"/>
          <p:cNvSpPr>
            <a:spLocks noEditPoints="1" noChangeArrowheads="1"/>
          </p:cNvSpPr>
          <p:nvPr/>
        </p:nvSpPr>
        <p:spPr bwMode="auto">
          <a:xfrm rot="10800000">
            <a:off x="5905226" y="3823054"/>
            <a:ext cx="138339" cy="164419"/>
          </a:xfrm>
          <a:custGeom>
            <a:avLst/>
            <a:gdLst>
              <a:gd name="T0" fmla="*/ 10800 w 21600"/>
              <a:gd name="T1" fmla="*/ 0 h 21600"/>
              <a:gd name="T2" fmla="*/ 21600 w 21600"/>
              <a:gd name="T3" fmla="*/ 10800 h 21600"/>
              <a:gd name="T4" fmla="*/ 10800 w 21600"/>
              <a:gd name="T5" fmla="*/ 21600 h 21600"/>
              <a:gd name="T6" fmla="*/ 0 w 21600"/>
              <a:gd name="T7" fmla="*/ 10800 h 21600"/>
              <a:gd name="T8" fmla="*/ 1593 w 21600"/>
              <a:gd name="T9" fmla="*/ 7848 h 21600"/>
              <a:gd name="T10" fmla="*/ 20317 w 21600"/>
              <a:gd name="T11" fmla="*/ 17575 h 21600"/>
            </a:gdLst>
            <a:ahLst/>
            <a:cxnLst>
              <a:cxn ang="0">
                <a:pos x="T0" y="T1"/>
              </a:cxn>
              <a:cxn ang="0">
                <a:pos x="T2" y="T3"/>
              </a:cxn>
              <a:cxn ang="0">
                <a:pos x="T4" y="T5"/>
              </a:cxn>
              <a:cxn ang="0">
                <a:pos x="T6" y="T7"/>
              </a:cxn>
            </a:cxnLst>
            <a:rect l="T8" t="T9" r="T10" b="T11"/>
            <a:pathLst>
              <a:path w="21600" h="21600" extrusionOk="0">
                <a:moveTo>
                  <a:pt x="17752" y="5993"/>
                </a:moveTo>
                <a:lnTo>
                  <a:pt x="13862" y="5993"/>
                </a:lnTo>
                <a:lnTo>
                  <a:pt x="13862" y="3443"/>
                </a:lnTo>
                <a:lnTo>
                  <a:pt x="18455" y="3443"/>
                </a:lnTo>
                <a:lnTo>
                  <a:pt x="18952" y="3443"/>
                </a:lnTo>
                <a:lnTo>
                  <a:pt x="19448" y="3354"/>
                </a:lnTo>
                <a:lnTo>
                  <a:pt x="19697" y="3220"/>
                </a:lnTo>
                <a:lnTo>
                  <a:pt x="20234" y="3041"/>
                </a:lnTo>
                <a:lnTo>
                  <a:pt x="20566" y="2817"/>
                </a:lnTo>
                <a:lnTo>
                  <a:pt x="20731" y="2460"/>
                </a:lnTo>
                <a:lnTo>
                  <a:pt x="20897" y="2102"/>
                </a:lnTo>
                <a:lnTo>
                  <a:pt x="20897" y="1744"/>
                </a:lnTo>
                <a:lnTo>
                  <a:pt x="20897" y="1431"/>
                </a:lnTo>
                <a:lnTo>
                  <a:pt x="20731" y="1073"/>
                </a:lnTo>
                <a:lnTo>
                  <a:pt x="20566" y="716"/>
                </a:lnTo>
                <a:lnTo>
                  <a:pt x="20234" y="492"/>
                </a:lnTo>
                <a:lnTo>
                  <a:pt x="19697" y="224"/>
                </a:lnTo>
                <a:lnTo>
                  <a:pt x="19448" y="134"/>
                </a:lnTo>
                <a:lnTo>
                  <a:pt x="18952" y="0"/>
                </a:lnTo>
                <a:lnTo>
                  <a:pt x="18455" y="0"/>
                </a:lnTo>
                <a:lnTo>
                  <a:pt x="10966" y="0"/>
                </a:lnTo>
                <a:lnTo>
                  <a:pt x="3641" y="0"/>
                </a:lnTo>
                <a:lnTo>
                  <a:pt x="3145" y="0"/>
                </a:lnTo>
                <a:lnTo>
                  <a:pt x="2648" y="134"/>
                </a:lnTo>
                <a:lnTo>
                  <a:pt x="2276" y="224"/>
                </a:lnTo>
                <a:lnTo>
                  <a:pt x="1945" y="492"/>
                </a:lnTo>
                <a:lnTo>
                  <a:pt x="1697" y="716"/>
                </a:lnTo>
                <a:lnTo>
                  <a:pt x="1366" y="1073"/>
                </a:lnTo>
                <a:lnTo>
                  <a:pt x="1200" y="1431"/>
                </a:lnTo>
                <a:lnTo>
                  <a:pt x="1200" y="1744"/>
                </a:lnTo>
                <a:lnTo>
                  <a:pt x="1200" y="2102"/>
                </a:lnTo>
                <a:lnTo>
                  <a:pt x="1366" y="2460"/>
                </a:lnTo>
                <a:lnTo>
                  <a:pt x="1697" y="2817"/>
                </a:lnTo>
                <a:lnTo>
                  <a:pt x="1945" y="3041"/>
                </a:lnTo>
                <a:lnTo>
                  <a:pt x="2276" y="3220"/>
                </a:lnTo>
                <a:lnTo>
                  <a:pt x="2648" y="3354"/>
                </a:lnTo>
                <a:lnTo>
                  <a:pt x="3145" y="3443"/>
                </a:lnTo>
                <a:lnTo>
                  <a:pt x="3641" y="3443"/>
                </a:lnTo>
                <a:lnTo>
                  <a:pt x="8152" y="3443"/>
                </a:lnTo>
                <a:lnTo>
                  <a:pt x="8152" y="5993"/>
                </a:lnTo>
                <a:lnTo>
                  <a:pt x="3890" y="5993"/>
                </a:lnTo>
                <a:lnTo>
                  <a:pt x="3145" y="6127"/>
                </a:lnTo>
                <a:lnTo>
                  <a:pt x="2276" y="6306"/>
                </a:lnTo>
                <a:lnTo>
                  <a:pt x="1697" y="6663"/>
                </a:lnTo>
                <a:lnTo>
                  <a:pt x="1200" y="7155"/>
                </a:lnTo>
                <a:lnTo>
                  <a:pt x="662" y="7737"/>
                </a:lnTo>
                <a:lnTo>
                  <a:pt x="166" y="8273"/>
                </a:lnTo>
                <a:lnTo>
                  <a:pt x="0" y="8989"/>
                </a:lnTo>
                <a:lnTo>
                  <a:pt x="0" y="9525"/>
                </a:lnTo>
                <a:lnTo>
                  <a:pt x="0" y="10822"/>
                </a:lnTo>
                <a:lnTo>
                  <a:pt x="0" y="15831"/>
                </a:lnTo>
                <a:lnTo>
                  <a:pt x="166" y="16547"/>
                </a:lnTo>
                <a:lnTo>
                  <a:pt x="662" y="17307"/>
                </a:lnTo>
                <a:lnTo>
                  <a:pt x="1697" y="18380"/>
                </a:lnTo>
                <a:lnTo>
                  <a:pt x="2814" y="19275"/>
                </a:lnTo>
                <a:lnTo>
                  <a:pt x="3641" y="19766"/>
                </a:lnTo>
                <a:lnTo>
                  <a:pt x="4428" y="20169"/>
                </a:lnTo>
                <a:lnTo>
                  <a:pt x="5421" y="20527"/>
                </a:lnTo>
                <a:lnTo>
                  <a:pt x="6372" y="20884"/>
                </a:lnTo>
                <a:lnTo>
                  <a:pt x="7572" y="21242"/>
                </a:lnTo>
                <a:lnTo>
                  <a:pt x="8648" y="21466"/>
                </a:lnTo>
                <a:lnTo>
                  <a:pt x="9766" y="21600"/>
                </a:lnTo>
                <a:lnTo>
                  <a:pt x="11131" y="21600"/>
                </a:lnTo>
                <a:lnTo>
                  <a:pt x="12414" y="21600"/>
                </a:lnTo>
                <a:lnTo>
                  <a:pt x="13779" y="21466"/>
                </a:lnTo>
                <a:lnTo>
                  <a:pt x="14855" y="21242"/>
                </a:lnTo>
                <a:lnTo>
                  <a:pt x="15807" y="20884"/>
                </a:lnTo>
                <a:lnTo>
                  <a:pt x="16841" y="20527"/>
                </a:lnTo>
                <a:lnTo>
                  <a:pt x="17669" y="20169"/>
                </a:lnTo>
                <a:lnTo>
                  <a:pt x="18455" y="19766"/>
                </a:lnTo>
                <a:lnTo>
                  <a:pt x="19117" y="19275"/>
                </a:lnTo>
                <a:lnTo>
                  <a:pt x="20234" y="18380"/>
                </a:lnTo>
                <a:lnTo>
                  <a:pt x="21062" y="17307"/>
                </a:lnTo>
                <a:lnTo>
                  <a:pt x="21600" y="16547"/>
                </a:lnTo>
                <a:lnTo>
                  <a:pt x="21600" y="15831"/>
                </a:lnTo>
                <a:lnTo>
                  <a:pt x="21600" y="10733"/>
                </a:lnTo>
                <a:lnTo>
                  <a:pt x="21600" y="9525"/>
                </a:lnTo>
                <a:lnTo>
                  <a:pt x="21600" y="8989"/>
                </a:lnTo>
                <a:lnTo>
                  <a:pt x="21434" y="8273"/>
                </a:lnTo>
                <a:lnTo>
                  <a:pt x="21062" y="7737"/>
                </a:lnTo>
                <a:lnTo>
                  <a:pt x="20566" y="7155"/>
                </a:lnTo>
                <a:lnTo>
                  <a:pt x="19903" y="6663"/>
                </a:lnTo>
                <a:lnTo>
                  <a:pt x="19283" y="6306"/>
                </a:lnTo>
                <a:lnTo>
                  <a:pt x="18621" y="6127"/>
                </a:lnTo>
                <a:lnTo>
                  <a:pt x="17752" y="5993"/>
                </a:lnTo>
                <a:close/>
              </a:path>
              <a:path w="21600" h="21600" extrusionOk="0">
                <a:moveTo>
                  <a:pt x="8152" y="3443"/>
                </a:moveTo>
                <a:lnTo>
                  <a:pt x="13862" y="3443"/>
                </a:lnTo>
              </a:path>
              <a:path w="21600" h="21600" extrusionOk="0">
                <a:moveTo>
                  <a:pt x="8152" y="5993"/>
                </a:moveTo>
                <a:lnTo>
                  <a:pt x="13862" y="5993"/>
                </a:lnTo>
              </a:path>
            </a:pathLst>
          </a:custGeom>
          <a:noFill/>
          <a:ln w="9525">
            <a:solidFill>
              <a:srgbClr val="000000"/>
            </a:solidFill>
            <a:miter lim="800000"/>
            <a:headEnd/>
            <a:tailEnd/>
          </a:ln>
          <a:effectLst/>
        </p:spPr>
        <p:txBody>
          <a:bodyPr/>
          <a:lstStyle/>
          <a:p>
            <a:pPr>
              <a:defRPr/>
            </a:pPr>
            <a:endParaRPr lang="ja-JP" altLang="en-US" sz="1286"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181" name="chair1"/>
          <p:cNvSpPr>
            <a:spLocks noEditPoints="1" noChangeArrowheads="1"/>
          </p:cNvSpPr>
          <p:nvPr/>
        </p:nvSpPr>
        <p:spPr bwMode="auto">
          <a:xfrm rot="10800000">
            <a:off x="5460463" y="3825526"/>
            <a:ext cx="138339" cy="164419"/>
          </a:xfrm>
          <a:custGeom>
            <a:avLst/>
            <a:gdLst>
              <a:gd name="T0" fmla="*/ 10800 w 21600"/>
              <a:gd name="T1" fmla="*/ 0 h 21600"/>
              <a:gd name="T2" fmla="*/ 21600 w 21600"/>
              <a:gd name="T3" fmla="*/ 10800 h 21600"/>
              <a:gd name="T4" fmla="*/ 10800 w 21600"/>
              <a:gd name="T5" fmla="*/ 21600 h 21600"/>
              <a:gd name="T6" fmla="*/ 0 w 21600"/>
              <a:gd name="T7" fmla="*/ 10800 h 21600"/>
              <a:gd name="T8" fmla="*/ 1593 w 21600"/>
              <a:gd name="T9" fmla="*/ 7848 h 21600"/>
              <a:gd name="T10" fmla="*/ 20317 w 21600"/>
              <a:gd name="T11" fmla="*/ 17575 h 21600"/>
            </a:gdLst>
            <a:ahLst/>
            <a:cxnLst>
              <a:cxn ang="0">
                <a:pos x="T0" y="T1"/>
              </a:cxn>
              <a:cxn ang="0">
                <a:pos x="T2" y="T3"/>
              </a:cxn>
              <a:cxn ang="0">
                <a:pos x="T4" y="T5"/>
              </a:cxn>
              <a:cxn ang="0">
                <a:pos x="T6" y="T7"/>
              </a:cxn>
            </a:cxnLst>
            <a:rect l="T8" t="T9" r="T10" b="T11"/>
            <a:pathLst>
              <a:path w="21600" h="21600" extrusionOk="0">
                <a:moveTo>
                  <a:pt x="17752" y="5993"/>
                </a:moveTo>
                <a:lnTo>
                  <a:pt x="13862" y="5993"/>
                </a:lnTo>
                <a:lnTo>
                  <a:pt x="13862" y="3443"/>
                </a:lnTo>
                <a:lnTo>
                  <a:pt x="18455" y="3443"/>
                </a:lnTo>
                <a:lnTo>
                  <a:pt x="18952" y="3443"/>
                </a:lnTo>
                <a:lnTo>
                  <a:pt x="19448" y="3354"/>
                </a:lnTo>
                <a:lnTo>
                  <a:pt x="19697" y="3220"/>
                </a:lnTo>
                <a:lnTo>
                  <a:pt x="20234" y="3041"/>
                </a:lnTo>
                <a:lnTo>
                  <a:pt x="20566" y="2817"/>
                </a:lnTo>
                <a:lnTo>
                  <a:pt x="20731" y="2460"/>
                </a:lnTo>
                <a:lnTo>
                  <a:pt x="20897" y="2102"/>
                </a:lnTo>
                <a:lnTo>
                  <a:pt x="20897" y="1744"/>
                </a:lnTo>
                <a:lnTo>
                  <a:pt x="20897" y="1431"/>
                </a:lnTo>
                <a:lnTo>
                  <a:pt x="20731" y="1073"/>
                </a:lnTo>
                <a:lnTo>
                  <a:pt x="20566" y="716"/>
                </a:lnTo>
                <a:lnTo>
                  <a:pt x="20234" y="492"/>
                </a:lnTo>
                <a:lnTo>
                  <a:pt x="19697" y="224"/>
                </a:lnTo>
                <a:lnTo>
                  <a:pt x="19448" y="134"/>
                </a:lnTo>
                <a:lnTo>
                  <a:pt x="18952" y="0"/>
                </a:lnTo>
                <a:lnTo>
                  <a:pt x="18455" y="0"/>
                </a:lnTo>
                <a:lnTo>
                  <a:pt x="10966" y="0"/>
                </a:lnTo>
                <a:lnTo>
                  <a:pt x="3641" y="0"/>
                </a:lnTo>
                <a:lnTo>
                  <a:pt x="3145" y="0"/>
                </a:lnTo>
                <a:lnTo>
                  <a:pt x="2648" y="134"/>
                </a:lnTo>
                <a:lnTo>
                  <a:pt x="2276" y="224"/>
                </a:lnTo>
                <a:lnTo>
                  <a:pt x="1945" y="492"/>
                </a:lnTo>
                <a:lnTo>
                  <a:pt x="1697" y="716"/>
                </a:lnTo>
                <a:lnTo>
                  <a:pt x="1366" y="1073"/>
                </a:lnTo>
                <a:lnTo>
                  <a:pt x="1200" y="1431"/>
                </a:lnTo>
                <a:lnTo>
                  <a:pt x="1200" y="1744"/>
                </a:lnTo>
                <a:lnTo>
                  <a:pt x="1200" y="2102"/>
                </a:lnTo>
                <a:lnTo>
                  <a:pt x="1366" y="2460"/>
                </a:lnTo>
                <a:lnTo>
                  <a:pt x="1697" y="2817"/>
                </a:lnTo>
                <a:lnTo>
                  <a:pt x="1945" y="3041"/>
                </a:lnTo>
                <a:lnTo>
                  <a:pt x="2276" y="3220"/>
                </a:lnTo>
                <a:lnTo>
                  <a:pt x="2648" y="3354"/>
                </a:lnTo>
                <a:lnTo>
                  <a:pt x="3145" y="3443"/>
                </a:lnTo>
                <a:lnTo>
                  <a:pt x="3641" y="3443"/>
                </a:lnTo>
                <a:lnTo>
                  <a:pt x="8152" y="3443"/>
                </a:lnTo>
                <a:lnTo>
                  <a:pt x="8152" y="5993"/>
                </a:lnTo>
                <a:lnTo>
                  <a:pt x="3890" y="5993"/>
                </a:lnTo>
                <a:lnTo>
                  <a:pt x="3145" y="6127"/>
                </a:lnTo>
                <a:lnTo>
                  <a:pt x="2276" y="6306"/>
                </a:lnTo>
                <a:lnTo>
                  <a:pt x="1697" y="6663"/>
                </a:lnTo>
                <a:lnTo>
                  <a:pt x="1200" y="7155"/>
                </a:lnTo>
                <a:lnTo>
                  <a:pt x="662" y="7737"/>
                </a:lnTo>
                <a:lnTo>
                  <a:pt x="166" y="8273"/>
                </a:lnTo>
                <a:lnTo>
                  <a:pt x="0" y="8989"/>
                </a:lnTo>
                <a:lnTo>
                  <a:pt x="0" y="9525"/>
                </a:lnTo>
                <a:lnTo>
                  <a:pt x="0" y="10822"/>
                </a:lnTo>
                <a:lnTo>
                  <a:pt x="0" y="15831"/>
                </a:lnTo>
                <a:lnTo>
                  <a:pt x="166" y="16547"/>
                </a:lnTo>
                <a:lnTo>
                  <a:pt x="662" y="17307"/>
                </a:lnTo>
                <a:lnTo>
                  <a:pt x="1697" y="18380"/>
                </a:lnTo>
                <a:lnTo>
                  <a:pt x="2814" y="19275"/>
                </a:lnTo>
                <a:lnTo>
                  <a:pt x="3641" y="19766"/>
                </a:lnTo>
                <a:lnTo>
                  <a:pt x="4428" y="20169"/>
                </a:lnTo>
                <a:lnTo>
                  <a:pt x="5421" y="20527"/>
                </a:lnTo>
                <a:lnTo>
                  <a:pt x="6372" y="20884"/>
                </a:lnTo>
                <a:lnTo>
                  <a:pt x="7572" y="21242"/>
                </a:lnTo>
                <a:lnTo>
                  <a:pt x="8648" y="21466"/>
                </a:lnTo>
                <a:lnTo>
                  <a:pt x="9766" y="21600"/>
                </a:lnTo>
                <a:lnTo>
                  <a:pt x="11131" y="21600"/>
                </a:lnTo>
                <a:lnTo>
                  <a:pt x="12414" y="21600"/>
                </a:lnTo>
                <a:lnTo>
                  <a:pt x="13779" y="21466"/>
                </a:lnTo>
                <a:lnTo>
                  <a:pt x="14855" y="21242"/>
                </a:lnTo>
                <a:lnTo>
                  <a:pt x="15807" y="20884"/>
                </a:lnTo>
                <a:lnTo>
                  <a:pt x="16841" y="20527"/>
                </a:lnTo>
                <a:lnTo>
                  <a:pt x="17669" y="20169"/>
                </a:lnTo>
                <a:lnTo>
                  <a:pt x="18455" y="19766"/>
                </a:lnTo>
                <a:lnTo>
                  <a:pt x="19117" y="19275"/>
                </a:lnTo>
                <a:lnTo>
                  <a:pt x="20234" y="18380"/>
                </a:lnTo>
                <a:lnTo>
                  <a:pt x="21062" y="17307"/>
                </a:lnTo>
                <a:lnTo>
                  <a:pt x="21600" y="16547"/>
                </a:lnTo>
                <a:lnTo>
                  <a:pt x="21600" y="15831"/>
                </a:lnTo>
                <a:lnTo>
                  <a:pt x="21600" y="10733"/>
                </a:lnTo>
                <a:lnTo>
                  <a:pt x="21600" y="9525"/>
                </a:lnTo>
                <a:lnTo>
                  <a:pt x="21600" y="8989"/>
                </a:lnTo>
                <a:lnTo>
                  <a:pt x="21434" y="8273"/>
                </a:lnTo>
                <a:lnTo>
                  <a:pt x="21062" y="7737"/>
                </a:lnTo>
                <a:lnTo>
                  <a:pt x="20566" y="7155"/>
                </a:lnTo>
                <a:lnTo>
                  <a:pt x="19903" y="6663"/>
                </a:lnTo>
                <a:lnTo>
                  <a:pt x="19283" y="6306"/>
                </a:lnTo>
                <a:lnTo>
                  <a:pt x="18621" y="6127"/>
                </a:lnTo>
                <a:lnTo>
                  <a:pt x="17752" y="5993"/>
                </a:lnTo>
                <a:close/>
              </a:path>
              <a:path w="21600" h="21600" extrusionOk="0">
                <a:moveTo>
                  <a:pt x="8152" y="3443"/>
                </a:moveTo>
                <a:lnTo>
                  <a:pt x="13862" y="3443"/>
                </a:lnTo>
              </a:path>
              <a:path w="21600" h="21600" extrusionOk="0">
                <a:moveTo>
                  <a:pt x="8152" y="5993"/>
                </a:moveTo>
                <a:lnTo>
                  <a:pt x="13862" y="5993"/>
                </a:lnTo>
              </a:path>
            </a:pathLst>
          </a:custGeom>
          <a:noFill/>
          <a:ln w="9525">
            <a:solidFill>
              <a:srgbClr val="000000"/>
            </a:solidFill>
            <a:miter lim="800000"/>
            <a:headEnd/>
            <a:tailEnd/>
          </a:ln>
          <a:effectLst/>
        </p:spPr>
        <p:txBody>
          <a:bodyPr/>
          <a:lstStyle/>
          <a:p>
            <a:pPr>
              <a:defRPr/>
            </a:pPr>
            <a:endParaRPr lang="ja-JP" altLang="en-US" sz="1286"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182" name="chair1"/>
          <p:cNvSpPr>
            <a:spLocks noEditPoints="1" noChangeArrowheads="1"/>
          </p:cNvSpPr>
          <p:nvPr/>
        </p:nvSpPr>
        <p:spPr bwMode="auto">
          <a:xfrm rot="10800000">
            <a:off x="5668843" y="4056702"/>
            <a:ext cx="138339" cy="164419"/>
          </a:xfrm>
          <a:custGeom>
            <a:avLst/>
            <a:gdLst>
              <a:gd name="T0" fmla="*/ 10800 w 21600"/>
              <a:gd name="T1" fmla="*/ 0 h 21600"/>
              <a:gd name="T2" fmla="*/ 21600 w 21600"/>
              <a:gd name="T3" fmla="*/ 10800 h 21600"/>
              <a:gd name="T4" fmla="*/ 10800 w 21600"/>
              <a:gd name="T5" fmla="*/ 21600 h 21600"/>
              <a:gd name="T6" fmla="*/ 0 w 21600"/>
              <a:gd name="T7" fmla="*/ 10800 h 21600"/>
              <a:gd name="T8" fmla="*/ 1593 w 21600"/>
              <a:gd name="T9" fmla="*/ 7848 h 21600"/>
              <a:gd name="T10" fmla="*/ 20317 w 21600"/>
              <a:gd name="T11" fmla="*/ 17575 h 21600"/>
            </a:gdLst>
            <a:ahLst/>
            <a:cxnLst>
              <a:cxn ang="0">
                <a:pos x="T0" y="T1"/>
              </a:cxn>
              <a:cxn ang="0">
                <a:pos x="T2" y="T3"/>
              </a:cxn>
              <a:cxn ang="0">
                <a:pos x="T4" y="T5"/>
              </a:cxn>
              <a:cxn ang="0">
                <a:pos x="T6" y="T7"/>
              </a:cxn>
            </a:cxnLst>
            <a:rect l="T8" t="T9" r="T10" b="T11"/>
            <a:pathLst>
              <a:path w="21600" h="21600" extrusionOk="0">
                <a:moveTo>
                  <a:pt x="17752" y="5993"/>
                </a:moveTo>
                <a:lnTo>
                  <a:pt x="13862" y="5993"/>
                </a:lnTo>
                <a:lnTo>
                  <a:pt x="13862" y="3443"/>
                </a:lnTo>
                <a:lnTo>
                  <a:pt x="18455" y="3443"/>
                </a:lnTo>
                <a:lnTo>
                  <a:pt x="18952" y="3443"/>
                </a:lnTo>
                <a:lnTo>
                  <a:pt x="19448" y="3354"/>
                </a:lnTo>
                <a:lnTo>
                  <a:pt x="19697" y="3220"/>
                </a:lnTo>
                <a:lnTo>
                  <a:pt x="20234" y="3041"/>
                </a:lnTo>
                <a:lnTo>
                  <a:pt x="20566" y="2817"/>
                </a:lnTo>
                <a:lnTo>
                  <a:pt x="20731" y="2460"/>
                </a:lnTo>
                <a:lnTo>
                  <a:pt x="20897" y="2102"/>
                </a:lnTo>
                <a:lnTo>
                  <a:pt x="20897" y="1744"/>
                </a:lnTo>
                <a:lnTo>
                  <a:pt x="20897" y="1431"/>
                </a:lnTo>
                <a:lnTo>
                  <a:pt x="20731" y="1073"/>
                </a:lnTo>
                <a:lnTo>
                  <a:pt x="20566" y="716"/>
                </a:lnTo>
                <a:lnTo>
                  <a:pt x="20234" y="492"/>
                </a:lnTo>
                <a:lnTo>
                  <a:pt x="19697" y="224"/>
                </a:lnTo>
                <a:lnTo>
                  <a:pt x="19448" y="134"/>
                </a:lnTo>
                <a:lnTo>
                  <a:pt x="18952" y="0"/>
                </a:lnTo>
                <a:lnTo>
                  <a:pt x="18455" y="0"/>
                </a:lnTo>
                <a:lnTo>
                  <a:pt x="10966" y="0"/>
                </a:lnTo>
                <a:lnTo>
                  <a:pt x="3641" y="0"/>
                </a:lnTo>
                <a:lnTo>
                  <a:pt x="3145" y="0"/>
                </a:lnTo>
                <a:lnTo>
                  <a:pt x="2648" y="134"/>
                </a:lnTo>
                <a:lnTo>
                  <a:pt x="2276" y="224"/>
                </a:lnTo>
                <a:lnTo>
                  <a:pt x="1945" y="492"/>
                </a:lnTo>
                <a:lnTo>
                  <a:pt x="1697" y="716"/>
                </a:lnTo>
                <a:lnTo>
                  <a:pt x="1366" y="1073"/>
                </a:lnTo>
                <a:lnTo>
                  <a:pt x="1200" y="1431"/>
                </a:lnTo>
                <a:lnTo>
                  <a:pt x="1200" y="1744"/>
                </a:lnTo>
                <a:lnTo>
                  <a:pt x="1200" y="2102"/>
                </a:lnTo>
                <a:lnTo>
                  <a:pt x="1366" y="2460"/>
                </a:lnTo>
                <a:lnTo>
                  <a:pt x="1697" y="2817"/>
                </a:lnTo>
                <a:lnTo>
                  <a:pt x="1945" y="3041"/>
                </a:lnTo>
                <a:lnTo>
                  <a:pt x="2276" y="3220"/>
                </a:lnTo>
                <a:lnTo>
                  <a:pt x="2648" y="3354"/>
                </a:lnTo>
                <a:lnTo>
                  <a:pt x="3145" y="3443"/>
                </a:lnTo>
                <a:lnTo>
                  <a:pt x="3641" y="3443"/>
                </a:lnTo>
                <a:lnTo>
                  <a:pt x="8152" y="3443"/>
                </a:lnTo>
                <a:lnTo>
                  <a:pt x="8152" y="5993"/>
                </a:lnTo>
                <a:lnTo>
                  <a:pt x="3890" y="5993"/>
                </a:lnTo>
                <a:lnTo>
                  <a:pt x="3145" y="6127"/>
                </a:lnTo>
                <a:lnTo>
                  <a:pt x="2276" y="6306"/>
                </a:lnTo>
                <a:lnTo>
                  <a:pt x="1697" y="6663"/>
                </a:lnTo>
                <a:lnTo>
                  <a:pt x="1200" y="7155"/>
                </a:lnTo>
                <a:lnTo>
                  <a:pt x="662" y="7737"/>
                </a:lnTo>
                <a:lnTo>
                  <a:pt x="166" y="8273"/>
                </a:lnTo>
                <a:lnTo>
                  <a:pt x="0" y="8989"/>
                </a:lnTo>
                <a:lnTo>
                  <a:pt x="0" y="9525"/>
                </a:lnTo>
                <a:lnTo>
                  <a:pt x="0" y="10822"/>
                </a:lnTo>
                <a:lnTo>
                  <a:pt x="0" y="15831"/>
                </a:lnTo>
                <a:lnTo>
                  <a:pt x="166" y="16547"/>
                </a:lnTo>
                <a:lnTo>
                  <a:pt x="662" y="17307"/>
                </a:lnTo>
                <a:lnTo>
                  <a:pt x="1697" y="18380"/>
                </a:lnTo>
                <a:lnTo>
                  <a:pt x="2814" y="19275"/>
                </a:lnTo>
                <a:lnTo>
                  <a:pt x="3641" y="19766"/>
                </a:lnTo>
                <a:lnTo>
                  <a:pt x="4428" y="20169"/>
                </a:lnTo>
                <a:lnTo>
                  <a:pt x="5421" y="20527"/>
                </a:lnTo>
                <a:lnTo>
                  <a:pt x="6372" y="20884"/>
                </a:lnTo>
                <a:lnTo>
                  <a:pt x="7572" y="21242"/>
                </a:lnTo>
                <a:lnTo>
                  <a:pt x="8648" y="21466"/>
                </a:lnTo>
                <a:lnTo>
                  <a:pt x="9766" y="21600"/>
                </a:lnTo>
                <a:lnTo>
                  <a:pt x="11131" y="21600"/>
                </a:lnTo>
                <a:lnTo>
                  <a:pt x="12414" y="21600"/>
                </a:lnTo>
                <a:lnTo>
                  <a:pt x="13779" y="21466"/>
                </a:lnTo>
                <a:lnTo>
                  <a:pt x="14855" y="21242"/>
                </a:lnTo>
                <a:lnTo>
                  <a:pt x="15807" y="20884"/>
                </a:lnTo>
                <a:lnTo>
                  <a:pt x="16841" y="20527"/>
                </a:lnTo>
                <a:lnTo>
                  <a:pt x="17669" y="20169"/>
                </a:lnTo>
                <a:lnTo>
                  <a:pt x="18455" y="19766"/>
                </a:lnTo>
                <a:lnTo>
                  <a:pt x="19117" y="19275"/>
                </a:lnTo>
                <a:lnTo>
                  <a:pt x="20234" y="18380"/>
                </a:lnTo>
                <a:lnTo>
                  <a:pt x="21062" y="17307"/>
                </a:lnTo>
                <a:lnTo>
                  <a:pt x="21600" y="16547"/>
                </a:lnTo>
                <a:lnTo>
                  <a:pt x="21600" y="15831"/>
                </a:lnTo>
                <a:lnTo>
                  <a:pt x="21600" y="10733"/>
                </a:lnTo>
                <a:lnTo>
                  <a:pt x="21600" y="9525"/>
                </a:lnTo>
                <a:lnTo>
                  <a:pt x="21600" y="8989"/>
                </a:lnTo>
                <a:lnTo>
                  <a:pt x="21434" y="8273"/>
                </a:lnTo>
                <a:lnTo>
                  <a:pt x="21062" y="7737"/>
                </a:lnTo>
                <a:lnTo>
                  <a:pt x="20566" y="7155"/>
                </a:lnTo>
                <a:lnTo>
                  <a:pt x="19903" y="6663"/>
                </a:lnTo>
                <a:lnTo>
                  <a:pt x="19283" y="6306"/>
                </a:lnTo>
                <a:lnTo>
                  <a:pt x="18621" y="6127"/>
                </a:lnTo>
                <a:lnTo>
                  <a:pt x="17752" y="5993"/>
                </a:lnTo>
                <a:close/>
              </a:path>
              <a:path w="21600" h="21600" extrusionOk="0">
                <a:moveTo>
                  <a:pt x="8152" y="3443"/>
                </a:moveTo>
                <a:lnTo>
                  <a:pt x="13862" y="3443"/>
                </a:lnTo>
              </a:path>
              <a:path w="21600" h="21600" extrusionOk="0">
                <a:moveTo>
                  <a:pt x="8152" y="5993"/>
                </a:moveTo>
                <a:lnTo>
                  <a:pt x="13862" y="5993"/>
                </a:lnTo>
              </a:path>
            </a:pathLst>
          </a:custGeom>
          <a:noFill/>
          <a:ln w="9525">
            <a:solidFill>
              <a:srgbClr val="000000"/>
            </a:solidFill>
            <a:miter lim="800000"/>
            <a:headEnd/>
            <a:tailEnd/>
          </a:ln>
          <a:effectLst/>
        </p:spPr>
        <p:txBody>
          <a:bodyPr/>
          <a:lstStyle/>
          <a:p>
            <a:pPr>
              <a:defRPr/>
            </a:pPr>
            <a:endParaRPr lang="ja-JP" altLang="en-US" sz="1286"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183" name="chair1"/>
          <p:cNvSpPr>
            <a:spLocks noEditPoints="1" noChangeArrowheads="1"/>
          </p:cNvSpPr>
          <p:nvPr/>
        </p:nvSpPr>
        <p:spPr bwMode="auto">
          <a:xfrm rot="10800000">
            <a:off x="5893648" y="4054871"/>
            <a:ext cx="138339" cy="164419"/>
          </a:xfrm>
          <a:custGeom>
            <a:avLst/>
            <a:gdLst>
              <a:gd name="T0" fmla="*/ 10800 w 21600"/>
              <a:gd name="T1" fmla="*/ 0 h 21600"/>
              <a:gd name="T2" fmla="*/ 21600 w 21600"/>
              <a:gd name="T3" fmla="*/ 10800 h 21600"/>
              <a:gd name="T4" fmla="*/ 10800 w 21600"/>
              <a:gd name="T5" fmla="*/ 21600 h 21600"/>
              <a:gd name="T6" fmla="*/ 0 w 21600"/>
              <a:gd name="T7" fmla="*/ 10800 h 21600"/>
              <a:gd name="T8" fmla="*/ 1593 w 21600"/>
              <a:gd name="T9" fmla="*/ 7848 h 21600"/>
              <a:gd name="T10" fmla="*/ 20317 w 21600"/>
              <a:gd name="T11" fmla="*/ 17575 h 21600"/>
            </a:gdLst>
            <a:ahLst/>
            <a:cxnLst>
              <a:cxn ang="0">
                <a:pos x="T0" y="T1"/>
              </a:cxn>
              <a:cxn ang="0">
                <a:pos x="T2" y="T3"/>
              </a:cxn>
              <a:cxn ang="0">
                <a:pos x="T4" y="T5"/>
              </a:cxn>
              <a:cxn ang="0">
                <a:pos x="T6" y="T7"/>
              </a:cxn>
            </a:cxnLst>
            <a:rect l="T8" t="T9" r="T10" b="T11"/>
            <a:pathLst>
              <a:path w="21600" h="21600" extrusionOk="0">
                <a:moveTo>
                  <a:pt x="17752" y="5993"/>
                </a:moveTo>
                <a:lnTo>
                  <a:pt x="13862" y="5993"/>
                </a:lnTo>
                <a:lnTo>
                  <a:pt x="13862" y="3443"/>
                </a:lnTo>
                <a:lnTo>
                  <a:pt x="18455" y="3443"/>
                </a:lnTo>
                <a:lnTo>
                  <a:pt x="18952" y="3443"/>
                </a:lnTo>
                <a:lnTo>
                  <a:pt x="19448" y="3354"/>
                </a:lnTo>
                <a:lnTo>
                  <a:pt x="19697" y="3220"/>
                </a:lnTo>
                <a:lnTo>
                  <a:pt x="20234" y="3041"/>
                </a:lnTo>
                <a:lnTo>
                  <a:pt x="20566" y="2817"/>
                </a:lnTo>
                <a:lnTo>
                  <a:pt x="20731" y="2460"/>
                </a:lnTo>
                <a:lnTo>
                  <a:pt x="20897" y="2102"/>
                </a:lnTo>
                <a:lnTo>
                  <a:pt x="20897" y="1744"/>
                </a:lnTo>
                <a:lnTo>
                  <a:pt x="20897" y="1431"/>
                </a:lnTo>
                <a:lnTo>
                  <a:pt x="20731" y="1073"/>
                </a:lnTo>
                <a:lnTo>
                  <a:pt x="20566" y="716"/>
                </a:lnTo>
                <a:lnTo>
                  <a:pt x="20234" y="492"/>
                </a:lnTo>
                <a:lnTo>
                  <a:pt x="19697" y="224"/>
                </a:lnTo>
                <a:lnTo>
                  <a:pt x="19448" y="134"/>
                </a:lnTo>
                <a:lnTo>
                  <a:pt x="18952" y="0"/>
                </a:lnTo>
                <a:lnTo>
                  <a:pt x="18455" y="0"/>
                </a:lnTo>
                <a:lnTo>
                  <a:pt x="10966" y="0"/>
                </a:lnTo>
                <a:lnTo>
                  <a:pt x="3641" y="0"/>
                </a:lnTo>
                <a:lnTo>
                  <a:pt x="3145" y="0"/>
                </a:lnTo>
                <a:lnTo>
                  <a:pt x="2648" y="134"/>
                </a:lnTo>
                <a:lnTo>
                  <a:pt x="2276" y="224"/>
                </a:lnTo>
                <a:lnTo>
                  <a:pt x="1945" y="492"/>
                </a:lnTo>
                <a:lnTo>
                  <a:pt x="1697" y="716"/>
                </a:lnTo>
                <a:lnTo>
                  <a:pt x="1366" y="1073"/>
                </a:lnTo>
                <a:lnTo>
                  <a:pt x="1200" y="1431"/>
                </a:lnTo>
                <a:lnTo>
                  <a:pt x="1200" y="1744"/>
                </a:lnTo>
                <a:lnTo>
                  <a:pt x="1200" y="2102"/>
                </a:lnTo>
                <a:lnTo>
                  <a:pt x="1366" y="2460"/>
                </a:lnTo>
                <a:lnTo>
                  <a:pt x="1697" y="2817"/>
                </a:lnTo>
                <a:lnTo>
                  <a:pt x="1945" y="3041"/>
                </a:lnTo>
                <a:lnTo>
                  <a:pt x="2276" y="3220"/>
                </a:lnTo>
                <a:lnTo>
                  <a:pt x="2648" y="3354"/>
                </a:lnTo>
                <a:lnTo>
                  <a:pt x="3145" y="3443"/>
                </a:lnTo>
                <a:lnTo>
                  <a:pt x="3641" y="3443"/>
                </a:lnTo>
                <a:lnTo>
                  <a:pt x="8152" y="3443"/>
                </a:lnTo>
                <a:lnTo>
                  <a:pt x="8152" y="5993"/>
                </a:lnTo>
                <a:lnTo>
                  <a:pt x="3890" y="5993"/>
                </a:lnTo>
                <a:lnTo>
                  <a:pt x="3145" y="6127"/>
                </a:lnTo>
                <a:lnTo>
                  <a:pt x="2276" y="6306"/>
                </a:lnTo>
                <a:lnTo>
                  <a:pt x="1697" y="6663"/>
                </a:lnTo>
                <a:lnTo>
                  <a:pt x="1200" y="7155"/>
                </a:lnTo>
                <a:lnTo>
                  <a:pt x="662" y="7737"/>
                </a:lnTo>
                <a:lnTo>
                  <a:pt x="166" y="8273"/>
                </a:lnTo>
                <a:lnTo>
                  <a:pt x="0" y="8989"/>
                </a:lnTo>
                <a:lnTo>
                  <a:pt x="0" y="9525"/>
                </a:lnTo>
                <a:lnTo>
                  <a:pt x="0" y="10822"/>
                </a:lnTo>
                <a:lnTo>
                  <a:pt x="0" y="15831"/>
                </a:lnTo>
                <a:lnTo>
                  <a:pt x="166" y="16547"/>
                </a:lnTo>
                <a:lnTo>
                  <a:pt x="662" y="17307"/>
                </a:lnTo>
                <a:lnTo>
                  <a:pt x="1697" y="18380"/>
                </a:lnTo>
                <a:lnTo>
                  <a:pt x="2814" y="19275"/>
                </a:lnTo>
                <a:lnTo>
                  <a:pt x="3641" y="19766"/>
                </a:lnTo>
                <a:lnTo>
                  <a:pt x="4428" y="20169"/>
                </a:lnTo>
                <a:lnTo>
                  <a:pt x="5421" y="20527"/>
                </a:lnTo>
                <a:lnTo>
                  <a:pt x="6372" y="20884"/>
                </a:lnTo>
                <a:lnTo>
                  <a:pt x="7572" y="21242"/>
                </a:lnTo>
                <a:lnTo>
                  <a:pt x="8648" y="21466"/>
                </a:lnTo>
                <a:lnTo>
                  <a:pt x="9766" y="21600"/>
                </a:lnTo>
                <a:lnTo>
                  <a:pt x="11131" y="21600"/>
                </a:lnTo>
                <a:lnTo>
                  <a:pt x="12414" y="21600"/>
                </a:lnTo>
                <a:lnTo>
                  <a:pt x="13779" y="21466"/>
                </a:lnTo>
                <a:lnTo>
                  <a:pt x="14855" y="21242"/>
                </a:lnTo>
                <a:lnTo>
                  <a:pt x="15807" y="20884"/>
                </a:lnTo>
                <a:lnTo>
                  <a:pt x="16841" y="20527"/>
                </a:lnTo>
                <a:lnTo>
                  <a:pt x="17669" y="20169"/>
                </a:lnTo>
                <a:lnTo>
                  <a:pt x="18455" y="19766"/>
                </a:lnTo>
                <a:lnTo>
                  <a:pt x="19117" y="19275"/>
                </a:lnTo>
                <a:lnTo>
                  <a:pt x="20234" y="18380"/>
                </a:lnTo>
                <a:lnTo>
                  <a:pt x="21062" y="17307"/>
                </a:lnTo>
                <a:lnTo>
                  <a:pt x="21600" y="16547"/>
                </a:lnTo>
                <a:lnTo>
                  <a:pt x="21600" y="15831"/>
                </a:lnTo>
                <a:lnTo>
                  <a:pt x="21600" y="10733"/>
                </a:lnTo>
                <a:lnTo>
                  <a:pt x="21600" y="9525"/>
                </a:lnTo>
                <a:lnTo>
                  <a:pt x="21600" y="8989"/>
                </a:lnTo>
                <a:lnTo>
                  <a:pt x="21434" y="8273"/>
                </a:lnTo>
                <a:lnTo>
                  <a:pt x="21062" y="7737"/>
                </a:lnTo>
                <a:lnTo>
                  <a:pt x="20566" y="7155"/>
                </a:lnTo>
                <a:lnTo>
                  <a:pt x="19903" y="6663"/>
                </a:lnTo>
                <a:lnTo>
                  <a:pt x="19283" y="6306"/>
                </a:lnTo>
                <a:lnTo>
                  <a:pt x="18621" y="6127"/>
                </a:lnTo>
                <a:lnTo>
                  <a:pt x="17752" y="5993"/>
                </a:lnTo>
                <a:close/>
              </a:path>
              <a:path w="21600" h="21600" extrusionOk="0">
                <a:moveTo>
                  <a:pt x="8152" y="3443"/>
                </a:moveTo>
                <a:lnTo>
                  <a:pt x="13862" y="3443"/>
                </a:lnTo>
              </a:path>
              <a:path w="21600" h="21600" extrusionOk="0">
                <a:moveTo>
                  <a:pt x="8152" y="5993"/>
                </a:moveTo>
                <a:lnTo>
                  <a:pt x="13862" y="5993"/>
                </a:lnTo>
              </a:path>
            </a:pathLst>
          </a:custGeom>
          <a:noFill/>
          <a:ln w="9525">
            <a:solidFill>
              <a:srgbClr val="000000"/>
            </a:solidFill>
            <a:miter lim="800000"/>
            <a:headEnd/>
            <a:tailEnd/>
          </a:ln>
          <a:effectLst/>
        </p:spPr>
        <p:txBody>
          <a:bodyPr/>
          <a:lstStyle/>
          <a:p>
            <a:pPr>
              <a:defRPr/>
            </a:pPr>
            <a:endParaRPr lang="ja-JP" altLang="en-US" sz="1286"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184" name="chair1"/>
          <p:cNvSpPr>
            <a:spLocks noEditPoints="1" noChangeArrowheads="1"/>
          </p:cNvSpPr>
          <p:nvPr/>
        </p:nvSpPr>
        <p:spPr bwMode="auto">
          <a:xfrm rot="10800000">
            <a:off x="5448884" y="4057343"/>
            <a:ext cx="138339" cy="164419"/>
          </a:xfrm>
          <a:custGeom>
            <a:avLst/>
            <a:gdLst>
              <a:gd name="T0" fmla="*/ 10800 w 21600"/>
              <a:gd name="T1" fmla="*/ 0 h 21600"/>
              <a:gd name="T2" fmla="*/ 21600 w 21600"/>
              <a:gd name="T3" fmla="*/ 10800 h 21600"/>
              <a:gd name="T4" fmla="*/ 10800 w 21600"/>
              <a:gd name="T5" fmla="*/ 21600 h 21600"/>
              <a:gd name="T6" fmla="*/ 0 w 21600"/>
              <a:gd name="T7" fmla="*/ 10800 h 21600"/>
              <a:gd name="T8" fmla="*/ 1593 w 21600"/>
              <a:gd name="T9" fmla="*/ 7848 h 21600"/>
              <a:gd name="T10" fmla="*/ 20317 w 21600"/>
              <a:gd name="T11" fmla="*/ 17575 h 21600"/>
            </a:gdLst>
            <a:ahLst/>
            <a:cxnLst>
              <a:cxn ang="0">
                <a:pos x="T0" y="T1"/>
              </a:cxn>
              <a:cxn ang="0">
                <a:pos x="T2" y="T3"/>
              </a:cxn>
              <a:cxn ang="0">
                <a:pos x="T4" y="T5"/>
              </a:cxn>
              <a:cxn ang="0">
                <a:pos x="T6" y="T7"/>
              </a:cxn>
            </a:cxnLst>
            <a:rect l="T8" t="T9" r="T10" b="T11"/>
            <a:pathLst>
              <a:path w="21600" h="21600" extrusionOk="0">
                <a:moveTo>
                  <a:pt x="17752" y="5993"/>
                </a:moveTo>
                <a:lnTo>
                  <a:pt x="13862" y="5993"/>
                </a:lnTo>
                <a:lnTo>
                  <a:pt x="13862" y="3443"/>
                </a:lnTo>
                <a:lnTo>
                  <a:pt x="18455" y="3443"/>
                </a:lnTo>
                <a:lnTo>
                  <a:pt x="18952" y="3443"/>
                </a:lnTo>
                <a:lnTo>
                  <a:pt x="19448" y="3354"/>
                </a:lnTo>
                <a:lnTo>
                  <a:pt x="19697" y="3220"/>
                </a:lnTo>
                <a:lnTo>
                  <a:pt x="20234" y="3041"/>
                </a:lnTo>
                <a:lnTo>
                  <a:pt x="20566" y="2817"/>
                </a:lnTo>
                <a:lnTo>
                  <a:pt x="20731" y="2460"/>
                </a:lnTo>
                <a:lnTo>
                  <a:pt x="20897" y="2102"/>
                </a:lnTo>
                <a:lnTo>
                  <a:pt x="20897" y="1744"/>
                </a:lnTo>
                <a:lnTo>
                  <a:pt x="20897" y="1431"/>
                </a:lnTo>
                <a:lnTo>
                  <a:pt x="20731" y="1073"/>
                </a:lnTo>
                <a:lnTo>
                  <a:pt x="20566" y="716"/>
                </a:lnTo>
                <a:lnTo>
                  <a:pt x="20234" y="492"/>
                </a:lnTo>
                <a:lnTo>
                  <a:pt x="19697" y="224"/>
                </a:lnTo>
                <a:lnTo>
                  <a:pt x="19448" y="134"/>
                </a:lnTo>
                <a:lnTo>
                  <a:pt x="18952" y="0"/>
                </a:lnTo>
                <a:lnTo>
                  <a:pt x="18455" y="0"/>
                </a:lnTo>
                <a:lnTo>
                  <a:pt x="10966" y="0"/>
                </a:lnTo>
                <a:lnTo>
                  <a:pt x="3641" y="0"/>
                </a:lnTo>
                <a:lnTo>
                  <a:pt x="3145" y="0"/>
                </a:lnTo>
                <a:lnTo>
                  <a:pt x="2648" y="134"/>
                </a:lnTo>
                <a:lnTo>
                  <a:pt x="2276" y="224"/>
                </a:lnTo>
                <a:lnTo>
                  <a:pt x="1945" y="492"/>
                </a:lnTo>
                <a:lnTo>
                  <a:pt x="1697" y="716"/>
                </a:lnTo>
                <a:lnTo>
                  <a:pt x="1366" y="1073"/>
                </a:lnTo>
                <a:lnTo>
                  <a:pt x="1200" y="1431"/>
                </a:lnTo>
                <a:lnTo>
                  <a:pt x="1200" y="1744"/>
                </a:lnTo>
                <a:lnTo>
                  <a:pt x="1200" y="2102"/>
                </a:lnTo>
                <a:lnTo>
                  <a:pt x="1366" y="2460"/>
                </a:lnTo>
                <a:lnTo>
                  <a:pt x="1697" y="2817"/>
                </a:lnTo>
                <a:lnTo>
                  <a:pt x="1945" y="3041"/>
                </a:lnTo>
                <a:lnTo>
                  <a:pt x="2276" y="3220"/>
                </a:lnTo>
                <a:lnTo>
                  <a:pt x="2648" y="3354"/>
                </a:lnTo>
                <a:lnTo>
                  <a:pt x="3145" y="3443"/>
                </a:lnTo>
                <a:lnTo>
                  <a:pt x="3641" y="3443"/>
                </a:lnTo>
                <a:lnTo>
                  <a:pt x="8152" y="3443"/>
                </a:lnTo>
                <a:lnTo>
                  <a:pt x="8152" y="5993"/>
                </a:lnTo>
                <a:lnTo>
                  <a:pt x="3890" y="5993"/>
                </a:lnTo>
                <a:lnTo>
                  <a:pt x="3145" y="6127"/>
                </a:lnTo>
                <a:lnTo>
                  <a:pt x="2276" y="6306"/>
                </a:lnTo>
                <a:lnTo>
                  <a:pt x="1697" y="6663"/>
                </a:lnTo>
                <a:lnTo>
                  <a:pt x="1200" y="7155"/>
                </a:lnTo>
                <a:lnTo>
                  <a:pt x="662" y="7737"/>
                </a:lnTo>
                <a:lnTo>
                  <a:pt x="166" y="8273"/>
                </a:lnTo>
                <a:lnTo>
                  <a:pt x="0" y="8989"/>
                </a:lnTo>
                <a:lnTo>
                  <a:pt x="0" y="9525"/>
                </a:lnTo>
                <a:lnTo>
                  <a:pt x="0" y="10822"/>
                </a:lnTo>
                <a:lnTo>
                  <a:pt x="0" y="15831"/>
                </a:lnTo>
                <a:lnTo>
                  <a:pt x="166" y="16547"/>
                </a:lnTo>
                <a:lnTo>
                  <a:pt x="662" y="17307"/>
                </a:lnTo>
                <a:lnTo>
                  <a:pt x="1697" y="18380"/>
                </a:lnTo>
                <a:lnTo>
                  <a:pt x="2814" y="19275"/>
                </a:lnTo>
                <a:lnTo>
                  <a:pt x="3641" y="19766"/>
                </a:lnTo>
                <a:lnTo>
                  <a:pt x="4428" y="20169"/>
                </a:lnTo>
                <a:lnTo>
                  <a:pt x="5421" y="20527"/>
                </a:lnTo>
                <a:lnTo>
                  <a:pt x="6372" y="20884"/>
                </a:lnTo>
                <a:lnTo>
                  <a:pt x="7572" y="21242"/>
                </a:lnTo>
                <a:lnTo>
                  <a:pt x="8648" y="21466"/>
                </a:lnTo>
                <a:lnTo>
                  <a:pt x="9766" y="21600"/>
                </a:lnTo>
                <a:lnTo>
                  <a:pt x="11131" y="21600"/>
                </a:lnTo>
                <a:lnTo>
                  <a:pt x="12414" y="21600"/>
                </a:lnTo>
                <a:lnTo>
                  <a:pt x="13779" y="21466"/>
                </a:lnTo>
                <a:lnTo>
                  <a:pt x="14855" y="21242"/>
                </a:lnTo>
                <a:lnTo>
                  <a:pt x="15807" y="20884"/>
                </a:lnTo>
                <a:lnTo>
                  <a:pt x="16841" y="20527"/>
                </a:lnTo>
                <a:lnTo>
                  <a:pt x="17669" y="20169"/>
                </a:lnTo>
                <a:lnTo>
                  <a:pt x="18455" y="19766"/>
                </a:lnTo>
                <a:lnTo>
                  <a:pt x="19117" y="19275"/>
                </a:lnTo>
                <a:lnTo>
                  <a:pt x="20234" y="18380"/>
                </a:lnTo>
                <a:lnTo>
                  <a:pt x="21062" y="17307"/>
                </a:lnTo>
                <a:lnTo>
                  <a:pt x="21600" y="16547"/>
                </a:lnTo>
                <a:lnTo>
                  <a:pt x="21600" y="15831"/>
                </a:lnTo>
                <a:lnTo>
                  <a:pt x="21600" y="10733"/>
                </a:lnTo>
                <a:lnTo>
                  <a:pt x="21600" y="9525"/>
                </a:lnTo>
                <a:lnTo>
                  <a:pt x="21600" y="8989"/>
                </a:lnTo>
                <a:lnTo>
                  <a:pt x="21434" y="8273"/>
                </a:lnTo>
                <a:lnTo>
                  <a:pt x="21062" y="7737"/>
                </a:lnTo>
                <a:lnTo>
                  <a:pt x="20566" y="7155"/>
                </a:lnTo>
                <a:lnTo>
                  <a:pt x="19903" y="6663"/>
                </a:lnTo>
                <a:lnTo>
                  <a:pt x="19283" y="6306"/>
                </a:lnTo>
                <a:lnTo>
                  <a:pt x="18621" y="6127"/>
                </a:lnTo>
                <a:lnTo>
                  <a:pt x="17752" y="5993"/>
                </a:lnTo>
                <a:close/>
              </a:path>
              <a:path w="21600" h="21600" extrusionOk="0">
                <a:moveTo>
                  <a:pt x="8152" y="3443"/>
                </a:moveTo>
                <a:lnTo>
                  <a:pt x="13862" y="3443"/>
                </a:lnTo>
              </a:path>
              <a:path w="21600" h="21600" extrusionOk="0">
                <a:moveTo>
                  <a:pt x="8152" y="5993"/>
                </a:moveTo>
                <a:lnTo>
                  <a:pt x="13862" y="5993"/>
                </a:lnTo>
              </a:path>
            </a:pathLst>
          </a:custGeom>
          <a:noFill/>
          <a:ln w="9525">
            <a:solidFill>
              <a:srgbClr val="000000"/>
            </a:solidFill>
            <a:miter lim="800000"/>
            <a:headEnd/>
            <a:tailEnd/>
          </a:ln>
          <a:effectLst/>
        </p:spPr>
        <p:txBody>
          <a:bodyPr/>
          <a:lstStyle/>
          <a:p>
            <a:pPr>
              <a:defRPr/>
            </a:pPr>
            <a:endParaRPr lang="ja-JP" altLang="en-US" sz="1286"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185" name="chair1"/>
          <p:cNvSpPr>
            <a:spLocks noEditPoints="1" noChangeArrowheads="1"/>
          </p:cNvSpPr>
          <p:nvPr/>
        </p:nvSpPr>
        <p:spPr bwMode="auto">
          <a:xfrm rot="10800000">
            <a:off x="5679704" y="4303938"/>
            <a:ext cx="138339" cy="164419"/>
          </a:xfrm>
          <a:custGeom>
            <a:avLst/>
            <a:gdLst>
              <a:gd name="T0" fmla="*/ 10800 w 21600"/>
              <a:gd name="T1" fmla="*/ 0 h 21600"/>
              <a:gd name="T2" fmla="*/ 21600 w 21600"/>
              <a:gd name="T3" fmla="*/ 10800 h 21600"/>
              <a:gd name="T4" fmla="*/ 10800 w 21600"/>
              <a:gd name="T5" fmla="*/ 21600 h 21600"/>
              <a:gd name="T6" fmla="*/ 0 w 21600"/>
              <a:gd name="T7" fmla="*/ 10800 h 21600"/>
              <a:gd name="T8" fmla="*/ 1593 w 21600"/>
              <a:gd name="T9" fmla="*/ 7848 h 21600"/>
              <a:gd name="T10" fmla="*/ 20317 w 21600"/>
              <a:gd name="T11" fmla="*/ 17575 h 21600"/>
            </a:gdLst>
            <a:ahLst/>
            <a:cxnLst>
              <a:cxn ang="0">
                <a:pos x="T0" y="T1"/>
              </a:cxn>
              <a:cxn ang="0">
                <a:pos x="T2" y="T3"/>
              </a:cxn>
              <a:cxn ang="0">
                <a:pos x="T4" y="T5"/>
              </a:cxn>
              <a:cxn ang="0">
                <a:pos x="T6" y="T7"/>
              </a:cxn>
            </a:cxnLst>
            <a:rect l="T8" t="T9" r="T10" b="T11"/>
            <a:pathLst>
              <a:path w="21600" h="21600" extrusionOk="0">
                <a:moveTo>
                  <a:pt x="17752" y="5993"/>
                </a:moveTo>
                <a:lnTo>
                  <a:pt x="13862" y="5993"/>
                </a:lnTo>
                <a:lnTo>
                  <a:pt x="13862" y="3443"/>
                </a:lnTo>
                <a:lnTo>
                  <a:pt x="18455" y="3443"/>
                </a:lnTo>
                <a:lnTo>
                  <a:pt x="18952" y="3443"/>
                </a:lnTo>
                <a:lnTo>
                  <a:pt x="19448" y="3354"/>
                </a:lnTo>
                <a:lnTo>
                  <a:pt x="19697" y="3220"/>
                </a:lnTo>
                <a:lnTo>
                  <a:pt x="20234" y="3041"/>
                </a:lnTo>
                <a:lnTo>
                  <a:pt x="20566" y="2817"/>
                </a:lnTo>
                <a:lnTo>
                  <a:pt x="20731" y="2460"/>
                </a:lnTo>
                <a:lnTo>
                  <a:pt x="20897" y="2102"/>
                </a:lnTo>
                <a:lnTo>
                  <a:pt x="20897" y="1744"/>
                </a:lnTo>
                <a:lnTo>
                  <a:pt x="20897" y="1431"/>
                </a:lnTo>
                <a:lnTo>
                  <a:pt x="20731" y="1073"/>
                </a:lnTo>
                <a:lnTo>
                  <a:pt x="20566" y="716"/>
                </a:lnTo>
                <a:lnTo>
                  <a:pt x="20234" y="492"/>
                </a:lnTo>
                <a:lnTo>
                  <a:pt x="19697" y="224"/>
                </a:lnTo>
                <a:lnTo>
                  <a:pt x="19448" y="134"/>
                </a:lnTo>
                <a:lnTo>
                  <a:pt x="18952" y="0"/>
                </a:lnTo>
                <a:lnTo>
                  <a:pt x="18455" y="0"/>
                </a:lnTo>
                <a:lnTo>
                  <a:pt x="10966" y="0"/>
                </a:lnTo>
                <a:lnTo>
                  <a:pt x="3641" y="0"/>
                </a:lnTo>
                <a:lnTo>
                  <a:pt x="3145" y="0"/>
                </a:lnTo>
                <a:lnTo>
                  <a:pt x="2648" y="134"/>
                </a:lnTo>
                <a:lnTo>
                  <a:pt x="2276" y="224"/>
                </a:lnTo>
                <a:lnTo>
                  <a:pt x="1945" y="492"/>
                </a:lnTo>
                <a:lnTo>
                  <a:pt x="1697" y="716"/>
                </a:lnTo>
                <a:lnTo>
                  <a:pt x="1366" y="1073"/>
                </a:lnTo>
                <a:lnTo>
                  <a:pt x="1200" y="1431"/>
                </a:lnTo>
                <a:lnTo>
                  <a:pt x="1200" y="1744"/>
                </a:lnTo>
                <a:lnTo>
                  <a:pt x="1200" y="2102"/>
                </a:lnTo>
                <a:lnTo>
                  <a:pt x="1366" y="2460"/>
                </a:lnTo>
                <a:lnTo>
                  <a:pt x="1697" y="2817"/>
                </a:lnTo>
                <a:lnTo>
                  <a:pt x="1945" y="3041"/>
                </a:lnTo>
                <a:lnTo>
                  <a:pt x="2276" y="3220"/>
                </a:lnTo>
                <a:lnTo>
                  <a:pt x="2648" y="3354"/>
                </a:lnTo>
                <a:lnTo>
                  <a:pt x="3145" y="3443"/>
                </a:lnTo>
                <a:lnTo>
                  <a:pt x="3641" y="3443"/>
                </a:lnTo>
                <a:lnTo>
                  <a:pt x="8152" y="3443"/>
                </a:lnTo>
                <a:lnTo>
                  <a:pt x="8152" y="5993"/>
                </a:lnTo>
                <a:lnTo>
                  <a:pt x="3890" y="5993"/>
                </a:lnTo>
                <a:lnTo>
                  <a:pt x="3145" y="6127"/>
                </a:lnTo>
                <a:lnTo>
                  <a:pt x="2276" y="6306"/>
                </a:lnTo>
                <a:lnTo>
                  <a:pt x="1697" y="6663"/>
                </a:lnTo>
                <a:lnTo>
                  <a:pt x="1200" y="7155"/>
                </a:lnTo>
                <a:lnTo>
                  <a:pt x="662" y="7737"/>
                </a:lnTo>
                <a:lnTo>
                  <a:pt x="166" y="8273"/>
                </a:lnTo>
                <a:lnTo>
                  <a:pt x="0" y="8989"/>
                </a:lnTo>
                <a:lnTo>
                  <a:pt x="0" y="9525"/>
                </a:lnTo>
                <a:lnTo>
                  <a:pt x="0" y="10822"/>
                </a:lnTo>
                <a:lnTo>
                  <a:pt x="0" y="15831"/>
                </a:lnTo>
                <a:lnTo>
                  <a:pt x="166" y="16547"/>
                </a:lnTo>
                <a:lnTo>
                  <a:pt x="662" y="17307"/>
                </a:lnTo>
                <a:lnTo>
                  <a:pt x="1697" y="18380"/>
                </a:lnTo>
                <a:lnTo>
                  <a:pt x="2814" y="19275"/>
                </a:lnTo>
                <a:lnTo>
                  <a:pt x="3641" y="19766"/>
                </a:lnTo>
                <a:lnTo>
                  <a:pt x="4428" y="20169"/>
                </a:lnTo>
                <a:lnTo>
                  <a:pt x="5421" y="20527"/>
                </a:lnTo>
                <a:lnTo>
                  <a:pt x="6372" y="20884"/>
                </a:lnTo>
                <a:lnTo>
                  <a:pt x="7572" y="21242"/>
                </a:lnTo>
                <a:lnTo>
                  <a:pt x="8648" y="21466"/>
                </a:lnTo>
                <a:lnTo>
                  <a:pt x="9766" y="21600"/>
                </a:lnTo>
                <a:lnTo>
                  <a:pt x="11131" y="21600"/>
                </a:lnTo>
                <a:lnTo>
                  <a:pt x="12414" y="21600"/>
                </a:lnTo>
                <a:lnTo>
                  <a:pt x="13779" y="21466"/>
                </a:lnTo>
                <a:lnTo>
                  <a:pt x="14855" y="21242"/>
                </a:lnTo>
                <a:lnTo>
                  <a:pt x="15807" y="20884"/>
                </a:lnTo>
                <a:lnTo>
                  <a:pt x="16841" y="20527"/>
                </a:lnTo>
                <a:lnTo>
                  <a:pt x="17669" y="20169"/>
                </a:lnTo>
                <a:lnTo>
                  <a:pt x="18455" y="19766"/>
                </a:lnTo>
                <a:lnTo>
                  <a:pt x="19117" y="19275"/>
                </a:lnTo>
                <a:lnTo>
                  <a:pt x="20234" y="18380"/>
                </a:lnTo>
                <a:lnTo>
                  <a:pt x="21062" y="17307"/>
                </a:lnTo>
                <a:lnTo>
                  <a:pt x="21600" y="16547"/>
                </a:lnTo>
                <a:lnTo>
                  <a:pt x="21600" y="15831"/>
                </a:lnTo>
                <a:lnTo>
                  <a:pt x="21600" y="10733"/>
                </a:lnTo>
                <a:lnTo>
                  <a:pt x="21600" y="9525"/>
                </a:lnTo>
                <a:lnTo>
                  <a:pt x="21600" y="8989"/>
                </a:lnTo>
                <a:lnTo>
                  <a:pt x="21434" y="8273"/>
                </a:lnTo>
                <a:lnTo>
                  <a:pt x="21062" y="7737"/>
                </a:lnTo>
                <a:lnTo>
                  <a:pt x="20566" y="7155"/>
                </a:lnTo>
                <a:lnTo>
                  <a:pt x="19903" y="6663"/>
                </a:lnTo>
                <a:lnTo>
                  <a:pt x="19283" y="6306"/>
                </a:lnTo>
                <a:lnTo>
                  <a:pt x="18621" y="6127"/>
                </a:lnTo>
                <a:lnTo>
                  <a:pt x="17752" y="5993"/>
                </a:lnTo>
                <a:close/>
              </a:path>
              <a:path w="21600" h="21600" extrusionOk="0">
                <a:moveTo>
                  <a:pt x="8152" y="3443"/>
                </a:moveTo>
                <a:lnTo>
                  <a:pt x="13862" y="3443"/>
                </a:lnTo>
              </a:path>
              <a:path w="21600" h="21600" extrusionOk="0">
                <a:moveTo>
                  <a:pt x="8152" y="5993"/>
                </a:moveTo>
                <a:lnTo>
                  <a:pt x="13862" y="5993"/>
                </a:lnTo>
              </a:path>
            </a:pathLst>
          </a:custGeom>
          <a:noFill/>
          <a:ln w="9525">
            <a:solidFill>
              <a:srgbClr val="000000"/>
            </a:solidFill>
            <a:miter lim="800000"/>
            <a:headEnd/>
            <a:tailEnd/>
          </a:ln>
          <a:effectLst/>
        </p:spPr>
        <p:txBody>
          <a:bodyPr/>
          <a:lstStyle/>
          <a:p>
            <a:pPr>
              <a:defRPr/>
            </a:pPr>
            <a:endParaRPr lang="ja-JP" altLang="en-US" sz="1286"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186" name="chair1"/>
          <p:cNvSpPr>
            <a:spLocks noEditPoints="1" noChangeArrowheads="1"/>
          </p:cNvSpPr>
          <p:nvPr/>
        </p:nvSpPr>
        <p:spPr bwMode="auto">
          <a:xfrm rot="10800000">
            <a:off x="5904509" y="4302107"/>
            <a:ext cx="138339" cy="164419"/>
          </a:xfrm>
          <a:custGeom>
            <a:avLst/>
            <a:gdLst>
              <a:gd name="T0" fmla="*/ 10800 w 21600"/>
              <a:gd name="T1" fmla="*/ 0 h 21600"/>
              <a:gd name="T2" fmla="*/ 21600 w 21600"/>
              <a:gd name="T3" fmla="*/ 10800 h 21600"/>
              <a:gd name="T4" fmla="*/ 10800 w 21600"/>
              <a:gd name="T5" fmla="*/ 21600 h 21600"/>
              <a:gd name="T6" fmla="*/ 0 w 21600"/>
              <a:gd name="T7" fmla="*/ 10800 h 21600"/>
              <a:gd name="T8" fmla="*/ 1593 w 21600"/>
              <a:gd name="T9" fmla="*/ 7848 h 21600"/>
              <a:gd name="T10" fmla="*/ 20317 w 21600"/>
              <a:gd name="T11" fmla="*/ 17575 h 21600"/>
            </a:gdLst>
            <a:ahLst/>
            <a:cxnLst>
              <a:cxn ang="0">
                <a:pos x="T0" y="T1"/>
              </a:cxn>
              <a:cxn ang="0">
                <a:pos x="T2" y="T3"/>
              </a:cxn>
              <a:cxn ang="0">
                <a:pos x="T4" y="T5"/>
              </a:cxn>
              <a:cxn ang="0">
                <a:pos x="T6" y="T7"/>
              </a:cxn>
            </a:cxnLst>
            <a:rect l="T8" t="T9" r="T10" b="T11"/>
            <a:pathLst>
              <a:path w="21600" h="21600" extrusionOk="0">
                <a:moveTo>
                  <a:pt x="17752" y="5993"/>
                </a:moveTo>
                <a:lnTo>
                  <a:pt x="13862" y="5993"/>
                </a:lnTo>
                <a:lnTo>
                  <a:pt x="13862" y="3443"/>
                </a:lnTo>
                <a:lnTo>
                  <a:pt x="18455" y="3443"/>
                </a:lnTo>
                <a:lnTo>
                  <a:pt x="18952" y="3443"/>
                </a:lnTo>
                <a:lnTo>
                  <a:pt x="19448" y="3354"/>
                </a:lnTo>
                <a:lnTo>
                  <a:pt x="19697" y="3220"/>
                </a:lnTo>
                <a:lnTo>
                  <a:pt x="20234" y="3041"/>
                </a:lnTo>
                <a:lnTo>
                  <a:pt x="20566" y="2817"/>
                </a:lnTo>
                <a:lnTo>
                  <a:pt x="20731" y="2460"/>
                </a:lnTo>
                <a:lnTo>
                  <a:pt x="20897" y="2102"/>
                </a:lnTo>
                <a:lnTo>
                  <a:pt x="20897" y="1744"/>
                </a:lnTo>
                <a:lnTo>
                  <a:pt x="20897" y="1431"/>
                </a:lnTo>
                <a:lnTo>
                  <a:pt x="20731" y="1073"/>
                </a:lnTo>
                <a:lnTo>
                  <a:pt x="20566" y="716"/>
                </a:lnTo>
                <a:lnTo>
                  <a:pt x="20234" y="492"/>
                </a:lnTo>
                <a:lnTo>
                  <a:pt x="19697" y="224"/>
                </a:lnTo>
                <a:lnTo>
                  <a:pt x="19448" y="134"/>
                </a:lnTo>
                <a:lnTo>
                  <a:pt x="18952" y="0"/>
                </a:lnTo>
                <a:lnTo>
                  <a:pt x="18455" y="0"/>
                </a:lnTo>
                <a:lnTo>
                  <a:pt x="10966" y="0"/>
                </a:lnTo>
                <a:lnTo>
                  <a:pt x="3641" y="0"/>
                </a:lnTo>
                <a:lnTo>
                  <a:pt x="3145" y="0"/>
                </a:lnTo>
                <a:lnTo>
                  <a:pt x="2648" y="134"/>
                </a:lnTo>
                <a:lnTo>
                  <a:pt x="2276" y="224"/>
                </a:lnTo>
                <a:lnTo>
                  <a:pt x="1945" y="492"/>
                </a:lnTo>
                <a:lnTo>
                  <a:pt x="1697" y="716"/>
                </a:lnTo>
                <a:lnTo>
                  <a:pt x="1366" y="1073"/>
                </a:lnTo>
                <a:lnTo>
                  <a:pt x="1200" y="1431"/>
                </a:lnTo>
                <a:lnTo>
                  <a:pt x="1200" y="1744"/>
                </a:lnTo>
                <a:lnTo>
                  <a:pt x="1200" y="2102"/>
                </a:lnTo>
                <a:lnTo>
                  <a:pt x="1366" y="2460"/>
                </a:lnTo>
                <a:lnTo>
                  <a:pt x="1697" y="2817"/>
                </a:lnTo>
                <a:lnTo>
                  <a:pt x="1945" y="3041"/>
                </a:lnTo>
                <a:lnTo>
                  <a:pt x="2276" y="3220"/>
                </a:lnTo>
                <a:lnTo>
                  <a:pt x="2648" y="3354"/>
                </a:lnTo>
                <a:lnTo>
                  <a:pt x="3145" y="3443"/>
                </a:lnTo>
                <a:lnTo>
                  <a:pt x="3641" y="3443"/>
                </a:lnTo>
                <a:lnTo>
                  <a:pt x="8152" y="3443"/>
                </a:lnTo>
                <a:lnTo>
                  <a:pt x="8152" y="5993"/>
                </a:lnTo>
                <a:lnTo>
                  <a:pt x="3890" y="5993"/>
                </a:lnTo>
                <a:lnTo>
                  <a:pt x="3145" y="6127"/>
                </a:lnTo>
                <a:lnTo>
                  <a:pt x="2276" y="6306"/>
                </a:lnTo>
                <a:lnTo>
                  <a:pt x="1697" y="6663"/>
                </a:lnTo>
                <a:lnTo>
                  <a:pt x="1200" y="7155"/>
                </a:lnTo>
                <a:lnTo>
                  <a:pt x="662" y="7737"/>
                </a:lnTo>
                <a:lnTo>
                  <a:pt x="166" y="8273"/>
                </a:lnTo>
                <a:lnTo>
                  <a:pt x="0" y="8989"/>
                </a:lnTo>
                <a:lnTo>
                  <a:pt x="0" y="9525"/>
                </a:lnTo>
                <a:lnTo>
                  <a:pt x="0" y="10822"/>
                </a:lnTo>
                <a:lnTo>
                  <a:pt x="0" y="15831"/>
                </a:lnTo>
                <a:lnTo>
                  <a:pt x="166" y="16547"/>
                </a:lnTo>
                <a:lnTo>
                  <a:pt x="662" y="17307"/>
                </a:lnTo>
                <a:lnTo>
                  <a:pt x="1697" y="18380"/>
                </a:lnTo>
                <a:lnTo>
                  <a:pt x="2814" y="19275"/>
                </a:lnTo>
                <a:lnTo>
                  <a:pt x="3641" y="19766"/>
                </a:lnTo>
                <a:lnTo>
                  <a:pt x="4428" y="20169"/>
                </a:lnTo>
                <a:lnTo>
                  <a:pt x="5421" y="20527"/>
                </a:lnTo>
                <a:lnTo>
                  <a:pt x="6372" y="20884"/>
                </a:lnTo>
                <a:lnTo>
                  <a:pt x="7572" y="21242"/>
                </a:lnTo>
                <a:lnTo>
                  <a:pt x="8648" y="21466"/>
                </a:lnTo>
                <a:lnTo>
                  <a:pt x="9766" y="21600"/>
                </a:lnTo>
                <a:lnTo>
                  <a:pt x="11131" y="21600"/>
                </a:lnTo>
                <a:lnTo>
                  <a:pt x="12414" y="21600"/>
                </a:lnTo>
                <a:lnTo>
                  <a:pt x="13779" y="21466"/>
                </a:lnTo>
                <a:lnTo>
                  <a:pt x="14855" y="21242"/>
                </a:lnTo>
                <a:lnTo>
                  <a:pt x="15807" y="20884"/>
                </a:lnTo>
                <a:lnTo>
                  <a:pt x="16841" y="20527"/>
                </a:lnTo>
                <a:lnTo>
                  <a:pt x="17669" y="20169"/>
                </a:lnTo>
                <a:lnTo>
                  <a:pt x="18455" y="19766"/>
                </a:lnTo>
                <a:lnTo>
                  <a:pt x="19117" y="19275"/>
                </a:lnTo>
                <a:lnTo>
                  <a:pt x="20234" y="18380"/>
                </a:lnTo>
                <a:lnTo>
                  <a:pt x="21062" y="17307"/>
                </a:lnTo>
                <a:lnTo>
                  <a:pt x="21600" y="16547"/>
                </a:lnTo>
                <a:lnTo>
                  <a:pt x="21600" y="15831"/>
                </a:lnTo>
                <a:lnTo>
                  <a:pt x="21600" y="10733"/>
                </a:lnTo>
                <a:lnTo>
                  <a:pt x="21600" y="9525"/>
                </a:lnTo>
                <a:lnTo>
                  <a:pt x="21600" y="8989"/>
                </a:lnTo>
                <a:lnTo>
                  <a:pt x="21434" y="8273"/>
                </a:lnTo>
                <a:lnTo>
                  <a:pt x="21062" y="7737"/>
                </a:lnTo>
                <a:lnTo>
                  <a:pt x="20566" y="7155"/>
                </a:lnTo>
                <a:lnTo>
                  <a:pt x="19903" y="6663"/>
                </a:lnTo>
                <a:lnTo>
                  <a:pt x="19283" y="6306"/>
                </a:lnTo>
                <a:lnTo>
                  <a:pt x="18621" y="6127"/>
                </a:lnTo>
                <a:lnTo>
                  <a:pt x="17752" y="5993"/>
                </a:lnTo>
                <a:close/>
              </a:path>
              <a:path w="21600" h="21600" extrusionOk="0">
                <a:moveTo>
                  <a:pt x="8152" y="3443"/>
                </a:moveTo>
                <a:lnTo>
                  <a:pt x="13862" y="3443"/>
                </a:lnTo>
              </a:path>
              <a:path w="21600" h="21600" extrusionOk="0">
                <a:moveTo>
                  <a:pt x="8152" y="5993"/>
                </a:moveTo>
                <a:lnTo>
                  <a:pt x="13862" y="5993"/>
                </a:lnTo>
              </a:path>
            </a:pathLst>
          </a:custGeom>
          <a:noFill/>
          <a:ln w="9525">
            <a:solidFill>
              <a:srgbClr val="000000"/>
            </a:solidFill>
            <a:miter lim="800000"/>
            <a:headEnd/>
            <a:tailEnd/>
          </a:ln>
          <a:effectLst/>
        </p:spPr>
        <p:txBody>
          <a:bodyPr/>
          <a:lstStyle/>
          <a:p>
            <a:pPr>
              <a:defRPr/>
            </a:pPr>
            <a:endParaRPr lang="ja-JP" altLang="en-US" sz="1286"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187" name="chair1"/>
          <p:cNvSpPr>
            <a:spLocks noEditPoints="1" noChangeArrowheads="1"/>
          </p:cNvSpPr>
          <p:nvPr/>
        </p:nvSpPr>
        <p:spPr bwMode="auto">
          <a:xfrm rot="10800000">
            <a:off x="5459746" y="4304579"/>
            <a:ext cx="138339" cy="164419"/>
          </a:xfrm>
          <a:custGeom>
            <a:avLst/>
            <a:gdLst>
              <a:gd name="T0" fmla="*/ 10800 w 21600"/>
              <a:gd name="T1" fmla="*/ 0 h 21600"/>
              <a:gd name="T2" fmla="*/ 21600 w 21600"/>
              <a:gd name="T3" fmla="*/ 10800 h 21600"/>
              <a:gd name="T4" fmla="*/ 10800 w 21600"/>
              <a:gd name="T5" fmla="*/ 21600 h 21600"/>
              <a:gd name="T6" fmla="*/ 0 w 21600"/>
              <a:gd name="T7" fmla="*/ 10800 h 21600"/>
              <a:gd name="T8" fmla="*/ 1593 w 21600"/>
              <a:gd name="T9" fmla="*/ 7848 h 21600"/>
              <a:gd name="T10" fmla="*/ 20317 w 21600"/>
              <a:gd name="T11" fmla="*/ 17575 h 21600"/>
            </a:gdLst>
            <a:ahLst/>
            <a:cxnLst>
              <a:cxn ang="0">
                <a:pos x="T0" y="T1"/>
              </a:cxn>
              <a:cxn ang="0">
                <a:pos x="T2" y="T3"/>
              </a:cxn>
              <a:cxn ang="0">
                <a:pos x="T4" y="T5"/>
              </a:cxn>
              <a:cxn ang="0">
                <a:pos x="T6" y="T7"/>
              </a:cxn>
            </a:cxnLst>
            <a:rect l="T8" t="T9" r="T10" b="T11"/>
            <a:pathLst>
              <a:path w="21600" h="21600" extrusionOk="0">
                <a:moveTo>
                  <a:pt x="17752" y="5993"/>
                </a:moveTo>
                <a:lnTo>
                  <a:pt x="13862" y="5993"/>
                </a:lnTo>
                <a:lnTo>
                  <a:pt x="13862" y="3443"/>
                </a:lnTo>
                <a:lnTo>
                  <a:pt x="18455" y="3443"/>
                </a:lnTo>
                <a:lnTo>
                  <a:pt x="18952" y="3443"/>
                </a:lnTo>
                <a:lnTo>
                  <a:pt x="19448" y="3354"/>
                </a:lnTo>
                <a:lnTo>
                  <a:pt x="19697" y="3220"/>
                </a:lnTo>
                <a:lnTo>
                  <a:pt x="20234" y="3041"/>
                </a:lnTo>
                <a:lnTo>
                  <a:pt x="20566" y="2817"/>
                </a:lnTo>
                <a:lnTo>
                  <a:pt x="20731" y="2460"/>
                </a:lnTo>
                <a:lnTo>
                  <a:pt x="20897" y="2102"/>
                </a:lnTo>
                <a:lnTo>
                  <a:pt x="20897" y="1744"/>
                </a:lnTo>
                <a:lnTo>
                  <a:pt x="20897" y="1431"/>
                </a:lnTo>
                <a:lnTo>
                  <a:pt x="20731" y="1073"/>
                </a:lnTo>
                <a:lnTo>
                  <a:pt x="20566" y="716"/>
                </a:lnTo>
                <a:lnTo>
                  <a:pt x="20234" y="492"/>
                </a:lnTo>
                <a:lnTo>
                  <a:pt x="19697" y="224"/>
                </a:lnTo>
                <a:lnTo>
                  <a:pt x="19448" y="134"/>
                </a:lnTo>
                <a:lnTo>
                  <a:pt x="18952" y="0"/>
                </a:lnTo>
                <a:lnTo>
                  <a:pt x="18455" y="0"/>
                </a:lnTo>
                <a:lnTo>
                  <a:pt x="10966" y="0"/>
                </a:lnTo>
                <a:lnTo>
                  <a:pt x="3641" y="0"/>
                </a:lnTo>
                <a:lnTo>
                  <a:pt x="3145" y="0"/>
                </a:lnTo>
                <a:lnTo>
                  <a:pt x="2648" y="134"/>
                </a:lnTo>
                <a:lnTo>
                  <a:pt x="2276" y="224"/>
                </a:lnTo>
                <a:lnTo>
                  <a:pt x="1945" y="492"/>
                </a:lnTo>
                <a:lnTo>
                  <a:pt x="1697" y="716"/>
                </a:lnTo>
                <a:lnTo>
                  <a:pt x="1366" y="1073"/>
                </a:lnTo>
                <a:lnTo>
                  <a:pt x="1200" y="1431"/>
                </a:lnTo>
                <a:lnTo>
                  <a:pt x="1200" y="1744"/>
                </a:lnTo>
                <a:lnTo>
                  <a:pt x="1200" y="2102"/>
                </a:lnTo>
                <a:lnTo>
                  <a:pt x="1366" y="2460"/>
                </a:lnTo>
                <a:lnTo>
                  <a:pt x="1697" y="2817"/>
                </a:lnTo>
                <a:lnTo>
                  <a:pt x="1945" y="3041"/>
                </a:lnTo>
                <a:lnTo>
                  <a:pt x="2276" y="3220"/>
                </a:lnTo>
                <a:lnTo>
                  <a:pt x="2648" y="3354"/>
                </a:lnTo>
                <a:lnTo>
                  <a:pt x="3145" y="3443"/>
                </a:lnTo>
                <a:lnTo>
                  <a:pt x="3641" y="3443"/>
                </a:lnTo>
                <a:lnTo>
                  <a:pt x="8152" y="3443"/>
                </a:lnTo>
                <a:lnTo>
                  <a:pt x="8152" y="5993"/>
                </a:lnTo>
                <a:lnTo>
                  <a:pt x="3890" y="5993"/>
                </a:lnTo>
                <a:lnTo>
                  <a:pt x="3145" y="6127"/>
                </a:lnTo>
                <a:lnTo>
                  <a:pt x="2276" y="6306"/>
                </a:lnTo>
                <a:lnTo>
                  <a:pt x="1697" y="6663"/>
                </a:lnTo>
                <a:lnTo>
                  <a:pt x="1200" y="7155"/>
                </a:lnTo>
                <a:lnTo>
                  <a:pt x="662" y="7737"/>
                </a:lnTo>
                <a:lnTo>
                  <a:pt x="166" y="8273"/>
                </a:lnTo>
                <a:lnTo>
                  <a:pt x="0" y="8989"/>
                </a:lnTo>
                <a:lnTo>
                  <a:pt x="0" y="9525"/>
                </a:lnTo>
                <a:lnTo>
                  <a:pt x="0" y="10822"/>
                </a:lnTo>
                <a:lnTo>
                  <a:pt x="0" y="15831"/>
                </a:lnTo>
                <a:lnTo>
                  <a:pt x="166" y="16547"/>
                </a:lnTo>
                <a:lnTo>
                  <a:pt x="662" y="17307"/>
                </a:lnTo>
                <a:lnTo>
                  <a:pt x="1697" y="18380"/>
                </a:lnTo>
                <a:lnTo>
                  <a:pt x="2814" y="19275"/>
                </a:lnTo>
                <a:lnTo>
                  <a:pt x="3641" y="19766"/>
                </a:lnTo>
                <a:lnTo>
                  <a:pt x="4428" y="20169"/>
                </a:lnTo>
                <a:lnTo>
                  <a:pt x="5421" y="20527"/>
                </a:lnTo>
                <a:lnTo>
                  <a:pt x="6372" y="20884"/>
                </a:lnTo>
                <a:lnTo>
                  <a:pt x="7572" y="21242"/>
                </a:lnTo>
                <a:lnTo>
                  <a:pt x="8648" y="21466"/>
                </a:lnTo>
                <a:lnTo>
                  <a:pt x="9766" y="21600"/>
                </a:lnTo>
                <a:lnTo>
                  <a:pt x="11131" y="21600"/>
                </a:lnTo>
                <a:lnTo>
                  <a:pt x="12414" y="21600"/>
                </a:lnTo>
                <a:lnTo>
                  <a:pt x="13779" y="21466"/>
                </a:lnTo>
                <a:lnTo>
                  <a:pt x="14855" y="21242"/>
                </a:lnTo>
                <a:lnTo>
                  <a:pt x="15807" y="20884"/>
                </a:lnTo>
                <a:lnTo>
                  <a:pt x="16841" y="20527"/>
                </a:lnTo>
                <a:lnTo>
                  <a:pt x="17669" y="20169"/>
                </a:lnTo>
                <a:lnTo>
                  <a:pt x="18455" y="19766"/>
                </a:lnTo>
                <a:lnTo>
                  <a:pt x="19117" y="19275"/>
                </a:lnTo>
                <a:lnTo>
                  <a:pt x="20234" y="18380"/>
                </a:lnTo>
                <a:lnTo>
                  <a:pt x="21062" y="17307"/>
                </a:lnTo>
                <a:lnTo>
                  <a:pt x="21600" y="16547"/>
                </a:lnTo>
                <a:lnTo>
                  <a:pt x="21600" y="15831"/>
                </a:lnTo>
                <a:lnTo>
                  <a:pt x="21600" y="10733"/>
                </a:lnTo>
                <a:lnTo>
                  <a:pt x="21600" y="9525"/>
                </a:lnTo>
                <a:lnTo>
                  <a:pt x="21600" y="8989"/>
                </a:lnTo>
                <a:lnTo>
                  <a:pt x="21434" y="8273"/>
                </a:lnTo>
                <a:lnTo>
                  <a:pt x="21062" y="7737"/>
                </a:lnTo>
                <a:lnTo>
                  <a:pt x="20566" y="7155"/>
                </a:lnTo>
                <a:lnTo>
                  <a:pt x="19903" y="6663"/>
                </a:lnTo>
                <a:lnTo>
                  <a:pt x="19283" y="6306"/>
                </a:lnTo>
                <a:lnTo>
                  <a:pt x="18621" y="6127"/>
                </a:lnTo>
                <a:lnTo>
                  <a:pt x="17752" y="5993"/>
                </a:lnTo>
                <a:close/>
              </a:path>
              <a:path w="21600" h="21600" extrusionOk="0">
                <a:moveTo>
                  <a:pt x="8152" y="3443"/>
                </a:moveTo>
                <a:lnTo>
                  <a:pt x="13862" y="3443"/>
                </a:lnTo>
              </a:path>
              <a:path w="21600" h="21600" extrusionOk="0">
                <a:moveTo>
                  <a:pt x="8152" y="5993"/>
                </a:moveTo>
                <a:lnTo>
                  <a:pt x="13862" y="5993"/>
                </a:lnTo>
              </a:path>
            </a:pathLst>
          </a:custGeom>
          <a:noFill/>
          <a:ln w="9525">
            <a:solidFill>
              <a:srgbClr val="000000"/>
            </a:solidFill>
            <a:miter lim="800000"/>
            <a:headEnd/>
            <a:tailEnd/>
          </a:ln>
          <a:effectLst/>
        </p:spPr>
        <p:txBody>
          <a:bodyPr/>
          <a:lstStyle/>
          <a:p>
            <a:pPr>
              <a:defRPr/>
            </a:pPr>
            <a:endParaRPr lang="ja-JP" altLang="en-US" sz="1286"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188" name="chair1"/>
          <p:cNvSpPr>
            <a:spLocks noEditPoints="1" noChangeArrowheads="1"/>
          </p:cNvSpPr>
          <p:nvPr/>
        </p:nvSpPr>
        <p:spPr bwMode="auto">
          <a:xfrm rot="10800000">
            <a:off x="6100921" y="3081763"/>
            <a:ext cx="138339" cy="164419"/>
          </a:xfrm>
          <a:custGeom>
            <a:avLst/>
            <a:gdLst>
              <a:gd name="T0" fmla="*/ 10800 w 21600"/>
              <a:gd name="T1" fmla="*/ 0 h 21600"/>
              <a:gd name="T2" fmla="*/ 21600 w 21600"/>
              <a:gd name="T3" fmla="*/ 10800 h 21600"/>
              <a:gd name="T4" fmla="*/ 10800 w 21600"/>
              <a:gd name="T5" fmla="*/ 21600 h 21600"/>
              <a:gd name="T6" fmla="*/ 0 w 21600"/>
              <a:gd name="T7" fmla="*/ 10800 h 21600"/>
              <a:gd name="T8" fmla="*/ 1593 w 21600"/>
              <a:gd name="T9" fmla="*/ 7848 h 21600"/>
              <a:gd name="T10" fmla="*/ 20317 w 21600"/>
              <a:gd name="T11" fmla="*/ 17575 h 21600"/>
            </a:gdLst>
            <a:ahLst/>
            <a:cxnLst>
              <a:cxn ang="0">
                <a:pos x="T0" y="T1"/>
              </a:cxn>
              <a:cxn ang="0">
                <a:pos x="T2" y="T3"/>
              </a:cxn>
              <a:cxn ang="0">
                <a:pos x="T4" y="T5"/>
              </a:cxn>
              <a:cxn ang="0">
                <a:pos x="T6" y="T7"/>
              </a:cxn>
            </a:cxnLst>
            <a:rect l="T8" t="T9" r="T10" b="T11"/>
            <a:pathLst>
              <a:path w="21600" h="21600" extrusionOk="0">
                <a:moveTo>
                  <a:pt x="17752" y="5993"/>
                </a:moveTo>
                <a:lnTo>
                  <a:pt x="13862" y="5993"/>
                </a:lnTo>
                <a:lnTo>
                  <a:pt x="13862" y="3443"/>
                </a:lnTo>
                <a:lnTo>
                  <a:pt x="18455" y="3443"/>
                </a:lnTo>
                <a:lnTo>
                  <a:pt x="18952" y="3443"/>
                </a:lnTo>
                <a:lnTo>
                  <a:pt x="19448" y="3354"/>
                </a:lnTo>
                <a:lnTo>
                  <a:pt x="19697" y="3220"/>
                </a:lnTo>
                <a:lnTo>
                  <a:pt x="20234" y="3041"/>
                </a:lnTo>
                <a:lnTo>
                  <a:pt x="20566" y="2817"/>
                </a:lnTo>
                <a:lnTo>
                  <a:pt x="20731" y="2460"/>
                </a:lnTo>
                <a:lnTo>
                  <a:pt x="20897" y="2102"/>
                </a:lnTo>
                <a:lnTo>
                  <a:pt x="20897" y="1744"/>
                </a:lnTo>
                <a:lnTo>
                  <a:pt x="20897" y="1431"/>
                </a:lnTo>
                <a:lnTo>
                  <a:pt x="20731" y="1073"/>
                </a:lnTo>
                <a:lnTo>
                  <a:pt x="20566" y="716"/>
                </a:lnTo>
                <a:lnTo>
                  <a:pt x="20234" y="492"/>
                </a:lnTo>
                <a:lnTo>
                  <a:pt x="19697" y="224"/>
                </a:lnTo>
                <a:lnTo>
                  <a:pt x="19448" y="134"/>
                </a:lnTo>
                <a:lnTo>
                  <a:pt x="18952" y="0"/>
                </a:lnTo>
                <a:lnTo>
                  <a:pt x="18455" y="0"/>
                </a:lnTo>
                <a:lnTo>
                  <a:pt x="10966" y="0"/>
                </a:lnTo>
                <a:lnTo>
                  <a:pt x="3641" y="0"/>
                </a:lnTo>
                <a:lnTo>
                  <a:pt x="3145" y="0"/>
                </a:lnTo>
                <a:lnTo>
                  <a:pt x="2648" y="134"/>
                </a:lnTo>
                <a:lnTo>
                  <a:pt x="2276" y="224"/>
                </a:lnTo>
                <a:lnTo>
                  <a:pt x="1945" y="492"/>
                </a:lnTo>
                <a:lnTo>
                  <a:pt x="1697" y="716"/>
                </a:lnTo>
                <a:lnTo>
                  <a:pt x="1366" y="1073"/>
                </a:lnTo>
                <a:lnTo>
                  <a:pt x="1200" y="1431"/>
                </a:lnTo>
                <a:lnTo>
                  <a:pt x="1200" y="1744"/>
                </a:lnTo>
                <a:lnTo>
                  <a:pt x="1200" y="2102"/>
                </a:lnTo>
                <a:lnTo>
                  <a:pt x="1366" y="2460"/>
                </a:lnTo>
                <a:lnTo>
                  <a:pt x="1697" y="2817"/>
                </a:lnTo>
                <a:lnTo>
                  <a:pt x="1945" y="3041"/>
                </a:lnTo>
                <a:lnTo>
                  <a:pt x="2276" y="3220"/>
                </a:lnTo>
                <a:lnTo>
                  <a:pt x="2648" y="3354"/>
                </a:lnTo>
                <a:lnTo>
                  <a:pt x="3145" y="3443"/>
                </a:lnTo>
                <a:lnTo>
                  <a:pt x="3641" y="3443"/>
                </a:lnTo>
                <a:lnTo>
                  <a:pt x="8152" y="3443"/>
                </a:lnTo>
                <a:lnTo>
                  <a:pt x="8152" y="5993"/>
                </a:lnTo>
                <a:lnTo>
                  <a:pt x="3890" y="5993"/>
                </a:lnTo>
                <a:lnTo>
                  <a:pt x="3145" y="6127"/>
                </a:lnTo>
                <a:lnTo>
                  <a:pt x="2276" y="6306"/>
                </a:lnTo>
                <a:lnTo>
                  <a:pt x="1697" y="6663"/>
                </a:lnTo>
                <a:lnTo>
                  <a:pt x="1200" y="7155"/>
                </a:lnTo>
                <a:lnTo>
                  <a:pt x="662" y="7737"/>
                </a:lnTo>
                <a:lnTo>
                  <a:pt x="166" y="8273"/>
                </a:lnTo>
                <a:lnTo>
                  <a:pt x="0" y="8989"/>
                </a:lnTo>
                <a:lnTo>
                  <a:pt x="0" y="9525"/>
                </a:lnTo>
                <a:lnTo>
                  <a:pt x="0" y="10822"/>
                </a:lnTo>
                <a:lnTo>
                  <a:pt x="0" y="15831"/>
                </a:lnTo>
                <a:lnTo>
                  <a:pt x="166" y="16547"/>
                </a:lnTo>
                <a:lnTo>
                  <a:pt x="662" y="17307"/>
                </a:lnTo>
                <a:lnTo>
                  <a:pt x="1697" y="18380"/>
                </a:lnTo>
                <a:lnTo>
                  <a:pt x="2814" y="19275"/>
                </a:lnTo>
                <a:lnTo>
                  <a:pt x="3641" y="19766"/>
                </a:lnTo>
                <a:lnTo>
                  <a:pt x="4428" y="20169"/>
                </a:lnTo>
                <a:lnTo>
                  <a:pt x="5421" y="20527"/>
                </a:lnTo>
                <a:lnTo>
                  <a:pt x="6372" y="20884"/>
                </a:lnTo>
                <a:lnTo>
                  <a:pt x="7572" y="21242"/>
                </a:lnTo>
                <a:lnTo>
                  <a:pt x="8648" y="21466"/>
                </a:lnTo>
                <a:lnTo>
                  <a:pt x="9766" y="21600"/>
                </a:lnTo>
                <a:lnTo>
                  <a:pt x="11131" y="21600"/>
                </a:lnTo>
                <a:lnTo>
                  <a:pt x="12414" y="21600"/>
                </a:lnTo>
                <a:lnTo>
                  <a:pt x="13779" y="21466"/>
                </a:lnTo>
                <a:lnTo>
                  <a:pt x="14855" y="21242"/>
                </a:lnTo>
                <a:lnTo>
                  <a:pt x="15807" y="20884"/>
                </a:lnTo>
                <a:lnTo>
                  <a:pt x="16841" y="20527"/>
                </a:lnTo>
                <a:lnTo>
                  <a:pt x="17669" y="20169"/>
                </a:lnTo>
                <a:lnTo>
                  <a:pt x="18455" y="19766"/>
                </a:lnTo>
                <a:lnTo>
                  <a:pt x="19117" y="19275"/>
                </a:lnTo>
                <a:lnTo>
                  <a:pt x="20234" y="18380"/>
                </a:lnTo>
                <a:lnTo>
                  <a:pt x="21062" y="17307"/>
                </a:lnTo>
                <a:lnTo>
                  <a:pt x="21600" y="16547"/>
                </a:lnTo>
                <a:lnTo>
                  <a:pt x="21600" y="15831"/>
                </a:lnTo>
                <a:lnTo>
                  <a:pt x="21600" y="10733"/>
                </a:lnTo>
                <a:lnTo>
                  <a:pt x="21600" y="9525"/>
                </a:lnTo>
                <a:lnTo>
                  <a:pt x="21600" y="8989"/>
                </a:lnTo>
                <a:lnTo>
                  <a:pt x="21434" y="8273"/>
                </a:lnTo>
                <a:lnTo>
                  <a:pt x="21062" y="7737"/>
                </a:lnTo>
                <a:lnTo>
                  <a:pt x="20566" y="7155"/>
                </a:lnTo>
                <a:lnTo>
                  <a:pt x="19903" y="6663"/>
                </a:lnTo>
                <a:lnTo>
                  <a:pt x="19283" y="6306"/>
                </a:lnTo>
                <a:lnTo>
                  <a:pt x="18621" y="6127"/>
                </a:lnTo>
                <a:lnTo>
                  <a:pt x="17752" y="5993"/>
                </a:lnTo>
                <a:close/>
              </a:path>
              <a:path w="21600" h="21600" extrusionOk="0">
                <a:moveTo>
                  <a:pt x="8152" y="3443"/>
                </a:moveTo>
                <a:lnTo>
                  <a:pt x="13862" y="3443"/>
                </a:lnTo>
              </a:path>
              <a:path w="21600" h="21600" extrusionOk="0">
                <a:moveTo>
                  <a:pt x="8152" y="5993"/>
                </a:moveTo>
                <a:lnTo>
                  <a:pt x="13862" y="5993"/>
                </a:lnTo>
              </a:path>
            </a:pathLst>
          </a:custGeom>
          <a:noFill/>
          <a:ln w="9525">
            <a:solidFill>
              <a:srgbClr val="000000"/>
            </a:solidFill>
            <a:miter lim="800000"/>
            <a:headEnd/>
            <a:tailEnd/>
          </a:ln>
          <a:effectLst/>
        </p:spPr>
        <p:txBody>
          <a:bodyPr/>
          <a:lstStyle/>
          <a:p>
            <a:pPr>
              <a:defRPr/>
            </a:pPr>
            <a:endParaRPr lang="ja-JP" altLang="en-US" sz="1286"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189" name="chair1"/>
          <p:cNvSpPr>
            <a:spLocks noEditPoints="1" noChangeArrowheads="1"/>
          </p:cNvSpPr>
          <p:nvPr/>
        </p:nvSpPr>
        <p:spPr bwMode="auto">
          <a:xfrm rot="10800000">
            <a:off x="6544042" y="3085695"/>
            <a:ext cx="138339" cy="164419"/>
          </a:xfrm>
          <a:custGeom>
            <a:avLst/>
            <a:gdLst>
              <a:gd name="T0" fmla="*/ 10800 w 21600"/>
              <a:gd name="T1" fmla="*/ 0 h 21600"/>
              <a:gd name="T2" fmla="*/ 21600 w 21600"/>
              <a:gd name="T3" fmla="*/ 10800 h 21600"/>
              <a:gd name="T4" fmla="*/ 10800 w 21600"/>
              <a:gd name="T5" fmla="*/ 21600 h 21600"/>
              <a:gd name="T6" fmla="*/ 0 w 21600"/>
              <a:gd name="T7" fmla="*/ 10800 h 21600"/>
              <a:gd name="T8" fmla="*/ 1593 w 21600"/>
              <a:gd name="T9" fmla="*/ 7848 h 21600"/>
              <a:gd name="T10" fmla="*/ 20317 w 21600"/>
              <a:gd name="T11" fmla="*/ 17575 h 21600"/>
            </a:gdLst>
            <a:ahLst/>
            <a:cxnLst>
              <a:cxn ang="0">
                <a:pos x="T0" y="T1"/>
              </a:cxn>
              <a:cxn ang="0">
                <a:pos x="T2" y="T3"/>
              </a:cxn>
              <a:cxn ang="0">
                <a:pos x="T4" y="T5"/>
              </a:cxn>
              <a:cxn ang="0">
                <a:pos x="T6" y="T7"/>
              </a:cxn>
            </a:cxnLst>
            <a:rect l="T8" t="T9" r="T10" b="T11"/>
            <a:pathLst>
              <a:path w="21600" h="21600" extrusionOk="0">
                <a:moveTo>
                  <a:pt x="17752" y="5993"/>
                </a:moveTo>
                <a:lnTo>
                  <a:pt x="13862" y="5993"/>
                </a:lnTo>
                <a:lnTo>
                  <a:pt x="13862" y="3443"/>
                </a:lnTo>
                <a:lnTo>
                  <a:pt x="18455" y="3443"/>
                </a:lnTo>
                <a:lnTo>
                  <a:pt x="18952" y="3443"/>
                </a:lnTo>
                <a:lnTo>
                  <a:pt x="19448" y="3354"/>
                </a:lnTo>
                <a:lnTo>
                  <a:pt x="19697" y="3220"/>
                </a:lnTo>
                <a:lnTo>
                  <a:pt x="20234" y="3041"/>
                </a:lnTo>
                <a:lnTo>
                  <a:pt x="20566" y="2817"/>
                </a:lnTo>
                <a:lnTo>
                  <a:pt x="20731" y="2460"/>
                </a:lnTo>
                <a:lnTo>
                  <a:pt x="20897" y="2102"/>
                </a:lnTo>
                <a:lnTo>
                  <a:pt x="20897" y="1744"/>
                </a:lnTo>
                <a:lnTo>
                  <a:pt x="20897" y="1431"/>
                </a:lnTo>
                <a:lnTo>
                  <a:pt x="20731" y="1073"/>
                </a:lnTo>
                <a:lnTo>
                  <a:pt x="20566" y="716"/>
                </a:lnTo>
                <a:lnTo>
                  <a:pt x="20234" y="492"/>
                </a:lnTo>
                <a:lnTo>
                  <a:pt x="19697" y="224"/>
                </a:lnTo>
                <a:lnTo>
                  <a:pt x="19448" y="134"/>
                </a:lnTo>
                <a:lnTo>
                  <a:pt x="18952" y="0"/>
                </a:lnTo>
                <a:lnTo>
                  <a:pt x="18455" y="0"/>
                </a:lnTo>
                <a:lnTo>
                  <a:pt x="10966" y="0"/>
                </a:lnTo>
                <a:lnTo>
                  <a:pt x="3641" y="0"/>
                </a:lnTo>
                <a:lnTo>
                  <a:pt x="3145" y="0"/>
                </a:lnTo>
                <a:lnTo>
                  <a:pt x="2648" y="134"/>
                </a:lnTo>
                <a:lnTo>
                  <a:pt x="2276" y="224"/>
                </a:lnTo>
                <a:lnTo>
                  <a:pt x="1945" y="492"/>
                </a:lnTo>
                <a:lnTo>
                  <a:pt x="1697" y="716"/>
                </a:lnTo>
                <a:lnTo>
                  <a:pt x="1366" y="1073"/>
                </a:lnTo>
                <a:lnTo>
                  <a:pt x="1200" y="1431"/>
                </a:lnTo>
                <a:lnTo>
                  <a:pt x="1200" y="1744"/>
                </a:lnTo>
                <a:lnTo>
                  <a:pt x="1200" y="2102"/>
                </a:lnTo>
                <a:lnTo>
                  <a:pt x="1366" y="2460"/>
                </a:lnTo>
                <a:lnTo>
                  <a:pt x="1697" y="2817"/>
                </a:lnTo>
                <a:lnTo>
                  <a:pt x="1945" y="3041"/>
                </a:lnTo>
                <a:lnTo>
                  <a:pt x="2276" y="3220"/>
                </a:lnTo>
                <a:lnTo>
                  <a:pt x="2648" y="3354"/>
                </a:lnTo>
                <a:lnTo>
                  <a:pt x="3145" y="3443"/>
                </a:lnTo>
                <a:lnTo>
                  <a:pt x="3641" y="3443"/>
                </a:lnTo>
                <a:lnTo>
                  <a:pt x="8152" y="3443"/>
                </a:lnTo>
                <a:lnTo>
                  <a:pt x="8152" y="5993"/>
                </a:lnTo>
                <a:lnTo>
                  <a:pt x="3890" y="5993"/>
                </a:lnTo>
                <a:lnTo>
                  <a:pt x="3145" y="6127"/>
                </a:lnTo>
                <a:lnTo>
                  <a:pt x="2276" y="6306"/>
                </a:lnTo>
                <a:lnTo>
                  <a:pt x="1697" y="6663"/>
                </a:lnTo>
                <a:lnTo>
                  <a:pt x="1200" y="7155"/>
                </a:lnTo>
                <a:lnTo>
                  <a:pt x="662" y="7737"/>
                </a:lnTo>
                <a:lnTo>
                  <a:pt x="166" y="8273"/>
                </a:lnTo>
                <a:lnTo>
                  <a:pt x="0" y="8989"/>
                </a:lnTo>
                <a:lnTo>
                  <a:pt x="0" y="9525"/>
                </a:lnTo>
                <a:lnTo>
                  <a:pt x="0" y="10822"/>
                </a:lnTo>
                <a:lnTo>
                  <a:pt x="0" y="15831"/>
                </a:lnTo>
                <a:lnTo>
                  <a:pt x="166" y="16547"/>
                </a:lnTo>
                <a:lnTo>
                  <a:pt x="662" y="17307"/>
                </a:lnTo>
                <a:lnTo>
                  <a:pt x="1697" y="18380"/>
                </a:lnTo>
                <a:lnTo>
                  <a:pt x="2814" y="19275"/>
                </a:lnTo>
                <a:lnTo>
                  <a:pt x="3641" y="19766"/>
                </a:lnTo>
                <a:lnTo>
                  <a:pt x="4428" y="20169"/>
                </a:lnTo>
                <a:lnTo>
                  <a:pt x="5421" y="20527"/>
                </a:lnTo>
                <a:lnTo>
                  <a:pt x="6372" y="20884"/>
                </a:lnTo>
                <a:lnTo>
                  <a:pt x="7572" y="21242"/>
                </a:lnTo>
                <a:lnTo>
                  <a:pt x="8648" y="21466"/>
                </a:lnTo>
                <a:lnTo>
                  <a:pt x="9766" y="21600"/>
                </a:lnTo>
                <a:lnTo>
                  <a:pt x="11131" y="21600"/>
                </a:lnTo>
                <a:lnTo>
                  <a:pt x="12414" y="21600"/>
                </a:lnTo>
                <a:lnTo>
                  <a:pt x="13779" y="21466"/>
                </a:lnTo>
                <a:lnTo>
                  <a:pt x="14855" y="21242"/>
                </a:lnTo>
                <a:lnTo>
                  <a:pt x="15807" y="20884"/>
                </a:lnTo>
                <a:lnTo>
                  <a:pt x="16841" y="20527"/>
                </a:lnTo>
                <a:lnTo>
                  <a:pt x="17669" y="20169"/>
                </a:lnTo>
                <a:lnTo>
                  <a:pt x="18455" y="19766"/>
                </a:lnTo>
                <a:lnTo>
                  <a:pt x="19117" y="19275"/>
                </a:lnTo>
                <a:lnTo>
                  <a:pt x="20234" y="18380"/>
                </a:lnTo>
                <a:lnTo>
                  <a:pt x="21062" y="17307"/>
                </a:lnTo>
                <a:lnTo>
                  <a:pt x="21600" y="16547"/>
                </a:lnTo>
                <a:lnTo>
                  <a:pt x="21600" y="15831"/>
                </a:lnTo>
                <a:lnTo>
                  <a:pt x="21600" y="10733"/>
                </a:lnTo>
                <a:lnTo>
                  <a:pt x="21600" y="9525"/>
                </a:lnTo>
                <a:lnTo>
                  <a:pt x="21600" y="8989"/>
                </a:lnTo>
                <a:lnTo>
                  <a:pt x="21434" y="8273"/>
                </a:lnTo>
                <a:lnTo>
                  <a:pt x="21062" y="7737"/>
                </a:lnTo>
                <a:lnTo>
                  <a:pt x="20566" y="7155"/>
                </a:lnTo>
                <a:lnTo>
                  <a:pt x="19903" y="6663"/>
                </a:lnTo>
                <a:lnTo>
                  <a:pt x="19283" y="6306"/>
                </a:lnTo>
                <a:lnTo>
                  <a:pt x="18621" y="6127"/>
                </a:lnTo>
                <a:lnTo>
                  <a:pt x="17752" y="5993"/>
                </a:lnTo>
                <a:close/>
              </a:path>
              <a:path w="21600" h="21600" extrusionOk="0">
                <a:moveTo>
                  <a:pt x="8152" y="3443"/>
                </a:moveTo>
                <a:lnTo>
                  <a:pt x="13862" y="3443"/>
                </a:lnTo>
              </a:path>
              <a:path w="21600" h="21600" extrusionOk="0">
                <a:moveTo>
                  <a:pt x="8152" y="5993"/>
                </a:moveTo>
                <a:lnTo>
                  <a:pt x="13862" y="5993"/>
                </a:lnTo>
              </a:path>
            </a:pathLst>
          </a:custGeom>
          <a:noFill/>
          <a:ln w="9525">
            <a:solidFill>
              <a:srgbClr val="000000"/>
            </a:solidFill>
            <a:miter lim="800000"/>
            <a:headEnd/>
            <a:tailEnd/>
          </a:ln>
          <a:effectLst/>
        </p:spPr>
        <p:txBody>
          <a:bodyPr/>
          <a:lstStyle/>
          <a:p>
            <a:pPr>
              <a:defRPr/>
            </a:pPr>
            <a:endParaRPr lang="ja-JP" altLang="en-US" sz="1286"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190" name="chair1"/>
          <p:cNvSpPr>
            <a:spLocks noEditPoints="1" noChangeArrowheads="1"/>
          </p:cNvSpPr>
          <p:nvPr/>
        </p:nvSpPr>
        <p:spPr bwMode="auto">
          <a:xfrm rot="10800000">
            <a:off x="6768847" y="3083864"/>
            <a:ext cx="138339" cy="164419"/>
          </a:xfrm>
          <a:custGeom>
            <a:avLst/>
            <a:gdLst>
              <a:gd name="T0" fmla="*/ 10800 w 21600"/>
              <a:gd name="T1" fmla="*/ 0 h 21600"/>
              <a:gd name="T2" fmla="*/ 21600 w 21600"/>
              <a:gd name="T3" fmla="*/ 10800 h 21600"/>
              <a:gd name="T4" fmla="*/ 10800 w 21600"/>
              <a:gd name="T5" fmla="*/ 21600 h 21600"/>
              <a:gd name="T6" fmla="*/ 0 w 21600"/>
              <a:gd name="T7" fmla="*/ 10800 h 21600"/>
              <a:gd name="T8" fmla="*/ 1593 w 21600"/>
              <a:gd name="T9" fmla="*/ 7848 h 21600"/>
              <a:gd name="T10" fmla="*/ 20317 w 21600"/>
              <a:gd name="T11" fmla="*/ 17575 h 21600"/>
            </a:gdLst>
            <a:ahLst/>
            <a:cxnLst>
              <a:cxn ang="0">
                <a:pos x="T0" y="T1"/>
              </a:cxn>
              <a:cxn ang="0">
                <a:pos x="T2" y="T3"/>
              </a:cxn>
              <a:cxn ang="0">
                <a:pos x="T4" y="T5"/>
              </a:cxn>
              <a:cxn ang="0">
                <a:pos x="T6" y="T7"/>
              </a:cxn>
            </a:cxnLst>
            <a:rect l="T8" t="T9" r="T10" b="T11"/>
            <a:pathLst>
              <a:path w="21600" h="21600" extrusionOk="0">
                <a:moveTo>
                  <a:pt x="17752" y="5993"/>
                </a:moveTo>
                <a:lnTo>
                  <a:pt x="13862" y="5993"/>
                </a:lnTo>
                <a:lnTo>
                  <a:pt x="13862" y="3443"/>
                </a:lnTo>
                <a:lnTo>
                  <a:pt x="18455" y="3443"/>
                </a:lnTo>
                <a:lnTo>
                  <a:pt x="18952" y="3443"/>
                </a:lnTo>
                <a:lnTo>
                  <a:pt x="19448" y="3354"/>
                </a:lnTo>
                <a:lnTo>
                  <a:pt x="19697" y="3220"/>
                </a:lnTo>
                <a:lnTo>
                  <a:pt x="20234" y="3041"/>
                </a:lnTo>
                <a:lnTo>
                  <a:pt x="20566" y="2817"/>
                </a:lnTo>
                <a:lnTo>
                  <a:pt x="20731" y="2460"/>
                </a:lnTo>
                <a:lnTo>
                  <a:pt x="20897" y="2102"/>
                </a:lnTo>
                <a:lnTo>
                  <a:pt x="20897" y="1744"/>
                </a:lnTo>
                <a:lnTo>
                  <a:pt x="20897" y="1431"/>
                </a:lnTo>
                <a:lnTo>
                  <a:pt x="20731" y="1073"/>
                </a:lnTo>
                <a:lnTo>
                  <a:pt x="20566" y="716"/>
                </a:lnTo>
                <a:lnTo>
                  <a:pt x="20234" y="492"/>
                </a:lnTo>
                <a:lnTo>
                  <a:pt x="19697" y="224"/>
                </a:lnTo>
                <a:lnTo>
                  <a:pt x="19448" y="134"/>
                </a:lnTo>
                <a:lnTo>
                  <a:pt x="18952" y="0"/>
                </a:lnTo>
                <a:lnTo>
                  <a:pt x="18455" y="0"/>
                </a:lnTo>
                <a:lnTo>
                  <a:pt x="10966" y="0"/>
                </a:lnTo>
                <a:lnTo>
                  <a:pt x="3641" y="0"/>
                </a:lnTo>
                <a:lnTo>
                  <a:pt x="3145" y="0"/>
                </a:lnTo>
                <a:lnTo>
                  <a:pt x="2648" y="134"/>
                </a:lnTo>
                <a:lnTo>
                  <a:pt x="2276" y="224"/>
                </a:lnTo>
                <a:lnTo>
                  <a:pt x="1945" y="492"/>
                </a:lnTo>
                <a:lnTo>
                  <a:pt x="1697" y="716"/>
                </a:lnTo>
                <a:lnTo>
                  <a:pt x="1366" y="1073"/>
                </a:lnTo>
                <a:lnTo>
                  <a:pt x="1200" y="1431"/>
                </a:lnTo>
                <a:lnTo>
                  <a:pt x="1200" y="1744"/>
                </a:lnTo>
                <a:lnTo>
                  <a:pt x="1200" y="2102"/>
                </a:lnTo>
                <a:lnTo>
                  <a:pt x="1366" y="2460"/>
                </a:lnTo>
                <a:lnTo>
                  <a:pt x="1697" y="2817"/>
                </a:lnTo>
                <a:lnTo>
                  <a:pt x="1945" y="3041"/>
                </a:lnTo>
                <a:lnTo>
                  <a:pt x="2276" y="3220"/>
                </a:lnTo>
                <a:lnTo>
                  <a:pt x="2648" y="3354"/>
                </a:lnTo>
                <a:lnTo>
                  <a:pt x="3145" y="3443"/>
                </a:lnTo>
                <a:lnTo>
                  <a:pt x="3641" y="3443"/>
                </a:lnTo>
                <a:lnTo>
                  <a:pt x="8152" y="3443"/>
                </a:lnTo>
                <a:lnTo>
                  <a:pt x="8152" y="5993"/>
                </a:lnTo>
                <a:lnTo>
                  <a:pt x="3890" y="5993"/>
                </a:lnTo>
                <a:lnTo>
                  <a:pt x="3145" y="6127"/>
                </a:lnTo>
                <a:lnTo>
                  <a:pt x="2276" y="6306"/>
                </a:lnTo>
                <a:lnTo>
                  <a:pt x="1697" y="6663"/>
                </a:lnTo>
                <a:lnTo>
                  <a:pt x="1200" y="7155"/>
                </a:lnTo>
                <a:lnTo>
                  <a:pt x="662" y="7737"/>
                </a:lnTo>
                <a:lnTo>
                  <a:pt x="166" y="8273"/>
                </a:lnTo>
                <a:lnTo>
                  <a:pt x="0" y="8989"/>
                </a:lnTo>
                <a:lnTo>
                  <a:pt x="0" y="9525"/>
                </a:lnTo>
                <a:lnTo>
                  <a:pt x="0" y="10822"/>
                </a:lnTo>
                <a:lnTo>
                  <a:pt x="0" y="15831"/>
                </a:lnTo>
                <a:lnTo>
                  <a:pt x="166" y="16547"/>
                </a:lnTo>
                <a:lnTo>
                  <a:pt x="662" y="17307"/>
                </a:lnTo>
                <a:lnTo>
                  <a:pt x="1697" y="18380"/>
                </a:lnTo>
                <a:lnTo>
                  <a:pt x="2814" y="19275"/>
                </a:lnTo>
                <a:lnTo>
                  <a:pt x="3641" y="19766"/>
                </a:lnTo>
                <a:lnTo>
                  <a:pt x="4428" y="20169"/>
                </a:lnTo>
                <a:lnTo>
                  <a:pt x="5421" y="20527"/>
                </a:lnTo>
                <a:lnTo>
                  <a:pt x="6372" y="20884"/>
                </a:lnTo>
                <a:lnTo>
                  <a:pt x="7572" y="21242"/>
                </a:lnTo>
                <a:lnTo>
                  <a:pt x="8648" y="21466"/>
                </a:lnTo>
                <a:lnTo>
                  <a:pt x="9766" y="21600"/>
                </a:lnTo>
                <a:lnTo>
                  <a:pt x="11131" y="21600"/>
                </a:lnTo>
                <a:lnTo>
                  <a:pt x="12414" y="21600"/>
                </a:lnTo>
                <a:lnTo>
                  <a:pt x="13779" y="21466"/>
                </a:lnTo>
                <a:lnTo>
                  <a:pt x="14855" y="21242"/>
                </a:lnTo>
                <a:lnTo>
                  <a:pt x="15807" y="20884"/>
                </a:lnTo>
                <a:lnTo>
                  <a:pt x="16841" y="20527"/>
                </a:lnTo>
                <a:lnTo>
                  <a:pt x="17669" y="20169"/>
                </a:lnTo>
                <a:lnTo>
                  <a:pt x="18455" y="19766"/>
                </a:lnTo>
                <a:lnTo>
                  <a:pt x="19117" y="19275"/>
                </a:lnTo>
                <a:lnTo>
                  <a:pt x="20234" y="18380"/>
                </a:lnTo>
                <a:lnTo>
                  <a:pt x="21062" y="17307"/>
                </a:lnTo>
                <a:lnTo>
                  <a:pt x="21600" y="16547"/>
                </a:lnTo>
                <a:lnTo>
                  <a:pt x="21600" y="15831"/>
                </a:lnTo>
                <a:lnTo>
                  <a:pt x="21600" y="10733"/>
                </a:lnTo>
                <a:lnTo>
                  <a:pt x="21600" y="9525"/>
                </a:lnTo>
                <a:lnTo>
                  <a:pt x="21600" y="8989"/>
                </a:lnTo>
                <a:lnTo>
                  <a:pt x="21434" y="8273"/>
                </a:lnTo>
                <a:lnTo>
                  <a:pt x="21062" y="7737"/>
                </a:lnTo>
                <a:lnTo>
                  <a:pt x="20566" y="7155"/>
                </a:lnTo>
                <a:lnTo>
                  <a:pt x="19903" y="6663"/>
                </a:lnTo>
                <a:lnTo>
                  <a:pt x="19283" y="6306"/>
                </a:lnTo>
                <a:lnTo>
                  <a:pt x="18621" y="6127"/>
                </a:lnTo>
                <a:lnTo>
                  <a:pt x="17752" y="5993"/>
                </a:lnTo>
                <a:close/>
              </a:path>
              <a:path w="21600" h="21600" extrusionOk="0">
                <a:moveTo>
                  <a:pt x="8152" y="3443"/>
                </a:moveTo>
                <a:lnTo>
                  <a:pt x="13862" y="3443"/>
                </a:lnTo>
              </a:path>
              <a:path w="21600" h="21600" extrusionOk="0">
                <a:moveTo>
                  <a:pt x="8152" y="5993"/>
                </a:moveTo>
                <a:lnTo>
                  <a:pt x="13862" y="5993"/>
                </a:lnTo>
              </a:path>
            </a:pathLst>
          </a:custGeom>
          <a:noFill/>
          <a:ln w="9525">
            <a:solidFill>
              <a:srgbClr val="000000"/>
            </a:solidFill>
            <a:miter lim="800000"/>
            <a:headEnd/>
            <a:tailEnd/>
          </a:ln>
          <a:effectLst/>
        </p:spPr>
        <p:txBody>
          <a:bodyPr/>
          <a:lstStyle/>
          <a:p>
            <a:pPr>
              <a:defRPr/>
            </a:pPr>
            <a:endParaRPr lang="ja-JP" altLang="en-US" sz="1286"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191" name="chair1"/>
          <p:cNvSpPr>
            <a:spLocks noEditPoints="1" noChangeArrowheads="1"/>
          </p:cNvSpPr>
          <p:nvPr/>
        </p:nvSpPr>
        <p:spPr bwMode="auto">
          <a:xfrm rot="10800000">
            <a:off x="6111806" y="3333572"/>
            <a:ext cx="138339" cy="164419"/>
          </a:xfrm>
          <a:custGeom>
            <a:avLst/>
            <a:gdLst>
              <a:gd name="T0" fmla="*/ 10800 w 21600"/>
              <a:gd name="T1" fmla="*/ 0 h 21600"/>
              <a:gd name="T2" fmla="*/ 21600 w 21600"/>
              <a:gd name="T3" fmla="*/ 10800 h 21600"/>
              <a:gd name="T4" fmla="*/ 10800 w 21600"/>
              <a:gd name="T5" fmla="*/ 21600 h 21600"/>
              <a:gd name="T6" fmla="*/ 0 w 21600"/>
              <a:gd name="T7" fmla="*/ 10800 h 21600"/>
              <a:gd name="T8" fmla="*/ 1593 w 21600"/>
              <a:gd name="T9" fmla="*/ 7848 h 21600"/>
              <a:gd name="T10" fmla="*/ 20317 w 21600"/>
              <a:gd name="T11" fmla="*/ 17575 h 21600"/>
            </a:gdLst>
            <a:ahLst/>
            <a:cxnLst>
              <a:cxn ang="0">
                <a:pos x="T0" y="T1"/>
              </a:cxn>
              <a:cxn ang="0">
                <a:pos x="T2" y="T3"/>
              </a:cxn>
              <a:cxn ang="0">
                <a:pos x="T4" y="T5"/>
              </a:cxn>
              <a:cxn ang="0">
                <a:pos x="T6" y="T7"/>
              </a:cxn>
            </a:cxnLst>
            <a:rect l="T8" t="T9" r="T10" b="T11"/>
            <a:pathLst>
              <a:path w="21600" h="21600" extrusionOk="0">
                <a:moveTo>
                  <a:pt x="17752" y="5993"/>
                </a:moveTo>
                <a:lnTo>
                  <a:pt x="13862" y="5993"/>
                </a:lnTo>
                <a:lnTo>
                  <a:pt x="13862" y="3443"/>
                </a:lnTo>
                <a:lnTo>
                  <a:pt x="18455" y="3443"/>
                </a:lnTo>
                <a:lnTo>
                  <a:pt x="18952" y="3443"/>
                </a:lnTo>
                <a:lnTo>
                  <a:pt x="19448" y="3354"/>
                </a:lnTo>
                <a:lnTo>
                  <a:pt x="19697" y="3220"/>
                </a:lnTo>
                <a:lnTo>
                  <a:pt x="20234" y="3041"/>
                </a:lnTo>
                <a:lnTo>
                  <a:pt x="20566" y="2817"/>
                </a:lnTo>
                <a:lnTo>
                  <a:pt x="20731" y="2460"/>
                </a:lnTo>
                <a:lnTo>
                  <a:pt x="20897" y="2102"/>
                </a:lnTo>
                <a:lnTo>
                  <a:pt x="20897" y="1744"/>
                </a:lnTo>
                <a:lnTo>
                  <a:pt x="20897" y="1431"/>
                </a:lnTo>
                <a:lnTo>
                  <a:pt x="20731" y="1073"/>
                </a:lnTo>
                <a:lnTo>
                  <a:pt x="20566" y="716"/>
                </a:lnTo>
                <a:lnTo>
                  <a:pt x="20234" y="492"/>
                </a:lnTo>
                <a:lnTo>
                  <a:pt x="19697" y="224"/>
                </a:lnTo>
                <a:lnTo>
                  <a:pt x="19448" y="134"/>
                </a:lnTo>
                <a:lnTo>
                  <a:pt x="18952" y="0"/>
                </a:lnTo>
                <a:lnTo>
                  <a:pt x="18455" y="0"/>
                </a:lnTo>
                <a:lnTo>
                  <a:pt x="10966" y="0"/>
                </a:lnTo>
                <a:lnTo>
                  <a:pt x="3641" y="0"/>
                </a:lnTo>
                <a:lnTo>
                  <a:pt x="3145" y="0"/>
                </a:lnTo>
                <a:lnTo>
                  <a:pt x="2648" y="134"/>
                </a:lnTo>
                <a:lnTo>
                  <a:pt x="2276" y="224"/>
                </a:lnTo>
                <a:lnTo>
                  <a:pt x="1945" y="492"/>
                </a:lnTo>
                <a:lnTo>
                  <a:pt x="1697" y="716"/>
                </a:lnTo>
                <a:lnTo>
                  <a:pt x="1366" y="1073"/>
                </a:lnTo>
                <a:lnTo>
                  <a:pt x="1200" y="1431"/>
                </a:lnTo>
                <a:lnTo>
                  <a:pt x="1200" y="1744"/>
                </a:lnTo>
                <a:lnTo>
                  <a:pt x="1200" y="2102"/>
                </a:lnTo>
                <a:lnTo>
                  <a:pt x="1366" y="2460"/>
                </a:lnTo>
                <a:lnTo>
                  <a:pt x="1697" y="2817"/>
                </a:lnTo>
                <a:lnTo>
                  <a:pt x="1945" y="3041"/>
                </a:lnTo>
                <a:lnTo>
                  <a:pt x="2276" y="3220"/>
                </a:lnTo>
                <a:lnTo>
                  <a:pt x="2648" y="3354"/>
                </a:lnTo>
                <a:lnTo>
                  <a:pt x="3145" y="3443"/>
                </a:lnTo>
                <a:lnTo>
                  <a:pt x="3641" y="3443"/>
                </a:lnTo>
                <a:lnTo>
                  <a:pt x="8152" y="3443"/>
                </a:lnTo>
                <a:lnTo>
                  <a:pt x="8152" y="5993"/>
                </a:lnTo>
                <a:lnTo>
                  <a:pt x="3890" y="5993"/>
                </a:lnTo>
                <a:lnTo>
                  <a:pt x="3145" y="6127"/>
                </a:lnTo>
                <a:lnTo>
                  <a:pt x="2276" y="6306"/>
                </a:lnTo>
                <a:lnTo>
                  <a:pt x="1697" y="6663"/>
                </a:lnTo>
                <a:lnTo>
                  <a:pt x="1200" y="7155"/>
                </a:lnTo>
                <a:lnTo>
                  <a:pt x="662" y="7737"/>
                </a:lnTo>
                <a:lnTo>
                  <a:pt x="166" y="8273"/>
                </a:lnTo>
                <a:lnTo>
                  <a:pt x="0" y="8989"/>
                </a:lnTo>
                <a:lnTo>
                  <a:pt x="0" y="9525"/>
                </a:lnTo>
                <a:lnTo>
                  <a:pt x="0" y="10822"/>
                </a:lnTo>
                <a:lnTo>
                  <a:pt x="0" y="15831"/>
                </a:lnTo>
                <a:lnTo>
                  <a:pt x="166" y="16547"/>
                </a:lnTo>
                <a:lnTo>
                  <a:pt x="662" y="17307"/>
                </a:lnTo>
                <a:lnTo>
                  <a:pt x="1697" y="18380"/>
                </a:lnTo>
                <a:lnTo>
                  <a:pt x="2814" y="19275"/>
                </a:lnTo>
                <a:lnTo>
                  <a:pt x="3641" y="19766"/>
                </a:lnTo>
                <a:lnTo>
                  <a:pt x="4428" y="20169"/>
                </a:lnTo>
                <a:lnTo>
                  <a:pt x="5421" y="20527"/>
                </a:lnTo>
                <a:lnTo>
                  <a:pt x="6372" y="20884"/>
                </a:lnTo>
                <a:lnTo>
                  <a:pt x="7572" y="21242"/>
                </a:lnTo>
                <a:lnTo>
                  <a:pt x="8648" y="21466"/>
                </a:lnTo>
                <a:lnTo>
                  <a:pt x="9766" y="21600"/>
                </a:lnTo>
                <a:lnTo>
                  <a:pt x="11131" y="21600"/>
                </a:lnTo>
                <a:lnTo>
                  <a:pt x="12414" y="21600"/>
                </a:lnTo>
                <a:lnTo>
                  <a:pt x="13779" y="21466"/>
                </a:lnTo>
                <a:lnTo>
                  <a:pt x="14855" y="21242"/>
                </a:lnTo>
                <a:lnTo>
                  <a:pt x="15807" y="20884"/>
                </a:lnTo>
                <a:lnTo>
                  <a:pt x="16841" y="20527"/>
                </a:lnTo>
                <a:lnTo>
                  <a:pt x="17669" y="20169"/>
                </a:lnTo>
                <a:lnTo>
                  <a:pt x="18455" y="19766"/>
                </a:lnTo>
                <a:lnTo>
                  <a:pt x="19117" y="19275"/>
                </a:lnTo>
                <a:lnTo>
                  <a:pt x="20234" y="18380"/>
                </a:lnTo>
                <a:lnTo>
                  <a:pt x="21062" y="17307"/>
                </a:lnTo>
                <a:lnTo>
                  <a:pt x="21600" y="16547"/>
                </a:lnTo>
                <a:lnTo>
                  <a:pt x="21600" y="15831"/>
                </a:lnTo>
                <a:lnTo>
                  <a:pt x="21600" y="10733"/>
                </a:lnTo>
                <a:lnTo>
                  <a:pt x="21600" y="9525"/>
                </a:lnTo>
                <a:lnTo>
                  <a:pt x="21600" y="8989"/>
                </a:lnTo>
                <a:lnTo>
                  <a:pt x="21434" y="8273"/>
                </a:lnTo>
                <a:lnTo>
                  <a:pt x="21062" y="7737"/>
                </a:lnTo>
                <a:lnTo>
                  <a:pt x="20566" y="7155"/>
                </a:lnTo>
                <a:lnTo>
                  <a:pt x="19903" y="6663"/>
                </a:lnTo>
                <a:lnTo>
                  <a:pt x="19283" y="6306"/>
                </a:lnTo>
                <a:lnTo>
                  <a:pt x="18621" y="6127"/>
                </a:lnTo>
                <a:lnTo>
                  <a:pt x="17752" y="5993"/>
                </a:lnTo>
                <a:close/>
              </a:path>
              <a:path w="21600" h="21600" extrusionOk="0">
                <a:moveTo>
                  <a:pt x="8152" y="3443"/>
                </a:moveTo>
                <a:lnTo>
                  <a:pt x="13862" y="3443"/>
                </a:lnTo>
              </a:path>
              <a:path w="21600" h="21600" extrusionOk="0">
                <a:moveTo>
                  <a:pt x="8152" y="5993"/>
                </a:moveTo>
                <a:lnTo>
                  <a:pt x="13862" y="5993"/>
                </a:lnTo>
              </a:path>
            </a:pathLst>
          </a:custGeom>
          <a:noFill/>
          <a:ln w="9525">
            <a:solidFill>
              <a:srgbClr val="000000"/>
            </a:solidFill>
            <a:miter lim="800000"/>
            <a:headEnd/>
            <a:tailEnd/>
          </a:ln>
          <a:effectLst/>
        </p:spPr>
        <p:txBody>
          <a:bodyPr/>
          <a:lstStyle/>
          <a:p>
            <a:pPr>
              <a:defRPr/>
            </a:pPr>
            <a:endParaRPr lang="ja-JP" altLang="en-US" sz="1286"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192" name="chair1"/>
          <p:cNvSpPr>
            <a:spLocks noEditPoints="1" noChangeArrowheads="1"/>
          </p:cNvSpPr>
          <p:nvPr/>
        </p:nvSpPr>
        <p:spPr bwMode="auto">
          <a:xfrm rot="10800000">
            <a:off x="6111805" y="3576833"/>
            <a:ext cx="138339" cy="164419"/>
          </a:xfrm>
          <a:custGeom>
            <a:avLst/>
            <a:gdLst>
              <a:gd name="T0" fmla="*/ 10800 w 21600"/>
              <a:gd name="T1" fmla="*/ 0 h 21600"/>
              <a:gd name="T2" fmla="*/ 21600 w 21600"/>
              <a:gd name="T3" fmla="*/ 10800 h 21600"/>
              <a:gd name="T4" fmla="*/ 10800 w 21600"/>
              <a:gd name="T5" fmla="*/ 21600 h 21600"/>
              <a:gd name="T6" fmla="*/ 0 w 21600"/>
              <a:gd name="T7" fmla="*/ 10800 h 21600"/>
              <a:gd name="T8" fmla="*/ 1593 w 21600"/>
              <a:gd name="T9" fmla="*/ 7848 h 21600"/>
              <a:gd name="T10" fmla="*/ 20317 w 21600"/>
              <a:gd name="T11" fmla="*/ 17575 h 21600"/>
            </a:gdLst>
            <a:ahLst/>
            <a:cxnLst>
              <a:cxn ang="0">
                <a:pos x="T0" y="T1"/>
              </a:cxn>
              <a:cxn ang="0">
                <a:pos x="T2" y="T3"/>
              </a:cxn>
              <a:cxn ang="0">
                <a:pos x="T4" y="T5"/>
              </a:cxn>
              <a:cxn ang="0">
                <a:pos x="T6" y="T7"/>
              </a:cxn>
            </a:cxnLst>
            <a:rect l="T8" t="T9" r="T10" b="T11"/>
            <a:pathLst>
              <a:path w="21600" h="21600" extrusionOk="0">
                <a:moveTo>
                  <a:pt x="17752" y="5993"/>
                </a:moveTo>
                <a:lnTo>
                  <a:pt x="13862" y="5993"/>
                </a:lnTo>
                <a:lnTo>
                  <a:pt x="13862" y="3443"/>
                </a:lnTo>
                <a:lnTo>
                  <a:pt x="18455" y="3443"/>
                </a:lnTo>
                <a:lnTo>
                  <a:pt x="18952" y="3443"/>
                </a:lnTo>
                <a:lnTo>
                  <a:pt x="19448" y="3354"/>
                </a:lnTo>
                <a:lnTo>
                  <a:pt x="19697" y="3220"/>
                </a:lnTo>
                <a:lnTo>
                  <a:pt x="20234" y="3041"/>
                </a:lnTo>
                <a:lnTo>
                  <a:pt x="20566" y="2817"/>
                </a:lnTo>
                <a:lnTo>
                  <a:pt x="20731" y="2460"/>
                </a:lnTo>
                <a:lnTo>
                  <a:pt x="20897" y="2102"/>
                </a:lnTo>
                <a:lnTo>
                  <a:pt x="20897" y="1744"/>
                </a:lnTo>
                <a:lnTo>
                  <a:pt x="20897" y="1431"/>
                </a:lnTo>
                <a:lnTo>
                  <a:pt x="20731" y="1073"/>
                </a:lnTo>
                <a:lnTo>
                  <a:pt x="20566" y="716"/>
                </a:lnTo>
                <a:lnTo>
                  <a:pt x="20234" y="492"/>
                </a:lnTo>
                <a:lnTo>
                  <a:pt x="19697" y="224"/>
                </a:lnTo>
                <a:lnTo>
                  <a:pt x="19448" y="134"/>
                </a:lnTo>
                <a:lnTo>
                  <a:pt x="18952" y="0"/>
                </a:lnTo>
                <a:lnTo>
                  <a:pt x="18455" y="0"/>
                </a:lnTo>
                <a:lnTo>
                  <a:pt x="10966" y="0"/>
                </a:lnTo>
                <a:lnTo>
                  <a:pt x="3641" y="0"/>
                </a:lnTo>
                <a:lnTo>
                  <a:pt x="3145" y="0"/>
                </a:lnTo>
                <a:lnTo>
                  <a:pt x="2648" y="134"/>
                </a:lnTo>
                <a:lnTo>
                  <a:pt x="2276" y="224"/>
                </a:lnTo>
                <a:lnTo>
                  <a:pt x="1945" y="492"/>
                </a:lnTo>
                <a:lnTo>
                  <a:pt x="1697" y="716"/>
                </a:lnTo>
                <a:lnTo>
                  <a:pt x="1366" y="1073"/>
                </a:lnTo>
                <a:lnTo>
                  <a:pt x="1200" y="1431"/>
                </a:lnTo>
                <a:lnTo>
                  <a:pt x="1200" y="1744"/>
                </a:lnTo>
                <a:lnTo>
                  <a:pt x="1200" y="2102"/>
                </a:lnTo>
                <a:lnTo>
                  <a:pt x="1366" y="2460"/>
                </a:lnTo>
                <a:lnTo>
                  <a:pt x="1697" y="2817"/>
                </a:lnTo>
                <a:lnTo>
                  <a:pt x="1945" y="3041"/>
                </a:lnTo>
                <a:lnTo>
                  <a:pt x="2276" y="3220"/>
                </a:lnTo>
                <a:lnTo>
                  <a:pt x="2648" y="3354"/>
                </a:lnTo>
                <a:lnTo>
                  <a:pt x="3145" y="3443"/>
                </a:lnTo>
                <a:lnTo>
                  <a:pt x="3641" y="3443"/>
                </a:lnTo>
                <a:lnTo>
                  <a:pt x="8152" y="3443"/>
                </a:lnTo>
                <a:lnTo>
                  <a:pt x="8152" y="5993"/>
                </a:lnTo>
                <a:lnTo>
                  <a:pt x="3890" y="5993"/>
                </a:lnTo>
                <a:lnTo>
                  <a:pt x="3145" y="6127"/>
                </a:lnTo>
                <a:lnTo>
                  <a:pt x="2276" y="6306"/>
                </a:lnTo>
                <a:lnTo>
                  <a:pt x="1697" y="6663"/>
                </a:lnTo>
                <a:lnTo>
                  <a:pt x="1200" y="7155"/>
                </a:lnTo>
                <a:lnTo>
                  <a:pt x="662" y="7737"/>
                </a:lnTo>
                <a:lnTo>
                  <a:pt x="166" y="8273"/>
                </a:lnTo>
                <a:lnTo>
                  <a:pt x="0" y="8989"/>
                </a:lnTo>
                <a:lnTo>
                  <a:pt x="0" y="9525"/>
                </a:lnTo>
                <a:lnTo>
                  <a:pt x="0" y="10822"/>
                </a:lnTo>
                <a:lnTo>
                  <a:pt x="0" y="15831"/>
                </a:lnTo>
                <a:lnTo>
                  <a:pt x="166" y="16547"/>
                </a:lnTo>
                <a:lnTo>
                  <a:pt x="662" y="17307"/>
                </a:lnTo>
                <a:lnTo>
                  <a:pt x="1697" y="18380"/>
                </a:lnTo>
                <a:lnTo>
                  <a:pt x="2814" y="19275"/>
                </a:lnTo>
                <a:lnTo>
                  <a:pt x="3641" y="19766"/>
                </a:lnTo>
                <a:lnTo>
                  <a:pt x="4428" y="20169"/>
                </a:lnTo>
                <a:lnTo>
                  <a:pt x="5421" y="20527"/>
                </a:lnTo>
                <a:lnTo>
                  <a:pt x="6372" y="20884"/>
                </a:lnTo>
                <a:lnTo>
                  <a:pt x="7572" y="21242"/>
                </a:lnTo>
                <a:lnTo>
                  <a:pt x="8648" y="21466"/>
                </a:lnTo>
                <a:lnTo>
                  <a:pt x="9766" y="21600"/>
                </a:lnTo>
                <a:lnTo>
                  <a:pt x="11131" y="21600"/>
                </a:lnTo>
                <a:lnTo>
                  <a:pt x="12414" y="21600"/>
                </a:lnTo>
                <a:lnTo>
                  <a:pt x="13779" y="21466"/>
                </a:lnTo>
                <a:lnTo>
                  <a:pt x="14855" y="21242"/>
                </a:lnTo>
                <a:lnTo>
                  <a:pt x="15807" y="20884"/>
                </a:lnTo>
                <a:lnTo>
                  <a:pt x="16841" y="20527"/>
                </a:lnTo>
                <a:lnTo>
                  <a:pt x="17669" y="20169"/>
                </a:lnTo>
                <a:lnTo>
                  <a:pt x="18455" y="19766"/>
                </a:lnTo>
                <a:lnTo>
                  <a:pt x="19117" y="19275"/>
                </a:lnTo>
                <a:lnTo>
                  <a:pt x="20234" y="18380"/>
                </a:lnTo>
                <a:lnTo>
                  <a:pt x="21062" y="17307"/>
                </a:lnTo>
                <a:lnTo>
                  <a:pt x="21600" y="16547"/>
                </a:lnTo>
                <a:lnTo>
                  <a:pt x="21600" y="15831"/>
                </a:lnTo>
                <a:lnTo>
                  <a:pt x="21600" y="10733"/>
                </a:lnTo>
                <a:lnTo>
                  <a:pt x="21600" y="9525"/>
                </a:lnTo>
                <a:lnTo>
                  <a:pt x="21600" y="8989"/>
                </a:lnTo>
                <a:lnTo>
                  <a:pt x="21434" y="8273"/>
                </a:lnTo>
                <a:lnTo>
                  <a:pt x="21062" y="7737"/>
                </a:lnTo>
                <a:lnTo>
                  <a:pt x="20566" y="7155"/>
                </a:lnTo>
                <a:lnTo>
                  <a:pt x="19903" y="6663"/>
                </a:lnTo>
                <a:lnTo>
                  <a:pt x="19283" y="6306"/>
                </a:lnTo>
                <a:lnTo>
                  <a:pt x="18621" y="6127"/>
                </a:lnTo>
                <a:lnTo>
                  <a:pt x="17752" y="5993"/>
                </a:lnTo>
                <a:close/>
              </a:path>
              <a:path w="21600" h="21600" extrusionOk="0">
                <a:moveTo>
                  <a:pt x="8152" y="3443"/>
                </a:moveTo>
                <a:lnTo>
                  <a:pt x="13862" y="3443"/>
                </a:lnTo>
              </a:path>
              <a:path w="21600" h="21600" extrusionOk="0">
                <a:moveTo>
                  <a:pt x="8152" y="5993"/>
                </a:moveTo>
                <a:lnTo>
                  <a:pt x="13862" y="5993"/>
                </a:lnTo>
              </a:path>
            </a:pathLst>
          </a:custGeom>
          <a:noFill/>
          <a:ln w="9525">
            <a:solidFill>
              <a:srgbClr val="000000"/>
            </a:solidFill>
            <a:miter lim="800000"/>
            <a:headEnd/>
            <a:tailEnd/>
          </a:ln>
          <a:effectLst/>
        </p:spPr>
        <p:txBody>
          <a:bodyPr/>
          <a:lstStyle/>
          <a:p>
            <a:pPr>
              <a:defRPr/>
            </a:pPr>
            <a:endParaRPr lang="ja-JP" altLang="en-US" sz="1286"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193" name="chair1"/>
          <p:cNvSpPr>
            <a:spLocks noEditPoints="1" noChangeArrowheads="1"/>
          </p:cNvSpPr>
          <p:nvPr/>
        </p:nvSpPr>
        <p:spPr bwMode="auto">
          <a:xfrm rot="10800000">
            <a:off x="6111806" y="3828161"/>
            <a:ext cx="138339" cy="164419"/>
          </a:xfrm>
          <a:custGeom>
            <a:avLst/>
            <a:gdLst>
              <a:gd name="T0" fmla="*/ 10800 w 21600"/>
              <a:gd name="T1" fmla="*/ 0 h 21600"/>
              <a:gd name="T2" fmla="*/ 21600 w 21600"/>
              <a:gd name="T3" fmla="*/ 10800 h 21600"/>
              <a:gd name="T4" fmla="*/ 10800 w 21600"/>
              <a:gd name="T5" fmla="*/ 21600 h 21600"/>
              <a:gd name="T6" fmla="*/ 0 w 21600"/>
              <a:gd name="T7" fmla="*/ 10800 h 21600"/>
              <a:gd name="T8" fmla="*/ 1593 w 21600"/>
              <a:gd name="T9" fmla="*/ 7848 h 21600"/>
              <a:gd name="T10" fmla="*/ 20317 w 21600"/>
              <a:gd name="T11" fmla="*/ 17575 h 21600"/>
            </a:gdLst>
            <a:ahLst/>
            <a:cxnLst>
              <a:cxn ang="0">
                <a:pos x="T0" y="T1"/>
              </a:cxn>
              <a:cxn ang="0">
                <a:pos x="T2" y="T3"/>
              </a:cxn>
              <a:cxn ang="0">
                <a:pos x="T4" y="T5"/>
              </a:cxn>
              <a:cxn ang="0">
                <a:pos x="T6" y="T7"/>
              </a:cxn>
            </a:cxnLst>
            <a:rect l="T8" t="T9" r="T10" b="T11"/>
            <a:pathLst>
              <a:path w="21600" h="21600" extrusionOk="0">
                <a:moveTo>
                  <a:pt x="17752" y="5993"/>
                </a:moveTo>
                <a:lnTo>
                  <a:pt x="13862" y="5993"/>
                </a:lnTo>
                <a:lnTo>
                  <a:pt x="13862" y="3443"/>
                </a:lnTo>
                <a:lnTo>
                  <a:pt x="18455" y="3443"/>
                </a:lnTo>
                <a:lnTo>
                  <a:pt x="18952" y="3443"/>
                </a:lnTo>
                <a:lnTo>
                  <a:pt x="19448" y="3354"/>
                </a:lnTo>
                <a:lnTo>
                  <a:pt x="19697" y="3220"/>
                </a:lnTo>
                <a:lnTo>
                  <a:pt x="20234" y="3041"/>
                </a:lnTo>
                <a:lnTo>
                  <a:pt x="20566" y="2817"/>
                </a:lnTo>
                <a:lnTo>
                  <a:pt x="20731" y="2460"/>
                </a:lnTo>
                <a:lnTo>
                  <a:pt x="20897" y="2102"/>
                </a:lnTo>
                <a:lnTo>
                  <a:pt x="20897" y="1744"/>
                </a:lnTo>
                <a:lnTo>
                  <a:pt x="20897" y="1431"/>
                </a:lnTo>
                <a:lnTo>
                  <a:pt x="20731" y="1073"/>
                </a:lnTo>
                <a:lnTo>
                  <a:pt x="20566" y="716"/>
                </a:lnTo>
                <a:lnTo>
                  <a:pt x="20234" y="492"/>
                </a:lnTo>
                <a:lnTo>
                  <a:pt x="19697" y="224"/>
                </a:lnTo>
                <a:lnTo>
                  <a:pt x="19448" y="134"/>
                </a:lnTo>
                <a:lnTo>
                  <a:pt x="18952" y="0"/>
                </a:lnTo>
                <a:lnTo>
                  <a:pt x="18455" y="0"/>
                </a:lnTo>
                <a:lnTo>
                  <a:pt x="10966" y="0"/>
                </a:lnTo>
                <a:lnTo>
                  <a:pt x="3641" y="0"/>
                </a:lnTo>
                <a:lnTo>
                  <a:pt x="3145" y="0"/>
                </a:lnTo>
                <a:lnTo>
                  <a:pt x="2648" y="134"/>
                </a:lnTo>
                <a:lnTo>
                  <a:pt x="2276" y="224"/>
                </a:lnTo>
                <a:lnTo>
                  <a:pt x="1945" y="492"/>
                </a:lnTo>
                <a:lnTo>
                  <a:pt x="1697" y="716"/>
                </a:lnTo>
                <a:lnTo>
                  <a:pt x="1366" y="1073"/>
                </a:lnTo>
                <a:lnTo>
                  <a:pt x="1200" y="1431"/>
                </a:lnTo>
                <a:lnTo>
                  <a:pt x="1200" y="1744"/>
                </a:lnTo>
                <a:lnTo>
                  <a:pt x="1200" y="2102"/>
                </a:lnTo>
                <a:lnTo>
                  <a:pt x="1366" y="2460"/>
                </a:lnTo>
                <a:lnTo>
                  <a:pt x="1697" y="2817"/>
                </a:lnTo>
                <a:lnTo>
                  <a:pt x="1945" y="3041"/>
                </a:lnTo>
                <a:lnTo>
                  <a:pt x="2276" y="3220"/>
                </a:lnTo>
                <a:lnTo>
                  <a:pt x="2648" y="3354"/>
                </a:lnTo>
                <a:lnTo>
                  <a:pt x="3145" y="3443"/>
                </a:lnTo>
                <a:lnTo>
                  <a:pt x="3641" y="3443"/>
                </a:lnTo>
                <a:lnTo>
                  <a:pt x="8152" y="3443"/>
                </a:lnTo>
                <a:lnTo>
                  <a:pt x="8152" y="5993"/>
                </a:lnTo>
                <a:lnTo>
                  <a:pt x="3890" y="5993"/>
                </a:lnTo>
                <a:lnTo>
                  <a:pt x="3145" y="6127"/>
                </a:lnTo>
                <a:lnTo>
                  <a:pt x="2276" y="6306"/>
                </a:lnTo>
                <a:lnTo>
                  <a:pt x="1697" y="6663"/>
                </a:lnTo>
                <a:lnTo>
                  <a:pt x="1200" y="7155"/>
                </a:lnTo>
                <a:lnTo>
                  <a:pt x="662" y="7737"/>
                </a:lnTo>
                <a:lnTo>
                  <a:pt x="166" y="8273"/>
                </a:lnTo>
                <a:lnTo>
                  <a:pt x="0" y="8989"/>
                </a:lnTo>
                <a:lnTo>
                  <a:pt x="0" y="9525"/>
                </a:lnTo>
                <a:lnTo>
                  <a:pt x="0" y="10822"/>
                </a:lnTo>
                <a:lnTo>
                  <a:pt x="0" y="15831"/>
                </a:lnTo>
                <a:lnTo>
                  <a:pt x="166" y="16547"/>
                </a:lnTo>
                <a:lnTo>
                  <a:pt x="662" y="17307"/>
                </a:lnTo>
                <a:lnTo>
                  <a:pt x="1697" y="18380"/>
                </a:lnTo>
                <a:lnTo>
                  <a:pt x="2814" y="19275"/>
                </a:lnTo>
                <a:lnTo>
                  <a:pt x="3641" y="19766"/>
                </a:lnTo>
                <a:lnTo>
                  <a:pt x="4428" y="20169"/>
                </a:lnTo>
                <a:lnTo>
                  <a:pt x="5421" y="20527"/>
                </a:lnTo>
                <a:lnTo>
                  <a:pt x="6372" y="20884"/>
                </a:lnTo>
                <a:lnTo>
                  <a:pt x="7572" y="21242"/>
                </a:lnTo>
                <a:lnTo>
                  <a:pt x="8648" y="21466"/>
                </a:lnTo>
                <a:lnTo>
                  <a:pt x="9766" y="21600"/>
                </a:lnTo>
                <a:lnTo>
                  <a:pt x="11131" y="21600"/>
                </a:lnTo>
                <a:lnTo>
                  <a:pt x="12414" y="21600"/>
                </a:lnTo>
                <a:lnTo>
                  <a:pt x="13779" y="21466"/>
                </a:lnTo>
                <a:lnTo>
                  <a:pt x="14855" y="21242"/>
                </a:lnTo>
                <a:lnTo>
                  <a:pt x="15807" y="20884"/>
                </a:lnTo>
                <a:lnTo>
                  <a:pt x="16841" y="20527"/>
                </a:lnTo>
                <a:lnTo>
                  <a:pt x="17669" y="20169"/>
                </a:lnTo>
                <a:lnTo>
                  <a:pt x="18455" y="19766"/>
                </a:lnTo>
                <a:lnTo>
                  <a:pt x="19117" y="19275"/>
                </a:lnTo>
                <a:lnTo>
                  <a:pt x="20234" y="18380"/>
                </a:lnTo>
                <a:lnTo>
                  <a:pt x="21062" y="17307"/>
                </a:lnTo>
                <a:lnTo>
                  <a:pt x="21600" y="16547"/>
                </a:lnTo>
                <a:lnTo>
                  <a:pt x="21600" y="15831"/>
                </a:lnTo>
                <a:lnTo>
                  <a:pt x="21600" y="10733"/>
                </a:lnTo>
                <a:lnTo>
                  <a:pt x="21600" y="9525"/>
                </a:lnTo>
                <a:lnTo>
                  <a:pt x="21600" y="8989"/>
                </a:lnTo>
                <a:lnTo>
                  <a:pt x="21434" y="8273"/>
                </a:lnTo>
                <a:lnTo>
                  <a:pt x="21062" y="7737"/>
                </a:lnTo>
                <a:lnTo>
                  <a:pt x="20566" y="7155"/>
                </a:lnTo>
                <a:lnTo>
                  <a:pt x="19903" y="6663"/>
                </a:lnTo>
                <a:lnTo>
                  <a:pt x="19283" y="6306"/>
                </a:lnTo>
                <a:lnTo>
                  <a:pt x="18621" y="6127"/>
                </a:lnTo>
                <a:lnTo>
                  <a:pt x="17752" y="5993"/>
                </a:lnTo>
                <a:close/>
              </a:path>
              <a:path w="21600" h="21600" extrusionOk="0">
                <a:moveTo>
                  <a:pt x="8152" y="3443"/>
                </a:moveTo>
                <a:lnTo>
                  <a:pt x="13862" y="3443"/>
                </a:lnTo>
              </a:path>
              <a:path w="21600" h="21600" extrusionOk="0">
                <a:moveTo>
                  <a:pt x="8152" y="5993"/>
                </a:moveTo>
                <a:lnTo>
                  <a:pt x="13862" y="5993"/>
                </a:lnTo>
              </a:path>
            </a:pathLst>
          </a:custGeom>
          <a:noFill/>
          <a:ln w="9525">
            <a:solidFill>
              <a:srgbClr val="000000"/>
            </a:solidFill>
            <a:miter lim="800000"/>
            <a:headEnd/>
            <a:tailEnd/>
          </a:ln>
          <a:effectLst/>
        </p:spPr>
        <p:txBody>
          <a:bodyPr/>
          <a:lstStyle/>
          <a:p>
            <a:pPr>
              <a:defRPr/>
            </a:pPr>
            <a:endParaRPr lang="ja-JP" altLang="en-US" sz="1286"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194" name="chair1"/>
          <p:cNvSpPr>
            <a:spLocks noEditPoints="1" noChangeArrowheads="1"/>
          </p:cNvSpPr>
          <p:nvPr/>
        </p:nvSpPr>
        <p:spPr bwMode="auto">
          <a:xfrm rot="10800000">
            <a:off x="6111804" y="4061617"/>
            <a:ext cx="138339" cy="164419"/>
          </a:xfrm>
          <a:custGeom>
            <a:avLst/>
            <a:gdLst>
              <a:gd name="T0" fmla="*/ 10800 w 21600"/>
              <a:gd name="T1" fmla="*/ 0 h 21600"/>
              <a:gd name="T2" fmla="*/ 21600 w 21600"/>
              <a:gd name="T3" fmla="*/ 10800 h 21600"/>
              <a:gd name="T4" fmla="*/ 10800 w 21600"/>
              <a:gd name="T5" fmla="*/ 21600 h 21600"/>
              <a:gd name="T6" fmla="*/ 0 w 21600"/>
              <a:gd name="T7" fmla="*/ 10800 h 21600"/>
              <a:gd name="T8" fmla="*/ 1593 w 21600"/>
              <a:gd name="T9" fmla="*/ 7848 h 21600"/>
              <a:gd name="T10" fmla="*/ 20317 w 21600"/>
              <a:gd name="T11" fmla="*/ 17575 h 21600"/>
            </a:gdLst>
            <a:ahLst/>
            <a:cxnLst>
              <a:cxn ang="0">
                <a:pos x="T0" y="T1"/>
              </a:cxn>
              <a:cxn ang="0">
                <a:pos x="T2" y="T3"/>
              </a:cxn>
              <a:cxn ang="0">
                <a:pos x="T4" y="T5"/>
              </a:cxn>
              <a:cxn ang="0">
                <a:pos x="T6" y="T7"/>
              </a:cxn>
            </a:cxnLst>
            <a:rect l="T8" t="T9" r="T10" b="T11"/>
            <a:pathLst>
              <a:path w="21600" h="21600" extrusionOk="0">
                <a:moveTo>
                  <a:pt x="17752" y="5993"/>
                </a:moveTo>
                <a:lnTo>
                  <a:pt x="13862" y="5993"/>
                </a:lnTo>
                <a:lnTo>
                  <a:pt x="13862" y="3443"/>
                </a:lnTo>
                <a:lnTo>
                  <a:pt x="18455" y="3443"/>
                </a:lnTo>
                <a:lnTo>
                  <a:pt x="18952" y="3443"/>
                </a:lnTo>
                <a:lnTo>
                  <a:pt x="19448" y="3354"/>
                </a:lnTo>
                <a:lnTo>
                  <a:pt x="19697" y="3220"/>
                </a:lnTo>
                <a:lnTo>
                  <a:pt x="20234" y="3041"/>
                </a:lnTo>
                <a:lnTo>
                  <a:pt x="20566" y="2817"/>
                </a:lnTo>
                <a:lnTo>
                  <a:pt x="20731" y="2460"/>
                </a:lnTo>
                <a:lnTo>
                  <a:pt x="20897" y="2102"/>
                </a:lnTo>
                <a:lnTo>
                  <a:pt x="20897" y="1744"/>
                </a:lnTo>
                <a:lnTo>
                  <a:pt x="20897" y="1431"/>
                </a:lnTo>
                <a:lnTo>
                  <a:pt x="20731" y="1073"/>
                </a:lnTo>
                <a:lnTo>
                  <a:pt x="20566" y="716"/>
                </a:lnTo>
                <a:lnTo>
                  <a:pt x="20234" y="492"/>
                </a:lnTo>
                <a:lnTo>
                  <a:pt x="19697" y="224"/>
                </a:lnTo>
                <a:lnTo>
                  <a:pt x="19448" y="134"/>
                </a:lnTo>
                <a:lnTo>
                  <a:pt x="18952" y="0"/>
                </a:lnTo>
                <a:lnTo>
                  <a:pt x="18455" y="0"/>
                </a:lnTo>
                <a:lnTo>
                  <a:pt x="10966" y="0"/>
                </a:lnTo>
                <a:lnTo>
                  <a:pt x="3641" y="0"/>
                </a:lnTo>
                <a:lnTo>
                  <a:pt x="3145" y="0"/>
                </a:lnTo>
                <a:lnTo>
                  <a:pt x="2648" y="134"/>
                </a:lnTo>
                <a:lnTo>
                  <a:pt x="2276" y="224"/>
                </a:lnTo>
                <a:lnTo>
                  <a:pt x="1945" y="492"/>
                </a:lnTo>
                <a:lnTo>
                  <a:pt x="1697" y="716"/>
                </a:lnTo>
                <a:lnTo>
                  <a:pt x="1366" y="1073"/>
                </a:lnTo>
                <a:lnTo>
                  <a:pt x="1200" y="1431"/>
                </a:lnTo>
                <a:lnTo>
                  <a:pt x="1200" y="1744"/>
                </a:lnTo>
                <a:lnTo>
                  <a:pt x="1200" y="2102"/>
                </a:lnTo>
                <a:lnTo>
                  <a:pt x="1366" y="2460"/>
                </a:lnTo>
                <a:lnTo>
                  <a:pt x="1697" y="2817"/>
                </a:lnTo>
                <a:lnTo>
                  <a:pt x="1945" y="3041"/>
                </a:lnTo>
                <a:lnTo>
                  <a:pt x="2276" y="3220"/>
                </a:lnTo>
                <a:lnTo>
                  <a:pt x="2648" y="3354"/>
                </a:lnTo>
                <a:lnTo>
                  <a:pt x="3145" y="3443"/>
                </a:lnTo>
                <a:lnTo>
                  <a:pt x="3641" y="3443"/>
                </a:lnTo>
                <a:lnTo>
                  <a:pt x="8152" y="3443"/>
                </a:lnTo>
                <a:lnTo>
                  <a:pt x="8152" y="5993"/>
                </a:lnTo>
                <a:lnTo>
                  <a:pt x="3890" y="5993"/>
                </a:lnTo>
                <a:lnTo>
                  <a:pt x="3145" y="6127"/>
                </a:lnTo>
                <a:lnTo>
                  <a:pt x="2276" y="6306"/>
                </a:lnTo>
                <a:lnTo>
                  <a:pt x="1697" y="6663"/>
                </a:lnTo>
                <a:lnTo>
                  <a:pt x="1200" y="7155"/>
                </a:lnTo>
                <a:lnTo>
                  <a:pt x="662" y="7737"/>
                </a:lnTo>
                <a:lnTo>
                  <a:pt x="166" y="8273"/>
                </a:lnTo>
                <a:lnTo>
                  <a:pt x="0" y="8989"/>
                </a:lnTo>
                <a:lnTo>
                  <a:pt x="0" y="9525"/>
                </a:lnTo>
                <a:lnTo>
                  <a:pt x="0" y="10822"/>
                </a:lnTo>
                <a:lnTo>
                  <a:pt x="0" y="15831"/>
                </a:lnTo>
                <a:lnTo>
                  <a:pt x="166" y="16547"/>
                </a:lnTo>
                <a:lnTo>
                  <a:pt x="662" y="17307"/>
                </a:lnTo>
                <a:lnTo>
                  <a:pt x="1697" y="18380"/>
                </a:lnTo>
                <a:lnTo>
                  <a:pt x="2814" y="19275"/>
                </a:lnTo>
                <a:lnTo>
                  <a:pt x="3641" y="19766"/>
                </a:lnTo>
                <a:lnTo>
                  <a:pt x="4428" y="20169"/>
                </a:lnTo>
                <a:lnTo>
                  <a:pt x="5421" y="20527"/>
                </a:lnTo>
                <a:lnTo>
                  <a:pt x="6372" y="20884"/>
                </a:lnTo>
                <a:lnTo>
                  <a:pt x="7572" y="21242"/>
                </a:lnTo>
                <a:lnTo>
                  <a:pt x="8648" y="21466"/>
                </a:lnTo>
                <a:lnTo>
                  <a:pt x="9766" y="21600"/>
                </a:lnTo>
                <a:lnTo>
                  <a:pt x="11131" y="21600"/>
                </a:lnTo>
                <a:lnTo>
                  <a:pt x="12414" y="21600"/>
                </a:lnTo>
                <a:lnTo>
                  <a:pt x="13779" y="21466"/>
                </a:lnTo>
                <a:lnTo>
                  <a:pt x="14855" y="21242"/>
                </a:lnTo>
                <a:lnTo>
                  <a:pt x="15807" y="20884"/>
                </a:lnTo>
                <a:lnTo>
                  <a:pt x="16841" y="20527"/>
                </a:lnTo>
                <a:lnTo>
                  <a:pt x="17669" y="20169"/>
                </a:lnTo>
                <a:lnTo>
                  <a:pt x="18455" y="19766"/>
                </a:lnTo>
                <a:lnTo>
                  <a:pt x="19117" y="19275"/>
                </a:lnTo>
                <a:lnTo>
                  <a:pt x="20234" y="18380"/>
                </a:lnTo>
                <a:lnTo>
                  <a:pt x="21062" y="17307"/>
                </a:lnTo>
                <a:lnTo>
                  <a:pt x="21600" y="16547"/>
                </a:lnTo>
                <a:lnTo>
                  <a:pt x="21600" y="15831"/>
                </a:lnTo>
                <a:lnTo>
                  <a:pt x="21600" y="10733"/>
                </a:lnTo>
                <a:lnTo>
                  <a:pt x="21600" y="9525"/>
                </a:lnTo>
                <a:lnTo>
                  <a:pt x="21600" y="8989"/>
                </a:lnTo>
                <a:lnTo>
                  <a:pt x="21434" y="8273"/>
                </a:lnTo>
                <a:lnTo>
                  <a:pt x="21062" y="7737"/>
                </a:lnTo>
                <a:lnTo>
                  <a:pt x="20566" y="7155"/>
                </a:lnTo>
                <a:lnTo>
                  <a:pt x="19903" y="6663"/>
                </a:lnTo>
                <a:lnTo>
                  <a:pt x="19283" y="6306"/>
                </a:lnTo>
                <a:lnTo>
                  <a:pt x="18621" y="6127"/>
                </a:lnTo>
                <a:lnTo>
                  <a:pt x="17752" y="5993"/>
                </a:lnTo>
                <a:close/>
              </a:path>
              <a:path w="21600" h="21600" extrusionOk="0">
                <a:moveTo>
                  <a:pt x="8152" y="3443"/>
                </a:moveTo>
                <a:lnTo>
                  <a:pt x="13862" y="3443"/>
                </a:lnTo>
              </a:path>
              <a:path w="21600" h="21600" extrusionOk="0">
                <a:moveTo>
                  <a:pt x="8152" y="5993"/>
                </a:moveTo>
                <a:lnTo>
                  <a:pt x="13862" y="5993"/>
                </a:lnTo>
              </a:path>
            </a:pathLst>
          </a:custGeom>
          <a:noFill/>
          <a:ln w="9525">
            <a:solidFill>
              <a:srgbClr val="000000"/>
            </a:solidFill>
            <a:miter lim="800000"/>
            <a:headEnd/>
            <a:tailEnd/>
          </a:ln>
          <a:effectLst/>
        </p:spPr>
        <p:txBody>
          <a:bodyPr/>
          <a:lstStyle/>
          <a:p>
            <a:pPr>
              <a:defRPr/>
            </a:pPr>
            <a:endParaRPr lang="ja-JP" altLang="en-US" sz="1286"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195" name="chair1"/>
          <p:cNvSpPr>
            <a:spLocks noEditPoints="1" noChangeArrowheads="1"/>
          </p:cNvSpPr>
          <p:nvPr/>
        </p:nvSpPr>
        <p:spPr bwMode="auto">
          <a:xfrm rot="10800000">
            <a:off x="6111803" y="4304246"/>
            <a:ext cx="138339" cy="164419"/>
          </a:xfrm>
          <a:custGeom>
            <a:avLst/>
            <a:gdLst>
              <a:gd name="T0" fmla="*/ 10800 w 21600"/>
              <a:gd name="T1" fmla="*/ 0 h 21600"/>
              <a:gd name="T2" fmla="*/ 21600 w 21600"/>
              <a:gd name="T3" fmla="*/ 10800 h 21600"/>
              <a:gd name="T4" fmla="*/ 10800 w 21600"/>
              <a:gd name="T5" fmla="*/ 21600 h 21600"/>
              <a:gd name="T6" fmla="*/ 0 w 21600"/>
              <a:gd name="T7" fmla="*/ 10800 h 21600"/>
              <a:gd name="T8" fmla="*/ 1593 w 21600"/>
              <a:gd name="T9" fmla="*/ 7848 h 21600"/>
              <a:gd name="T10" fmla="*/ 20317 w 21600"/>
              <a:gd name="T11" fmla="*/ 17575 h 21600"/>
            </a:gdLst>
            <a:ahLst/>
            <a:cxnLst>
              <a:cxn ang="0">
                <a:pos x="T0" y="T1"/>
              </a:cxn>
              <a:cxn ang="0">
                <a:pos x="T2" y="T3"/>
              </a:cxn>
              <a:cxn ang="0">
                <a:pos x="T4" y="T5"/>
              </a:cxn>
              <a:cxn ang="0">
                <a:pos x="T6" y="T7"/>
              </a:cxn>
            </a:cxnLst>
            <a:rect l="T8" t="T9" r="T10" b="T11"/>
            <a:pathLst>
              <a:path w="21600" h="21600" extrusionOk="0">
                <a:moveTo>
                  <a:pt x="17752" y="5993"/>
                </a:moveTo>
                <a:lnTo>
                  <a:pt x="13862" y="5993"/>
                </a:lnTo>
                <a:lnTo>
                  <a:pt x="13862" y="3443"/>
                </a:lnTo>
                <a:lnTo>
                  <a:pt x="18455" y="3443"/>
                </a:lnTo>
                <a:lnTo>
                  <a:pt x="18952" y="3443"/>
                </a:lnTo>
                <a:lnTo>
                  <a:pt x="19448" y="3354"/>
                </a:lnTo>
                <a:lnTo>
                  <a:pt x="19697" y="3220"/>
                </a:lnTo>
                <a:lnTo>
                  <a:pt x="20234" y="3041"/>
                </a:lnTo>
                <a:lnTo>
                  <a:pt x="20566" y="2817"/>
                </a:lnTo>
                <a:lnTo>
                  <a:pt x="20731" y="2460"/>
                </a:lnTo>
                <a:lnTo>
                  <a:pt x="20897" y="2102"/>
                </a:lnTo>
                <a:lnTo>
                  <a:pt x="20897" y="1744"/>
                </a:lnTo>
                <a:lnTo>
                  <a:pt x="20897" y="1431"/>
                </a:lnTo>
                <a:lnTo>
                  <a:pt x="20731" y="1073"/>
                </a:lnTo>
                <a:lnTo>
                  <a:pt x="20566" y="716"/>
                </a:lnTo>
                <a:lnTo>
                  <a:pt x="20234" y="492"/>
                </a:lnTo>
                <a:lnTo>
                  <a:pt x="19697" y="224"/>
                </a:lnTo>
                <a:lnTo>
                  <a:pt x="19448" y="134"/>
                </a:lnTo>
                <a:lnTo>
                  <a:pt x="18952" y="0"/>
                </a:lnTo>
                <a:lnTo>
                  <a:pt x="18455" y="0"/>
                </a:lnTo>
                <a:lnTo>
                  <a:pt x="10966" y="0"/>
                </a:lnTo>
                <a:lnTo>
                  <a:pt x="3641" y="0"/>
                </a:lnTo>
                <a:lnTo>
                  <a:pt x="3145" y="0"/>
                </a:lnTo>
                <a:lnTo>
                  <a:pt x="2648" y="134"/>
                </a:lnTo>
                <a:lnTo>
                  <a:pt x="2276" y="224"/>
                </a:lnTo>
                <a:lnTo>
                  <a:pt x="1945" y="492"/>
                </a:lnTo>
                <a:lnTo>
                  <a:pt x="1697" y="716"/>
                </a:lnTo>
                <a:lnTo>
                  <a:pt x="1366" y="1073"/>
                </a:lnTo>
                <a:lnTo>
                  <a:pt x="1200" y="1431"/>
                </a:lnTo>
                <a:lnTo>
                  <a:pt x="1200" y="1744"/>
                </a:lnTo>
                <a:lnTo>
                  <a:pt x="1200" y="2102"/>
                </a:lnTo>
                <a:lnTo>
                  <a:pt x="1366" y="2460"/>
                </a:lnTo>
                <a:lnTo>
                  <a:pt x="1697" y="2817"/>
                </a:lnTo>
                <a:lnTo>
                  <a:pt x="1945" y="3041"/>
                </a:lnTo>
                <a:lnTo>
                  <a:pt x="2276" y="3220"/>
                </a:lnTo>
                <a:lnTo>
                  <a:pt x="2648" y="3354"/>
                </a:lnTo>
                <a:lnTo>
                  <a:pt x="3145" y="3443"/>
                </a:lnTo>
                <a:lnTo>
                  <a:pt x="3641" y="3443"/>
                </a:lnTo>
                <a:lnTo>
                  <a:pt x="8152" y="3443"/>
                </a:lnTo>
                <a:lnTo>
                  <a:pt x="8152" y="5993"/>
                </a:lnTo>
                <a:lnTo>
                  <a:pt x="3890" y="5993"/>
                </a:lnTo>
                <a:lnTo>
                  <a:pt x="3145" y="6127"/>
                </a:lnTo>
                <a:lnTo>
                  <a:pt x="2276" y="6306"/>
                </a:lnTo>
                <a:lnTo>
                  <a:pt x="1697" y="6663"/>
                </a:lnTo>
                <a:lnTo>
                  <a:pt x="1200" y="7155"/>
                </a:lnTo>
                <a:lnTo>
                  <a:pt x="662" y="7737"/>
                </a:lnTo>
                <a:lnTo>
                  <a:pt x="166" y="8273"/>
                </a:lnTo>
                <a:lnTo>
                  <a:pt x="0" y="8989"/>
                </a:lnTo>
                <a:lnTo>
                  <a:pt x="0" y="9525"/>
                </a:lnTo>
                <a:lnTo>
                  <a:pt x="0" y="10822"/>
                </a:lnTo>
                <a:lnTo>
                  <a:pt x="0" y="15831"/>
                </a:lnTo>
                <a:lnTo>
                  <a:pt x="166" y="16547"/>
                </a:lnTo>
                <a:lnTo>
                  <a:pt x="662" y="17307"/>
                </a:lnTo>
                <a:lnTo>
                  <a:pt x="1697" y="18380"/>
                </a:lnTo>
                <a:lnTo>
                  <a:pt x="2814" y="19275"/>
                </a:lnTo>
                <a:lnTo>
                  <a:pt x="3641" y="19766"/>
                </a:lnTo>
                <a:lnTo>
                  <a:pt x="4428" y="20169"/>
                </a:lnTo>
                <a:lnTo>
                  <a:pt x="5421" y="20527"/>
                </a:lnTo>
                <a:lnTo>
                  <a:pt x="6372" y="20884"/>
                </a:lnTo>
                <a:lnTo>
                  <a:pt x="7572" y="21242"/>
                </a:lnTo>
                <a:lnTo>
                  <a:pt x="8648" y="21466"/>
                </a:lnTo>
                <a:lnTo>
                  <a:pt x="9766" y="21600"/>
                </a:lnTo>
                <a:lnTo>
                  <a:pt x="11131" y="21600"/>
                </a:lnTo>
                <a:lnTo>
                  <a:pt x="12414" y="21600"/>
                </a:lnTo>
                <a:lnTo>
                  <a:pt x="13779" y="21466"/>
                </a:lnTo>
                <a:lnTo>
                  <a:pt x="14855" y="21242"/>
                </a:lnTo>
                <a:lnTo>
                  <a:pt x="15807" y="20884"/>
                </a:lnTo>
                <a:lnTo>
                  <a:pt x="16841" y="20527"/>
                </a:lnTo>
                <a:lnTo>
                  <a:pt x="17669" y="20169"/>
                </a:lnTo>
                <a:lnTo>
                  <a:pt x="18455" y="19766"/>
                </a:lnTo>
                <a:lnTo>
                  <a:pt x="19117" y="19275"/>
                </a:lnTo>
                <a:lnTo>
                  <a:pt x="20234" y="18380"/>
                </a:lnTo>
                <a:lnTo>
                  <a:pt x="21062" y="17307"/>
                </a:lnTo>
                <a:lnTo>
                  <a:pt x="21600" y="16547"/>
                </a:lnTo>
                <a:lnTo>
                  <a:pt x="21600" y="15831"/>
                </a:lnTo>
                <a:lnTo>
                  <a:pt x="21600" y="10733"/>
                </a:lnTo>
                <a:lnTo>
                  <a:pt x="21600" y="9525"/>
                </a:lnTo>
                <a:lnTo>
                  <a:pt x="21600" y="8989"/>
                </a:lnTo>
                <a:lnTo>
                  <a:pt x="21434" y="8273"/>
                </a:lnTo>
                <a:lnTo>
                  <a:pt x="21062" y="7737"/>
                </a:lnTo>
                <a:lnTo>
                  <a:pt x="20566" y="7155"/>
                </a:lnTo>
                <a:lnTo>
                  <a:pt x="19903" y="6663"/>
                </a:lnTo>
                <a:lnTo>
                  <a:pt x="19283" y="6306"/>
                </a:lnTo>
                <a:lnTo>
                  <a:pt x="18621" y="6127"/>
                </a:lnTo>
                <a:lnTo>
                  <a:pt x="17752" y="5993"/>
                </a:lnTo>
                <a:close/>
              </a:path>
              <a:path w="21600" h="21600" extrusionOk="0">
                <a:moveTo>
                  <a:pt x="8152" y="3443"/>
                </a:moveTo>
                <a:lnTo>
                  <a:pt x="13862" y="3443"/>
                </a:lnTo>
              </a:path>
              <a:path w="21600" h="21600" extrusionOk="0">
                <a:moveTo>
                  <a:pt x="8152" y="5993"/>
                </a:moveTo>
                <a:lnTo>
                  <a:pt x="13862" y="5993"/>
                </a:lnTo>
              </a:path>
            </a:pathLst>
          </a:custGeom>
          <a:noFill/>
          <a:ln w="9525">
            <a:solidFill>
              <a:srgbClr val="000000"/>
            </a:solidFill>
            <a:miter lim="800000"/>
            <a:headEnd/>
            <a:tailEnd/>
          </a:ln>
          <a:effectLst/>
        </p:spPr>
        <p:txBody>
          <a:bodyPr/>
          <a:lstStyle/>
          <a:p>
            <a:pPr>
              <a:defRPr/>
            </a:pPr>
            <a:endParaRPr lang="ja-JP" altLang="en-US" sz="1286"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196" name="chair1"/>
          <p:cNvSpPr>
            <a:spLocks noEditPoints="1" noChangeArrowheads="1"/>
          </p:cNvSpPr>
          <p:nvPr/>
        </p:nvSpPr>
        <p:spPr bwMode="auto">
          <a:xfrm rot="10800000">
            <a:off x="6324083" y="3086336"/>
            <a:ext cx="138339" cy="164419"/>
          </a:xfrm>
          <a:custGeom>
            <a:avLst/>
            <a:gdLst>
              <a:gd name="T0" fmla="*/ 10800 w 21600"/>
              <a:gd name="T1" fmla="*/ 0 h 21600"/>
              <a:gd name="T2" fmla="*/ 21600 w 21600"/>
              <a:gd name="T3" fmla="*/ 10800 h 21600"/>
              <a:gd name="T4" fmla="*/ 10800 w 21600"/>
              <a:gd name="T5" fmla="*/ 21600 h 21600"/>
              <a:gd name="T6" fmla="*/ 0 w 21600"/>
              <a:gd name="T7" fmla="*/ 10800 h 21600"/>
              <a:gd name="T8" fmla="*/ 1593 w 21600"/>
              <a:gd name="T9" fmla="*/ 7848 h 21600"/>
              <a:gd name="T10" fmla="*/ 20317 w 21600"/>
              <a:gd name="T11" fmla="*/ 17575 h 21600"/>
            </a:gdLst>
            <a:ahLst/>
            <a:cxnLst>
              <a:cxn ang="0">
                <a:pos x="T0" y="T1"/>
              </a:cxn>
              <a:cxn ang="0">
                <a:pos x="T2" y="T3"/>
              </a:cxn>
              <a:cxn ang="0">
                <a:pos x="T4" y="T5"/>
              </a:cxn>
              <a:cxn ang="0">
                <a:pos x="T6" y="T7"/>
              </a:cxn>
            </a:cxnLst>
            <a:rect l="T8" t="T9" r="T10" b="T11"/>
            <a:pathLst>
              <a:path w="21600" h="21600" extrusionOk="0">
                <a:moveTo>
                  <a:pt x="17752" y="5993"/>
                </a:moveTo>
                <a:lnTo>
                  <a:pt x="13862" y="5993"/>
                </a:lnTo>
                <a:lnTo>
                  <a:pt x="13862" y="3443"/>
                </a:lnTo>
                <a:lnTo>
                  <a:pt x="18455" y="3443"/>
                </a:lnTo>
                <a:lnTo>
                  <a:pt x="18952" y="3443"/>
                </a:lnTo>
                <a:lnTo>
                  <a:pt x="19448" y="3354"/>
                </a:lnTo>
                <a:lnTo>
                  <a:pt x="19697" y="3220"/>
                </a:lnTo>
                <a:lnTo>
                  <a:pt x="20234" y="3041"/>
                </a:lnTo>
                <a:lnTo>
                  <a:pt x="20566" y="2817"/>
                </a:lnTo>
                <a:lnTo>
                  <a:pt x="20731" y="2460"/>
                </a:lnTo>
                <a:lnTo>
                  <a:pt x="20897" y="2102"/>
                </a:lnTo>
                <a:lnTo>
                  <a:pt x="20897" y="1744"/>
                </a:lnTo>
                <a:lnTo>
                  <a:pt x="20897" y="1431"/>
                </a:lnTo>
                <a:lnTo>
                  <a:pt x="20731" y="1073"/>
                </a:lnTo>
                <a:lnTo>
                  <a:pt x="20566" y="716"/>
                </a:lnTo>
                <a:lnTo>
                  <a:pt x="20234" y="492"/>
                </a:lnTo>
                <a:lnTo>
                  <a:pt x="19697" y="224"/>
                </a:lnTo>
                <a:lnTo>
                  <a:pt x="19448" y="134"/>
                </a:lnTo>
                <a:lnTo>
                  <a:pt x="18952" y="0"/>
                </a:lnTo>
                <a:lnTo>
                  <a:pt x="18455" y="0"/>
                </a:lnTo>
                <a:lnTo>
                  <a:pt x="10966" y="0"/>
                </a:lnTo>
                <a:lnTo>
                  <a:pt x="3641" y="0"/>
                </a:lnTo>
                <a:lnTo>
                  <a:pt x="3145" y="0"/>
                </a:lnTo>
                <a:lnTo>
                  <a:pt x="2648" y="134"/>
                </a:lnTo>
                <a:lnTo>
                  <a:pt x="2276" y="224"/>
                </a:lnTo>
                <a:lnTo>
                  <a:pt x="1945" y="492"/>
                </a:lnTo>
                <a:lnTo>
                  <a:pt x="1697" y="716"/>
                </a:lnTo>
                <a:lnTo>
                  <a:pt x="1366" y="1073"/>
                </a:lnTo>
                <a:lnTo>
                  <a:pt x="1200" y="1431"/>
                </a:lnTo>
                <a:lnTo>
                  <a:pt x="1200" y="1744"/>
                </a:lnTo>
                <a:lnTo>
                  <a:pt x="1200" y="2102"/>
                </a:lnTo>
                <a:lnTo>
                  <a:pt x="1366" y="2460"/>
                </a:lnTo>
                <a:lnTo>
                  <a:pt x="1697" y="2817"/>
                </a:lnTo>
                <a:lnTo>
                  <a:pt x="1945" y="3041"/>
                </a:lnTo>
                <a:lnTo>
                  <a:pt x="2276" y="3220"/>
                </a:lnTo>
                <a:lnTo>
                  <a:pt x="2648" y="3354"/>
                </a:lnTo>
                <a:lnTo>
                  <a:pt x="3145" y="3443"/>
                </a:lnTo>
                <a:lnTo>
                  <a:pt x="3641" y="3443"/>
                </a:lnTo>
                <a:lnTo>
                  <a:pt x="8152" y="3443"/>
                </a:lnTo>
                <a:lnTo>
                  <a:pt x="8152" y="5993"/>
                </a:lnTo>
                <a:lnTo>
                  <a:pt x="3890" y="5993"/>
                </a:lnTo>
                <a:lnTo>
                  <a:pt x="3145" y="6127"/>
                </a:lnTo>
                <a:lnTo>
                  <a:pt x="2276" y="6306"/>
                </a:lnTo>
                <a:lnTo>
                  <a:pt x="1697" y="6663"/>
                </a:lnTo>
                <a:lnTo>
                  <a:pt x="1200" y="7155"/>
                </a:lnTo>
                <a:lnTo>
                  <a:pt x="662" y="7737"/>
                </a:lnTo>
                <a:lnTo>
                  <a:pt x="166" y="8273"/>
                </a:lnTo>
                <a:lnTo>
                  <a:pt x="0" y="8989"/>
                </a:lnTo>
                <a:lnTo>
                  <a:pt x="0" y="9525"/>
                </a:lnTo>
                <a:lnTo>
                  <a:pt x="0" y="10822"/>
                </a:lnTo>
                <a:lnTo>
                  <a:pt x="0" y="15831"/>
                </a:lnTo>
                <a:lnTo>
                  <a:pt x="166" y="16547"/>
                </a:lnTo>
                <a:lnTo>
                  <a:pt x="662" y="17307"/>
                </a:lnTo>
                <a:lnTo>
                  <a:pt x="1697" y="18380"/>
                </a:lnTo>
                <a:lnTo>
                  <a:pt x="2814" y="19275"/>
                </a:lnTo>
                <a:lnTo>
                  <a:pt x="3641" y="19766"/>
                </a:lnTo>
                <a:lnTo>
                  <a:pt x="4428" y="20169"/>
                </a:lnTo>
                <a:lnTo>
                  <a:pt x="5421" y="20527"/>
                </a:lnTo>
                <a:lnTo>
                  <a:pt x="6372" y="20884"/>
                </a:lnTo>
                <a:lnTo>
                  <a:pt x="7572" y="21242"/>
                </a:lnTo>
                <a:lnTo>
                  <a:pt x="8648" y="21466"/>
                </a:lnTo>
                <a:lnTo>
                  <a:pt x="9766" y="21600"/>
                </a:lnTo>
                <a:lnTo>
                  <a:pt x="11131" y="21600"/>
                </a:lnTo>
                <a:lnTo>
                  <a:pt x="12414" y="21600"/>
                </a:lnTo>
                <a:lnTo>
                  <a:pt x="13779" y="21466"/>
                </a:lnTo>
                <a:lnTo>
                  <a:pt x="14855" y="21242"/>
                </a:lnTo>
                <a:lnTo>
                  <a:pt x="15807" y="20884"/>
                </a:lnTo>
                <a:lnTo>
                  <a:pt x="16841" y="20527"/>
                </a:lnTo>
                <a:lnTo>
                  <a:pt x="17669" y="20169"/>
                </a:lnTo>
                <a:lnTo>
                  <a:pt x="18455" y="19766"/>
                </a:lnTo>
                <a:lnTo>
                  <a:pt x="19117" y="19275"/>
                </a:lnTo>
                <a:lnTo>
                  <a:pt x="20234" y="18380"/>
                </a:lnTo>
                <a:lnTo>
                  <a:pt x="21062" y="17307"/>
                </a:lnTo>
                <a:lnTo>
                  <a:pt x="21600" y="16547"/>
                </a:lnTo>
                <a:lnTo>
                  <a:pt x="21600" y="15831"/>
                </a:lnTo>
                <a:lnTo>
                  <a:pt x="21600" y="10733"/>
                </a:lnTo>
                <a:lnTo>
                  <a:pt x="21600" y="9525"/>
                </a:lnTo>
                <a:lnTo>
                  <a:pt x="21600" y="8989"/>
                </a:lnTo>
                <a:lnTo>
                  <a:pt x="21434" y="8273"/>
                </a:lnTo>
                <a:lnTo>
                  <a:pt x="21062" y="7737"/>
                </a:lnTo>
                <a:lnTo>
                  <a:pt x="20566" y="7155"/>
                </a:lnTo>
                <a:lnTo>
                  <a:pt x="19903" y="6663"/>
                </a:lnTo>
                <a:lnTo>
                  <a:pt x="19283" y="6306"/>
                </a:lnTo>
                <a:lnTo>
                  <a:pt x="18621" y="6127"/>
                </a:lnTo>
                <a:lnTo>
                  <a:pt x="17752" y="5993"/>
                </a:lnTo>
                <a:close/>
              </a:path>
              <a:path w="21600" h="21600" extrusionOk="0">
                <a:moveTo>
                  <a:pt x="8152" y="3443"/>
                </a:moveTo>
                <a:lnTo>
                  <a:pt x="13862" y="3443"/>
                </a:lnTo>
              </a:path>
              <a:path w="21600" h="21600" extrusionOk="0">
                <a:moveTo>
                  <a:pt x="8152" y="5993"/>
                </a:moveTo>
                <a:lnTo>
                  <a:pt x="13862" y="5993"/>
                </a:lnTo>
              </a:path>
            </a:pathLst>
          </a:custGeom>
          <a:noFill/>
          <a:ln w="9525">
            <a:solidFill>
              <a:srgbClr val="000000"/>
            </a:solidFill>
            <a:miter lim="800000"/>
            <a:headEnd/>
            <a:tailEnd/>
          </a:ln>
          <a:effectLst/>
        </p:spPr>
        <p:txBody>
          <a:bodyPr/>
          <a:lstStyle/>
          <a:p>
            <a:pPr>
              <a:defRPr/>
            </a:pPr>
            <a:endParaRPr lang="ja-JP" altLang="en-US" sz="1286"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197" name="chair1"/>
          <p:cNvSpPr>
            <a:spLocks noEditPoints="1" noChangeArrowheads="1"/>
          </p:cNvSpPr>
          <p:nvPr/>
        </p:nvSpPr>
        <p:spPr bwMode="auto">
          <a:xfrm rot="10800000">
            <a:off x="6554903" y="3332931"/>
            <a:ext cx="138339" cy="164419"/>
          </a:xfrm>
          <a:custGeom>
            <a:avLst/>
            <a:gdLst>
              <a:gd name="T0" fmla="*/ 10800 w 21600"/>
              <a:gd name="T1" fmla="*/ 0 h 21600"/>
              <a:gd name="T2" fmla="*/ 21600 w 21600"/>
              <a:gd name="T3" fmla="*/ 10800 h 21600"/>
              <a:gd name="T4" fmla="*/ 10800 w 21600"/>
              <a:gd name="T5" fmla="*/ 21600 h 21600"/>
              <a:gd name="T6" fmla="*/ 0 w 21600"/>
              <a:gd name="T7" fmla="*/ 10800 h 21600"/>
              <a:gd name="T8" fmla="*/ 1593 w 21600"/>
              <a:gd name="T9" fmla="*/ 7848 h 21600"/>
              <a:gd name="T10" fmla="*/ 20317 w 21600"/>
              <a:gd name="T11" fmla="*/ 17575 h 21600"/>
            </a:gdLst>
            <a:ahLst/>
            <a:cxnLst>
              <a:cxn ang="0">
                <a:pos x="T0" y="T1"/>
              </a:cxn>
              <a:cxn ang="0">
                <a:pos x="T2" y="T3"/>
              </a:cxn>
              <a:cxn ang="0">
                <a:pos x="T4" y="T5"/>
              </a:cxn>
              <a:cxn ang="0">
                <a:pos x="T6" y="T7"/>
              </a:cxn>
            </a:cxnLst>
            <a:rect l="T8" t="T9" r="T10" b="T11"/>
            <a:pathLst>
              <a:path w="21600" h="21600" extrusionOk="0">
                <a:moveTo>
                  <a:pt x="17752" y="5993"/>
                </a:moveTo>
                <a:lnTo>
                  <a:pt x="13862" y="5993"/>
                </a:lnTo>
                <a:lnTo>
                  <a:pt x="13862" y="3443"/>
                </a:lnTo>
                <a:lnTo>
                  <a:pt x="18455" y="3443"/>
                </a:lnTo>
                <a:lnTo>
                  <a:pt x="18952" y="3443"/>
                </a:lnTo>
                <a:lnTo>
                  <a:pt x="19448" y="3354"/>
                </a:lnTo>
                <a:lnTo>
                  <a:pt x="19697" y="3220"/>
                </a:lnTo>
                <a:lnTo>
                  <a:pt x="20234" y="3041"/>
                </a:lnTo>
                <a:lnTo>
                  <a:pt x="20566" y="2817"/>
                </a:lnTo>
                <a:lnTo>
                  <a:pt x="20731" y="2460"/>
                </a:lnTo>
                <a:lnTo>
                  <a:pt x="20897" y="2102"/>
                </a:lnTo>
                <a:lnTo>
                  <a:pt x="20897" y="1744"/>
                </a:lnTo>
                <a:lnTo>
                  <a:pt x="20897" y="1431"/>
                </a:lnTo>
                <a:lnTo>
                  <a:pt x="20731" y="1073"/>
                </a:lnTo>
                <a:lnTo>
                  <a:pt x="20566" y="716"/>
                </a:lnTo>
                <a:lnTo>
                  <a:pt x="20234" y="492"/>
                </a:lnTo>
                <a:lnTo>
                  <a:pt x="19697" y="224"/>
                </a:lnTo>
                <a:lnTo>
                  <a:pt x="19448" y="134"/>
                </a:lnTo>
                <a:lnTo>
                  <a:pt x="18952" y="0"/>
                </a:lnTo>
                <a:lnTo>
                  <a:pt x="18455" y="0"/>
                </a:lnTo>
                <a:lnTo>
                  <a:pt x="10966" y="0"/>
                </a:lnTo>
                <a:lnTo>
                  <a:pt x="3641" y="0"/>
                </a:lnTo>
                <a:lnTo>
                  <a:pt x="3145" y="0"/>
                </a:lnTo>
                <a:lnTo>
                  <a:pt x="2648" y="134"/>
                </a:lnTo>
                <a:lnTo>
                  <a:pt x="2276" y="224"/>
                </a:lnTo>
                <a:lnTo>
                  <a:pt x="1945" y="492"/>
                </a:lnTo>
                <a:lnTo>
                  <a:pt x="1697" y="716"/>
                </a:lnTo>
                <a:lnTo>
                  <a:pt x="1366" y="1073"/>
                </a:lnTo>
                <a:lnTo>
                  <a:pt x="1200" y="1431"/>
                </a:lnTo>
                <a:lnTo>
                  <a:pt x="1200" y="1744"/>
                </a:lnTo>
                <a:lnTo>
                  <a:pt x="1200" y="2102"/>
                </a:lnTo>
                <a:lnTo>
                  <a:pt x="1366" y="2460"/>
                </a:lnTo>
                <a:lnTo>
                  <a:pt x="1697" y="2817"/>
                </a:lnTo>
                <a:lnTo>
                  <a:pt x="1945" y="3041"/>
                </a:lnTo>
                <a:lnTo>
                  <a:pt x="2276" y="3220"/>
                </a:lnTo>
                <a:lnTo>
                  <a:pt x="2648" y="3354"/>
                </a:lnTo>
                <a:lnTo>
                  <a:pt x="3145" y="3443"/>
                </a:lnTo>
                <a:lnTo>
                  <a:pt x="3641" y="3443"/>
                </a:lnTo>
                <a:lnTo>
                  <a:pt x="8152" y="3443"/>
                </a:lnTo>
                <a:lnTo>
                  <a:pt x="8152" y="5993"/>
                </a:lnTo>
                <a:lnTo>
                  <a:pt x="3890" y="5993"/>
                </a:lnTo>
                <a:lnTo>
                  <a:pt x="3145" y="6127"/>
                </a:lnTo>
                <a:lnTo>
                  <a:pt x="2276" y="6306"/>
                </a:lnTo>
                <a:lnTo>
                  <a:pt x="1697" y="6663"/>
                </a:lnTo>
                <a:lnTo>
                  <a:pt x="1200" y="7155"/>
                </a:lnTo>
                <a:lnTo>
                  <a:pt x="662" y="7737"/>
                </a:lnTo>
                <a:lnTo>
                  <a:pt x="166" y="8273"/>
                </a:lnTo>
                <a:lnTo>
                  <a:pt x="0" y="8989"/>
                </a:lnTo>
                <a:lnTo>
                  <a:pt x="0" y="9525"/>
                </a:lnTo>
                <a:lnTo>
                  <a:pt x="0" y="10822"/>
                </a:lnTo>
                <a:lnTo>
                  <a:pt x="0" y="15831"/>
                </a:lnTo>
                <a:lnTo>
                  <a:pt x="166" y="16547"/>
                </a:lnTo>
                <a:lnTo>
                  <a:pt x="662" y="17307"/>
                </a:lnTo>
                <a:lnTo>
                  <a:pt x="1697" y="18380"/>
                </a:lnTo>
                <a:lnTo>
                  <a:pt x="2814" y="19275"/>
                </a:lnTo>
                <a:lnTo>
                  <a:pt x="3641" y="19766"/>
                </a:lnTo>
                <a:lnTo>
                  <a:pt x="4428" y="20169"/>
                </a:lnTo>
                <a:lnTo>
                  <a:pt x="5421" y="20527"/>
                </a:lnTo>
                <a:lnTo>
                  <a:pt x="6372" y="20884"/>
                </a:lnTo>
                <a:lnTo>
                  <a:pt x="7572" y="21242"/>
                </a:lnTo>
                <a:lnTo>
                  <a:pt x="8648" y="21466"/>
                </a:lnTo>
                <a:lnTo>
                  <a:pt x="9766" y="21600"/>
                </a:lnTo>
                <a:lnTo>
                  <a:pt x="11131" y="21600"/>
                </a:lnTo>
                <a:lnTo>
                  <a:pt x="12414" y="21600"/>
                </a:lnTo>
                <a:lnTo>
                  <a:pt x="13779" y="21466"/>
                </a:lnTo>
                <a:lnTo>
                  <a:pt x="14855" y="21242"/>
                </a:lnTo>
                <a:lnTo>
                  <a:pt x="15807" y="20884"/>
                </a:lnTo>
                <a:lnTo>
                  <a:pt x="16841" y="20527"/>
                </a:lnTo>
                <a:lnTo>
                  <a:pt x="17669" y="20169"/>
                </a:lnTo>
                <a:lnTo>
                  <a:pt x="18455" y="19766"/>
                </a:lnTo>
                <a:lnTo>
                  <a:pt x="19117" y="19275"/>
                </a:lnTo>
                <a:lnTo>
                  <a:pt x="20234" y="18380"/>
                </a:lnTo>
                <a:lnTo>
                  <a:pt x="21062" y="17307"/>
                </a:lnTo>
                <a:lnTo>
                  <a:pt x="21600" y="16547"/>
                </a:lnTo>
                <a:lnTo>
                  <a:pt x="21600" y="15831"/>
                </a:lnTo>
                <a:lnTo>
                  <a:pt x="21600" y="10733"/>
                </a:lnTo>
                <a:lnTo>
                  <a:pt x="21600" y="9525"/>
                </a:lnTo>
                <a:lnTo>
                  <a:pt x="21600" y="8989"/>
                </a:lnTo>
                <a:lnTo>
                  <a:pt x="21434" y="8273"/>
                </a:lnTo>
                <a:lnTo>
                  <a:pt x="21062" y="7737"/>
                </a:lnTo>
                <a:lnTo>
                  <a:pt x="20566" y="7155"/>
                </a:lnTo>
                <a:lnTo>
                  <a:pt x="19903" y="6663"/>
                </a:lnTo>
                <a:lnTo>
                  <a:pt x="19283" y="6306"/>
                </a:lnTo>
                <a:lnTo>
                  <a:pt x="18621" y="6127"/>
                </a:lnTo>
                <a:lnTo>
                  <a:pt x="17752" y="5993"/>
                </a:lnTo>
                <a:close/>
              </a:path>
              <a:path w="21600" h="21600" extrusionOk="0">
                <a:moveTo>
                  <a:pt x="8152" y="3443"/>
                </a:moveTo>
                <a:lnTo>
                  <a:pt x="13862" y="3443"/>
                </a:lnTo>
              </a:path>
              <a:path w="21600" h="21600" extrusionOk="0">
                <a:moveTo>
                  <a:pt x="8152" y="5993"/>
                </a:moveTo>
                <a:lnTo>
                  <a:pt x="13862" y="5993"/>
                </a:lnTo>
              </a:path>
            </a:pathLst>
          </a:custGeom>
          <a:noFill/>
          <a:ln w="9525">
            <a:solidFill>
              <a:srgbClr val="000000"/>
            </a:solidFill>
            <a:miter lim="800000"/>
            <a:headEnd/>
            <a:tailEnd/>
          </a:ln>
          <a:effectLst/>
        </p:spPr>
        <p:txBody>
          <a:bodyPr/>
          <a:lstStyle/>
          <a:p>
            <a:pPr>
              <a:defRPr/>
            </a:pPr>
            <a:endParaRPr lang="ja-JP" altLang="en-US" sz="1286"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198" name="chair1"/>
          <p:cNvSpPr>
            <a:spLocks noEditPoints="1" noChangeArrowheads="1"/>
          </p:cNvSpPr>
          <p:nvPr/>
        </p:nvSpPr>
        <p:spPr bwMode="auto">
          <a:xfrm rot="10800000">
            <a:off x="6779708" y="3331100"/>
            <a:ext cx="138339" cy="164419"/>
          </a:xfrm>
          <a:custGeom>
            <a:avLst/>
            <a:gdLst>
              <a:gd name="T0" fmla="*/ 10800 w 21600"/>
              <a:gd name="T1" fmla="*/ 0 h 21600"/>
              <a:gd name="T2" fmla="*/ 21600 w 21600"/>
              <a:gd name="T3" fmla="*/ 10800 h 21600"/>
              <a:gd name="T4" fmla="*/ 10800 w 21600"/>
              <a:gd name="T5" fmla="*/ 21600 h 21600"/>
              <a:gd name="T6" fmla="*/ 0 w 21600"/>
              <a:gd name="T7" fmla="*/ 10800 h 21600"/>
              <a:gd name="T8" fmla="*/ 1593 w 21600"/>
              <a:gd name="T9" fmla="*/ 7848 h 21600"/>
              <a:gd name="T10" fmla="*/ 20317 w 21600"/>
              <a:gd name="T11" fmla="*/ 17575 h 21600"/>
            </a:gdLst>
            <a:ahLst/>
            <a:cxnLst>
              <a:cxn ang="0">
                <a:pos x="T0" y="T1"/>
              </a:cxn>
              <a:cxn ang="0">
                <a:pos x="T2" y="T3"/>
              </a:cxn>
              <a:cxn ang="0">
                <a:pos x="T4" y="T5"/>
              </a:cxn>
              <a:cxn ang="0">
                <a:pos x="T6" y="T7"/>
              </a:cxn>
            </a:cxnLst>
            <a:rect l="T8" t="T9" r="T10" b="T11"/>
            <a:pathLst>
              <a:path w="21600" h="21600" extrusionOk="0">
                <a:moveTo>
                  <a:pt x="17752" y="5993"/>
                </a:moveTo>
                <a:lnTo>
                  <a:pt x="13862" y="5993"/>
                </a:lnTo>
                <a:lnTo>
                  <a:pt x="13862" y="3443"/>
                </a:lnTo>
                <a:lnTo>
                  <a:pt x="18455" y="3443"/>
                </a:lnTo>
                <a:lnTo>
                  <a:pt x="18952" y="3443"/>
                </a:lnTo>
                <a:lnTo>
                  <a:pt x="19448" y="3354"/>
                </a:lnTo>
                <a:lnTo>
                  <a:pt x="19697" y="3220"/>
                </a:lnTo>
                <a:lnTo>
                  <a:pt x="20234" y="3041"/>
                </a:lnTo>
                <a:lnTo>
                  <a:pt x="20566" y="2817"/>
                </a:lnTo>
                <a:lnTo>
                  <a:pt x="20731" y="2460"/>
                </a:lnTo>
                <a:lnTo>
                  <a:pt x="20897" y="2102"/>
                </a:lnTo>
                <a:lnTo>
                  <a:pt x="20897" y="1744"/>
                </a:lnTo>
                <a:lnTo>
                  <a:pt x="20897" y="1431"/>
                </a:lnTo>
                <a:lnTo>
                  <a:pt x="20731" y="1073"/>
                </a:lnTo>
                <a:lnTo>
                  <a:pt x="20566" y="716"/>
                </a:lnTo>
                <a:lnTo>
                  <a:pt x="20234" y="492"/>
                </a:lnTo>
                <a:lnTo>
                  <a:pt x="19697" y="224"/>
                </a:lnTo>
                <a:lnTo>
                  <a:pt x="19448" y="134"/>
                </a:lnTo>
                <a:lnTo>
                  <a:pt x="18952" y="0"/>
                </a:lnTo>
                <a:lnTo>
                  <a:pt x="18455" y="0"/>
                </a:lnTo>
                <a:lnTo>
                  <a:pt x="10966" y="0"/>
                </a:lnTo>
                <a:lnTo>
                  <a:pt x="3641" y="0"/>
                </a:lnTo>
                <a:lnTo>
                  <a:pt x="3145" y="0"/>
                </a:lnTo>
                <a:lnTo>
                  <a:pt x="2648" y="134"/>
                </a:lnTo>
                <a:lnTo>
                  <a:pt x="2276" y="224"/>
                </a:lnTo>
                <a:lnTo>
                  <a:pt x="1945" y="492"/>
                </a:lnTo>
                <a:lnTo>
                  <a:pt x="1697" y="716"/>
                </a:lnTo>
                <a:lnTo>
                  <a:pt x="1366" y="1073"/>
                </a:lnTo>
                <a:lnTo>
                  <a:pt x="1200" y="1431"/>
                </a:lnTo>
                <a:lnTo>
                  <a:pt x="1200" y="1744"/>
                </a:lnTo>
                <a:lnTo>
                  <a:pt x="1200" y="2102"/>
                </a:lnTo>
                <a:lnTo>
                  <a:pt x="1366" y="2460"/>
                </a:lnTo>
                <a:lnTo>
                  <a:pt x="1697" y="2817"/>
                </a:lnTo>
                <a:lnTo>
                  <a:pt x="1945" y="3041"/>
                </a:lnTo>
                <a:lnTo>
                  <a:pt x="2276" y="3220"/>
                </a:lnTo>
                <a:lnTo>
                  <a:pt x="2648" y="3354"/>
                </a:lnTo>
                <a:lnTo>
                  <a:pt x="3145" y="3443"/>
                </a:lnTo>
                <a:lnTo>
                  <a:pt x="3641" y="3443"/>
                </a:lnTo>
                <a:lnTo>
                  <a:pt x="8152" y="3443"/>
                </a:lnTo>
                <a:lnTo>
                  <a:pt x="8152" y="5993"/>
                </a:lnTo>
                <a:lnTo>
                  <a:pt x="3890" y="5993"/>
                </a:lnTo>
                <a:lnTo>
                  <a:pt x="3145" y="6127"/>
                </a:lnTo>
                <a:lnTo>
                  <a:pt x="2276" y="6306"/>
                </a:lnTo>
                <a:lnTo>
                  <a:pt x="1697" y="6663"/>
                </a:lnTo>
                <a:lnTo>
                  <a:pt x="1200" y="7155"/>
                </a:lnTo>
                <a:lnTo>
                  <a:pt x="662" y="7737"/>
                </a:lnTo>
                <a:lnTo>
                  <a:pt x="166" y="8273"/>
                </a:lnTo>
                <a:lnTo>
                  <a:pt x="0" y="8989"/>
                </a:lnTo>
                <a:lnTo>
                  <a:pt x="0" y="9525"/>
                </a:lnTo>
                <a:lnTo>
                  <a:pt x="0" y="10822"/>
                </a:lnTo>
                <a:lnTo>
                  <a:pt x="0" y="15831"/>
                </a:lnTo>
                <a:lnTo>
                  <a:pt x="166" y="16547"/>
                </a:lnTo>
                <a:lnTo>
                  <a:pt x="662" y="17307"/>
                </a:lnTo>
                <a:lnTo>
                  <a:pt x="1697" y="18380"/>
                </a:lnTo>
                <a:lnTo>
                  <a:pt x="2814" y="19275"/>
                </a:lnTo>
                <a:lnTo>
                  <a:pt x="3641" y="19766"/>
                </a:lnTo>
                <a:lnTo>
                  <a:pt x="4428" y="20169"/>
                </a:lnTo>
                <a:lnTo>
                  <a:pt x="5421" y="20527"/>
                </a:lnTo>
                <a:lnTo>
                  <a:pt x="6372" y="20884"/>
                </a:lnTo>
                <a:lnTo>
                  <a:pt x="7572" y="21242"/>
                </a:lnTo>
                <a:lnTo>
                  <a:pt x="8648" y="21466"/>
                </a:lnTo>
                <a:lnTo>
                  <a:pt x="9766" y="21600"/>
                </a:lnTo>
                <a:lnTo>
                  <a:pt x="11131" y="21600"/>
                </a:lnTo>
                <a:lnTo>
                  <a:pt x="12414" y="21600"/>
                </a:lnTo>
                <a:lnTo>
                  <a:pt x="13779" y="21466"/>
                </a:lnTo>
                <a:lnTo>
                  <a:pt x="14855" y="21242"/>
                </a:lnTo>
                <a:lnTo>
                  <a:pt x="15807" y="20884"/>
                </a:lnTo>
                <a:lnTo>
                  <a:pt x="16841" y="20527"/>
                </a:lnTo>
                <a:lnTo>
                  <a:pt x="17669" y="20169"/>
                </a:lnTo>
                <a:lnTo>
                  <a:pt x="18455" y="19766"/>
                </a:lnTo>
                <a:lnTo>
                  <a:pt x="19117" y="19275"/>
                </a:lnTo>
                <a:lnTo>
                  <a:pt x="20234" y="18380"/>
                </a:lnTo>
                <a:lnTo>
                  <a:pt x="21062" y="17307"/>
                </a:lnTo>
                <a:lnTo>
                  <a:pt x="21600" y="16547"/>
                </a:lnTo>
                <a:lnTo>
                  <a:pt x="21600" y="15831"/>
                </a:lnTo>
                <a:lnTo>
                  <a:pt x="21600" y="10733"/>
                </a:lnTo>
                <a:lnTo>
                  <a:pt x="21600" y="9525"/>
                </a:lnTo>
                <a:lnTo>
                  <a:pt x="21600" y="8989"/>
                </a:lnTo>
                <a:lnTo>
                  <a:pt x="21434" y="8273"/>
                </a:lnTo>
                <a:lnTo>
                  <a:pt x="21062" y="7737"/>
                </a:lnTo>
                <a:lnTo>
                  <a:pt x="20566" y="7155"/>
                </a:lnTo>
                <a:lnTo>
                  <a:pt x="19903" y="6663"/>
                </a:lnTo>
                <a:lnTo>
                  <a:pt x="19283" y="6306"/>
                </a:lnTo>
                <a:lnTo>
                  <a:pt x="18621" y="6127"/>
                </a:lnTo>
                <a:lnTo>
                  <a:pt x="17752" y="5993"/>
                </a:lnTo>
                <a:close/>
              </a:path>
              <a:path w="21600" h="21600" extrusionOk="0">
                <a:moveTo>
                  <a:pt x="8152" y="3443"/>
                </a:moveTo>
                <a:lnTo>
                  <a:pt x="13862" y="3443"/>
                </a:lnTo>
              </a:path>
              <a:path w="21600" h="21600" extrusionOk="0">
                <a:moveTo>
                  <a:pt x="8152" y="5993"/>
                </a:moveTo>
                <a:lnTo>
                  <a:pt x="13862" y="5993"/>
                </a:lnTo>
              </a:path>
            </a:pathLst>
          </a:custGeom>
          <a:noFill/>
          <a:ln w="9525">
            <a:solidFill>
              <a:srgbClr val="000000"/>
            </a:solidFill>
            <a:miter lim="800000"/>
            <a:headEnd/>
            <a:tailEnd/>
          </a:ln>
          <a:effectLst/>
        </p:spPr>
        <p:txBody>
          <a:bodyPr/>
          <a:lstStyle/>
          <a:p>
            <a:pPr>
              <a:defRPr/>
            </a:pPr>
            <a:endParaRPr lang="ja-JP" altLang="en-US" sz="1286"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199" name="chair1"/>
          <p:cNvSpPr>
            <a:spLocks noEditPoints="1" noChangeArrowheads="1"/>
          </p:cNvSpPr>
          <p:nvPr/>
        </p:nvSpPr>
        <p:spPr bwMode="auto">
          <a:xfrm rot="10800000">
            <a:off x="6334945" y="3333572"/>
            <a:ext cx="138339" cy="164419"/>
          </a:xfrm>
          <a:custGeom>
            <a:avLst/>
            <a:gdLst>
              <a:gd name="T0" fmla="*/ 10800 w 21600"/>
              <a:gd name="T1" fmla="*/ 0 h 21600"/>
              <a:gd name="T2" fmla="*/ 21600 w 21600"/>
              <a:gd name="T3" fmla="*/ 10800 h 21600"/>
              <a:gd name="T4" fmla="*/ 10800 w 21600"/>
              <a:gd name="T5" fmla="*/ 21600 h 21600"/>
              <a:gd name="T6" fmla="*/ 0 w 21600"/>
              <a:gd name="T7" fmla="*/ 10800 h 21600"/>
              <a:gd name="T8" fmla="*/ 1593 w 21600"/>
              <a:gd name="T9" fmla="*/ 7848 h 21600"/>
              <a:gd name="T10" fmla="*/ 20317 w 21600"/>
              <a:gd name="T11" fmla="*/ 17575 h 21600"/>
            </a:gdLst>
            <a:ahLst/>
            <a:cxnLst>
              <a:cxn ang="0">
                <a:pos x="T0" y="T1"/>
              </a:cxn>
              <a:cxn ang="0">
                <a:pos x="T2" y="T3"/>
              </a:cxn>
              <a:cxn ang="0">
                <a:pos x="T4" y="T5"/>
              </a:cxn>
              <a:cxn ang="0">
                <a:pos x="T6" y="T7"/>
              </a:cxn>
            </a:cxnLst>
            <a:rect l="T8" t="T9" r="T10" b="T11"/>
            <a:pathLst>
              <a:path w="21600" h="21600" extrusionOk="0">
                <a:moveTo>
                  <a:pt x="17752" y="5993"/>
                </a:moveTo>
                <a:lnTo>
                  <a:pt x="13862" y="5993"/>
                </a:lnTo>
                <a:lnTo>
                  <a:pt x="13862" y="3443"/>
                </a:lnTo>
                <a:lnTo>
                  <a:pt x="18455" y="3443"/>
                </a:lnTo>
                <a:lnTo>
                  <a:pt x="18952" y="3443"/>
                </a:lnTo>
                <a:lnTo>
                  <a:pt x="19448" y="3354"/>
                </a:lnTo>
                <a:lnTo>
                  <a:pt x="19697" y="3220"/>
                </a:lnTo>
                <a:lnTo>
                  <a:pt x="20234" y="3041"/>
                </a:lnTo>
                <a:lnTo>
                  <a:pt x="20566" y="2817"/>
                </a:lnTo>
                <a:lnTo>
                  <a:pt x="20731" y="2460"/>
                </a:lnTo>
                <a:lnTo>
                  <a:pt x="20897" y="2102"/>
                </a:lnTo>
                <a:lnTo>
                  <a:pt x="20897" y="1744"/>
                </a:lnTo>
                <a:lnTo>
                  <a:pt x="20897" y="1431"/>
                </a:lnTo>
                <a:lnTo>
                  <a:pt x="20731" y="1073"/>
                </a:lnTo>
                <a:lnTo>
                  <a:pt x="20566" y="716"/>
                </a:lnTo>
                <a:lnTo>
                  <a:pt x="20234" y="492"/>
                </a:lnTo>
                <a:lnTo>
                  <a:pt x="19697" y="224"/>
                </a:lnTo>
                <a:lnTo>
                  <a:pt x="19448" y="134"/>
                </a:lnTo>
                <a:lnTo>
                  <a:pt x="18952" y="0"/>
                </a:lnTo>
                <a:lnTo>
                  <a:pt x="18455" y="0"/>
                </a:lnTo>
                <a:lnTo>
                  <a:pt x="10966" y="0"/>
                </a:lnTo>
                <a:lnTo>
                  <a:pt x="3641" y="0"/>
                </a:lnTo>
                <a:lnTo>
                  <a:pt x="3145" y="0"/>
                </a:lnTo>
                <a:lnTo>
                  <a:pt x="2648" y="134"/>
                </a:lnTo>
                <a:lnTo>
                  <a:pt x="2276" y="224"/>
                </a:lnTo>
                <a:lnTo>
                  <a:pt x="1945" y="492"/>
                </a:lnTo>
                <a:lnTo>
                  <a:pt x="1697" y="716"/>
                </a:lnTo>
                <a:lnTo>
                  <a:pt x="1366" y="1073"/>
                </a:lnTo>
                <a:lnTo>
                  <a:pt x="1200" y="1431"/>
                </a:lnTo>
                <a:lnTo>
                  <a:pt x="1200" y="1744"/>
                </a:lnTo>
                <a:lnTo>
                  <a:pt x="1200" y="2102"/>
                </a:lnTo>
                <a:lnTo>
                  <a:pt x="1366" y="2460"/>
                </a:lnTo>
                <a:lnTo>
                  <a:pt x="1697" y="2817"/>
                </a:lnTo>
                <a:lnTo>
                  <a:pt x="1945" y="3041"/>
                </a:lnTo>
                <a:lnTo>
                  <a:pt x="2276" y="3220"/>
                </a:lnTo>
                <a:lnTo>
                  <a:pt x="2648" y="3354"/>
                </a:lnTo>
                <a:lnTo>
                  <a:pt x="3145" y="3443"/>
                </a:lnTo>
                <a:lnTo>
                  <a:pt x="3641" y="3443"/>
                </a:lnTo>
                <a:lnTo>
                  <a:pt x="8152" y="3443"/>
                </a:lnTo>
                <a:lnTo>
                  <a:pt x="8152" y="5993"/>
                </a:lnTo>
                <a:lnTo>
                  <a:pt x="3890" y="5993"/>
                </a:lnTo>
                <a:lnTo>
                  <a:pt x="3145" y="6127"/>
                </a:lnTo>
                <a:lnTo>
                  <a:pt x="2276" y="6306"/>
                </a:lnTo>
                <a:lnTo>
                  <a:pt x="1697" y="6663"/>
                </a:lnTo>
                <a:lnTo>
                  <a:pt x="1200" y="7155"/>
                </a:lnTo>
                <a:lnTo>
                  <a:pt x="662" y="7737"/>
                </a:lnTo>
                <a:lnTo>
                  <a:pt x="166" y="8273"/>
                </a:lnTo>
                <a:lnTo>
                  <a:pt x="0" y="8989"/>
                </a:lnTo>
                <a:lnTo>
                  <a:pt x="0" y="9525"/>
                </a:lnTo>
                <a:lnTo>
                  <a:pt x="0" y="10822"/>
                </a:lnTo>
                <a:lnTo>
                  <a:pt x="0" y="15831"/>
                </a:lnTo>
                <a:lnTo>
                  <a:pt x="166" y="16547"/>
                </a:lnTo>
                <a:lnTo>
                  <a:pt x="662" y="17307"/>
                </a:lnTo>
                <a:lnTo>
                  <a:pt x="1697" y="18380"/>
                </a:lnTo>
                <a:lnTo>
                  <a:pt x="2814" y="19275"/>
                </a:lnTo>
                <a:lnTo>
                  <a:pt x="3641" y="19766"/>
                </a:lnTo>
                <a:lnTo>
                  <a:pt x="4428" y="20169"/>
                </a:lnTo>
                <a:lnTo>
                  <a:pt x="5421" y="20527"/>
                </a:lnTo>
                <a:lnTo>
                  <a:pt x="6372" y="20884"/>
                </a:lnTo>
                <a:lnTo>
                  <a:pt x="7572" y="21242"/>
                </a:lnTo>
                <a:lnTo>
                  <a:pt x="8648" y="21466"/>
                </a:lnTo>
                <a:lnTo>
                  <a:pt x="9766" y="21600"/>
                </a:lnTo>
                <a:lnTo>
                  <a:pt x="11131" y="21600"/>
                </a:lnTo>
                <a:lnTo>
                  <a:pt x="12414" y="21600"/>
                </a:lnTo>
                <a:lnTo>
                  <a:pt x="13779" y="21466"/>
                </a:lnTo>
                <a:lnTo>
                  <a:pt x="14855" y="21242"/>
                </a:lnTo>
                <a:lnTo>
                  <a:pt x="15807" y="20884"/>
                </a:lnTo>
                <a:lnTo>
                  <a:pt x="16841" y="20527"/>
                </a:lnTo>
                <a:lnTo>
                  <a:pt x="17669" y="20169"/>
                </a:lnTo>
                <a:lnTo>
                  <a:pt x="18455" y="19766"/>
                </a:lnTo>
                <a:lnTo>
                  <a:pt x="19117" y="19275"/>
                </a:lnTo>
                <a:lnTo>
                  <a:pt x="20234" y="18380"/>
                </a:lnTo>
                <a:lnTo>
                  <a:pt x="21062" y="17307"/>
                </a:lnTo>
                <a:lnTo>
                  <a:pt x="21600" y="16547"/>
                </a:lnTo>
                <a:lnTo>
                  <a:pt x="21600" y="15831"/>
                </a:lnTo>
                <a:lnTo>
                  <a:pt x="21600" y="10733"/>
                </a:lnTo>
                <a:lnTo>
                  <a:pt x="21600" y="9525"/>
                </a:lnTo>
                <a:lnTo>
                  <a:pt x="21600" y="8989"/>
                </a:lnTo>
                <a:lnTo>
                  <a:pt x="21434" y="8273"/>
                </a:lnTo>
                <a:lnTo>
                  <a:pt x="21062" y="7737"/>
                </a:lnTo>
                <a:lnTo>
                  <a:pt x="20566" y="7155"/>
                </a:lnTo>
                <a:lnTo>
                  <a:pt x="19903" y="6663"/>
                </a:lnTo>
                <a:lnTo>
                  <a:pt x="19283" y="6306"/>
                </a:lnTo>
                <a:lnTo>
                  <a:pt x="18621" y="6127"/>
                </a:lnTo>
                <a:lnTo>
                  <a:pt x="17752" y="5993"/>
                </a:lnTo>
                <a:close/>
              </a:path>
              <a:path w="21600" h="21600" extrusionOk="0">
                <a:moveTo>
                  <a:pt x="8152" y="3443"/>
                </a:moveTo>
                <a:lnTo>
                  <a:pt x="13862" y="3443"/>
                </a:lnTo>
              </a:path>
              <a:path w="21600" h="21600" extrusionOk="0">
                <a:moveTo>
                  <a:pt x="8152" y="5993"/>
                </a:moveTo>
                <a:lnTo>
                  <a:pt x="13862" y="5993"/>
                </a:lnTo>
              </a:path>
            </a:pathLst>
          </a:custGeom>
          <a:noFill/>
          <a:ln w="9525">
            <a:solidFill>
              <a:srgbClr val="000000"/>
            </a:solidFill>
            <a:miter lim="800000"/>
            <a:headEnd/>
            <a:tailEnd/>
          </a:ln>
          <a:effectLst/>
        </p:spPr>
        <p:txBody>
          <a:bodyPr/>
          <a:lstStyle/>
          <a:p>
            <a:pPr>
              <a:defRPr/>
            </a:pPr>
            <a:endParaRPr lang="ja-JP" altLang="en-US" sz="1286"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200" name="chair1"/>
          <p:cNvSpPr>
            <a:spLocks noEditPoints="1" noChangeArrowheads="1"/>
          </p:cNvSpPr>
          <p:nvPr/>
        </p:nvSpPr>
        <p:spPr bwMode="auto">
          <a:xfrm rot="10800000">
            <a:off x="6558536" y="3581800"/>
            <a:ext cx="138339" cy="164419"/>
          </a:xfrm>
          <a:custGeom>
            <a:avLst/>
            <a:gdLst>
              <a:gd name="T0" fmla="*/ 10800 w 21600"/>
              <a:gd name="T1" fmla="*/ 0 h 21600"/>
              <a:gd name="T2" fmla="*/ 21600 w 21600"/>
              <a:gd name="T3" fmla="*/ 10800 h 21600"/>
              <a:gd name="T4" fmla="*/ 10800 w 21600"/>
              <a:gd name="T5" fmla="*/ 21600 h 21600"/>
              <a:gd name="T6" fmla="*/ 0 w 21600"/>
              <a:gd name="T7" fmla="*/ 10800 h 21600"/>
              <a:gd name="T8" fmla="*/ 1593 w 21600"/>
              <a:gd name="T9" fmla="*/ 7848 h 21600"/>
              <a:gd name="T10" fmla="*/ 20317 w 21600"/>
              <a:gd name="T11" fmla="*/ 17575 h 21600"/>
            </a:gdLst>
            <a:ahLst/>
            <a:cxnLst>
              <a:cxn ang="0">
                <a:pos x="T0" y="T1"/>
              </a:cxn>
              <a:cxn ang="0">
                <a:pos x="T2" y="T3"/>
              </a:cxn>
              <a:cxn ang="0">
                <a:pos x="T4" y="T5"/>
              </a:cxn>
              <a:cxn ang="0">
                <a:pos x="T6" y="T7"/>
              </a:cxn>
            </a:cxnLst>
            <a:rect l="T8" t="T9" r="T10" b="T11"/>
            <a:pathLst>
              <a:path w="21600" h="21600" extrusionOk="0">
                <a:moveTo>
                  <a:pt x="17752" y="5993"/>
                </a:moveTo>
                <a:lnTo>
                  <a:pt x="13862" y="5993"/>
                </a:lnTo>
                <a:lnTo>
                  <a:pt x="13862" y="3443"/>
                </a:lnTo>
                <a:lnTo>
                  <a:pt x="18455" y="3443"/>
                </a:lnTo>
                <a:lnTo>
                  <a:pt x="18952" y="3443"/>
                </a:lnTo>
                <a:lnTo>
                  <a:pt x="19448" y="3354"/>
                </a:lnTo>
                <a:lnTo>
                  <a:pt x="19697" y="3220"/>
                </a:lnTo>
                <a:lnTo>
                  <a:pt x="20234" y="3041"/>
                </a:lnTo>
                <a:lnTo>
                  <a:pt x="20566" y="2817"/>
                </a:lnTo>
                <a:lnTo>
                  <a:pt x="20731" y="2460"/>
                </a:lnTo>
                <a:lnTo>
                  <a:pt x="20897" y="2102"/>
                </a:lnTo>
                <a:lnTo>
                  <a:pt x="20897" y="1744"/>
                </a:lnTo>
                <a:lnTo>
                  <a:pt x="20897" y="1431"/>
                </a:lnTo>
                <a:lnTo>
                  <a:pt x="20731" y="1073"/>
                </a:lnTo>
                <a:lnTo>
                  <a:pt x="20566" y="716"/>
                </a:lnTo>
                <a:lnTo>
                  <a:pt x="20234" y="492"/>
                </a:lnTo>
                <a:lnTo>
                  <a:pt x="19697" y="224"/>
                </a:lnTo>
                <a:lnTo>
                  <a:pt x="19448" y="134"/>
                </a:lnTo>
                <a:lnTo>
                  <a:pt x="18952" y="0"/>
                </a:lnTo>
                <a:lnTo>
                  <a:pt x="18455" y="0"/>
                </a:lnTo>
                <a:lnTo>
                  <a:pt x="10966" y="0"/>
                </a:lnTo>
                <a:lnTo>
                  <a:pt x="3641" y="0"/>
                </a:lnTo>
                <a:lnTo>
                  <a:pt x="3145" y="0"/>
                </a:lnTo>
                <a:lnTo>
                  <a:pt x="2648" y="134"/>
                </a:lnTo>
                <a:lnTo>
                  <a:pt x="2276" y="224"/>
                </a:lnTo>
                <a:lnTo>
                  <a:pt x="1945" y="492"/>
                </a:lnTo>
                <a:lnTo>
                  <a:pt x="1697" y="716"/>
                </a:lnTo>
                <a:lnTo>
                  <a:pt x="1366" y="1073"/>
                </a:lnTo>
                <a:lnTo>
                  <a:pt x="1200" y="1431"/>
                </a:lnTo>
                <a:lnTo>
                  <a:pt x="1200" y="1744"/>
                </a:lnTo>
                <a:lnTo>
                  <a:pt x="1200" y="2102"/>
                </a:lnTo>
                <a:lnTo>
                  <a:pt x="1366" y="2460"/>
                </a:lnTo>
                <a:lnTo>
                  <a:pt x="1697" y="2817"/>
                </a:lnTo>
                <a:lnTo>
                  <a:pt x="1945" y="3041"/>
                </a:lnTo>
                <a:lnTo>
                  <a:pt x="2276" y="3220"/>
                </a:lnTo>
                <a:lnTo>
                  <a:pt x="2648" y="3354"/>
                </a:lnTo>
                <a:lnTo>
                  <a:pt x="3145" y="3443"/>
                </a:lnTo>
                <a:lnTo>
                  <a:pt x="3641" y="3443"/>
                </a:lnTo>
                <a:lnTo>
                  <a:pt x="8152" y="3443"/>
                </a:lnTo>
                <a:lnTo>
                  <a:pt x="8152" y="5993"/>
                </a:lnTo>
                <a:lnTo>
                  <a:pt x="3890" y="5993"/>
                </a:lnTo>
                <a:lnTo>
                  <a:pt x="3145" y="6127"/>
                </a:lnTo>
                <a:lnTo>
                  <a:pt x="2276" y="6306"/>
                </a:lnTo>
                <a:lnTo>
                  <a:pt x="1697" y="6663"/>
                </a:lnTo>
                <a:lnTo>
                  <a:pt x="1200" y="7155"/>
                </a:lnTo>
                <a:lnTo>
                  <a:pt x="662" y="7737"/>
                </a:lnTo>
                <a:lnTo>
                  <a:pt x="166" y="8273"/>
                </a:lnTo>
                <a:lnTo>
                  <a:pt x="0" y="8989"/>
                </a:lnTo>
                <a:lnTo>
                  <a:pt x="0" y="9525"/>
                </a:lnTo>
                <a:lnTo>
                  <a:pt x="0" y="10822"/>
                </a:lnTo>
                <a:lnTo>
                  <a:pt x="0" y="15831"/>
                </a:lnTo>
                <a:lnTo>
                  <a:pt x="166" y="16547"/>
                </a:lnTo>
                <a:lnTo>
                  <a:pt x="662" y="17307"/>
                </a:lnTo>
                <a:lnTo>
                  <a:pt x="1697" y="18380"/>
                </a:lnTo>
                <a:lnTo>
                  <a:pt x="2814" y="19275"/>
                </a:lnTo>
                <a:lnTo>
                  <a:pt x="3641" y="19766"/>
                </a:lnTo>
                <a:lnTo>
                  <a:pt x="4428" y="20169"/>
                </a:lnTo>
                <a:lnTo>
                  <a:pt x="5421" y="20527"/>
                </a:lnTo>
                <a:lnTo>
                  <a:pt x="6372" y="20884"/>
                </a:lnTo>
                <a:lnTo>
                  <a:pt x="7572" y="21242"/>
                </a:lnTo>
                <a:lnTo>
                  <a:pt x="8648" y="21466"/>
                </a:lnTo>
                <a:lnTo>
                  <a:pt x="9766" y="21600"/>
                </a:lnTo>
                <a:lnTo>
                  <a:pt x="11131" y="21600"/>
                </a:lnTo>
                <a:lnTo>
                  <a:pt x="12414" y="21600"/>
                </a:lnTo>
                <a:lnTo>
                  <a:pt x="13779" y="21466"/>
                </a:lnTo>
                <a:lnTo>
                  <a:pt x="14855" y="21242"/>
                </a:lnTo>
                <a:lnTo>
                  <a:pt x="15807" y="20884"/>
                </a:lnTo>
                <a:lnTo>
                  <a:pt x="16841" y="20527"/>
                </a:lnTo>
                <a:lnTo>
                  <a:pt x="17669" y="20169"/>
                </a:lnTo>
                <a:lnTo>
                  <a:pt x="18455" y="19766"/>
                </a:lnTo>
                <a:lnTo>
                  <a:pt x="19117" y="19275"/>
                </a:lnTo>
                <a:lnTo>
                  <a:pt x="20234" y="18380"/>
                </a:lnTo>
                <a:lnTo>
                  <a:pt x="21062" y="17307"/>
                </a:lnTo>
                <a:lnTo>
                  <a:pt x="21600" y="16547"/>
                </a:lnTo>
                <a:lnTo>
                  <a:pt x="21600" y="15831"/>
                </a:lnTo>
                <a:lnTo>
                  <a:pt x="21600" y="10733"/>
                </a:lnTo>
                <a:lnTo>
                  <a:pt x="21600" y="9525"/>
                </a:lnTo>
                <a:lnTo>
                  <a:pt x="21600" y="8989"/>
                </a:lnTo>
                <a:lnTo>
                  <a:pt x="21434" y="8273"/>
                </a:lnTo>
                <a:lnTo>
                  <a:pt x="21062" y="7737"/>
                </a:lnTo>
                <a:lnTo>
                  <a:pt x="20566" y="7155"/>
                </a:lnTo>
                <a:lnTo>
                  <a:pt x="19903" y="6663"/>
                </a:lnTo>
                <a:lnTo>
                  <a:pt x="19283" y="6306"/>
                </a:lnTo>
                <a:lnTo>
                  <a:pt x="18621" y="6127"/>
                </a:lnTo>
                <a:lnTo>
                  <a:pt x="17752" y="5993"/>
                </a:lnTo>
                <a:close/>
              </a:path>
              <a:path w="21600" h="21600" extrusionOk="0">
                <a:moveTo>
                  <a:pt x="8152" y="3443"/>
                </a:moveTo>
                <a:lnTo>
                  <a:pt x="13862" y="3443"/>
                </a:lnTo>
              </a:path>
              <a:path w="21600" h="21600" extrusionOk="0">
                <a:moveTo>
                  <a:pt x="8152" y="5993"/>
                </a:moveTo>
                <a:lnTo>
                  <a:pt x="13862" y="5993"/>
                </a:lnTo>
              </a:path>
            </a:pathLst>
          </a:custGeom>
          <a:noFill/>
          <a:ln w="9525">
            <a:solidFill>
              <a:srgbClr val="000000"/>
            </a:solidFill>
            <a:miter lim="800000"/>
            <a:headEnd/>
            <a:tailEnd/>
          </a:ln>
          <a:effectLst/>
        </p:spPr>
        <p:txBody>
          <a:bodyPr/>
          <a:lstStyle/>
          <a:p>
            <a:pPr>
              <a:defRPr/>
            </a:pPr>
            <a:endParaRPr lang="ja-JP" altLang="en-US" sz="1286"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201" name="chair1"/>
          <p:cNvSpPr>
            <a:spLocks noEditPoints="1" noChangeArrowheads="1"/>
          </p:cNvSpPr>
          <p:nvPr/>
        </p:nvSpPr>
        <p:spPr bwMode="auto">
          <a:xfrm rot="10800000">
            <a:off x="6783341" y="3579969"/>
            <a:ext cx="138339" cy="164419"/>
          </a:xfrm>
          <a:custGeom>
            <a:avLst/>
            <a:gdLst>
              <a:gd name="T0" fmla="*/ 10800 w 21600"/>
              <a:gd name="T1" fmla="*/ 0 h 21600"/>
              <a:gd name="T2" fmla="*/ 21600 w 21600"/>
              <a:gd name="T3" fmla="*/ 10800 h 21600"/>
              <a:gd name="T4" fmla="*/ 10800 w 21600"/>
              <a:gd name="T5" fmla="*/ 21600 h 21600"/>
              <a:gd name="T6" fmla="*/ 0 w 21600"/>
              <a:gd name="T7" fmla="*/ 10800 h 21600"/>
              <a:gd name="T8" fmla="*/ 1593 w 21600"/>
              <a:gd name="T9" fmla="*/ 7848 h 21600"/>
              <a:gd name="T10" fmla="*/ 20317 w 21600"/>
              <a:gd name="T11" fmla="*/ 17575 h 21600"/>
            </a:gdLst>
            <a:ahLst/>
            <a:cxnLst>
              <a:cxn ang="0">
                <a:pos x="T0" y="T1"/>
              </a:cxn>
              <a:cxn ang="0">
                <a:pos x="T2" y="T3"/>
              </a:cxn>
              <a:cxn ang="0">
                <a:pos x="T4" y="T5"/>
              </a:cxn>
              <a:cxn ang="0">
                <a:pos x="T6" y="T7"/>
              </a:cxn>
            </a:cxnLst>
            <a:rect l="T8" t="T9" r="T10" b="T11"/>
            <a:pathLst>
              <a:path w="21600" h="21600" extrusionOk="0">
                <a:moveTo>
                  <a:pt x="17752" y="5993"/>
                </a:moveTo>
                <a:lnTo>
                  <a:pt x="13862" y="5993"/>
                </a:lnTo>
                <a:lnTo>
                  <a:pt x="13862" y="3443"/>
                </a:lnTo>
                <a:lnTo>
                  <a:pt x="18455" y="3443"/>
                </a:lnTo>
                <a:lnTo>
                  <a:pt x="18952" y="3443"/>
                </a:lnTo>
                <a:lnTo>
                  <a:pt x="19448" y="3354"/>
                </a:lnTo>
                <a:lnTo>
                  <a:pt x="19697" y="3220"/>
                </a:lnTo>
                <a:lnTo>
                  <a:pt x="20234" y="3041"/>
                </a:lnTo>
                <a:lnTo>
                  <a:pt x="20566" y="2817"/>
                </a:lnTo>
                <a:lnTo>
                  <a:pt x="20731" y="2460"/>
                </a:lnTo>
                <a:lnTo>
                  <a:pt x="20897" y="2102"/>
                </a:lnTo>
                <a:lnTo>
                  <a:pt x="20897" y="1744"/>
                </a:lnTo>
                <a:lnTo>
                  <a:pt x="20897" y="1431"/>
                </a:lnTo>
                <a:lnTo>
                  <a:pt x="20731" y="1073"/>
                </a:lnTo>
                <a:lnTo>
                  <a:pt x="20566" y="716"/>
                </a:lnTo>
                <a:lnTo>
                  <a:pt x="20234" y="492"/>
                </a:lnTo>
                <a:lnTo>
                  <a:pt x="19697" y="224"/>
                </a:lnTo>
                <a:lnTo>
                  <a:pt x="19448" y="134"/>
                </a:lnTo>
                <a:lnTo>
                  <a:pt x="18952" y="0"/>
                </a:lnTo>
                <a:lnTo>
                  <a:pt x="18455" y="0"/>
                </a:lnTo>
                <a:lnTo>
                  <a:pt x="10966" y="0"/>
                </a:lnTo>
                <a:lnTo>
                  <a:pt x="3641" y="0"/>
                </a:lnTo>
                <a:lnTo>
                  <a:pt x="3145" y="0"/>
                </a:lnTo>
                <a:lnTo>
                  <a:pt x="2648" y="134"/>
                </a:lnTo>
                <a:lnTo>
                  <a:pt x="2276" y="224"/>
                </a:lnTo>
                <a:lnTo>
                  <a:pt x="1945" y="492"/>
                </a:lnTo>
                <a:lnTo>
                  <a:pt x="1697" y="716"/>
                </a:lnTo>
                <a:lnTo>
                  <a:pt x="1366" y="1073"/>
                </a:lnTo>
                <a:lnTo>
                  <a:pt x="1200" y="1431"/>
                </a:lnTo>
                <a:lnTo>
                  <a:pt x="1200" y="1744"/>
                </a:lnTo>
                <a:lnTo>
                  <a:pt x="1200" y="2102"/>
                </a:lnTo>
                <a:lnTo>
                  <a:pt x="1366" y="2460"/>
                </a:lnTo>
                <a:lnTo>
                  <a:pt x="1697" y="2817"/>
                </a:lnTo>
                <a:lnTo>
                  <a:pt x="1945" y="3041"/>
                </a:lnTo>
                <a:lnTo>
                  <a:pt x="2276" y="3220"/>
                </a:lnTo>
                <a:lnTo>
                  <a:pt x="2648" y="3354"/>
                </a:lnTo>
                <a:lnTo>
                  <a:pt x="3145" y="3443"/>
                </a:lnTo>
                <a:lnTo>
                  <a:pt x="3641" y="3443"/>
                </a:lnTo>
                <a:lnTo>
                  <a:pt x="8152" y="3443"/>
                </a:lnTo>
                <a:lnTo>
                  <a:pt x="8152" y="5993"/>
                </a:lnTo>
                <a:lnTo>
                  <a:pt x="3890" y="5993"/>
                </a:lnTo>
                <a:lnTo>
                  <a:pt x="3145" y="6127"/>
                </a:lnTo>
                <a:lnTo>
                  <a:pt x="2276" y="6306"/>
                </a:lnTo>
                <a:lnTo>
                  <a:pt x="1697" y="6663"/>
                </a:lnTo>
                <a:lnTo>
                  <a:pt x="1200" y="7155"/>
                </a:lnTo>
                <a:lnTo>
                  <a:pt x="662" y="7737"/>
                </a:lnTo>
                <a:lnTo>
                  <a:pt x="166" y="8273"/>
                </a:lnTo>
                <a:lnTo>
                  <a:pt x="0" y="8989"/>
                </a:lnTo>
                <a:lnTo>
                  <a:pt x="0" y="9525"/>
                </a:lnTo>
                <a:lnTo>
                  <a:pt x="0" y="10822"/>
                </a:lnTo>
                <a:lnTo>
                  <a:pt x="0" y="15831"/>
                </a:lnTo>
                <a:lnTo>
                  <a:pt x="166" y="16547"/>
                </a:lnTo>
                <a:lnTo>
                  <a:pt x="662" y="17307"/>
                </a:lnTo>
                <a:lnTo>
                  <a:pt x="1697" y="18380"/>
                </a:lnTo>
                <a:lnTo>
                  <a:pt x="2814" y="19275"/>
                </a:lnTo>
                <a:lnTo>
                  <a:pt x="3641" y="19766"/>
                </a:lnTo>
                <a:lnTo>
                  <a:pt x="4428" y="20169"/>
                </a:lnTo>
                <a:lnTo>
                  <a:pt x="5421" y="20527"/>
                </a:lnTo>
                <a:lnTo>
                  <a:pt x="6372" y="20884"/>
                </a:lnTo>
                <a:lnTo>
                  <a:pt x="7572" y="21242"/>
                </a:lnTo>
                <a:lnTo>
                  <a:pt x="8648" y="21466"/>
                </a:lnTo>
                <a:lnTo>
                  <a:pt x="9766" y="21600"/>
                </a:lnTo>
                <a:lnTo>
                  <a:pt x="11131" y="21600"/>
                </a:lnTo>
                <a:lnTo>
                  <a:pt x="12414" y="21600"/>
                </a:lnTo>
                <a:lnTo>
                  <a:pt x="13779" y="21466"/>
                </a:lnTo>
                <a:lnTo>
                  <a:pt x="14855" y="21242"/>
                </a:lnTo>
                <a:lnTo>
                  <a:pt x="15807" y="20884"/>
                </a:lnTo>
                <a:lnTo>
                  <a:pt x="16841" y="20527"/>
                </a:lnTo>
                <a:lnTo>
                  <a:pt x="17669" y="20169"/>
                </a:lnTo>
                <a:lnTo>
                  <a:pt x="18455" y="19766"/>
                </a:lnTo>
                <a:lnTo>
                  <a:pt x="19117" y="19275"/>
                </a:lnTo>
                <a:lnTo>
                  <a:pt x="20234" y="18380"/>
                </a:lnTo>
                <a:lnTo>
                  <a:pt x="21062" y="17307"/>
                </a:lnTo>
                <a:lnTo>
                  <a:pt x="21600" y="16547"/>
                </a:lnTo>
                <a:lnTo>
                  <a:pt x="21600" y="15831"/>
                </a:lnTo>
                <a:lnTo>
                  <a:pt x="21600" y="10733"/>
                </a:lnTo>
                <a:lnTo>
                  <a:pt x="21600" y="9525"/>
                </a:lnTo>
                <a:lnTo>
                  <a:pt x="21600" y="8989"/>
                </a:lnTo>
                <a:lnTo>
                  <a:pt x="21434" y="8273"/>
                </a:lnTo>
                <a:lnTo>
                  <a:pt x="21062" y="7737"/>
                </a:lnTo>
                <a:lnTo>
                  <a:pt x="20566" y="7155"/>
                </a:lnTo>
                <a:lnTo>
                  <a:pt x="19903" y="6663"/>
                </a:lnTo>
                <a:lnTo>
                  <a:pt x="19283" y="6306"/>
                </a:lnTo>
                <a:lnTo>
                  <a:pt x="18621" y="6127"/>
                </a:lnTo>
                <a:lnTo>
                  <a:pt x="17752" y="5993"/>
                </a:lnTo>
                <a:close/>
              </a:path>
              <a:path w="21600" h="21600" extrusionOk="0">
                <a:moveTo>
                  <a:pt x="8152" y="3443"/>
                </a:moveTo>
                <a:lnTo>
                  <a:pt x="13862" y="3443"/>
                </a:lnTo>
              </a:path>
              <a:path w="21600" h="21600" extrusionOk="0">
                <a:moveTo>
                  <a:pt x="8152" y="5993"/>
                </a:moveTo>
                <a:lnTo>
                  <a:pt x="13862" y="5993"/>
                </a:lnTo>
              </a:path>
            </a:pathLst>
          </a:custGeom>
          <a:noFill/>
          <a:ln w="9525">
            <a:solidFill>
              <a:srgbClr val="000000"/>
            </a:solidFill>
            <a:miter lim="800000"/>
            <a:headEnd/>
            <a:tailEnd/>
          </a:ln>
          <a:effectLst/>
        </p:spPr>
        <p:txBody>
          <a:bodyPr/>
          <a:lstStyle/>
          <a:p>
            <a:pPr>
              <a:defRPr/>
            </a:pPr>
            <a:endParaRPr lang="ja-JP" altLang="en-US" sz="1286"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202" name="chair1"/>
          <p:cNvSpPr>
            <a:spLocks noEditPoints="1" noChangeArrowheads="1"/>
          </p:cNvSpPr>
          <p:nvPr/>
        </p:nvSpPr>
        <p:spPr bwMode="auto">
          <a:xfrm rot="10800000">
            <a:off x="6338577" y="3582441"/>
            <a:ext cx="138339" cy="164419"/>
          </a:xfrm>
          <a:custGeom>
            <a:avLst/>
            <a:gdLst>
              <a:gd name="T0" fmla="*/ 10800 w 21600"/>
              <a:gd name="T1" fmla="*/ 0 h 21600"/>
              <a:gd name="T2" fmla="*/ 21600 w 21600"/>
              <a:gd name="T3" fmla="*/ 10800 h 21600"/>
              <a:gd name="T4" fmla="*/ 10800 w 21600"/>
              <a:gd name="T5" fmla="*/ 21600 h 21600"/>
              <a:gd name="T6" fmla="*/ 0 w 21600"/>
              <a:gd name="T7" fmla="*/ 10800 h 21600"/>
              <a:gd name="T8" fmla="*/ 1593 w 21600"/>
              <a:gd name="T9" fmla="*/ 7848 h 21600"/>
              <a:gd name="T10" fmla="*/ 20317 w 21600"/>
              <a:gd name="T11" fmla="*/ 17575 h 21600"/>
            </a:gdLst>
            <a:ahLst/>
            <a:cxnLst>
              <a:cxn ang="0">
                <a:pos x="T0" y="T1"/>
              </a:cxn>
              <a:cxn ang="0">
                <a:pos x="T2" y="T3"/>
              </a:cxn>
              <a:cxn ang="0">
                <a:pos x="T4" y="T5"/>
              </a:cxn>
              <a:cxn ang="0">
                <a:pos x="T6" y="T7"/>
              </a:cxn>
            </a:cxnLst>
            <a:rect l="T8" t="T9" r="T10" b="T11"/>
            <a:pathLst>
              <a:path w="21600" h="21600" extrusionOk="0">
                <a:moveTo>
                  <a:pt x="17752" y="5993"/>
                </a:moveTo>
                <a:lnTo>
                  <a:pt x="13862" y="5993"/>
                </a:lnTo>
                <a:lnTo>
                  <a:pt x="13862" y="3443"/>
                </a:lnTo>
                <a:lnTo>
                  <a:pt x="18455" y="3443"/>
                </a:lnTo>
                <a:lnTo>
                  <a:pt x="18952" y="3443"/>
                </a:lnTo>
                <a:lnTo>
                  <a:pt x="19448" y="3354"/>
                </a:lnTo>
                <a:lnTo>
                  <a:pt x="19697" y="3220"/>
                </a:lnTo>
                <a:lnTo>
                  <a:pt x="20234" y="3041"/>
                </a:lnTo>
                <a:lnTo>
                  <a:pt x="20566" y="2817"/>
                </a:lnTo>
                <a:lnTo>
                  <a:pt x="20731" y="2460"/>
                </a:lnTo>
                <a:lnTo>
                  <a:pt x="20897" y="2102"/>
                </a:lnTo>
                <a:lnTo>
                  <a:pt x="20897" y="1744"/>
                </a:lnTo>
                <a:lnTo>
                  <a:pt x="20897" y="1431"/>
                </a:lnTo>
                <a:lnTo>
                  <a:pt x="20731" y="1073"/>
                </a:lnTo>
                <a:lnTo>
                  <a:pt x="20566" y="716"/>
                </a:lnTo>
                <a:lnTo>
                  <a:pt x="20234" y="492"/>
                </a:lnTo>
                <a:lnTo>
                  <a:pt x="19697" y="224"/>
                </a:lnTo>
                <a:lnTo>
                  <a:pt x="19448" y="134"/>
                </a:lnTo>
                <a:lnTo>
                  <a:pt x="18952" y="0"/>
                </a:lnTo>
                <a:lnTo>
                  <a:pt x="18455" y="0"/>
                </a:lnTo>
                <a:lnTo>
                  <a:pt x="10966" y="0"/>
                </a:lnTo>
                <a:lnTo>
                  <a:pt x="3641" y="0"/>
                </a:lnTo>
                <a:lnTo>
                  <a:pt x="3145" y="0"/>
                </a:lnTo>
                <a:lnTo>
                  <a:pt x="2648" y="134"/>
                </a:lnTo>
                <a:lnTo>
                  <a:pt x="2276" y="224"/>
                </a:lnTo>
                <a:lnTo>
                  <a:pt x="1945" y="492"/>
                </a:lnTo>
                <a:lnTo>
                  <a:pt x="1697" y="716"/>
                </a:lnTo>
                <a:lnTo>
                  <a:pt x="1366" y="1073"/>
                </a:lnTo>
                <a:lnTo>
                  <a:pt x="1200" y="1431"/>
                </a:lnTo>
                <a:lnTo>
                  <a:pt x="1200" y="1744"/>
                </a:lnTo>
                <a:lnTo>
                  <a:pt x="1200" y="2102"/>
                </a:lnTo>
                <a:lnTo>
                  <a:pt x="1366" y="2460"/>
                </a:lnTo>
                <a:lnTo>
                  <a:pt x="1697" y="2817"/>
                </a:lnTo>
                <a:lnTo>
                  <a:pt x="1945" y="3041"/>
                </a:lnTo>
                <a:lnTo>
                  <a:pt x="2276" y="3220"/>
                </a:lnTo>
                <a:lnTo>
                  <a:pt x="2648" y="3354"/>
                </a:lnTo>
                <a:lnTo>
                  <a:pt x="3145" y="3443"/>
                </a:lnTo>
                <a:lnTo>
                  <a:pt x="3641" y="3443"/>
                </a:lnTo>
                <a:lnTo>
                  <a:pt x="8152" y="3443"/>
                </a:lnTo>
                <a:lnTo>
                  <a:pt x="8152" y="5993"/>
                </a:lnTo>
                <a:lnTo>
                  <a:pt x="3890" y="5993"/>
                </a:lnTo>
                <a:lnTo>
                  <a:pt x="3145" y="6127"/>
                </a:lnTo>
                <a:lnTo>
                  <a:pt x="2276" y="6306"/>
                </a:lnTo>
                <a:lnTo>
                  <a:pt x="1697" y="6663"/>
                </a:lnTo>
                <a:lnTo>
                  <a:pt x="1200" y="7155"/>
                </a:lnTo>
                <a:lnTo>
                  <a:pt x="662" y="7737"/>
                </a:lnTo>
                <a:lnTo>
                  <a:pt x="166" y="8273"/>
                </a:lnTo>
                <a:lnTo>
                  <a:pt x="0" y="8989"/>
                </a:lnTo>
                <a:lnTo>
                  <a:pt x="0" y="9525"/>
                </a:lnTo>
                <a:lnTo>
                  <a:pt x="0" y="10822"/>
                </a:lnTo>
                <a:lnTo>
                  <a:pt x="0" y="15831"/>
                </a:lnTo>
                <a:lnTo>
                  <a:pt x="166" y="16547"/>
                </a:lnTo>
                <a:lnTo>
                  <a:pt x="662" y="17307"/>
                </a:lnTo>
                <a:lnTo>
                  <a:pt x="1697" y="18380"/>
                </a:lnTo>
                <a:lnTo>
                  <a:pt x="2814" y="19275"/>
                </a:lnTo>
                <a:lnTo>
                  <a:pt x="3641" y="19766"/>
                </a:lnTo>
                <a:lnTo>
                  <a:pt x="4428" y="20169"/>
                </a:lnTo>
                <a:lnTo>
                  <a:pt x="5421" y="20527"/>
                </a:lnTo>
                <a:lnTo>
                  <a:pt x="6372" y="20884"/>
                </a:lnTo>
                <a:lnTo>
                  <a:pt x="7572" y="21242"/>
                </a:lnTo>
                <a:lnTo>
                  <a:pt x="8648" y="21466"/>
                </a:lnTo>
                <a:lnTo>
                  <a:pt x="9766" y="21600"/>
                </a:lnTo>
                <a:lnTo>
                  <a:pt x="11131" y="21600"/>
                </a:lnTo>
                <a:lnTo>
                  <a:pt x="12414" y="21600"/>
                </a:lnTo>
                <a:lnTo>
                  <a:pt x="13779" y="21466"/>
                </a:lnTo>
                <a:lnTo>
                  <a:pt x="14855" y="21242"/>
                </a:lnTo>
                <a:lnTo>
                  <a:pt x="15807" y="20884"/>
                </a:lnTo>
                <a:lnTo>
                  <a:pt x="16841" y="20527"/>
                </a:lnTo>
                <a:lnTo>
                  <a:pt x="17669" y="20169"/>
                </a:lnTo>
                <a:lnTo>
                  <a:pt x="18455" y="19766"/>
                </a:lnTo>
                <a:lnTo>
                  <a:pt x="19117" y="19275"/>
                </a:lnTo>
                <a:lnTo>
                  <a:pt x="20234" y="18380"/>
                </a:lnTo>
                <a:lnTo>
                  <a:pt x="21062" y="17307"/>
                </a:lnTo>
                <a:lnTo>
                  <a:pt x="21600" y="16547"/>
                </a:lnTo>
                <a:lnTo>
                  <a:pt x="21600" y="15831"/>
                </a:lnTo>
                <a:lnTo>
                  <a:pt x="21600" y="10733"/>
                </a:lnTo>
                <a:lnTo>
                  <a:pt x="21600" y="9525"/>
                </a:lnTo>
                <a:lnTo>
                  <a:pt x="21600" y="8989"/>
                </a:lnTo>
                <a:lnTo>
                  <a:pt x="21434" y="8273"/>
                </a:lnTo>
                <a:lnTo>
                  <a:pt x="21062" y="7737"/>
                </a:lnTo>
                <a:lnTo>
                  <a:pt x="20566" y="7155"/>
                </a:lnTo>
                <a:lnTo>
                  <a:pt x="19903" y="6663"/>
                </a:lnTo>
                <a:lnTo>
                  <a:pt x="19283" y="6306"/>
                </a:lnTo>
                <a:lnTo>
                  <a:pt x="18621" y="6127"/>
                </a:lnTo>
                <a:lnTo>
                  <a:pt x="17752" y="5993"/>
                </a:lnTo>
                <a:close/>
              </a:path>
              <a:path w="21600" h="21600" extrusionOk="0">
                <a:moveTo>
                  <a:pt x="8152" y="3443"/>
                </a:moveTo>
                <a:lnTo>
                  <a:pt x="13862" y="3443"/>
                </a:lnTo>
              </a:path>
              <a:path w="21600" h="21600" extrusionOk="0">
                <a:moveTo>
                  <a:pt x="8152" y="5993"/>
                </a:moveTo>
                <a:lnTo>
                  <a:pt x="13862" y="5993"/>
                </a:lnTo>
              </a:path>
            </a:pathLst>
          </a:custGeom>
          <a:noFill/>
          <a:ln w="9525">
            <a:solidFill>
              <a:srgbClr val="000000"/>
            </a:solidFill>
            <a:miter lim="800000"/>
            <a:headEnd/>
            <a:tailEnd/>
          </a:ln>
          <a:effectLst/>
        </p:spPr>
        <p:txBody>
          <a:bodyPr/>
          <a:lstStyle/>
          <a:p>
            <a:pPr>
              <a:defRPr/>
            </a:pPr>
            <a:endParaRPr lang="ja-JP" altLang="en-US" sz="1286"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203" name="chair1"/>
          <p:cNvSpPr>
            <a:spLocks noEditPoints="1" noChangeArrowheads="1"/>
          </p:cNvSpPr>
          <p:nvPr/>
        </p:nvSpPr>
        <p:spPr bwMode="auto">
          <a:xfrm rot="10800000">
            <a:off x="6569397" y="3829036"/>
            <a:ext cx="138339" cy="164419"/>
          </a:xfrm>
          <a:custGeom>
            <a:avLst/>
            <a:gdLst>
              <a:gd name="T0" fmla="*/ 10800 w 21600"/>
              <a:gd name="T1" fmla="*/ 0 h 21600"/>
              <a:gd name="T2" fmla="*/ 21600 w 21600"/>
              <a:gd name="T3" fmla="*/ 10800 h 21600"/>
              <a:gd name="T4" fmla="*/ 10800 w 21600"/>
              <a:gd name="T5" fmla="*/ 21600 h 21600"/>
              <a:gd name="T6" fmla="*/ 0 w 21600"/>
              <a:gd name="T7" fmla="*/ 10800 h 21600"/>
              <a:gd name="T8" fmla="*/ 1593 w 21600"/>
              <a:gd name="T9" fmla="*/ 7848 h 21600"/>
              <a:gd name="T10" fmla="*/ 20317 w 21600"/>
              <a:gd name="T11" fmla="*/ 17575 h 21600"/>
            </a:gdLst>
            <a:ahLst/>
            <a:cxnLst>
              <a:cxn ang="0">
                <a:pos x="T0" y="T1"/>
              </a:cxn>
              <a:cxn ang="0">
                <a:pos x="T2" y="T3"/>
              </a:cxn>
              <a:cxn ang="0">
                <a:pos x="T4" y="T5"/>
              </a:cxn>
              <a:cxn ang="0">
                <a:pos x="T6" y="T7"/>
              </a:cxn>
            </a:cxnLst>
            <a:rect l="T8" t="T9" r="T10" b="T11"/>
            <a:pathLst>
              <a:path w="21600" h="21600" extrusionOk="0">
                <a:moveTo>
                  <a:pt x="17752" y="5993"/>
                </a:moveTo>
                <a:lnTo>
                  <a:pt x="13862" y="5993"/>
                </a:lnTo>
                <a:lnTo>
                  <a:pt x="13862" y="3443"/>
                </a:lnTo>
                <a:lnTo>
                  <a:pt x="18455" y="3443"/>
                </a:lnTo>
                <a:lnTo>
                  <a:pt x="18952" y="3443"/>
                </a:lnTo>
                <a:lnTo>
                  <a:pt x="19448" y="3354"/>
                </a:lnTo>
                <a:lnTo>
                  <a:pt x="19697" y="3220"/>
                </a:lnTo>
                <a:lnTo>
                  <a:pt x="20234" y="3041"/>
                </a:lnTo>
                <a:lnTo>
                  <a:pt x="20566" y="2817"/>
                </a:lnTo>
                <a:lnTo>
                  <a:pt x="20731" y="2460"/>
                </a:lnTo>
                <a:lnTo>
                  <a:pt x="20897" y="2102"/>
                </a:lnTo>
                <a:lnTo>
                  <a:pt x="20897" y="1744"/>
                </a:lnTo>
                <a:lnTo>
                  <a:pt x="20897" y="1431"/>
                </a:lnTo>
                <a:lnTo>
                  <a:pt x="20731" y="1073"/>
                </a:lnTo>
                <a:lnTo>
                  <a:pt x="20566" y="716"/>
                </a:lnTo>
                <a:lnTo>
                  <a:pt x="20234" y="492"/>
                </a:lnTo>
                <a:lnTo>
                  <a:pt x="19697" y="224"/>
                </a:lnTo>
                <a:lnTo>
                  <a:pt x="19448" y="134"/>
                </a:lnTo>
                <a:lnTo>
                  <a:pt x="18952" y="0"/>
                </a:lnTo>
                <a:lnTo>
                  <a:pt x="18455" y="0"/>
                </a:lnTo>
                <a:lnTo>
                  <a:pt x="10966" y="0"/>
                </a:lnTo>
                <a:lnTo>
                  <a:pt x="3641" y="0"/>
                </a:lnTo>
                <a:lnTo>
                  <a:pt x="3145" y="0"/>
                </a:lnTo>
                <a:lnTo>
                  <a:pt x="2648" y="134"/>
                </a:lnTo>
                <a:lnTo>
                  <a:pt x="2276" y="224"/>
                </a:lnTo>
                <a:lnTo>
                  <a:pt x="1945" y="492"/>
                </a:lnTo>
                <a:lnTo>
                  <a:pt x="1697" y="716"/>
                </a:lnTo>
                <a:lnTo>
                  <a:pt x="1366" y="1073"/>
                </a:lnTo>
                <a:lnTo>
                  <a:pt x="1200" y="1431"/>
                </a:lnTo>
                <a:lnTo>
                  <a:pt x="1200" y="1744"/>
                </a:lnTo>
                <a:lnTo>
                  <a:pt x="1200" y="2102"/>
                </a:lnTo>
                <a:lnTo>
                  <a:pt x="1366" y="2460"/>
                </a:lnTo>
                <a:lnTo>
                  <a:pt x="1697" y="2817"/>
                </a:lnTo>
                <a:lnTo>
                  <a:pt x="1945" y="3041"/>
                </a:lnTo>
                <a:lnTo>
                  <a:pt x="2276" y="3220"/>
                </a:lnTo>
                <a:lnTo>
                  <a:pt x="2648" y="3354"/>
                </a:lnTo>
                <a:lnTo>
                  <a:pt x="3145" y="3443"/>
                </a:lnTo>
                <a:lnTo>
                  <a:pt x="3641" y="3443"/>
                </a:lnTo>
                <a:lnTo>
                  <a:pt x="8152" y="3443"/>
                </a:lnTo>
                <a:lnTo>
                  <a:pt x="8152" y="5993"/>
                </a:lnTo>
                <a:lnTo>
                  <a:pt x="3890" y="5993"/>
                </a:lnTo>
                <a:lnTo>
                  <a:pt x="3145" y="6127"/>
                </a:lnTo>
                <a:lnTo>
                  <a:pt x="2276" y="6306"/>
                </a:lnTo>
                <a:lnTo>
                  <a:pt x="1697" y="6663"/>
                </a:lnTo>
                <a:lnTo>
                  <a:pt x="1200" y="7155"/>
                </a:lnTo>
                <a:lnTo>
                  <a:pt x="662" y="7737"/>
                </a:lnTo>
                <a:lnTo>
                  <a:pt x="166" y="8273"/>
                </a:lnTo>
                <a:lnTo>
                  <a:pt x="0" y="8989"/>
                </a:lnTo>
                <a:lnTo>
                  <a:pt x="0" y="9525"/>
                </a:lnTo>
                <a:lnTo>
                  <a:pt x="0" y="10822"/>
                </a:lnTo>
                <a:lnTo>
                  <a:pt x="0" y="15831"/>
                </a:lnTo>
                <a:lnTo>
                  <a:pt x="166" y="16547"/>
                </a:lnTo>
                <a:lnTo>
                  <a:pt x="662" y="17307"/>
                </a:lnTo>
                <a:lnTo>
                  <a:pt x="1697" y="18380"/>
                </a:lnTo>
                <a:lnTo>
                  <a:pt x="2814" y="19275"/>
                </a:lnTo>
                <a:lnTo>
                  <a:pt x="3641" y="19766"/>
                </a:lnTo>
                <a:lnTo>
                  <a:pt x="4428" y="20169"/>
                </a:lnTo>
                <a:lnTo>
                  <a:pt x="5421" y="20527"/>
                </a:lnTo>
                <a:lnTo>
                  <a:pt x="6372" y="20884"/>
                </a:lnTo>
                <a:lnTo>
                  <a:pt x="7572" y="21242"/>
                </a:lnTo>
                <a:lnTo>
                  <a:pt x="8648" y="21466"/>
                </a:lnTo>
                <a:lnTo>
                  <a:pt x="9766" y="21600"/>
                </a:lnTo>
                <a:lnTo>
                  <a:pt x="11131" y="21600"/>
                </a:lnTo>
                <a:lnTo>
                  <a:pt x="12414" y="21600"/>
                </a:lnTo>
                <a:lnTo>
                  <a:pt x="13779" y="21466"/>
                </a:lnTo>
                <a:lnTo>
                  <a:pt x="14855" y="21242"/>
                </a:lnTo>
                <a:lnTo>
                  <a:pt x="15807" y="20884"/>
                </a:lnTo>
                <a:lnTo>
                  <a:pt x="16841" y="20527"/>
                </a:lnTo>
                <a:lnTo>
                  <a:pt x="17669" y="20169"/>
                </a:lnTo>
                <a:lnTo>
                  <a:pt x="18455" y="19766"/>
                </a:lnTo>
                <a:lnTo>
                  <a:pt x="19117" y="19275"/>
                </a:lnTo>
                <a:lnTo>
                  <a:pt x="20234" y="18380"/>
                </a:lnTo>
                <a:lnTo>
                  <a:pt x="21062" y="17307"/>
                </a:lnTo>
                <a:lnTo>
                  <a:pt x="21600" y="16547"/>
                </a:lnTo>
                <a:lnTo>
                  <a:pt x="21600" y="15831"/>
                </a:lnTo>
                <a:lnTo>
                  <a:pt x="21600" y="10733"/>
                </a:lnTo>
                <a:lnTo>
                  <a:pt x="21600" y="9525"/>
                </a:lnTo>
                <a:lnTo>
                  <a:pt x="21600" y="8989"/>
                </a:lnTo>
                <a:lnTo>
                  <a:pt x="21434" y="8273"/>
                </a:lnTo>
                <a:lnTo>
                  <a:pt x="21062" y="7737"/>
                </a:lnTo>
                <a:lnTo>
                  <a:pt x="20566" y="7155"/>
                </a:lnTo>
                <a:lnTo>
                  <a:pt x="19903" y="6663"/>
                </a:lnTo>
                <a:lnTo>
                  <a:pt x="19283" y="6306"/>
                </a:lnTo>
                <a:lnTo>
                  <a:pt x="18621" y="6127"/>
                </a:lnTo>
                <a:lnTo>
                  <a:pt x="17752" y="5993"/>
                </a:lnTo>
                <a:close/>
              </a:path>
              <a:path w="21600" h="21600" extrusionOk="0">
                <a:moveTo>
                  <a:pt x="8152" y="3443"/>
                </a:moveTo>
                <a:lnTo>
                  <a:pt x="13862" y="3443"/>
                </a:lnTo>
              </a:path>
              <a:path w="21600" h="21600" extrusionOk="0">
                <a:moveTo>
                  <a:pt x="8152" y="5993"/>
                </a:moveTo>
                <a:lnTo>
                  <a:pt x="13862" y="5993"/>
                </a:lnTo>
              </a:path>
            </a:pathLst>
          </a:custGeom>
          <a:noFill/>
          <a:ln w="9525">
            <a:solidFill>
              <a:srgbClr val="000000"/>
            </a:solidFill>
            <a:miter lim="800000"/>
            <a:headEnd/>
            <a:tailEnd/>
          </a:ln>
          <a:effectLst/>
        </p:spPr>
        <p:txBody>
          <a:bodyPr/>
          <a:lstStyle/>
          <a:p>
            <a:pPr>
              <a:defRPr/>
            </a:pPr>
            <a:endParaRPr lang="ja-JP" altLang="en-US" sz="1286"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204" name="chair1"/>
          <p:cNvSpPr>
            <a:spLocks noEditPoints="1" noChangeArrowheads="1"/>
          </p:cNvSpPr>
          <p:nvPr/>
        </p:nvSpPr>
        <p:spPr bwMode="auto">
          <a:xfrm rot="10800000">
            <a:off x="6794202" y="3827205"/>
            <a:ext cx="138339" cy="164419"/>
          </a:xfrm>
          <a:custGeom>
            <a:avLst/>
            <a:gdLst>
              <a:gd name="T0" fmla="*/ 10800 w 21600"/>
              <a:gd name="T1" fmla="*/ 0 h 21600"/>
              <a:gd name="T2" fmla="*/ 21600 w 21600"/>
              <a:gd name="T3" fmla="*/ 10800 h 21600"/>
              <a:gd name="T4" fmla="*/ 10800 w 21600"/>
              <a:gd name="T5" fmla="*/ 21600 h 21600"/>
              <a:gd name="T6" fmla="*/ 0 w 21600"/>
              <a:gd name="T7" fmla="*/ 10800 h 21600"/>
              <a:gd name="T8" fmla="*/ 1593 w 21600"/>
              <a:gd name="T9" fmla="*/ 7848 h 21600"/>
              <a:gd name="T10" fmla="*/ 20317 w 21600"/>
              <a:gd name="T11" fmla="*/ 17575 h 21600"/>
            </a:gdLst>
            <a:ahLst/>
            <a:cxnLst>
              <a:cxn ang="0">
                <a:pos x="T0" y="T1"/>
              </a:cxn>
              <a:cxn ang="0">
                <a:pos x="T2" y="T3"/>
              </a:cxn>
              <a:cxn ang="0">
                <a:pos x="T4" y="T5"/>
              </a:cxn>
              <a:cxn ang="0">
                <a:pos x="T6" y="T7"/>
              </a:cxn>
            </a:cxnLst>
            <a:rect l="T8" t="T9" r="T10" b="T11"/>
            <a:pathLst>
              <a:path w="21600" h="21600" extrusionOk="0">
                <a:moveTo>
                  <a:pt x="17752" y="5993"/>
                </a:moveTo>
                <a:lnTo>
                  <a:pt x="13862" y="5993"/>
                </a:lnTo>
                <a:lnTo>
                  <a:pt x="13862" y="3443"/>
                </a:lnTo>
                <a:lnTo>
                  <a:pt x="18455" y="3443"/>
                </a:lnTo>
                <a:lnTo>
                  <a:pt x="18952" y="3443"/>
                </a:lnTo>
                <a:lnTo>
                  <a:pt x="19448" y="3354"/>
                </a:lnTo>
                <a:lnTo>
                  <a:pt x="19697" y="3220"/>
                </a:lnTo>
                <a:lnTo>
                  <a:pt x="20234" y="3041"/>
                </a:lnTo>
                <a:lnTo>
                  <a:pt x="20566" y="2817"/>
                </a:lnTo>
                <a:lnTo>
                  <a:pt x="20731" y="2460"/>
                </a:lnTo>
                <a:lnTo>
                  <a:pt x="20897" y="2102"/>
                </a:lnTo>
                <a:lnTo>
                  <a:pt x="20897" y="1744"/>
                </a:lnTo>
                <a:lnTo>
                  <a:pt x="20897" y="1431"/>
                </a:lnTo>
                <a:lnTo>
                  <a:pt x="20731" y="1073"/>
                </a:lnTo>
                <a:lnTo>
                  <a:pt x="20566" y="716"/>
                </a:lnTo>
                <a:lnTo>
                  <a:pt x="20234" y="492"/>
                </a:lnTo>
                <a:lnTo>
                  <a:pt x="19697" y="224"/>
                </a:lnTo>
                <a:lnTo>
                  <a:pt x="19448" y="134"/>
                </a:lnTo>
                <a:lnTo>
                  <a:pt x="18952" y="0"/>
                </a:lnTo>
                <a:lnTo>
                  <a:pt x="18455" y="0"/>
                </a:lnTo>
                <a:lnTo>
                  <a:pt x="10966" y="0"/>
                </a:lnTo>
                <a:lnTo>
                  <a:pt x="3641" y="0"/>
                </a:lnTo>
                <a:lnTo>
                  <a:pt x="3145" y="0"/>
                </a:lnTo>
                <a:lnTo>
                  <a:pt x="2648" y="134"/>
                </a:lnTo>
                <a:lnTo>
                  <a:pt x="2276" y="224"/>
                </a:lnTo>
                <a:lnTo>
                  <a:pt x="1945" y="492"/>
                </a:lnTo>
                <a:lnTo>
                  <a:pt x="1697" y="716"/>
                </a:lnTo>
                <a:lnTo>
                  <a:pt x="1366" y="1073"/>
                </a:lnTo>
                <a:lnTo>
                  <a:pt x="1200" y="1431"/>
                </a:lnTo>
                <a:lnTo>
                  <a:pt x="1200" y="1744"/>
                </a:lnTo>
                <a:lnTo>
                  <a:pt x="1200" y="2102"/>
                </a:lnTo>
                <a:lnTo>
                  <a:pt x="1366" y="2460"/>
                </a:lnTo>
                <a:lnTo>
                  <a:pt x="1697" y="2817"/>
                </a:lnTo>
                <a:lnTo>
                  <a:pt x="1945" y="3041"/>
                </a:lnTo>
                <a:lnTo>
                  <a:pt x="2276" y="3220"/>
                </a:lnTo>
                <a:lnTo>
                  <a:pt x="2648" y="3354"/>
                </a:lnTo>
                <a:lnTo>
                  <a:pt x="3145" y="3443"/>
                </a:lnTo>
                <a:lnTo>
                  <a:pt x="3641" y="3443"/>
                </a:lnTo>
                <a:lnTo>
                  <a:pt x="8152" y="3443"/>
                </a:lnTo>
                <a:lnTo>
                  <a:pt x="8152" y="5993"/>
                </a:lnTo>
                <a:lnTo>
                  <a:pt x="3890" y="5993"/>
                </a:lnTo>
                <a:lnTo>
                  <a:pt x="3145" y="6127"/>
                </a:lnTo>
                <a:lnTo>
                  <a:pt x="2276" y="6306"/>
                </a:lnTo>
                <a:lnTo>
                  <a:pt x="1697" y="6663"/>
                </a:lnTo>
                <a:lnTo>
                  <a:pt x="1200" y="7155"/>
                </a:lnTo>
                <a:lnTo>
                  <a:pt x="662" y="7737"/>
                </a:lnTo>
                <a:lnTo>
                  <a:pt x="166" y="8273"/>
                </a:lnTo>
                <a:lnTo>
                  <a:pt x="0" y="8989"/>
                </a:lnTo>
                <a:lnTo>
                  <a:pt x="0" y="9525"/>
                </a:lnTo>
                <a:lnTo>
                  <a:pt x="0" y="10822"/>
                </a:lnTo>
                <a:lnTo>
                  <a:pt x="0" y="15831"/>
                </a:lnTo>
                <a:lnTo>
                  <a:pt x="166" y="16547"/>
                </a:lnTo>
                <a:lnTo>
                  <a:pt x="662" y="17307"/>
                </a:lnTo>
                <a:lnTo>
                  <a:pt x="1697" y="18380"/>
                </a:lnTo>
                <a:lnTo>
                  <a:pt x="2814" y="19275"/>
                </a:lnTo>
                <a:lnTo>
                  <a:pt x="3641" y="19766"/>
                </a:lnTo>
                <a:lnTo>
                  <a:pt x="4428" y="20169"/>
                </a:lnTo>
                <a:lnTo>
                  <a:pt x="5421" y="20527"/>
                </a:lnTo>
                <a:lnTo>
                  <a:pt x="6372" y="20884"/>
                </a:lnTo>
                <a:lnTo>
                  <a:pt x="7572" y="21242"/>
                </a:lnTo>
                <a:lnTo>
                  <a:pt x="8648" y="21466"/>
                </a:lnTo>
                <a:lnTo>
                  <a:pt x="9766" y="21600"/>
                </a:lnTo>
                <a:lnTo>
                  <a:pt x="11131" y="21600"/>
                </a:lnTo>
                <a:lnTo>
                  <a:pt x="12414" y="21600"/>
                </a:lnTo>
                <a:lnTo>
                  <a:pt x="13779" y="21466"/>
                </a:lnTo>
                <a:lnTo>
                  <a:pt x="14855" y="21242"/>
                </a:lnTo>
                <a:lnTo>
                  <a:pt x="15807" y="20884"/>
                </a:lnTo>
                <a:lnTo>
                  <a:pt x="16841" y="20527"/>
                </a:lnTo>
                <a:lnTo>
                  <a:pt x="17669" y="20169"/>
                </a:lnTo>
                <a:lnTo>
                  <a:pt x="18455" y="19766"/>
                </a:lnTo>
                <a:lnTo>
                  <a:pt x="19117" y="19275"/>
                </a:lnTo>
                <a:lnTo>
                  <a:pt x="20234" y="18380"/>
                </a:lnTo>
                <a:lnTo>
                  <a:pt x="21062" y="17307"/>
                </a:lnTo>
                <a:lnTo>
                  <a:pt x="21600" y="16547"/>
                </a:lnTo>
                <a:lnTo>
                  <a:pt x="21600" y="15831"/>
                </a:lnTo>
                <a:lnTo>
                  <a:pt x="21600" y="10733"/>
                </a:lnTo>
                <a:lnTo>
                  <a:pt x="21600" y="9525"/>
                </a:lnTo>
                <a:lnTo>
                  <a:pt x="21600" y="8989"/>
                </a:lnTo>
                <a:lnTo>
                  <a:pt x="21434" y="8273"/>
                </a:lnTo>
                <a:lnTo>
                  <a:pt x="21062" y="7737"/>
                </a:lnTo>
                <a:lnTo>
                  <a:pt x="20566" y="7155"/>
                </a:lnTo>
                <a:lnTo>
                  <a:pt x="19903" y="6663"/>
                </a:lnTo>
                <a:lnTo>
                  <a:pt x="19283" y="6306"/>
                </a:lnTo>
                <a:lnTo>
                  <a:pt x="18621" y="6127"/>
                </a:lnTo>
                <a:lnTo>
                  <a:pt x="17752" y="5993"/>
                </a:lnTo>
                <a:close/>
              </a:path>
              <a:path w="21600" h="21600" extrusionOk="0">
                <a:moveTo>
                  <a:pt x="8152" y="3443"/>
                </a:moveTo>
                <a:lnTo>
                  <a:pt x="13862" y="3443"/>
                </a:lnTo>
              </a:path>
              <a:path w="21600" h="21600" extrusionOk="0">
                <a:moveTo>
                  <a:pt x="8152" y="5993"/>
                </a:moveTo>
                <a:lnTo>
                  <a:pt x="13862" y="5993"/>
                </a:lnTo>
              </a:path>
            </a:pathLst>
          </a:custGeom>
          <a:noFill/>
          <a:ln w="9525">
            <a:solidFill>
              <a:srgbClr val="000000"/>
            </a:solidFill>
            <a:miter lim="800000"/>
            <a:headEnd/>
            <a:tailEnd/>
          </a:ln>
          <a:effectLst/>
        </p:spPr>
        <p:txBody>
          <a:bodyPr/>
          <a:lstStyle/>
          <a:p>
            <a:pPr>
              <a:defRPr/>
            </a:pPr>
            <a:endParaRPr lang="ja-JP" altLang="en-US" sz="1286"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205" name="chair1"/>
          <p:cNvSpPr>
            <a:spLocks noEditPoints="1" noChangeArrowheads="1"/>
          </p:cNvSpPr>
          <p:nvPr/>
        </p:nvSpPr>
        <p:spPr bwMode="auto">
          <a:xfrm rot="10800000">
            <a:off x="6349438" y="3829677"/>
            <a:ext cx="138339" cy="164419"/>
          </a:xfrm>
          <a:custGeom>
            <a:avLst/>
            <a:gdLst>
              <a:gd name="T0" fmla="*/ 10800 w 21600"/>
              <a:gd name="T1" fmla="*/ 0 h 21600"/>
              <a:gd name="T2" fmla="*/ 21600 w 21600"/>
              <a:gd name="T3" fmla="*/ 10800 h 21600"/>
              <a:gd name="T4" fmla="*/ 10800 w 21600"/>
              <a:gd name="T5" fmla="*/ 21600 h 21600"/>
              <a:gd name="T6" fmla="*/ 0 w 21600"/>
              <a:gd name="T7" fmla="*/ 10800 h 21600"/>
              <a:gd name="T8" fmla="*/ 1593 w 21600"/>
              <a:gd name="T9" fmla="*/ 7848 h 21600"/>
              <a:gd name="T10" fmla="*/ 20317 w 21600"/>
              <a:gd name="T11" fmla="*/ 17575 h 21600"/>
            </a:gdLst>
            <a:ahLst/>
            <a:cxnLst>
              <a:cxn ang="0">
                <a:pos x="T0" y="T1"/>
              </a:cxn>
              <a:cxn ang="0">
                <a:pos x="T2" y="T3"/>
              </a:cxn>
              <a:cxn ang="0">
                <a:pos x="T4" y="T5"/>
              </a:cxn>
              <a:cxn ang="0">
                <a:pos x="T6" y="T7"/>
              </a:cxn>
            </a:cxnLst>
            <a:rect l="T8" t="T9" r="T10" b="T11"/>
            <a:pathLst>
              <a:path w="21600" h="21600" extrusionOk="0">
                <a:moveTo>
                  <a:pt x="17752" y="5993"/>
                </a:moveTo>
                <a:lnTo>
                  <a:pt x="13862" y="5993"/>
                </a:lnTo>
                <a:lnTo>
                  <a:pt x="13862" y="3443"/>
                </a:lnTo>
                <a:lnTo>
                  <a:pt x="18455" y="3443"/>
                </a:lnTo>
                <a:lnTo>
                  <a:pt x="18952" y="3443"/>
                </a:lnTo>
                <a:lnTo>
                  <a:pt x="19448" y="3354"/>
                </a:lnTo>
                <a:lnTo>
                  <a:pt x="19697" y="3220"/>
                </a:lnTo>
                <a:lnTo>
                  <a:pt x="20234" y="3041"/>
                </a:lnTo>
                <a:lnTo>
                  <a:pt x="20566" y="2817"/>
                </a:lnTo>
                <a:lnTo>
                  <a:pt x="20731" y="2460"/>
                </a:lnTo>
                <a:lnTo>
                  <a:pt x="20897" y="2102"/>
                </a:lnTo>
                <a:lnTo>
                  <a:pt x="20897" y="1744"/>
                </a:lnTo>
                <a:lnTo>
                  <a:pt x="20897" y="1431"/>
                </a:lnTo>
                <a:lnTo>
                  <a:pt x="20731" y="1073"/>
                </a:lnTo>
                <a:lnTo>
                  <a:pt x="20566" y="716"/>
                </a:lnTo>
                <a:lnTo>
                  <a:pt x="20234" y="492"/>
                </a:lnTo>
                <a:lnTo>
                  <a:pt x="19697" y="224"/>
                </a:lnTo>
                <a:lnTo>
                  <a:pt x="19448" y="134"/>
                </a:lnTo>
                <a:lnTo>
                  <a:pt x="18952" y="0"/>
                </a:lnTo>
                <a:lnTo>
                  <a:pt x="18455" y="0"/>
                </a:lnTo>
                <a:lnTo>
                  <a:pt x="10966" y="0"/>
                </a:lnTo>
                <a:lnTo>
                  <a:pt x="3641" y="0"/>
                </a:lnTo>
                <a:lnTo>
                  <a:pt x="3145" y="0"/>
                </a:lnTo>
                <a:lnTo>
                  <a:pt x="2648" y="134"/>
                </a:lnTo>
                <a:lnTo>
                  <a:pt x="2276" y="224"/>
                </a:lnTo>
                <a:lnTo>
                  <a:pt x="1945" y="492"/>
                </a:lnTo>
                <a:lnTo>
                  <a:pt x="1697" y="716"/>
                </a:lnTo>
                <a:lnTo>
                  <a:pt x="1366" y="1073"/>
                </a:lnTo>
                <a:lnTo>
                  <a:pt x="1200" y="1431"/>
                </a:lnTo>
                <a:lnTo>
                  <a:pt x="1200" y="1744"/>
                </a:lnTo>
                <a:lnTo>
                  <a:pt x="1200" y="2102"/>
                </a:lnTo>
                <a:lnTo>
                  <a:pt x="1366" y="2460"/>
                </a:lnTo>
                <a:lnTo>
                  <a:pt x="1697" y="2817"/>
                </a:lnTo>
                <a:lnTo>
                  <a:pt x="1945" y="3041"/>
                </a:lnTo>
                <a:lnTo>
                  <a:pt x="2276" y="3220"/>
                </a:lnTo>
                <a:lnTo>
                  <a:pt x="2648" y="3354"/>
                </a:lnTo>
                <a:lnTo>
                  <a:pt x="3145" y="3443"/>
                </a:lnTo>
                <a:lnTo>
                  <a:pt x="3641" y="3443"/>
                </a:lnTo>
                <a:lnTo>
                  <a:pt x="8152" y="3443"/>
                </a:lnTo>
                <a:lnTo>
                  <a:pt x="8152" y="5993"/>
                </a:lnTo>
                <a:lnTo>
                  <a:pt x="3890" y="5993"/>
                </a:lnTo>
                <a:lnTo>
                  <a:pt x="3145" y="6127"/>
                </a:lnTo>
                <a:lnTo>
                  <a:pt x="2276" y="6306"/>
                </a:lnTo>
                <a:lnTo>
                  <a:pt x="1697" y="6663"/>
                </a:lnTo>
                <a:lnTo>
                  <a:pt x="1200" y="7155"/>
                </a:lnTo>
                <a:lnTo>
                  <a:pt x="662" y="7737"/>
                </a:lnTo>
                <a:lnTo>
                  <a:pt x="166" y="8273"/>
                </a:lnTo>
                <a:lnTo>
                  <a:pt x="0" y="8989"/>
                </a:lnTo>
                <a:lnTo>
                  <a:pt x="0" y="9525"/>
                </a:lnTo>
                <a:lnTo>
                  <a:pt x="0" y="10822"/>
                </a:lnTo>
                <a:lnTo>
                  <a:pt x="0" y="15831"/>
                </a:lnTo>
                <a:lnTo>
                  <a:pt x="166" y="16547"/>
                </a:lnTo>
                <a:lnTo>
                  <a:pt x="662" y="17307"/>
                </a:lnTo>
                <a:lnTo>
                  <a:pt x="1697" y="18380"/>
                </a:lnTo>
                <a:lnTo>
                  <a:pt x="2814" y="19275"/>
                </a:lnTo>
                <a:lnTo>
                  <a:pt x="3641" y="19766"/>
                </a:lnTo>
                <a:lnTo>
                  <a:pt x="4428" y="20169"/>
                </a:lnTo>
                <a:lnTo>
                  <a:pt x="5421" y="20527"/>
                </a:lnTo>
                <a:lnTo>
                  <a:pt x="6372" y="20884"/>
                </a:lnTo>
                <a:lnTo>
                  <a:pt x="7572" y="21242"/>
                </a:lnTo>
                <a:lnTo>
                  <a:pt x="8648" y="21466"/>
                </a:lnTo>
                <a:lnTo>
                  <a:pt x="9766" y="21600"/>
                </a:lnTo>
                <a:lnTo>
                  <a:pt x="11131" y="21600"/>
                </a:lnTo>
                <a:lnTo>
                  <a:pt x="12414" y="21600"/>
                </a:lnTo>
                <a:lnTo>
                  <a:pt x="13779" y="21466"/>
                </a:lnTo>
                <a:lnTo>
                  <a:pt x="14855" y="21242"/>
                </a:lnTo>
                <a:lnTo>
                  <a:pt x="15807" y="20884"/>
                </a:lnTo>
                <a:lnTo>
                  <a:pt x="16841" y="20527"/>
                </a:lnTo>
                <a:lnTo>
                  <a:pt x="17669" y="20169"/>
                </a:lnTo>
                <a:lnTo>
                  <a:pt x="18455" y="19766"/>
                </a:lnTo>
                <a:lnTo>
                  <a:pt x="19117" y="19275"/>
                </a:lnTo>
                <a:lnTo>
                  <a:pt x="20234" y="18380"/>
                </a:lnTo>
                <a:lnTo>
                  <a:pt x="21062" y="17307"/>
                </a:lnTo>
                <a:lnTo>
                  <a:pt x="21600" y="16547"/>
                </a:lnTo>
                <a:lnTo>
                  <a:pt x="21600" y="15831"/>
                </a:lnTo>
                <a:lnTo>
                  <a:pt x="21600" y="10733"/>
                </a:lnTo>
                <a:lnTo>
                  <a:pt x="21600" y="9525"/>
                </a:lnTo>
                <a:lnTo>
                  <a:pt x="21600" y="8989"/>
                </a:lnTo>
                <a:lnTo>
                  <a:pt x="21434" y="8273"/>
                </a:lnTo>
                <a:lnTo>
                  <a:pt x="21062" y="7737"/>
                </a:lnTo>
                <a:lnTo>
                  <a:pt x="20566" y="7155"/>
                </a:lnTo>
                <a:lnTo>
                  <a:pt x="19903" y="6663"/>
                </a:lnTo>
                <a:lnTo>
                  <a:pt x="19283" y="6306"/>
                </a:lnTo>
                <a:lnTo>
                  <a:pt x="18621" y="6127"/>
                </a:lnTo>
                <a:lnTo>
                  <a:pt x="17752" y="5993"/>
                </a:lnTo>
                <a:close/>
              </a:path>
              <a:path w="21600" h="21600" extrusionOk="0">
                <a:moveTo>
                  <a:pt x="8152" y="3443"/>
                </a:moveTo>
                <a:lnTo>
                  <a:pt x="13862" y="3443"/>
                </a:lnTo>
              </a:path>
              <a:path w="21600" h="21600" extrusionOk="0">
                <a:moveTo>
                  <a:pt x="8152" y="5993"/>
                </a:moveTo>
                <a:lnTo>
                  <a:pt x="13862" y="5993"/>
                </a:lnTo>
              </a:path>
            </a:pathLst>
          </a:custGeom>
          <a:noFill/>
          <a:ln w="9525">
            <a:solidFill>
              <a:srgbClr val="000000"/>
            </a:solidFill>
            <a:miter lim="800000"/>
            <a:headEnd/>
            <a:tailEnd/>
          </a:ln>
          <a:effectLst/>
        </p:spPr>
        <p:txBody>
          <a:bodyPr/>
          <a:lstStyle/>
          <a:p>
            <a:pPr>
              <a:defRPr/>
            </a:pPr>
            <a:endParaRPr lang="ja-JP" altLang="en-US" sz="1286"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206" name="chair1"/>
          <p:cNvSpPr>
            <a:spLocks noEditPoints="1" noChangeArrowheads="1"/>
          </p:cNvSpPr>
          <p:nvPr/>
        </p:nvSpPr>
        <p:spPr bwMode="auto">
          <a:xfrm rot="10800000">
            <a:off x="6557818" y="4060853"/>
            <a:ext cx="138339" cy="164419"/>
          </a:xfrm>
          <a:custGeom>
            <a:avLst/>
            <a:gdLst>
              <a:gd name="T0" fmla="*/ 10800 w 21600"/>
              <a:gd name="T1" fmla="*/ 0 h 21600"/>
              <a:gd name="T2" fmla="*/ 21600 w 21600"/>
              <a:gd name="T3" fmla="*/ 10800 h 21600"/>
              <a:gd name="T4" fmla="*/ 10800 w 21600"/>
              <a:gd name="T5" fmla="*/ 21600 h 21600"/>
              <a:gd name="T6" fmla="*/ 0 w 21600"/>
              <a:gd name="T7" fmla="*/ 10800 h 21600"/>
              <a:gd name="T8" fmla="*/ 1593 w 21600"/>
              <a:gd name="T9" fmla="*/ 7848 h 21600"/>
              <a:gd name="T10" fmla="*/ 20317 w 21600"/>
              <a:gd name="T11" fmla="*/ 17575 h 21600"/>
            </a:gdLst>
            <a:ahLst/>
            <a:cxnLst>
              <a:cxn ang="0">
                <a:pos x="T0" y="T1"/>
              </a:cxn>
              <a:cxn ang="0">
                <a:pos x="T2" y="T3"/>
              </a:cxn>
              <a:cxn ang="0">
                <a:pos x="T4" y="T5"/>
              </a:cxn>
              <a:cxn ang="0">
                <a:pos x="T6" y="T7"/>
              </a:cxn>
            </a:cxnLst>
            <a:rect l="T8" t="T9" r="T10" b="T11"/>
            <a:pathLst>
              <a:path w="21600" h="21600" extrusionOk="0">
                <a:moveTo>
                  <a:pt x="17752" y="5993"/>
                </a:moveTo>
                <a:lnTo>
                  <a:pt x="13862" y="5993"/>
                </a:lnTo>
                <a:lnTo>
                  <a:pt x="13862" y="3443"/>
                </a:lnTo>
                <a:lnTo>
                  <a:pt x="18455" y="3443"/>
                </a:lnTo>
                <a:lnTo>
                  <a:pt x="18952" y="3443"/>
                </a:lnTo>
                <a:lnTo>
                  <a:pt x="19448" y="3354"/>
                </a:lnTo>
                <a:lnTo>
                  <a:pt x="19697" y="3220"/>
                </a:lnTo>
                <a:lnTo>
                  <a:pt x="20234" y="3041"/>
                </a:lnTo>
                <a:lnTo>
                  <a:pt x="20566" y="2817"/>
                </a:lnTo>
                <a:lnTo>
                  <a:pt x="20731" y="2460"/>
                </a:lnTo>
                <a:lnTo>
                  <a:pt x="20897" y="2102"/>
                </a:lnTo>
                <a:lnTo>
                  <a:pt x="20897" y="1744"/>
                </a:lnTo>
                <a:lnTo>
                  <a:pt x="20897" y="1431"/>
                </a:lnTo>
                <a:lnTo>
                  <a:pt x="20731" y="1073"/>
                </a:lnTo>
                <a:lnTo>
                  <a:pt x="20566" y="716"/>
                </a:lnTo>
                <a:lnTo>
                  <a:pt x="20234" y="492"/>
                </a:lnTo>
                <a:lnTo>
                  <a:pt x="19697" y="224"/>
                </a:lnTo>
                <a:lnTo>
                  <a:pt x="19448" y="134"/>
                </a:lnTo>
                <a:lnTo>
                  <a:pt x="18952" y="0"/>
                </a:lnTo>
                <a:lnTo>
                  <a:pt x="18455" y="0"/>
                </a:lnTo>
                <a:lnTo>
                  <a:pt x="10966" y="0"/>
                </a:lnTo>
                <a:lnTo>
                  <a:pt x="3641" y="0"/>
                </a:lnTo>
                <a:lnTo>
                  <a:pt x="3145" y="0"/>
                </a:lnTo>
                <a:lnTo>
                  <a:pt x="2648" y="134"/>
                </a:lnTo>
                <a:lnTo>
                  <a:pt x="2276" y="224"/>
                </a:lnTo>
                <a:lnTo>
                  <a:pt x="1945" y="492"/>
                </a:lnTo>
                <a:lnTo>
                  <a:pt x="1697" y="716"/>
                </a:lnTo>
                <a:lnTo>
                  <a:pt x="1366" y="1073"/>
                </a:lnTo>
                <a:lnTo>
                  <a:pt x="1200" y="1431"/>
                </a:lnTo>
                <a:lnTo>
                  <a:pt x="1200" y="1744"/>
                </a:lnTo>
                <a:lnTo>
                  <a:pt x="1200" y="2102"/>
                </a:lnTo>
                <a:lnTo>
                  <a:pt x="1366" y="2460"/>
                </a:lnTo>
                <a:lnTo>
                  <a:pt x="1697" y="2817"/>
                </a:lnTo>
                <a:lnTo>
                  <a:pt x="1945" y="3041"/>
                </a:lnTo>
                <a:lnTo>
                  <a:pt x="2276" y="3220"/>
                </a:lnTo>
                <a:lnTo>
                  <a:pt x="2648" y="3354"/>
                </a:lnTo>
                <a:lnTo>
                  <a:pt x="3145" y="3443"/>
                </a:lnTo>
                <a:lnTo>
                  <a:pt x="3641" y="3443"/>
                </a:lnTo>
                <a:lnTo>
                  <a:pt x="8152" y="3443"/>
                </a:lnTo>
                <a:lnTo>
                  <a:pt x="8152" y="5993"/>
                </a:lnTo>
                <a:lnTo>
                  <a:pt x="3890" y="5993"/>
                </a:lnTo>
                <a:lnTo>
                  <a:pt x="3145" y="6127"/>
                </a:lnTo>
                <a:lnTo>
                  <a:pt x="2276" y="6306"/>
                </a:lnTo>
                <a:lnTo>
                  <a:pt x="1697" y="6663"/>
                </a:lnTo>
                <a:lnTo>
                  <a:pt x="1200" y="7155"/>
                </a:lnTo>
                <a:lnTo>
                  <a:pt x="662" y="7737"/>
                </a:lnTo>
                <a:lnTo>
                  <a:pt x="166" y="8273"/>
                </a:lnTo>
                <a:lnTo>
                  <a:pt x="0" y="8989"/>
                </a:lnTo>
                <a:lnTo>
                  <a:pt x="0" y="9525"/>
                </a:lnTo>
                <a:lnTo>
                  <a:pt x="0" y="10822"/>
                </a:lnTo>
                <a:lnTo>
                  <a:pt x="0" y="15831"/>
                </a:lnTo>
                <a:lnTo>
                  <a:pt x="166" y="16547"/>
                </a:lnTo>
                <a:lnTo>
                  <a:pt x="662" y="17307"/>
                </a:lnTo>
                <a:lnTo>
                  <a:pt x="1697" y="18380"/>
                </a:lnTo>
                <a:lnTo>
                  <a:pt x="2814" y="19275"/>
                </a:lnTo>
                <a:lnTo>
                  <a:pt x="3641" y="19766"/>
                </a:lnTo>
                <a:lnTo>
                  <a:pt x="4428" y="20169"/>
                </a:lnTo>
                <a:lnTo>
                  <a:pt x="5421" y="20527"/>
                </a:lnTo>
                <a:lnTo>
                  <a:pt x="6372" y="20884"/>
                </a:lnTo>
                <a:lnTo>
                  <a:pt x="7572" y="21242"/>
                </a:lnTo>
                <a:lnTo>
                  <a:pt x="8648" y="21466"/>
                </a:lnTo>
                <a:lnTo>
                  <a:pt x="9766" y="21600"/>
                </a:lnTo>
                <a:lnTo>
                  <a:pt x="11131" y="21600"/>
                </a:lnTo>
                <a:lnTo>
                  <a:pt x="12414" y="21600"/>
                </a:lnTo>
                <a:lnTo>
                  <a:pt x="13779" y="21466"/>
                </a:lnTo>
                <a:lnTo>
                  <a:pt x="14855" y="21242"/>
                </a:lnTo>
                <a:lnTo>
                  <a:pt x="15807" y="20884"/>
                </a:lnTo>
                <a:lnTo>
                  <a:pt x="16841" y="20527"/>
                </a:lnTo>
                <a:lnTo>
                  <a:pt x="17669" y="20169"/>
                </a:lnTo>
                <a:lnTo>
                  <a:pt x="18455" y="19766"/>
                </a:lnTo>
                <a:lnTo>
                  <a:pt x="19117" y="19275"/>
                </a:lnTo>
                <a:lnTo>
                  <a:pt x="20234" y="18380"/>
                </a:lnTo>
                <a:lnTo>
                  <a:pt x="21062" y="17307"/>
                </a:lnTo>
                <a:lnTo>
                  <a:pt x="21600" y="16547"/>
                </a:lnTo>
                <a:lnTo>
                  <a:pt x="21600" y="15831"/>
                </a:lnTo>
                <a:lnTo>
                  <a:pt x="21600" y="10733"/>
                </a:lnTo>
                <a:lnTo>
                  <a:pt x="21600" y="9525"/>
                </a:lnTo>
                <a:lnTo>
                  <a:pt x="21600" y="8989"/>
                </a:lnTo>
                <a:lnTo>
                  <a:pt x="21434" y="8273"/>
                </a:lnTo>
                <a:lnTo>
                  <a:pt x="21062" y="7737"/>
                </a:lnTo>
                <a:lnTo>
                  <a:pt x="20566" y="7155"/>
                </a:lnTo>
                <a:lnTo>
                  <a:pt x="19903" y="6663"/>
                </a:lnTo>
                <a:lnTo>
                  <a:pt x="19283" y="6306"/>
                </a:lnTo>
                <a:lnTo>
                  <a:pt x="18621" y="6127"/>
                </a:lnTo>
                <a:lnTo>
                  <a:pt x="17752" y="5993"/>
                </a:lnTo>
                <a:close/>
              </a:path>
              <a:path w="21600" h="21600" extrusionOk="0">
                <a:moveTo>
                  <a:pt x="8152" y="3443"/>
                </a:moveTo>
                <a:lnTo>
                  <a:pt x="13862" y="3443"/>
                </a:lnTo>
              </a:path>
              <a:path w="21600" h="21600" extrusionOk="0">
                <a:moveTo>
                  <a:pt x="8152" y="5993"/>
                </a:moveTo>
                <a:lnTo>
                  <a:pt x="13862" y="5993"/>
                </a:lnTo>
              </a:path>
            </a:pathLst>
          </a:custGeom>
          <a:noFill/>
          <a:ln w="9525">
            <a:solidFill>
              <a:srgbClr val="000000"/>
            </a:solidFill>
            <a:miter lim="800000"/>
            <a:headEnd/>
            <a:tailEnd/>
          </a:ln>
          <a:effectLst/>
        </p:spPr>
        <p:txBody>
          <a:bodyPr/>
          <a:lstStyle/>
          <a:p>
            <a:pPr>
              <a:defRPr/>
            </a:pPr>
            <a:endParaRPr lang="ja-JP" altLang="en-US" sz="1286"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207" name="chair1"/>
          <p:cNvSpPr>
            <a:spLocks noEditPoints="1" noChangeArrowheads="1"/>
          </p:cNvSpPr>
          <p:nvPr/>
        </p:nvSpPr>
        <p:spPr bwMode="auto">
          <a:xfrm rot="10800000">
            <a:off x="6782623" y="4059022"/>
            <a:ext cx="138339" cy="164419"/>
          </a:xfrm>
          <a:custGeom>
            <a:avLst/>
            <a:gdLst>
              <a:gd name="T0" fmla="*/ 10800 w 21600"/>
              <a:gd name="T1" fmla="*/ 0 h 21600"/>
              <a:gd name="T2" fmla="*/ 21600 w 21600"/>
              <a:gd name="T3" fmla="*/ 10800 h 21600"/>
              <a:gd name="T4" fmla="*/ 10800 w 21600"/>
              <a:gd name="T5" fmla="*/ 21600 h 21600"/>
              <a:gd name="T6" fmla="*/ 0 w 21600"/>
              <a:gd name="T7" fmla="*/ 10800 h 21600"/>
              <a:gd name="T8" fmla="*/ 1593 w 21600"/>
              <a:gd name="T9" fmla="*/ 7848 h 21600"/>
              <a:gd name="T10" fmla="*/ 20317 w 21600"/>
              <a:gd name="T11" fmla="*/ 17575 h 21600"/>
            </a:gdLst>
            <a:ahLst/>
            <a:cxnLst>
              <a:cxn ang="0">
                <a:pos x="T0" y="T1"/>
              </a:cxn>
              <a:cxn ang="0">
                <a:pos x="T2" y="T3"/>
              </a:cxn>
              <a:cxn ang="0">
                <a:pos x="T4" y="T5"/>
              </a:cxn>
              <a:cxn ang="0">
                <a:pos x="T6" y="T7"/>
              </a:cxn>
            </a:cxnLst>
            <a:rect l="T8" t="T9" r="T10" b="T11"/>
            <a:pathLst>
              <a:path w="21600" h="21600" extrusionOk="0">
                <a:moveTo>
                  <a:pt x="17752" y="5993"/>
                </a:moveTo>
                <a:lnTo>
                  <a:pt x="13862" y="5993"/>
                </a:lnTo>
                <a:lnTo>
                  <a:pt x="13862" y="3443"/>
                </a:lnTo>
                <a:lnTo>
                  <a:pt x="18455" y="3443"/>
                </a:lnTo>
                <a:lnTo>
                  <a:pt x="18952" y="3443"/>
                </a:lnTo>
                <a:lnTo>
                  <a:pt x="19448" y="3354"/>
                </a:lnTo>
                <a:lnTo>
                  <a:pt x="19697" y="3220"/>
                </a:lnTo>
                <a:lnTo>
                  <a:pt x="20234" y="3041"/>
                </a:lnTo>
                <a:lnTo>
                  <a:pt x="20566" y="2817"/>
                </a:lnTo>
                <a:lnTo>
                  <a:pt x="20731" y="2460"/>
                </a:lnTo>
                <a:lnTo>
                  <a:pt x="20897" y="2102"/>
                </a:lnTo>
                <a:lnTo>
                  <a:pt x="20897" y="1744"/>
                </a:lnTo>
                <a:lnTo>
                  <a:pt x="20897" y="1431"/>
                </a:lnTo>
                <a:lnTo>
                  <a:pt x="20731" y="1073"/>
                </a:lnTo>
                <a:lnTo>
                  <a:pt x="20566" y="716"/>
                </a:lnTo>
                <a:lnTo>
                  <a:pt x="20234" y="492"/>
                </a:lnTo>
                <a:lnTo>
                  <a:pt x="19697" y="224"/>
                </a:lnTo>
                <a:lnTo>
                  <a:pt x="19448" y="134"/>
                </a:lnTo>
                <a:lnTo>
                  <a:pt x="18952" y="0"/>
                </a:lnTo>
                <a:lnTo>
                  <a:pt x="18455" y="0"/>
                </a:lnTo>
                <a:lnTo>
                  <a:pt x="10966" y="0"/>
                </a:lnTo>
                <a:lnTo>
                  <a:pt x="3641" y="0"/>
                </a:lnTo>
                <a:lnTo>
                  <a:pt x="3145" y="0"/>
                </a:lnTo>
                <a:lnTo>
                  <a:pt x="2648" y="134"/>
                </a:lnTo>
                <a:lnTo>
                  <a:pt x="2276" y="224"/>
                </a:lnTo>
                <a:lnTo>
                  <a:pt x="1945" y="492"/>
                </a:lnTo>
                <a:lnTo>
                  <a:pt x="1697" y="716"/>
                </a:lnTo>
                <a:lnTo>
                  <a:pt x="1366" y="1073"/>
                </a:lnTo>
                <a:lnTo>
                  <a:pt x="1200" y="1431"/>
                </a:lnTo>
                <a:lnTo>
                  <a:pt x="1200" y="1744"/>
                </a:lnTo>
                <a:lnTo>
                  <a:pt x="1200" y="2102"/>
                </a:lnTo>
                <a:lnTo>
                  <a:pt x="1366" y="2460"/>
                </a:lnTo>
                <a:lnTo>
                  <a:pt x="1697" y="2817"/>
                </a:lnTo>
                <a:lnTo>
                  <a:pt x="1945" y="3041"/>
                </a:lnTo>
                <a:lnTo>
                  <a:pt x="2276" y="3220"/>
                </a:lnTo>
                <a:lnTo>
                  <a:pt x="2648" y="3354"/>
                </a:lnTo>
                <a:lnTo>
                  <a:pt x="3145" y="3443"/>
                </a:lnTo>
                <a:lnTo>
                  <a:pt x="3641" y="3443"/>
                </a:lnTo>
                <a:lnTo>
                  <a:pt x="8152" y="3443"/>
                </a:lnTo>
                <a:lnTo>
                  <a:pt x="8152" y="5993"/>
                </a:lnTo>
                <a:lnTo>
                  <a:pt x="3890" y="5993"/>
                </a:lnTo>
                <a:lnTo>
                  <a:pt x="3145" y="6127"/>
                </a:lnTo>
                <a:lnTo>
                  <a:pt x="2276" y="6306"/>
                </a:lnTo>
                <a:lnTo>
                  <a:pt x="1697" y="6663"/>
                </a:lnTo>
                <a:lnTo>
                  <a:pt x="1200" y="7155"/>
                </a:lnTo>
                <a:lnTo>
                  <a:pt x="662" y="7737"/>
                </a:lnTo>
                <a:lnTo>
                  <a:pt x="166" y="8273"/>
                </a:lnTo>
                <a:lnTo>
                  <a:pt x="0" y="8989"/>
                </a:lnTo>
                <a:lnTo>
                  <a:pt x="0" y="9525"/>
                </a:lnTo>
                <a:lnTo>
                  <a:pt x="0" y="10822"/>
                </a:lnTo>
                <a:lnTo>
                  <a:pt x="0" y="15831"/>
                </a:lnTo>
                <a:lnTo>
                  <a:pt x="166" y="16547"/>
                </a:lnTo>
                <a:lnTo>
                  <a:pt x="662" y="17307"/>
                </a:lnTo>
                <a:lnTo>
                  <a:pt x="1697" y="18380"/>
                </a:lnTo>
                <a:lnTo>
                  <a:pt x="2814" y="19275"/>
                </a:lnTo>
                <a:lnTo>
                  <a:pt x="3641" y="19766"/>
                </a:lnTo>
                <a:lnTo>
                  <a:pt x="4428" y="20169"/>
                </a:lnTo>
                <a:lnTo>
                  <a:pt x="5421" y="20527"/>
                </a:lnTo>
                <a:lnTo>
                  <a:pt x="6372" y="20884"/>
                </a:lnTo>
                <a:lnTo>
                  <a:pt x="7572" y="21242"/>
                </a:lnTo>
                <a:lnTo>
                  <a:pt x="8648" y="21466"/>
                </a:lnTo>
                <a:lnTo>
                  <a:pt x="9766" y="21600"/>
                </a:lnTo>
                <a:lnTo>
                  <a:pt x="11131" y="21600"/>
                </a:lnTo>
                <a:lnTo>
                  <a:pt x="12414" y="21600"/>
                </a:lnTo>
                <a:lnTo>
                  <a:pt x="13779" y="21466"/>
                </a:lnTo>
                <a:lnTo>
                  <a:pt x="14855" y="21242"/>
                </a:lnTo>
                <a:lnTo>
                  <a:pt x="15807" y="20884"/>
                </a:lnTo>
                <a:lnTo>
                  <a:pt x="16841" y="20527"/>
                </a:lnTo>
                <a:lnTo>
                  <a:pt x="17669" y="20169"/>
                </a:lnTo>
                <a:lnTo>
                  <a:pt x="18455" y="19766"/>
                </a:lnTo>
                <a:lnTo>
                  <a:pt x="19117" y="19275"/>
                </a:lnTo>
                <a:lnTo>
                  <a:pt x="20234" y="18380"/>
                </a:lnTo>
                <a:lnTo>
                  <a:pt x="21062" y="17307"/>
                </a:lnTo>
                <a:lnTo>
                  <a:pt x="21600" y="16547"/>
                </a:lnTo>
                <a:lnTo>
                  <a:pt x="21600" y="15831"/>
                </a:lnTo>
                <a:lnTo>
                  <a:pt x="21600" y="10733"/>
                </a:lnTo>
                <a:lnTo>
                  <a:pt x="21600" y="9525"/>
                </a:lnTo>
                <a:lnTo>
                  <a:pt x="21600" y="8989"/>
                </a:lnTo>
                <a:lnTo>
                  <a:pt x="21434" y="8273"/>
                </a:lnTo>
                <a:lnTo>
                  <a:pt x="21062" y="7737"/>
                </a:lnTo>
                <a:lnTo>
                  <a:pt x="20566" y="7155"/>
                </a:lnTo>
                <a:lnTo>
                  <a:pt x="19903" y="6663"/>
                </a:lnTo>
                <a:lnTo>
                  <a:pt x="19283" y="6306"/>
                </a:lnTo>
                <a:lnTo>
                  <a:pt x="18621" y="6127"/>
                </a:lnTo>
                <a:lnTo>
                  <a:pt x="17752" y="5993"/>
                </a:lnTo>
                <a:close/>
              </a:path>
              <a:path w="21600" h="21600" extrusionOk="0">
                <a:moveTo>
                  <a:pt x="8152" y="3443"/>
                </a:moveTo>
                <a:lnTo>
                  <a:pt x="13862" y="3443"/>
                </a:lnTo>
              </a:path>
              <a:path w="21600" h="21600" extrusionOk="0">
                <a:moveTo>
                  <a:pt x="8152" y="5993"/>
                </a:moveTo>
                <a:lnTo>
                  <a:pt x="13862" y="5993"/>
                </a:lnTo>
              </a:path>
            </a:pathLst>
          </a:custGeom>
          <a:noFill/>
          <a:ln w="9525">
            <a:solidFill>
              <a:srgbClr val="000000"/>
            </a:solidFill>
            <a:miter lim="800000"/>
            <a:headEnd/>
            <a:tailEnd/>
          </a:ln>
          <a:effectLst/>
        </p:spPr>
        <p:txBody>
          <a:bodyPr/>
          <a:lstStyle/>
          <a:p>
            <a:pPr>
              <a:defRPr/>
            </a:pPr>
            <a:endParaRPr lang="ja-JP" altLang="en-US" sz="1286"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208" name="chair1"/>
          <p:cNvSpPr>
            <a:spLocks noEditPoints="1" noChangeArrowheads="1"/>
          </p:cNvSpPr>
          <p:nvPr/>
        </p:nvSpPr>
        <p:spPr bwMode="auto">
          <a:xfrm rot="10800000">
            <a:off x="6337860" y="4061494"/>
            <a:ext cx="138339" cy="164419"/>
          </a:xfrm>
          <a:custGeom>
            <a:avLst/>
            <a:gdLst>
              <a:gd name="T0" fmla="*/ 10800 w 21600"/>
              <a:gd name="T1" fmla="*/ 0 h 21600"/>
              <a:gd name="T2" fmla="*/ 21600 w 21600"/>
              <a:gd name="T3" fmla="*/ 10800 h 21600"/>
              <a:gd name="T4" fmla="*/ 10800 w 21600"/>
              <a:gd name="T5" fmla="*/ 21600 h 21600"/>
              <a:gd name="T6" fmla="*/ 0 w 21600"/>
              <a:gd name="T7" fmla="*/ 10800 h 21600"/>
              <a:gd name="T8" fmla="*/ 1593 w 21600"/>
              <a:gd name="T9" fmla="*/ 7848 h 21600"/>
              <a:gd name="T10" fmla="*/ 20317 w 21600"/>
              <a:gd name="T11" fmla="*/ 17575 h 21600"/>
            </a:gdLst>
            <a:ahLst/>
            <a:cxnLst>
              <a:cxn ang="0">
                <a:pos x="T0" y="T1"/>
              </a:cxn>
              <a:cxn ang="0">
                <a:pos x="T2" y="T3"/>
              </a:cxn>
              <a:cxn ang="0">
                <a:pos x="T4" y="T5"/>
              </a:cxn>
              <a:cxn ang="0">
                <a:pos x="T6" y="T7"/>
              </a:cxn>
            </a:cxnLst>
            <a:rect l="T8" t="T9" r="T10" b="T11"/>
            <a:pathLst>
              <a:path w="21600" h="21600" extrusionOk="0">
                <a:moveTo>
                  <a:pt x="17752" y="5993"/>
                </a:moveTo>
                <a:lnTo>
                  <a:pt x="13862" y="5993"/>
                </a:lnTo>
                <a:lnTo>
                  <a:pt x="13862" y="3443"/>
                </a:lnTo>
                <a:lnTo>
                  <a:pt x="18455" y="3443"/>
                </a:lnTo>
                <a:lnTo>
                  <a:pt x="18952" y="3443"/>
                </a:lnTo>
                <a:lnTo>
                  <a:pt x="19448" y="3354"/>
                </a:lnTo>
                <a:lnTo>
                  <a:pt x="19697" y="3220"/>
                </a:lnTo>
                <a:lnTo>
                  <a:pt x="20234" y="3041"/>
                </a:lnTo>
                <a:lnTo>
                  <a:pt x="20566" y="2817"/>
                </a:lnTo>
                <a:lnTo>
                  <a:pt x="20731" y="2460"/>
                </a:lnTo>
                <a:lnTo>
                  <a:pt x="20897" y="2102"/>
                </a:lnTo>
                <a:lnTo>
                  <a:pt x="20897" y="1744"/>
                </a:lnTo>
                <a:lnTo>
                  <a:pt x="20897" y="1431"/>
                </a:lnTo>
                <a:lnTo>
                  <a:pt x="20731" y="1073"/>
                </a:lnTo>
                <a:lnTo>
                  <a:pt x="20566" y="716"/>
                </a:lnTo>
                <a:lnTo>
                  <a:pt x="20234" y="492"/>
                </a:lnTo>
                <a:lnTo>
                  <a:pt x="19697" y="224"/>
                </a:lnTo>
                <a:lnTo>
                  <a:pt x="19448" y="134"/>
                </a:lnTo>
                <a:lnTo>
                  <a:pt x="18952" y="0"/>
                </a:lnTo>
                <a:lnTo>
                  <a:pt x="18455" y="0"/>
                </a:lnTo>
                <a:lnTo>
                  <a:pt x="10966" y="0"/>
                </a:lnTo>
                <a:lnTo>
                  <a:pt x="3641" y="0"/>
                </a:lnTo>
                <a:lnTo>
                  <a:pt x="3145" y="0"/>
                </a:lnTo>
                <a:lnTo>
                  <a:pt x="2648" y="134"/>
                </a:lnTo>
                <a:lnTo>
                  <a:pt x="2276" y="224"/>
                </a:lnTo>
                <a:lnTo>
                  <a:pt x="1945" y="492"/>
                </a:lnTo>
                <a:lnTo>
                  <a:pt x="1697" y="716"/>
                </a:lnTo>
                <a:lnTo>
                  <a:pt x="1366" y="1073"/>
                </a:lnTo>
                <a:lnTo>
                  <a:pt x="1200" y="1431"/>
                </a:lnTo>
                <a:lnTo>
                  <a:pt x="1200" y="1744"/>
                </a:lnTo>
                <a:lnTo>
                  <a:pt x="1200" y="2102"/>
                </a:lnTo>
                <a:lnTo>
                  <a:pt x="1366" y="2460"/>
                </a:lnTo>
                <a:lnTo>
                  <a:pt x="1697" y="2817"/>
                </a:lnTo>
                <a:lnTo>
                  <a:pt x="1945" y="3041"/>
                </a:lnTo>
                <a:lnTo>
                  <a:pt x="2276" y="3220"/>
                </a:lnTo>
                <a:lnTo>
                  <a:pt x="2648" y="3354"/>
                </a:lnTo>
                <a:lnTo>
                  <a:pt x="3145" y="3443"/>
                </a:lnTo>
                <a:lnTo>
                  <a:pt x="3641" y="3443"/>
                </a:lnTo>
                <a:lnTo>
                  <a:pt x="8152" y="3443"/>
                </a:lnTo>
                <a:lnTo>
                  <a:pt x="8152" y="5993"/>
                </a:lnTo>
                <a:lnTo>
                  <a:pt x="3890" y="5993"/>
                </a:lnTo>
                <a:lnTo>
                  <a:pt x="3145" y="6127"/>
                </a:lnTo>
                <a:lnTo>
                  <a:pt x="2276" y="6306"/>
                </a:lnTo>
                <a:lnTo>
                  <a:pt x="1697" y="6663"/>
                </a:lnTo>
                <a:lnTo>
                  <a:pt x="1200" y="7155"/>
                </a:lnTo>
                <a:lnTo>
                  <a:pt x="662" y="7737"/>
                </a:lnTo>
                <a:lnTo>
                  <a:pt x="166" y="8273"/>
                </a:lnTo>
                <a:lnTo>
                  <a:pt x="0" y="8989"/>
                </a:lnTo>
                <a:lnTo>
                  <a:pt x="0" y="9525"/>
                </a:lnTo>
                <a:lnTo>
                  <a:pt x="0" y="10822"/>
                </a:lnTo>
                <a:lnTo>
                  <a:pt x="0" y="15831"/>
                </a:lnTo>
                <a:lnTo>
                  <a:pt x="166" y="16547"/>
                </a:lnTo>
                <a:lnTo>
                  <a:pt x="662" y="17307"/>
                </a:lnTo>
                <a:lnTo>
                  <a:pt x="1697" y="18380"/>
                </a:lnTo>
                <a:lnTo>
                  <a:pt x="2814" y="19275"/>
                </a:lnTo>
                <a:lnTo>
                  <a:pt x="3641" y="19766"/>
                </a:lnTo>
                <a:lnTo>
                  <a:pt x="4428" y="20169"/>
                </a:lnTo>
                <a:lnTo>
                  <a:pt x="5421" y="20527"/>
                </a:lnTo>
                <a:lnTo>
                  <a:pt x="6372" y="20884"/>
                </a:lnTo>
                <a:lnTo>
                  <a:pt x="7572" y="21242"/>
                </a:lnTo>
                <a:lnTo>
                  <a:pt x="8648" y="21466"/>
                </a:lnTo>
                <a:lnTo>
                  <a:pt x="9766" y="21600"/>
                </a:lnTo>
                <a:lnTo>
                  <a:pt x="11131" y="21600"/>
                </a:lnTo>
                <a:lnTo>
                  <a:pt x="12414" y="21600"/>
                </a:lnTo>
                <a:lnTo>
                  <a:pt x="13779" y="21466"/>
                </a:lnTo>
                <a:lnTo>
                  <a:pt x="14855" y="21242"/>
                </a:lnTo>
                <a:lnTo>
                  <a:pt x="15807" y="20884"/>
                </a:lnTo>
                <a:lnTo>
                  <a:pt x="16841" y="20527"/>
                </a:lnTo>
                <a:lnTo>
                  <a:pt x="17669" y="20169"/>
                </a:lnTo>
                <a:lnTo>
                  <a:pt x="18455" y="19766"/>
                </a:lnTo>
                <a:lnTo>
                  <a:pt x="19117" y="19275"/>
                </a:lnTo>
                <a:lnTo>
                  <a:pt x="20234" y="18380"/>
                </a:lnTo>
                <a:lnTo>
                  <a:pt x="21062" y="17307"/>
                </a:lnTo>
                <a:lnTo>
                  <a:pt x="21600" y="16547"/>
                </a:lnTo>
                <a:lnTo>
                  <a:pt x="21600" y="15831"/>
                </a:lnTo>
                <a:lnTo>
                  <a:pt x="21600" y="10733"/>
                </a:lnTo>
                <a:lnTo>
                  <a:pt x="21600" y="9525"/>
                </a:lnTo>
                <a:lnTo>
                  <a:pt x="21600" y="8989"/>
                </a:lnTo>
                <a:lnTo>
                  <a:pt x="21434" y="8273"/>
                </a:lnTo>
                <a:lnTo>
                  <a:pt x="21062" y="7737"/>
                </a:lnTo>
                <a:lnTo>
                  <a:pt x="20566" y="7155"/>
                </a:lnTo>
                <a:lnTo>
                  <a:pt x="19903" y="6663"/>
                </a:lnTo>
                <a:lnTo>
                  <a:pt x="19283" y="6306"/>
                </a:lnTo>
                <a:lnTo>
                  <a:pt x="18621" y="6127"/>
                </a:lnTo>
                <a:lnTo>
                  <a:pt x="17752" y="5993"/>
                </a:lnTo>
                <a:close/>
              </a:path>
              <a:path w="21600" h="21600" extrusionOk="0">
                <a:moveTo>
                  <a:pt x="8152" y="3443"/>
                </a:moveTo>
                <a:lnTo>
                  <a:pt x="13862" y="3443"/>
                </a:lnTo>
              </a:path>
              <a:path w="21600" h="21600" extrusionOk="0">
                <a:moveTo>
                  <a:pt x="8152" y="5993"/>
                </a:moveTo>
                <a:lnTo>
                  <a:pt x="13862" y="5993"/>
                </a:lnTo>
              </a:path>
            </a:pathLst>
          </a:custGeom>
          <a:noFill/>
          <a:ln w="9525">
            <a:solidFill>
              <a:srgbClr val="000000"/>
            </a:solidFill>
            <a:miter lim="800000"/>
            <a:headEnd/>
            <a:tailEnd/>
          </a:ln>
          <a:effectLst/>
        </p:spPr>
        <p:txBody>
          <a:bodyPr/>
          <a:lstStyle/>
          <a:p>
            <a:pPr>
              <a:defRPr/>
            </a:pPr>
            <a:endParaRPr lang="ja-JP" altLang="en-US" sz="1286"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209" name="chair1"/>
          <p:cNvSpPr>
            <a:spLocks noEditPoints="1" noChangeArrowheads="1"/>
          </p:cNvSpPr>
          <p:nvPr/>
        </p:nvSpPr>
        <p:spPr bwMode="auto">
          <a:xfrm rot="10800000">
            <a:off x="6568680" y="4308088"/>
            <a:ext cx="138339" cy="164419"/>
          </a:xfrm>
          <a:custGeom>
            <a:avLst/>
            <a:gdLst>
              <a:gd name="T0" fmla="*/ 10800 w 21600"/>
              <a:gd name="T1" fmla="*/ 0 h 21600"/>
              <a:gd name="T2" fmla="*/ 21600 w 21600"/>
              <a:gd name="T3" fmla="*/ 10800 h 21600"/>
              <a:gd name="T4" fmla="*/ 10800 w 21600"/>
              <a:gd name="T5" fmla="*/ 21600 h 21600"/>
              <a:gd name="T6" fmla="*/ 0 w 21600"/>
              <a:gd name="T7" fmla="*/ 10800 h 21600"/>
              <a:gd name="T8" fmla="*/ 1593 w 21600"/>
              <a:gd name="T9" fmla="*/ 7848 h 21600"/>
              <a:gd name="T10" fmla="*/ 20317 w 21600"/>
              <a:gd name="T11" fmla="*/ 17575 h 21600"/>
            </a:gdLst>
            <a:ahLst/>
            <a:cxnLst>
              <a:cxn ang="0">
                <a:pos x="T0" y="T1"/>
              </a:cxn>
              <a:cxn ang="0">
                <a:pos x="T2" y="T3"/>
              </a:cxn>
              <a:cxn ang="0">
                <a:pos x="T4" y="T5"/>
              </a:cxn>
              <a:cxn ang="0">
                <a:pos x="T6" y="T7"/>
              </a:cxn>
            </a:cxnLst>
            <a:rect l="T8" t="T9" r="T10" b="T11"/>
            <a:pathLst>
              <a:path w="21600" h="21600" extrusionOk="0">
                <a:moveTo>
                  <a:pt x="17752" y="5993"/>
                </a:moveTo>
                <a:lnTo>
                  <a:pt x="13862" y="5993"/>
                </a:lnTo>
                <a:lnTo>
                  <a:pt x="13862" y="3443"/>
                </a:lnTo>
                <a:lnTo>
                  <a:pt x="18455" y="3443"/>
                </a:lnTo>
                <a:lnTo>
                  <a:pt x="18952" y="3443"/>
                </a:lnTo>
                <a:lnTo>
                  <a:pt x="19448" y="3354"/>
                </a:lnTo>
                <a:lnTo>
                  <a:pt x="19697" y="3220"/>
                </a:lnTo>
                <a:lnTo>
                  <a:pt x="20234" y="3041"/>
                </a:lnTo>
                <a:lnTo>
                  <a:pt x="20566" y="2817"/>
                </a:lnTo>
                <a:lnTo>
                  <a:pt x="20731" y="2460"/>
                </a:lnTo>
                <a:lnTo>
                  <a:pt x="20897" y="2102"/>
                </a:lnTo>
                <a:lnTo>
                  <a:pt x="20897" y="1744"/>
                </a:lnTo>
                <a:lnTo>
                  <a:pt x="20897" y="1431"/>
                </a:lnTo>
                <a:lnTo>
                  <a:pt x="20731" y="1073"/>
                </a:lnTo>
                <a:lnTo>
                  <a:pt x="20566" y="716"/>
                </a:lnTo>
                <a:lnTo>
                  <a:pt x="20234" y="492"/>
                </a:lnTo>
                <a:lnTo>
                  <a:pt x="19697" y="224"/>
                </a:lnTo>
                <a:lnTo>
                  <a:pt x="19448" y="134"/>
                </a:lnTo>
                <a:lnTo>
                  <a:pt x="18952" y="0"/>
                </a:lnTo>
                <a:lnTo>
                  <a:pt x="18455" y="0"/>
                </a:lnTo>
                <a:lnTo>
                  <a:pt x="10966" y="0"/>
                </a:lnTo>
                <a:lnTo>
                  <a:pt x="3641" y="0"/>
                </a:lnTo>
                <a:lnTo>
                  <a:pt x="3145" y="0"/>
                </a:lnTo>
                <a:lnTo>
                  <a:pt x="2648" y="134"/>
                </a:lnTo>
                <a:lnTo>
                  <a:pt x="2276" y="224"/>
                </a:lnTo>
                <a:lnTo>
                  <a:pt x="1945" y="492"/>
                </a:lnTo>
                <a:lnTo>
                  <a:pt x="1697" y="716"/>
                </a:lnTo>
                <a:lnTo>
                  <a:pt x="1366" y="1073"/>
                </a:lnTo>
                <a:lnTo>
                  <a:pt x="1200" y="1431"/>
                </a:lnTo>
                <a:lnTo>
                  <a:pt x="1200" y="1744"/>
                </a:lnTo>
                <a:lnTo>
                  <a:pt x="1200" y="2102"/>
                </a:lnTo>
                <a:lnTo>
                  <a:pt x="1366" y="2460"/>
                </a:lnTo>
                <a:lnTo>
                  <a:pt x="1697" y="2817"/>
                </a:lnTo>
                <a:lnTo>
                  <a:pt x="1945" y="3041"/>
                </a:lnTo>
                <a:lnTo>
                  <a:pt x="2276" y="3220"/>
                </a:lnTo>
                <a:lnTo>
                  <a:pt x="2648" y="3354"/>
                </a:lnTo>
                <a:lnTo>
                  <a:pt x="3145" y="3443"/>
                </a:lnTo>
                <a:lnTo>
                  <a:pt x="3641" y="3443"/>
                </a:lnTo>
                <a:lnTo>
                  <a:pt x="8152" y="3443"/>
                </a:lnTo>
                <a:lnTo>
                  <a:pt x="8152" y="5993"/>
                </a:lnTo>
                <a:lnTo>
                  <a:pt x="3890" y="5993"/>
                </a:lnTo>
                <a:lnTo>
                  <a:pt x="3145" y="6127"/>
                </a:lnTo>
                <a:lnTo>
                  <a:pt x="2276" y="6306"/>
                </a:lnTo>
                <a:lnTo>
                  <a:pt x="1697" y="6663"/>
                </a:lnTo>
                <a:lnTo>
                  <a:pt x="1200" y="7155"/>
                </a:lnTo>
                <a:lnTo>
                  <a:pt x="662" y="7737"/>
                </a:lnTo>
                <a:lnTo>
                  <a:pt x="166" y="8273"/>
                </a:lnTo>
                <a:lnTo>
                  <a:pt x="0" y="8989"/>
                </a:lnTo>
                <a:lnTo>
                  <a:pt x="0" y="9525"/>
                </a:lnTo>
                <a:lnTo>
                  <a:pt x="0" y="10822"/>
                </a:lnTo>
                <a:lnTo>
                  <a:pt x="0" y="15831"/>
                </a:lnTo>
                <a:lnTo>
                  <a:pt x="166" y="16547"/>
                </a:lnTo>
                <a:lnTo>
                  <a:pt x="662" y="17307"/>
                </a:lnTo>
                <a:lnTo>
                  <a:pt x="1697" y="18380"/>
                </a:lnTo>
                <a:lnTo>
                  <a:pt x="2814" y="19275"/>
                </a:lnTo>
                <a:lnTo>
                  <a:pt x="3641" y="19766"/>
                </a:lnTo>
                <a:lnTo>
                  <a:pt x="4428" y="20169"/>
                </a:lnTo>
                <a:lnTo>
                  <a:pt x="5421" y="20527"/>
                </a:lnTo>
                <a:lnTo>
                  <a:pt x="6372" y="20884"/>
                </a:lnTo>
                <a:lnTo>
                  <a:pt x="7572" y="21242"/>
                </a:lnTo>
                <a:lnTo>
                  <a:pt x="8648" y="21466"/>
                </a:lnTo>
                <a:lnTo>
                  <a:pt x="9766" y="21600"/>
                </a:lnTo>
                <a:lnTo>
                  <a:pt x="11131" y="21600"/>
                </a:lnTo>
                <a:lnTo>
                  <a:pt x="12414" y="21600"/>
                </a:lnTo>
                <a:lnTo>
                  <a:pt x="13779" y="21466"/>
                </a:lnTo>
                <a:lnTo>
                  <a:pt x="14855" y="21242"/>
                </a:lnTo>
                <a:lnTo>
                  <a:pt x="15807" y="20884"/>
                </a:lnTo>
                <a:lnTo>
                  <a:pt x="16841" y="20527"/>
                </a:lnTo>
                <a:lnTo>
                  <a:pt x="17669" y="20169"/>
                </a:lnTo>
                <a:lnTo>
                  <a:pt x="18455" y="19766"/>
                </a:lnTo>
                <a:lnTo>
                  <a:pt x="19117" y="19275"/>
                </a:lnTo>
                <a:lnTo>
                  <a:pt x="20234" y="18380"/>
                </a:lnTo>
                <a:lnTo>
                  <a:pt x="21062" y="17307"/>
                </a:lnTo>
                <a:lnTo>
                  <a:pt x="21600" y="16547"/>
                </a:lnTo>
                <a:lnTo>
                  <a:pt x="21600" y="15831"/>
                </a:lnTo>
                <a:lnTo>
                  <a:pt x="21600" y="10733"/>
                </a:lnTo>
                <a:lnTo>
                  <a:pt x="21600" y="9525"/>
                </a:lnTo>
                <a:lnTo>
                  <a:pt x="21600" y="8989"/>
                </a:lnTo>
                <a:lnTo>
                  <a:pt x="21434" y="8273"/>
                </a:lnTo>
                <a:lnTo>
                  <a:pt x="21062" y="7737"/>
                </a:lnTo>
                <a:lnTo>
                  <a:pt x="20566" y="7155"/>
                </a:lnTo>
                <a:lnTo>
                  <a:pt x="19903" y="6663"/>
                </a:lnTo>
                <a:lnTo>
                  <a:pt x="19283" y="6306"/>
                </a:lnTo>
                <a:lnTo>
                  <a:pt x="18621" y="6127"/>
                </a:lnTo>
                <a:lnTo>
                  <a:pt x="17752" y="5993"/>
                </a:lnTo>
                <a:close/>
              </a:path>
              <a:path w="21600" h="21600" extrusionOk="0">
                <a:moveTo>
                  <a:pt x="8152" y="3443"/>
                </a:moveTo>
                <a:lnTo>
                  <a:pt x="13862" y="3443"/>
                </a:lnTo>
              </a:path>
              <a:path w="21600" h="21600" extrusionOk="0">
                <a:moveTo>
                  <a:pt x="8152" y="5993"/>
                </a:moveTo>
                <a:lnTo>
                  <a:pt x="13862" y="5993"/>
                </a:lnTo>
              </a:path>
            </a:pathLst>
          </a:custGeom>
          <a:noFill/>
          <a:ln w="9525">
            <a:solidFill>
              <a:srgbClr val="000000"/>
            </a:solidFill>
            <a:miter lim="800000"/>
            <a:headEnd/>
            <a:tailEnd/>
          </a:ln>
          <a:effectLst/>
        </p:spPr>
        <p:txBody>
          <a:bodyPr/>
          <a:lstStyle/>
          <a:p>
            <a:pPr>
              <a:defRPr/>
            </a:pPr>
            <a:endParaRPr lang="ja-JP" altLang="en-US" sz="1286"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210" name="chair1"/>
          <p:cNvSpPr>
            <a:spLocks noEditPoints="1" noChangeArrowheads="1"/>
          </p:cNvSpPr>
          <p:nvPr/>
        </p:nvSpPr>
        <p:spPr bwMode="auto">
          <a:xfrm rot="10800000">
            <a:off x="6793485" y="4306258"/>
            <a:ext cx="138339" cy="164419"/>
          </a:xfrm>
          <a:custGeom>
            <a:avLst/>
            <a:gdLst>
              <a:gd name="T0" fmla="*/ 10800 w 21600"/>
              <a:gd name="T1" fmla="*/ 0 h 21600"/>
              <a:gd name="T2" fmla="*/ 21600 w 21600"/>
              <a:gd name="T3" fmla="*/ 10800 h 21600"/>
              <a:gd name="T4" fmla="*/ 10800 w 21600"/>
              <a:gd name="T5" fmla="*/ 21600 h 21600"/>
              <a:gd name="T6" fmla="*/ 0 w 21600"/>
              <a:gd name="T7" fmla="*/ 10800 h 21600"/>
              <a:gd name="T8" fmla="*/ 1593 w 21600"/>
              <a:gd name="T9" fmla="*/ 7848 h 21600"/>
              <a:gd name="T10" fmla="*/ 20317 w 21600"/>
              <a:gd name="T11" fmla="*/ 17575 h 21600"/>
            </a:gdLst>
            <a:ahLst/>
            <a:cxnLst>
              <a:cxn ang="0">
                <a:pos x="T0" y="T1"/>
              </a:cxn>
              <a:cxn ang="0">
                <a:pos x="T2" y="T3"/>
              </a:cxn>
              <a:cxn ang="0">
                <a:pos x="T4" y="T5"/>
              </a:cxn>
              <a:cxn ang="0">
                <a:pos x="T6" y="T7"/>
              </a:cxn>
            </a:cxnLst>
            <a:rect l="T8" t="T9" r="T10" b="T11"/>
            <a:pathLst>
              <a:path w="21600" h="21600" extrusionOk="0">
                <a:moveTo>
                  <a:pt x="17752" y="5993"/>
                </a:moveTo>
                <a:lnTo>
                  <a:pt x="13862" y="5993"/>
                </a:lnTo>
                <a:lnTo>
                  <a:pt x="13862" y="3443"/>
                </a:lnTo>
                <a:lnTo>
                  <a:pt x="18455" y="3443"/>
                </a:lnTo>
                <a:lnTo>
                  <a:pt x="18952" y="3443"/>
                </a:lnTo>
                <a:lnTo>
                  <a:pt x="19448" y="3354"/>
                </a:lnTo>
                <a:lnTo>
                  <a:pt x="19697" y="3220"/>
                </a:lnTo>
                <a:lnTo>
                  <a:pt x="20234" y="3041"/>
                </a:lnTo>
                <a:lnTo>
                  <a:pt x="20566" y="2817"/>
                </a:lnTo>
                <a:lnTo>
                  <a:pt x="20731" y="2460"/>
                </a:lnTo>
                <a:lnTo>
                  <a:pt x="20897" y="2102"/>
                </a:lnTo>
                <a:lnTo>
                  <a:pt x="20897" y="1744"/>
                </a:lnTo>
                <a:lnTo>
                  <a:pt x="20897" y="1431"/>
                </a:lnTo>
                <a:lnTo>
                  <a:pt x="20731" y="1073"/>
                </a:lnTo>
                <a:lnTo>
                  <a:pt x="20566" y="716"/>
                </a:lnTo>
                <a:lnTo>
                  <a:pt x="20234" y="492"/>
                </a:lnTo>
                <a:lnTo>
                  <a:pt x="19697" y="224"/>
                </a:lnTo>
                <a:lnTo>
                  <a:pt x="19448" y="134"/>
                </a:lnTo>
                <a:lnTo>
                  <a:pt x="18952" y="0"/>
                </a:lnTo>
                <a:lnTo>
                  <a:pt x="18455" y="0"/>
                </a:lnTo>
                <a:lnTo>
                  <a:pt x="10966" y="0"/>
                </a:lnTo>
                <a:lnTo>
                  <a:pt x="3641" y="0"/>
                </a:lnTo>
                <a:lnTo>
                  <a:pt x="3145" y="0"/>
                </a:lnTo>
                <a:lnTo>
                  <a:pt x="2648" y="134"/>
                </a:lnTo>
                <a:lnTo>
                  <a:pt x="2276" y="224"/>
                </a:lnTo>
                <a:lnTo>
                  <a:pt x="1945" y="492"/>
                </a:lnTo>
                <a:lnTo>
                  <a:pt x="1697" y="716"/>
                </a:lnTo>
                <a:lnTo>
                  <a:pt x="1366" y="1073"/>
                </a:lnTo>
                <a:lnTo>
                  <a:pt x="1200" y="1431"/>
                </a:lnTo>
                <a:lnTo>
                  <a:pt x="1200" y="1744"/>
                </a:lnTo>
                <a:lnTo>
                  <a:pt x="1200" y="2102"/>
                </a:lnTo>
                <a:lnTo>
                  <a:pt x="1366" y="2460"/>
                </a:lnTo>
                <a:lnTo>
                  <a:pt x="1697" y="2817"/>
                </a:lnTo>
                <a:lnTo>
                  <a:pt x="1945" y="3041"/>
                </a:lnTo>
                <a:lnTo>
                  <a:pt x="2276" y="3220"/>
                </a:lnTo>
                <a:lnTo>
                  <a:pt x="2648" y="3354"/>
                </a:lnTo>
                <a:lnTo>
                  <a:pt x="3145" y="3443"/>
                </a:lnTo>
                <a:lnTo>
                  <a:pt x="3641" y="3443"/>
                </a:lnTo>
                <a:lnTo>
                  <a:pt x="8152" y="3443"/>
                </a:lnTo>
                <a:lnTo>
                  <a:pt x="8152" y="5993"/>
                </a:lnTo>
                <a:lnTo>
                  <a:pt x="3890" y="5993"/>
                </a:lnTo>
                <a:lnTo>
                  <a:pt x="3145" y="6127"/>
                </a:lnTo>
                <a:lnTo>
                  <a:pt x="2276" y="6306"/>
                </a:lnTo>
                <a:lnTo>
                  <a:pt x="1697" y="6663"/>
                </a:lnTo>
                <a:lnTo>
                  <a:pt x="1200" y="7155"/>
                </a:lnTo>
                <a:lnTo>
                  <a:pt x="662" y="7737"/>
                </a:lnTo>
                <a:lnTo>
                  <a:pt x="166" y="8273"/>
                </a:lnTo>
                <a:lnTo>
                  <a:pt x="0" y="8989"/>
                </a:lnTo>
                <a:lnTo>
                  <a:pt x="0" y="9525"/>
                </a:lnTo>
                <a:lnTo>
                  <a:pt x="0" y="10822"/>
                </a:lnTo>
                <a:lnTo>
                  <a:pt x="0" y="15831"/>
                </a:lnTo>
                <a:lnTo>
                  <a:pt x="166" y="16547"/>
                </a:lnTo>
                <a:lnTo>
                  <a:pt x="662" y="17307"/>
                </a:lnTo>
                <a:lnTo>
                  <a:pt x="1697" y="18380"/>
                </a:lnTo>
                <a:lnTo>
                  <a:pt x="2814" y="19275"/>
                </a:lnTo>
                <a:lnTo>
                  <a:pt x="3641" y="19766"/>
                </a:lnTo>
                <a:lnTo>
                  <a:pt x="4428" y="20169"/>
                </a:lnTo>
                <a:lnTo>
                  <a:pt x="5421" y="20527"/>
                </a:lnTo>
                <a:lnTo>
                  <a:pt x="6372" y="20884"/>
                </a:lnTo>
                <a:lnTo>
                  <a:pt x="7572" y="21242"/>
                </a:lnTo>
                <a:lnTo>
                  <a:pt x="8648" y="21466"/>
                </a:lnTo>
                <a:lnTo>
                  <a:pt x="9766" y="21600"/>
                </a:lnTo>
                <a:lnTo>
                  <a:pt x="11131" y="21600"/>
                </a:lnTo>
                <a:lnTo>
                  <a:pt x="12414" y="21600"/>
                </a:lnTo>
                <a:lnTo>
                  <a:pt x="13779" y="21466"/>
                </a:lnTo>
                <a:lnTo>
                  <a:pt x="14855" y="21242"/>
                </a:lnTo>
                <a:lnTo>
                  <a:pt x="15807" y="20884"/>
                </a:lnTo>
                <a:lnTo>
                  <a:pt x="16841" y="20527"/>
                </a:lnTo>
                <a:lnTo>
                  <a:pt x="17669" y="20169"/>
                </a:lnTo>
                <a:lnTo>
                  <a:pt x="18455" y="19766"/>
                </a:lnTo>
                <a:lnTo>
                  <a:pt x="19117" y="19275"/>
                </a:lnTo>
                <a:lnTo>
                  <a:pt x="20234" y="18380"/>
                </a:lnTo>
                <a:lnTo>
                  <a:pt x="21062" y="17307"/>
                </a:lnTo>
                <a:lnTo>
                  <a:pt x="21600" y="16547"/>
                </a:lnTo>
                <a:lnTo>
                  <a:pt x="21600" y="15831"/>
                </a:lnTo>
                <a:lnTo>
                  <a:pt x="21600" y="10733"/>
                </a:lnTo>
                <a:lnTo>
                  <a:pt x="21600" y="9525"/>
                </a:lnTo>
                <a:lnTo>
                  <a:pt x="21600" y="8989"/>
                </a:lnTo>
                <a:lnTo>
                  <a:pt x="21434" y="8273"/>
                </a:lnTo>
                <a:lnTo>
                  <a:pt x="21062" y="7737"/>
                </a:lnTo>
                <a:lnTo>
                  <a:pt x="20566" y="7155"/>
                </a:lnTo>
                <a:lnTo>
                  <a:pt x="19903" y="6663"/>
                </a:lnTo>
                <a:lnTo>
                  <a:pt x="19283" y="6306"/>
                </a:lnTo>
                <a:lnTo>
                  <a:pt x="18621" y="6127"/>
                </a:lnTo>
                <a:lnTo>
                  <a:pt x="17752" y="5993"/>
                </a:lnTo>
                <a:close/>
              </a:path>
              <a:path w="21600" h="21600" extrusionOk="0">
                <a:moveTo>
                  <a:pt x="8152" y="3443"/>
                </a:moveTo>
                <a:lnTo>
                  <a:pt x="13862" y="3443"/>
                </a:lnTo>
              </a:path>
              <a:path w="21600" h="21600" extrusionOk="0">
                <a:moveTo>
                  <a:pt x="8152" y="5993"/>
                </a:moveTo>
                <a:lnTo>
                  <a:pt x="13862" y="5993"/>
                </a:lnTo>
              </a:path>
            </a:pathLst>
          </a:custGeom>
          <a:noFill/>
          <a:ln w="9525">
            <a:solidFill>
              <a:srgbClr val="000000"/>
            </a:solidFill>
            <a:miter lim="800000"/>
            <a:headEnd/>
            <a:tailEnd/>
          </a:ln>
          <a:effectLst/>
        </p:spPr>
        <p:txBody>
          <a:bodyPr/>
          <a:lstStyle/>
          <a:p>
            <a:pPr>
              <a:defRPr/>
            </a:pPr>
            <a:endParaRPr lang="ja-JP" altLang="en-US" sz="1286"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211" name="chair1"/>
          <p:cNvSpPr>
            <a:spLocks noEditPoints="1" noChangeArrowheads="1"/>
          </p:cNvSpPr>
          <p:nvPr/>
        </p:nvSpPr>
        <p:spPr bwMode="auto">
          <a:xfrm rot="10800000">
            <a:off x="6348721" y="4308730"/>
            <a:ext cx="138339" cy="164419"/>
          </a:xfrm>
          <a:custGeom>
            <a:avLst/>
            <a:gdLst>
              <a:gd name="T0" fmla="*/ 10800 w 21600"/>
              <a:gd name="T1" fmla="*/ 0 h 21600"/>
              <a:gd name="T2" fmla="*/ 21600 w 21600"/>
              <a:gd name="T3" fmla="*/ 10800 h 21600"/>
              <a:gd name="T4" fmla="*/ 10800 w 21600"/>
              <a:gd name="T5" fmla="*/ 21600 h 21600"/>
              <a:gd name="T6" fmla="*/ 0 w 21600"/>
              <a:gd name="T7" fmla="*/ 10800 h 21600"/>
              <a:gd name="T8" fmla="*/ 1593 w 21600"/>
              <a:gd name="T9" fmla="*/ 7848 h 21600"/>
              <a:gd name="T10" fmla="*/ 20317 w 21600"/>
              <a:gd name="T11" fmla="*/ 17575 h 21600"/>
            </a:gdLst>
            <a:ahLst/>
            <a:cxnLst>
              <a:cxn ang="0">
                <a:pos x="T0" y="T1"/>
              </a:cxn>
              <a:cxn ang="0">
                <a:pos x="T2" y="T3"/>
              </a:cxn>
              <a:cxn ang="0">
                <a:pos x="T4" y="T5"/>
              </a:cxn>
              <a:cxn ang="0">
                <a:pos x="T6" y="T7"/>
              </a:cxn>
            </a:cxnLst>
            <a:rect l="T8" t="T9" r="T10" b="T11"/>
            <a:pathLst>
              <a:path w="21600" h="21600" extrusionOk="0">
                <a:moveTo>
                  <a:pt x="17752" y="5993"/>
                </a:moveTo>
                <a:lnTo>
                  <a:pt x="13862" y="5993"/>
                </a:lnTo>
                <a:lnTo>
                  <a:pt x="13862" y="3443"/>
                </a:lnTo>
                <a:lnTo>
                  <a:pt x="18455" y="3443"/>
                </a:lnTo>
                <a:lnTo>
                  <a:pt x="18952" y="3443"/>
                </a:lnTo>
                <a:lnTo>
                  <a:pt x="19448" y="3354"/>
                </a:lnTo>
                <a:lnTo>
                  <a:pt x="19697" y="3220"/>
                </a:lnTo>
                <a:lnTo>
                  <a:pt x="20234" y="3041"/>
                </a:lnTo>
                <a:lnTo>
                  <a:pt x="20566" y="2817"/>
                </a:lnTo>
                <a:lnTo>
                  <a:pt x="20731" y="2460"/>
                </a:lnTo>
                <a:lnTo>
                  <a:pt x="20897" y="2102"/>
                </a:lnTo>
                <a:lnTo>
                  <a:pt x="20897" y="1744"/>
                </a:lnTo>
                <a:lnTo>
                  <a:pt x="20897" y="1431"/>
                </a:lnTo>
                <a:lnTo>
                  <a:pt x="20731" y="1073"/>
                </a:lnTo>
                <a:lnTo>
                  <a:pt x="20566" y="716"/>
                </a:lnTo>
                <a:lnTo>
                  <a:pt x="20234" y="492"/>
                </a:lnTo>
                <a:lnTo>
                  <a:pt x="19697" y="224"/>
                </a:lnTo>
                <a:lnTo>
                  <a:pt x="19448" y="134"/>
                </a:lnTo>
                <a:lnTo>
                  <a:pt x="18952" y="0"/>
                </a:lnTo>
                <a:lnTo>
                  <a:pt x="18455" y="0"/>
                </a:lnTo>
                <a:lnTo>
                  <a:pt x="10966" y="0"/>
                </a:lnTo>
                <a:lnTo>
                  <a:pt x="3641" y="0"/>
                </a:lnTo>
                <a:lnTo>
                  <a:pt x="3145" y="0"/>
                </a:lnTo>
                <a:lnTo>
                  <a:pt x="2648" y="134"/>
                </a:lnTo>
                <a:lnTo>
                  <a:pt x="2276" y="224"/>
                </a:lnTo>
                <a:lnTo>
                  <a:pt x="1945" y="492"/>
                </a:lnTo>
                <a:lnTo>
                  <a:pt x="1697" y="716"/>
                </a:lnTo>
                <a:lnTo>
                  <a:pt x="1366" y="1073"/>
                </a:lnTo>
                <a:lnTo>
                  <a:pt x="1200" y="1431"/>
                </a:lnTo>
                <a:lnTo>
                  <a:pt x="1200" y="1744"/>
                </a:lnTo>
                <a:lnTo>
                  <a:pt x="1200" y="2102"/>
                </a:lnTo>
                <a:lnTo>
                  <a:pt x="1366" y="2460"/>
                </a:lnTo>
                <a:lnTo>
                  <a:pt x="1697" y="2817"/>
                </a:lnTo>
                <a:lnTo>
                  <a:pt x="1945" y="3041"/>
                </a:lnTo>
                <a:lnTo>
                  <a:pt x="2276" y="3220"/>
                </a:lnTo>
                <a:lnTo>
                  <a:pt x="2648" y="3354"/>
                </a:lnTo>
                <a:lnTo>
                  <a:pt x="3145" y="3443"/>
                </a:lnTo>
                <a:lnTo>
                  <a:pt x="3641" y="3443"/>
                </a:lnTo>
                <a:lnTo>
                  <a:pt x="8152" y="3443"/>
                </a:lnTo>
                <a:lnTo>
                  <a:pt x="8152" y="5993"/>
                </a:lnTo>
                <a:lnTo>
                  <a:pt x="3890" y="5993"/>
                </a:lnTo>
                <a:lnTo>
                  <a:pt x="3145" y="6127"/>
                </a:lnTo>
                <a:lnTo>
                  <a:pt x="2276" y="6306"/>
                </a:lnTo>
                <a:lnTo>
                  <a:pt x="1697" y="6663"/>
                </a:lnTo>
                <a:lnTo>
                  <a:pt x="1200" y="7155"/>
                </a:lnTo>
                <a:lnTo>
                  <a:pt x="662" y="7737"/>
                </a:lnTo>
                <a:lnTo>
                  <a:pt x="166" y="8273"/>
                </a:lnTo>
                <a:lnTo>
                  <a:pt x="0" y="8989"/>
                </a:lnTo>
                <a:lnTo>
                  <a:pt x="0" y="9525"/>
                </a:lnTo>
                <a:lnTo>
                  <a:pt x="0" y="10822"/>
                </a:lnTo>
                <a:lnTo>
                  <a:pt x="0" y="15831"/>
                </a:lnTo>
                <a:lnTo>
                  <a:pt x="166" y="16547"/>
                </a:lnTo>
                <a:lnTo>
                  <a:pt x="662" y="17307"/>
                </a:lnTo>
                <a:lnTo>
                  <a:pt x="1697" y="18380"/>
                </a:lnTo>
                <a:lnTo>
                  <a:pt x="2814" y="19275"/>
                </a:lnTo>
                <a:lnTo>
                  <a:pt x="3641" y="19766"/>
                </a:lnTo>
                <a:lnTo>
                  <a:pt x="4428" y="20169"/>
                </a:lnTo>
                <a:lnTo>
                  <a:pt x="5421" y="20527"/>
                </a:lnTo>
                <a:lnTo>
                  <a:pt x="6372" y="20884"/>
                </a:lnTo>
                <a:lnTo>
                  <a:pt x="7572" y="21242"/>
                </a:lnTo>
                <a:lnTo>
                  <a:pt x="8648" y="21466"/>
                </a:lnTo>
                <a:lnTo>
                  <a:pt x="9766" y="21600"/>
                </a:lnTo>
                <a:lnTo>
                  <a:pt x="11131" y="21600"/>
                </a:lnTo>
                <a:lnTo>
                  <a:pt x="12414" y="21600"/>
                </a:lnTo>
                <a:lnTo>
                  <a:pt x="13779" y="21466"/>
                </a:lnTo>
                <a:lnTo>
                  <a:pt x="14855" y="21242"/>
                </a:lnTo>
                <a:lnTo>
                  <a:pt x="15807" y="20884"/>
                </a:lnTo>
                <a:lnTo>
                  <a:pt x="16841" y="20527"/>
                </a:lnTo>
                <a:lnTo>
                  <a:pt x="17669" y="20169"/>
                </a:lnTo>
                <a:lnTo>
                  <a:pt x="18455" y="19766"/>
                </a:lnTo>
                <a:lnTo>
                  <a:pt x="19117" y="19275"/>
                </a:lnTo>
                <a:lnTo>
                  <a:pt x="20234" y="18380"/>
                </a:lnTo>
                <a:lnTo>
                  <a:pt x="21062" y="17307"/>
                </a:lnTo>
                <a:lnTo>
                  <a:pt x="21600" y="16547"/>
                </a:lnTo>
                <a:lnTo>
                  <a:pt x="21600" y="15831"/>
                </a:lnTo>
                <a:lnTo>
                  <a:pt x="21600" y="10733"/>
                </a:lnTo>
                <a:lnTo>
                  <a:pt x="21600" y="9525"/>
                </a:lnTo>
                <a:lnTo>
                  <a:pt x="21600" y="8989"/>
                </a:lnTo>
                <a:lnTo>
                  <a:pt x="21434" y="8273"/>
                </a:lnTo>
                <a:lnTo>
                  <a:pt x="21062" y="7737"/>
                </a:lnTo>
                <a:lnTo>
                  <a:pt x="20566" y="7155"/>
                </a:lnTo>
                <a:lnTo>
                  <a:pt x="19903" y="6663"/>
                </a:lnTo>
                <a:lnTo>
                  <a:pt x="19283" y="6306"/>
                </a:lnTo>
                <a:lnTo>
                  <a:pt x="18621" y="6127"/>
                </a:lnTo>
                <a:lnTo>
                  <a:pt x="17752" y="5993"/>
                </a:lnTo>
                <a:close/>
              </a:path>
              <a:path w="21600" h="21600" extrusionOk="0">
                <a:moveTo>
                  <a:pt x="8152" y="3443"/>
                </a:moveTo>
                <a:lnTo>
                  <a:pt x="13862" y="3443"/>
                </a:lnTo>
              </a:path>
              <a:path w="21600" h="21600" extrusionOk="0">
                <a:moveTo>
                  <a:pt x="8152" y="5993"/>
                </a:moveTo>
                <a:lnTo>
                  <a:pt x="13862" y="5993"/>
                </a:lnTo>
              </a:path>
            </a:pathLst>
          </a:custGeom>
          <a:noFill/>
          <a:ln w="9525">
            <a:solidFill>
              <a:srgbClr val="000000"/>
            </a:solidFill>
            <a:miter lim="800000"/>
            <a:headEnd/>
            <a:tailEnd/>
          </a:ln>
          <a:effectLst/>
        </p:spPr>
        <p:txBody>
          <a:bodyPr/>
          <a:lstStyle/>
          <a:p>
            <a:pPr>
              <a:defRPr/>
            </a:pPr>
            <a:endParaRPr lang="ja-JP" altLang="en-US" sz="1286"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212" name="正方形/長方形 211"/>
          <p:cNvSpPr/>
          <p:nvPr/>
        </p:nvSpPr>
        <p:spPr>
          <a:xfrm>
            <a:off x="5000706" y="3106392"/>
            <a:ext cx="130443" cy="176748"/>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286"/>
          </a:p>
        </p:txBody>
      </p:sp>
      <p:sp>
        <p:nvSpPr>
          <p:cNvPr id="213" name="テキスト ボックス 212">
            <a:extLst>
              <a:ext uri="{FF2B5EF4-FFF2-40B4-BE49-F238E27FC236}">
                <a16:creationId xmlns:a16="http://schemas.microsoft.com/office/drawing/2014/main" id="{4990E986-CBEF-4C75-9BE4-28C5F26635D3}"/>
              </a:ext>
            </a:extLst>
          </p:cNvPr>
          <p:cNvSpPr txBox="1"/>
          <p:nvPr/>
        </p:nvSpPr>
        <p:spPr>
          <a:xfrm>
            <a:off x="4802178" y="2913788"/>
            <a:ext cx="507177" cy="202235"/>
          </a:xfrm>
          <a:prstGeom prst="rect">
            <a:avLst/>
          </a:prstGeom>
          <a:noFill/>
        </p:spPr>
        <p:txBody>
          <a:bodyPr wrap="square" rtlCol="0">
            <a:spAutoFit/>
          </a:bodyPr>
          <a:lstStyle/>
          <a:p>
            <a:pPr algn="ctr"/>
            <a:r>
              <a:rPr lang="ja-JP" altLang="en-US" sz="714" dirty="0">
                <a:solidFill>
                  <a:schemeClr val="tx1">
                    <a:lumMod val="85000"/>
                    <a:lumOff val="15000"/>
                  </a:schemeClr>
                </a:solidFill>
                <a:latin typeface="+mn-ea"/>
              </a:rPr>
              <a:t>カメラ</a:t>
            </a:r>
          </a:p>
        </p:txBody>
      </p:sp>
      <p:sp>
        <p:nvSpPr>
          <p:cNvPr id="215" name="正方形/長方形 214"/>
          <p:cNvSpPr/>
          <p:nvPr/>
        </p:nvSpPr>
        <p:spPr>
          <a:xfrm>
            <a:off x="7277606" y="3199605"/>
            <a:ext cx="138126" cy="539859"/>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857" dirty="0">
                <a:solidFill>
                  <a:schemeClr val="tx1"/>
                </a:solidFill>
              </a:rPr>
              <a:t>事務局</a:t>
            </a:r>
          </a:p>
        </p:txBody>
      </p:sp>
      <p:sp>
        <p:nvSpPr>
          <p:cNvPr id="214" name="正方形/長方形 213"/>
          <p:cNvSpPr/>
          <p:nvPr/>
        </p:nvSpPr>
        <p:spPr>
          <a:xfrm>
            <a:off x="5196812" y="3048355"/>
            <a:ext cx="1295122" cy="456930"/>
          </a:xfrm>
          <a:prstGeom prst="rect">
            <a:avLst/>
          </a:prstGeom>
          <a:solidFill>
            <a:schemeClr val="accent4">
              <a:lumMod val="20000"/>
              <a:lumOff val="80000"/>
              <a:alpha val="80000"/>
            </a:schemeClr>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400" b="1" dirty="0">
                <a:solidFill>
                  <a:schemeClr val="tx1"/>
                </a:solidFill>
              </a:rPr>
              <a:t>来賓</a:t>
            </a:r>
            <a:r>
              <a:rPr lang="ja-JP" altLang="en-US" sz="1400" b="1" dirty="0" smtClean="0">
                <a:solidFill>
                  <a:schemeClr val="tx1"/>
                </a:solidFill>
              </a:rPr>
              <a:t>席</a:t>
            </a:r>
            <a:endParaRPr lang="ja-JP" altLang="en-US" sz="2800" b="1" dirty="0">
              <a:solidFill>
                <a:schemeClr val="tx1"/>
              </a:solidFill>
            </a:endParaRPr>
          </a:p>
        </p:txBody>
      </p:sp>
      <p:sp>
        <p:nvSpPr>
          <p:cNvPr id="3" name="正方形/長方形 2"/>
          <p:cNvSpPr/>
          <p:nvPr/>
        </p:nvSpPr>
        <p:spPr>
          <a:xfrm>
            <a:off x="5193146" y="3548144"/>
            <a:ext cx="1306583" cy="963116"/>
          </a:xfrm>
          <a:prstGeom prst="rect">
            <a:avLst/>
          </a:prstGeom>
          <a:solidFill>
            <a:schemeClr val="accent1">
              <a:lumMod val="20000"/>
              <a:lumOff val="80000"/>
              <a:alpha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714" b="1" dirty="0">
                <a:solidFill>
                  <a:schemeClr val="tx1"/>
                </a:solidFill>
              </a:rPr>
              <a:t>観覧席</a:t>
            </a:r>
          </a:p>
        </p:txBody>
      </p:sp>
      <p:sp>
        <p:nvSpPr>
          <p:cNvPr id="218" name="正方形/長方形 217"/>
          <p:cNvSpPr/>
          <p:nvPr/>
        </p:nvSpPr>
        <p:spPr>
          <a:xfrm>
            <a:off x="3627576" y="3065017"/>
            <a:ext cx="1306583" cy="1447494"/>
          </a:xfrm>
          <a:prstGeom prst="rect">
            <a:avLst/>
          </a:prstGeom>
          <a:solidFill>
            <a:schemeClr val="accent1">
              <a:lumMod val="20000"/>
              <a:lumOff val="80000"/>
              <a:alpha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714" b="1" dirty="0">
                <a:solidFill>
                  <a:schemeClr val="tx1"/>
                </a:solidFill>
              </a:rPr>
              <a:t>観覧席</a:t>
            </a:r>
          </a:p>
        </p:txBody>
      </p:sp>
      <p:sp>
        <p:nvSpPr>
          <p:cNvPr id="219" name="正方形/長方形 218"/>
          <p:cNvSpPr/>
          <p:nvPr/>
        </p:nvSpPr>
        <p:spPr>
          <a:xfrm>
            <a:off x="3171197" y="3059813"/>
            <a:ext cx="435168" cy="1451447"/>
          </a:xfrm>
          <a:prstGeom prst="rect">
            <a:avLst/>
          </a:prstGeom>
          <a:solidFill>
            <a:schemeClr val="accent6">
              <a:lumMod val="20000"/>
              <a:lumOff val="80000"/>
              <a:alpha val="8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143" b="1" dirty="0">
                <a:solidFill>
                  <a:schemeClr val="tx1"/>
                </a:solidFill>
              </a:rPr>
              <a:t>プレゼン実施事業者席</a:t>
            </a:r>
            <a:endParaRPr lang="ja-JP" altLang="en-US" sz="2286" b="1" dirty="0">
              <a:solidFill>
                <a:schemeClr val="tx1"/>
              </a:solidFill>
            </a:endParaRPr>
          </a:p>
        </p:txBody>
      </p:sp>
      <p:sp>
        <p:nvSpPr>
          <p:cNvPr id="221" name="テキスト ボックス 220">
            <a:extLst>
              <a:ext uri="{FF2B5EF4-FFF2-40B4-BE49-F238E27FC236}">
                <a16:creationId xmlns:a16="http://schemas.microsoft.com/office/drawing/2014/main" id="{4990E986-CBEF-4C75-9BE4-28C5F26635D3}"/>
              </a:ext>
            </a:extLst>
          </p:cNvPr>
          <p:cNvSpPr txBox="1"/>
          <p:nvPr/>
        </p:nvSpPr>
        <p:spPr>
          <a:xfrm>
            <a:off x="7059752" y="2565686"/>
            <a:ext cx="507177" cy="202235"/>
          </a:xfrm>
          <a:prstGeom prst="rect">
            <a:avLst/>
          </a:prstGeom>
          <a:noFill/>
        </p:spPr>
        <p:txBody>
          <a:bodyPr wrap="square" rtlCol="0">
            <a:spAutoFit/>
          </a:bodyPr>
          <a:lstStyle/>
          <a:p>
            <a:pPr algn="ctr"/>
            <a:r>
              <a:rPr lang="ja-JP" altLang="en-US" sz="714" dirty="0">
                <a:solidFill>
                  <a:schemeClr val="tx1">
                    <a:lumMod val="85000"/>
                    <a:lumOff val="15000"/>
                  </a:schemeClr>
                </a:solidFill>
                <a:latin typeface="+mn-ea"/>
              </a:rPr>
              <a:t>司会</a:t>
            </a:r>
          </a:p>
        </p:txBody>
      </p:sp>
      <p:sp>
        <p:nvSpPr>
          <p:cNvPr id="222" name="正方形/長方形 221"/>
          <p:cNvSpPr/>
          <p:nvPr/>
        </p:nvSpPr>
        <p:spPr>
          <a:xfrm>
            <a:off x="7219451" y="2737226"/>
            <a:ext cx="180000" cy="132955"/>
          </a:xfrm>
          <a:prstGeom prst="rect">
            <a:avLst/>
          </a:prstGeom>
          <a:ln w="12700"/>
        </p:spPr>
        <p:style>
          <a:lnRef idx="2">
            <a:schemeClr val="dk1"/>
          </a:lnRef>
          <a:fillRef idx="1">
            <a:schemeClr val="lt1"/>
          </a:fillRef>
          <a:effectRef idx="0">
            <a:schemeClr val="dk1"/>
          </a:effectRef>
          <a:fontRef idx="minor">
            <a:schemeClr val="dk1"/>
          </a:fontRef>
        </p:style>
        <p:txBody>
          <a:bodyPr rtlCol="0" anchor="ctr"/>
          <a:lstStyle/>
          <a:p>
            <a:pPr algn="ctr"/>
            <a:endParaRPr lang="ja-JP" altLang="en-US" sz="1286"/>
          </a:p>
        </p:txBody>
      </p:sp>
      <p:cxnSp>
        <p:nvCxnSpPr>
          <p:cNvPr id="7" name="カギ線コネクタ 6"/>
          <p:cNvCxnSpPr/>
          <p:nvPr/>
        </p:nvCxnSpPr>
        <p:spPr>
          <a:xfrm rot="10800000">
            <a:off x="5214257" y="2780524"/>
            <a:ext cx="1390261" cy="279917"/>
          </a:xfrm>
          <a:prstGeom prst="bentConnector3">
            <a:avLst>
              <a:gd name="adj1" fmla="val -336"/>
            </a:avLst>
          </a:prstGeom>
          <a:ln w="28575">
            <a:solidFill>
              <a:srgbClr val="FF0000"/>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17" name="カギ線コネクタ 16"/>
          <p:cNvCxnSpPr>
            <a:endCxn id="219" idx="0"/>
          </p:cNvCxnSpPr>
          <p:nvPr/>
        </p:nvCxnSpPr>
        <p:spPr>
          <a:xfrm rot="10800000" flipV="1">
            <a:off x="3388782" y="2789853"/>
            <a:ext cx="1545558" cy="269960"/>
          </a:xfrm>
          <a:prstGeom prst="bentConnector2">
            <a:avLst/>
          </a:prstGeom>
          <a:ln w="28575">
            <a:solidFill>
              <a:srgbClr val="FF0000"/>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30" name="カギ線コネクタ 29"/>
          <p:cNvCxnSpPr/>
          <p:nvPr/>
        </p:nvCxnSpPr>
        <p:spPr>
          <a:xfrm rot="5400000" flipH="1" flipV="1">
            <a:off x="6907763" y="4856584"/>
            <a:ext cx="541176" cy="195943"/>
          </a:xfrm>
          <a:prstGeom prst="bentConnector3">
            <a:avLst>
              <a:gd name="adj1" fmla="val 100000"/>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4" name="カギ線コネクタ 33"/>
          <p:cNvCxnSpPr>
            <a:endCxn id="198" idx="3"/>
          </p:cNvCxnSpPr>
          <p:nvPr/>
        </p:nvCxnSpPr>
        <p:spPr>
          <a:xfrm rot="16200000" flipV="1">
            <a:off x="6485182" y="3846174"/>
            <a:ext cx="1168023" cy="302292"/>
          </a:xfrm>
          <a:prstGeom prst="bentConnector4">
            <a:avLst>
              <a:gd name="adj1" fmla="val 947"/>
              <a:gd name="adj2" fmla="val 39274"/>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48" name="カギ線コネクタ 47"/>
          <p:cNvCxnSpPr/>
          <p:nvPr/>
        </p:nvCxnSpPr>
        <p:spPr>
          <a:xfrm>
            <a:off x="2900265" y="4795936"/>
            <a:ext cx="4077478" cy="447869"/>
          </a:xfrm>
          <a:prstGeom prst="bentConnector3">
            <a:avLst>
              <a:gd name="adj1" fmla="val 99886"/>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53" name="直線矢印コネクタ 52"/>
          <p:cNvCxnSpPr/>
          <p:nvPr/>
        </p:nvCxnSpPr>
        <p:spPr>
          <a:xfrm>
            <a:off x="8069424" y="5085184"/>
            <a:ext cx="391886" cy="0"/>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54" name="テキスト ボックス 53"/>
          <p:cNvSpPr txBox="1"/>
          <p:nvPr/>
        </p:nvSpPr>
        <p:spPr>
          <a:xfrm>
            <a:off x="8060095" y="4879910"/>
            <a:ext cx="541175" cy="246221"/>
          </a:xfrm>
          <a:prstGeom prst="rect">
            <a:avLst/>
          </a:prstGeom>
          <a:noFill/>
        </p:spPr>
        <p:txBody>
          <a:bodyPr wrap="square" rtlCol="0">
            <a:spAutoFit/>
          </a:bodyPr>
          <a:lstStyle/>
          <a:p>
            <a:r>
              <a:rPr lang="ja-JP" altLang="en-US" sz="1000" dirty="0"/>
              <a:t>導線</a:t>
            </a:r>
          </a:p>
        </p:txBody>
      </p:sp>
      <p:sp>
        <p:nvSpPr>
          <p:cNvPr id="6" name="タイトル 5"/>
          <p:cNvSpPr>
            <a:spLocks noGrp="1"/>
          </p:cNvSpPr>
          <p:nvPr>
            <p:ph type="title"/>
          </p:nvPr>
        </p:nvSpPr>
        <p:spPr>
          <a:xfrm>
            <a:off x="505240" y="0"/>
            <a:ext cx="8915400" cy="521605"/>
          </a:xfrm>
        </p:spPr>
        <p:txBody>
          <a:bodyPr/>
          <a:lstStyle/>
          <a:p>
            <a:r>
              <a:rPr kumimoji="1" lang="ja-JP" altLang="en-US" sz="2400" b="1" dirty="0" smtClean="0"/>
              <a:t>会場図</a:t>
            </a:r>
            <a:endParaRPr kumimoji="1" lang="ja-JP" altLang="en-US" sz="2400" b="1" dirty="0"/>
          </a:p>
        </p:txBody>
      </p:sp>
    </p:spTree>
    <p:extLst>
      <p:ext uri="{BB962C8B-B14F-4D97-AF65-F5344CB8AC3E}">
        <p14:creationId xmlns:p14="http://schemas.microsoft.com/office/powerpoint/2010/main" val="413685810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z="2400" b="1" dirty="0" smtClean="0"/>
              <a:t>ピッチ当日における</a:t>
            </a:r>
            <a:r>
              <a:rPr lang="en-US" altLang="ja-JP" sz="2400" b="1" dirty="0" smtClean="0"/>
              <a:t>Sli.do</a:t>
            </a:r>
            <a:r>
              <a:rPr lang="ja-JP" altLang="en-US" sz="2400" b="1" dirty="0" smtClean="0"/>
              <a:t> </a:t>
            </a:r>
            <a:r>
              <a:rPr lang="ja-JP" altLang="en-US" sz="2400" b="1" dirty="0" smtClean="0"/>
              <a:t>利用イメージ</a:t>
            </a:r>
            <a:endParaRPr kumimoji="1" lang="ja-JP" altLang="en-US" sz="2400" b="1" dirty="0"/>
          </a:p>
        </p:txBody>
      </p:sp>
      <p:pic>
        <p:nvPicPr>
          <p:cNvPr id="7" name="図 6"/>
          <p:cNvPicPr>
            <a:picLocks noChangeAspect="1"/>
          </p:cNvPicPr>
          <p:nvPr/>
        </p:nvPicPr>
        <p:blipFill rotWithShape="1">
          <a:blip r:embed="rId2">
            <a:extLst>
              <a:ext uri="{28A0092B-C50C-407E-A947-70E740481C1C}">
                <a14:useLocalDpi xmlns:a14="http://schemas.microsoft.com/office/drawing/2010/main" val="0"/>
              </a:ext>
            </a:extLst>
          </a:blip>
          <a:srcRect l="29884" r="29666"/>
          <a:stretch/>
        </p:blipFill>
        <p:spPr>
          <a:xfrm>
            <a:off x="6015930" y="1441434"/>
            <a:ext cx="2755208" cy="5234359"/>
          </a:xfrm>
          <a:prstGeom prst="rect">
            <a:avLst/>
          </a:prstGeom>
        </p:spPr>
      </p:pic>
      <p:pic>
        <p:nvPicPr>
          <p:cNvPr id="10" name="図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9394" y="1938475"/>
            <a:ext cx="3166891" cy="4222520"/>
          </a:xfrm>
          <a:prstGeom prst="rect">
            <a:avLst/>
          </a:prstGeom>
        </p:spPr>
      </p:pic>
      <p:sp>
        <p:nvSpPr>
          <p:cNvPr id="11" name="右矢印 10"/>
          <p:cNvSpPr/>
          <p:nvPr/>
        </p:nvSpPr>
        <p:spPr>
          <a:xfrm rot="10800000">
            <a:off x="4426254" y="3517074"/>
            <a:ext cx="1154098" cy="62143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テキスト ボックス 12"/>
          <p:cNvSpPr txBox="1"/>
          <p:nvPr/>
        </p:nvSpPr>
        <p:spPr bwMode="auto">
          <a:xfrm>
            <a:off x="4011719" y="2801792"/>
            <a:ext cx="1983167" cy="646298"/>
          </a:xfrm>
          <a:prstGeom prst="rect">
            <a:avLst/>
          </a:prstGeom>
          <a:noFill/>
          <a:ln w="9525" algn="ctr">
            <a:noFill/>
            <a:miter lim="800000"/>
            <a:headEnd/>
            <a:tailEnd/>
          </a:ln>
          <a:effectLst/>
        </p:spPr>
        <p:txBody>
          <a:bodyPr wrap="none" lIns="91406" tIns="45704" rIns="91406" bIns="45704" rtlCol="0">
            <a:spAutoFit/>
          </a:bodyPr>
          <a:lstStyle/>
          <a:p>
            <a:pPr algn="ctr"/>
            <a:r>
              <a:rPr kumimoji="1" lang="ja-JP" altLang="en-US" sz="1800" b="1" dirty="0" smtClean="0">
                <a:solidFill>
                  <a:sysClr val="windowText" lastClr="000000"/>
                </a:solidFill>
              </a:rPr>
              <a:t>評価の高い質問を</a:t>
            </a:r>
            <a:endParaRPr kumimoji="1" lang="en-US" altLang="ja-JP" sz="1800" b="1" dirty="0" smtClean="0">
              <a:solidFill>
                <a:sysClr val="windowText" lastClr="000000"/>
              </a:solidFill>
            </a:endParaRPr>
          </a:p>
          <a:p>
            <a:pPr algn="ctr"/>
            <a:r>
              <a:rPr kumimoji="1" lang="ja-JP" altLang="en-US" sz="1800" b="1" dirty="0" smtClean="0">
                <a:solidFill>
                  <a:sysClr val="windowText" lastClr="000000"/>
                </a:solidFill>
              </a:rPr>
              <a:t>司会が代理質問</a:t>
            </a:r>
          </a:p>
        </p:txBody>
      </p:sp>
      <p:sp>
        <p:nvSpPr>
          <p:cNvPr id="14" name="テキスト ボックス 13"/>
          <p:cNvSpPr txBox="1"/>
          <p:nvPr/>
        </p:nvSpPr>
        <p:spPr bwMode="auto">
          <a:xfrm>
            <a:off x="151325" y="718528"/>
            <a:ext cx="9620748" cy="923297"/>
          </a:xfrm>
          <a:prstGeom prst="rect">
            <a:avLst/>
          </a:prstGeom>
          <a:noFill/>
          <a:ln w="9525" algn="ctr">
            <a:noFill/>
            <a:miter lim="800000"/>
            <a:headEnd/>
            <a:tailEnd/>
          </a:ln>
          <a:effectLst/>
        </p:spPr>
        <p:txBody>
          <a:bodyPr wrap="square" lIns="91406" tIns="45704" rIns="91406" bIns="45704" rtlCol="0">
            <a:spAutoFit/>
          </a:bodyPr>
          <a:lstStyle/>
          <a:p>
            <a:pPr algn="l"/>
            <a:r>
              <a:rPr kumimoji="1" lang="ja-JP" altLang="en-US" sz="1800" b="1" dirty="0" smtClean="0">
                <a:solidFill>
                  <a:sysClr val="windowText" lastClr="000000"/>
                </a:solidFill>
              </a:rPr>
              <a:t>当日のピッチ（プレゼンテーション）を生中継で配信</a:t>
            </a:r>
            <a:r>
              <a:rPr lang="ja-JP" altLang="en-US" b="1" dirty="0" smtClean="0">
                <a:solidFill>
                  <a:sysClr val="windowText" lastClr="000000"/>
                </a:solidFill>
              </a:rPr>
              <a:t>。</a:t>
            </a:r>
            <a:endParaRPr lang="en-US" altLang="ja-JP" b="1" dirty="0" smtClean="0">
              <a:solidFill>
                <a:sysClr val="windowText" lastClr="000000"/>
              </a:solidFill>
            </a:endParaRPr>
          </a:p>
          <a:p>
            <a:pPr algn="l"/>
            <a:r>
              <a:rPr kumimoji="1" lang="ja-JP" altLang="en-US" sz="1800" b="1" dirty="0" smtClean="0">
                <a:solidFill>
                  <a:sysClr val="windowText" lastClr="000000"/>
                </a:solidFill>
              </a:rPr>
              <a:t>地方自治体職員は、会場又は</a:t>
            </a:r>
            <a:r>
              <a:rPr lang="ja-JP" altLang="en-US" b="1" dirty="0">
                <a:solidFill>
                  <a:sysClr val="windowText" lastClr="000000"/>
                </a:solidFill>
              </a:rPr>
              <a:t>生</a:t>
            </a:r>
            <a:r>
              <a:rPr lang="ja-JP" altLang="en-US" b="1" dirty="0" smtClean="0">
                <a:solidFill>
                  <a:sysClr val="windowText" lastClr="000000"/>
                </a:solidFill>
              </a:rPr>
              <a:t>中継を視聴し、</a:t>
            </a:r>
            <a:r>
              <a:rPr kumimoji="1" lang="ja-JP" altLang="en-US" sz="1800" b="1" dirty="0" smtClean="0">
                <a:solidFill>
                  <a:sysClr val="windowText" lastClr="000000"/>
                </a:solidFill>
              </a:rPr>
              <a:t>随時</a:t>
            </a:r>
            <a:r>
              <a:rPr kumimoji="1" lang="ja-JP" altLang="en-US" sz="1800" b="1" dirty="0" smtClean="0">
                <a:solidFill>
                  <a:sysClr val="windowText" lastClr="000000"/>
                </a:solidFill>
              </a:rPr>
              <a:t>質問・コメント</a:t>
            </a:r>
            <a:r>
              <a:rPr kumimoji="1" lang="ja-JP" altLang="en-US" sz="1800" b="1" dirty="0" smtClean="0">
                <a:solidFill>
                  <a:sysClr val="windowText" lastClr="000000"/>
                </a:solidFill>
              </a:rPr>
              <a:t>を</a:t>
            </a:r>
            <a:r>
              <a:rPr kumimoji="1" lang="en-US" altLang="ja-JP" sz="1800" b="1" dirty="0" smtClean="0">
                <a:solidFill>
                  <a:sysClr val="windowText" lastClr="000000"/>
                </a:solidFill>
              </a:rPr>
              <a:t>Sli.do</a:t>
            </a:r>
            <a:r>
              <a:rPr kumimoji="1" lang="ja-JP" altLang="en-US" sz="1800" b="1" dirty="0" smtClean="0">
                <a:solidFill>
                  <a:sysClr val="windowText" lastClr="000000"/>
                </a:solidFill>
              </a:rPr>
              <a:t>を使って入力。</a:t>
            </a:r>
            <a:endParaRPr kumimoji="1" lang="en-US" altLang="ja-JP" sz="1800" b="1" dirty="0" smtClean="0">
              <a:solidFill>
                <a:sysClr val="windowText" lastClr="000000"/>
              </a:solidFill>
            </a:endParaRPr>
          </a:p>
          <a:p>
            <a:pPr algn="l"/>
            <a:r>
              <a:rPr kumimoji="1" lang="ja-JP" altLang="en-US" sz="1800" b="1" dirty="0" smtClean="0">
                <a:solidFill>
                  <a:sysClr val="windowText" lastClr="000000"/>
                </a:solidFill>
              </a:rPr>
              <a:t>開発者からリアルタイムで回答</a:t>
            </a:r>
            <a:r>
              <a:rPr kumimoji="1" lang="ja-JP" altLang="en-US" sz="1800" b="1" dirty="0" smtClean="0">
                <a:solidFill>
                  <a:sysClr val="windowText" lastClr="000000"/>
                </a:solidFill>
              </a:rPr>
              <a:t>があることも。</a:t>
            </a:r>
          </a:p>
        </p:txBody>
      </p:sp>
      <p:pic>
        <p:nvPicPr>
          <p:cNvPr id="20" name="図 1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215620" y="1938473"/>
            <a:ext cx="2360209" cy="4586613"/>
          </a:xfrm>
          <a:prstGeom prst="rect">
            <a:avLst/>
          </a:prstGeom>
        </p:spPr>
      </p:pic>
      <p:sp>
        <p:nvSpPr>
          <p:cNvPr id="15" name="正方形/長方形 14"/>
          <p:cNvSpPr/>
          <p:nvPr/>
        </p:nvSpPr>
        <p:spPr>
          <a:xfrm>
            <a:off x="6203925" y="2801792"/>
            <a:ext cx="2371903" cy="81674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線吹き出し 1 (枠付き) 15"/>
          <p:cNvSpPr/>
          <p:nvPr/>
        </p:nvSpPr>
        <p:spPr>
          <a:xfrm>
            <a:off x="8495931" y="4138512"/>
            <a:ext cx="1383437" cy="994299"/>
          </a:xfrm>
          <a:prstGeom prst="borderCallout1">
            <a:avLst>
              <a:gd name="adj1" fmla="val 18750"/>
              <a:gd name="adj2" fmla="val -8333"/>
              <a:gd name="adj3" fmla="val -19750"/>
              <a:gd name="adj4" fmla="val -18485"/>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100" dirty="0" smtClean="0">
                <a:solidFill>
                  <a:schemeClr val="tx1"/>
                </a:solidFill>
              </a:rPr>
              <a:t>質問入力に加え、質問に「いいね」が可能。</a:t>
            </a:r>
            <a:endParaRPr kumimoji="1" lang="en-US" altLang="ja-JP" sz="1100" dirty="0" smtClean="0">
              <a:solidFill>
                <a:schemeClr val="tx1"/>
              </a:solidFill>
            </a:endParaRPr>
          </a:p>
          <a:p>
            <a:pPr algn="ctr"/>
            <a:r>
              <a:rPr kumimoji="1" lang="ja-JP" altLang="en-US" sz="1100" dirty="0" smtClean="0">
                <a:solidFill>
                  <a:schemeClr val="tx1"/>
                </a:solidFill>
              </a:rPr>
              <a:t>「いいね」が多い程、上位に表示</a:t>
            </a:r>
            <a:endParaRPr kumimoji="1" lang="ja-JP" altLang="en-US" sz="1100" dirty="0">
              <a:solidFill>
                <a:schemeClr val="tx1"/>
              </a:solidFill>
            </a:endParaRPr>
          </a:p>
        </p:txBody>
      </p:sp>
      <p:sp>
        <p:nvSpPr>
          <p:cNvPr id="17" name="線吹き出し 1 (枠付き) 16"/>
          <p:cNvSpPr/>
          <p:nvPr/>
        </p:nvSpPr>
        <p:spPr>
          <a:xfrm>
            <a:off x="4871131" y="4829314"/>
            <a:ext cx="1297913" cy="372864"/>
          </a:xfrm>
          <a:prstGeom prst="borderCallout1">
            <a:avLst>
              <a:gd name="adj1" fmla="val 22024"/>
              <a:gd name="adj2" fmla="val 110208"/>
              <a:gd name="adj3" fmla="val -66475"/>
              <a:gd name="adj4" fmla="val 141821"/>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100" dirty="0" smtClean="0">
                <a:solidFill>
                  <a:schemeClr val="tx1"/>
                </a:solidFill>
              </a:rPr>
              <a:t>匿名でも質問可能</a:t>
            </a:r>
            <a:endParaRPr kumimoji="1" lang="en-US" altLang="ja-JP" sz="1100" dirty="0" smtClean="0">
              <a:solidFill>
                <a:schemeClr val="tx1"/>
              </a:solidFill>
            </a:endParaRPr>
          </a:p>
        </p:txBody>
      </p:sp>
      <p:sp>
        <p:nvSpPr>
          <p:cNvPr id="19" name="線吹き出し 1 (枠付き) 18"/>
          <p:cNvSpPr/>
          <p:nvPr/>
        </p:nvSpPr>
        <p:spPr>
          <a:xfrm>
            <a:off x="4148833" y="6036777"/>
            <a:ext cx="2670699" cy="602095"/>
          </a:xfrm>
          <a:prstGeom prst="borderCallout1">
            <a:avLst>
              <a:gd name="adj1" fmla="val -15163"/>
              <a:gd name="adj2" fmla="val 62470"/>
              <a:gd name="adj3" fmla="val -48739"/>
              <a:gd name="adj4" fmla="val 90471"/>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100" dirty="0" smtClean="0">
                <a:solidFill>
                  <a:schemeClr val="tx1"/>
                </a:solidFill>
              </a:rPr>
              <a:t>動画アーカイブ公開期間中は質問入力可能。</a:t>
            </a:r>
            <a:endParaRPr lang="en-US" altLang="ja-JP" sz="1100" dirty="0" smtClean="0">
              <a:solidFill>
                <a:schemeClr val="tx1"/>
              </a:solidFill>
            </a:endParaRPr>
          </a:p>
          <a:p>
            <a:pPr algn="ctr"/>
            <a:r>
              <a:rPr kumimoji="1" lang="ja-JP" altLang="en-US" sz="1100" dirty="0" smtClean="0">
                <a:solidFill>
                  <a:schemeClr val="tx1"/>
                </a:solidFill>
              </a:rPr>
              <a:t>後日、開発者からの回答あることも。</a:t>
            </a:r>
            <a:endParaRPr kumimoji="1" lang="en-US" altLang="ja-JP" sz="1100" dirty="0" smtClean="0">
              <a:solidFill>
                <a:schemeClr val="tx1"/>
              </a:solidFill>
            </a:endParaRPr>
          </a:p>
        </p:txBody>
      </p:sp>
    </p:spTree>
    <p:extLst>
      <p:ext uri="{BB962C8B-B14F-4D97-AF65-F5344CB8AC3E}">
        <p14:creationId xmlns:p14="http://schemas.microsoft.com/office/powerpoint/2010/main" val="8454502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z="2400" b="1" dirty="0" smtClean="0"/>
              <a:t>フィードバック期間</a:t>
            </a:r>
            <a:r>
              <a:rPr lang="ja-JP" altLang="en-US" sz="2400" b="1" dirty="0" smtClean="0"/>
              <a:t>における</a:t>
            </a:r>
            <a:r>
              <a:rPr lang="en-US" altLang="ja-JP" sz="2400" b="1" dirty="0" smtClean="0"/>
              <a:t>Sli.do</a:t>
            </a:r>
            <a:r>
              <a:rPr lang="ja-JP" altLang="en-US" sz="2400" b="1" dirty="0" smtClean="0"/>
              <a:t>利用イメージ</a:t>
            </a:r>
            <a:endParaRPr kumimoji="1" lang="ja-JP" altLang="en-US" sz="2400" b="1" dirty="0"/>
          </a:p>
        </p:txBody>
      </p:sp>
      <p:pic>
        <p:nvPicPr>
          <p:cNvPr id="7" name="図 6"/>
          <p:cNvPicPr>
            <a:picLocks noChangeAspect="1"/>
          </p:cNvPicPr>
          <p:nvPr/>
        </p:nvPicPr>
        <p:blipFill rotWithShape="1">
          <a:blip r:embed="rId2">
            <a:extLst>
              <a:ext uri="{28A0092B-C50C-407E-A947-70E740481C1C}">
                <a14:useLocalDpi xmlns:a14="http://schemas.microsoft.com/office/drawing/2010/main" val="0"/>
              </a:ext>
            </a:extLst>
          </a:blip>
          <a:srcRect l="29884" r="29666"/>
          <a:stretch/>
        </p:blipFill>
        <p:spPr>
          <a:xfrm>
            <a:off x="4391252" y="3374471"/>
            <a:ext cx="1553513" cy="2951372"/>
          </a:xfrm>
          <a:prstGeom prst="rect">
            <a:avLst/>
          </a:prstGeom>
        </p:spPr>
      </p:pic>
      <p:sp>
        <p:nvSpPr>
          <p:cNvPr id="14" name="テキスト ボックス 13"/>
          <p:cNvSpPr txBox="1"/>
          <p:nvPr/>
        </p:nvSpPr>
        <p:spPr bwMode="auto">
          <a:xfrm>
            <a:off x="252921" y="718528"/>
            <a:ext cx="9521394" cy="923297"/>
          </a:xfrm>
          <a:prstGeom prst="rect">
            <a:avLst/>
          </a:prstGeom>
          <a:noFill/>
          <a:ln w="9525" algn="ctr">
            <a:noFill/>
            <a:miter lim="800000"/>
            <a:headEnd/>
            <a:tailEnd/>
          </a:ln>
          <a:effectLst/>
        </p:spPr>
        <p:txBody>
          <a:bodyPr wrap="square" lIns="91406" tIns="45704" rIns="91406" bIns="45704" rtlCol="0">
            <a:spAutoFit/>
          </a:bodyPr>
          <a:lstStyle/>
          <a:p>
            <a:r>
              <a:rPr lang="ja-JP" altLang="en-US" b="1" dirty="0" smtClean="0">
                <a:latin typeface="Meiryo UI" panose="020B0604030504040204" pitchFamily="50" charset="-128"/>
                <a:ea typeface="Meiryo UI" panose="020B0604030504040204" pitchFamily="50" charset="-128"/>
              </a:rPr>
              <a:t>フィードバック期間中（９月５日～９月</a:t>
            </a:r>
            <a:r>
              <a:rPr lang="en-US" altLang="ja-JP" b="1" dirty="0">
                <a:latin typeface="Meiryo UI" panose="020B0604030504040204" pitchFamily="50" charset="-128"/>
                <a:ea typeface="Meiryo UI" panose="020B0604030504040204" pitchFamily="50" charset="-128"/>
              </a:rPr>
              <a:t>13</a:t>
            </a:r>
            <a:r>
              <a:rPr lang="ja-JP" altLang="en-US" b="1" dirty="0" smtClean="0">
                <a:latin typeface="Meiryo UI" panose="020B0604030504040204" pitchFamily="50" charset="-128"/>
                <a:ea typeface="Meiryo UI" panose="020B0604030504040204" pitchFamily="50" charset="-128"/>
              </a:rPr>
              <a:t>日 </a:t>
            </a:r>
            <a:r>
              <a:rPr lang="en-US" altLang="ja-JP" b="1" dirty="0" smtClean="0">
                <a:latin typeface="Meiryo UI" panose="020B0604030504040204" pitchFamily="50" charset="-128"/>
                <a:ea typeface="Meiryo UI" panose="020B0604030504040204" pitchFamily="50" charset="-128"/>
              </a:rPr>
              <a:t>18:00</a:t>
            </a:r>
            <a:r>
              <a:rPr lang="ja-JP" altLang="en-US" b="1" dirty="0" smtClean="0">
                <a:latin typeface="Meiryo UI" panose="020B0604030504040204" pitchFamily="50" charset="-128"/>
                <a:ea typeface="Meiryo UI" panose="020B0604030504040204" pitchFamily="50" charset="-128"/>
              </a:rPr>
              <a:t>迄）、ピッチ当日に撮影した動画を配信。</a:t>
            </a:r>
            <a:endParaRPr lang="en-US" altLang="ja-JP" b="1" dirty="0" smtClean="0">
              <a:latin typeface="Meiryo UI" panose="020B0604030504040204" pitchFamily="50" charset="-128"/>
              <a:ea typeface="Meiryo UI" panose="020B0604030504040204" pitchFamily="50" charset="-128"/>
            </a:endParaRPr>
          </a:p>
          <a:p>
            <a:r>
              <a:rPr lang="ja-JP" altLang="en-US" b="1" dirty="0" smtClean="0">
                <a:latin typeface="Meiryo UI" panose="020B0604030504040204" pitchFamily="50" charset="-128"/>
                <a:ea typeface="Meiryo UI" panose="020B0604030504040204" pitchFamily="50" charset="-128"/>
              </a:rPr>
              <a:t>動画を視聴する地方自治体</a:t>
            </a:r>
            <a:r>
              <a:rPr lang="ja-JP" altLang="en-US" b="1" dirty="0" smtClean="0">
                <a:latin typeface="Meiryo UI" panose="020B0604030504040204" pitchFamily="50" charset="-128"/>
                <a:ea typeface="Meiryo UI" panose="020B0604030504040204" pitchFamily="50" charset="-128"/>
              </a:rPr>
              <a:t>職員は、</a:t>
            </a:r>
            <a:r>
              <a:rPr lang="en-US" altLang="ja-JP" b="1" dirty="0" smtClean="0">
                <a:latin typeface="Meiryo UI" panose="020B0604030504040204" pitchFamily="50" charset="-128"/>
                <a:ea typeface="Meiryo UI" panose="020B0604030504040204" pitchFamily="50" charset="-128"/>
              </a:rPr>
              <a:t>Sli.do</a:t>
            </a:r>
            <a:r>
              <a:rPr lang="ja-JP" altLang="en-US" b="1" dirty="0" smtClean="0">
                <a:latin typeface="Meiryo UI" panose="020B0604030504040204" pitchFamily="50" charset="-128"/>
                <a:ea typeface="Meiryo UI" panose="020B0604030504040204" pitchFamily="50" charset="-128"/>
              </a:rPr>
              <a:t>を使って</a:t>
            </a:r>
            <a:r>
              <a:rPr lang="ja-JP" altLang="en-US" b="1" dirty="0" smtClean="0">
                <a:latin typeface="Meiryo UI" panose="020B0604030504040204" pitchFamily="50" charset="-128"/>
                <a:ea typeface="Meiryo UI" panose="020B0604030504040204" pitchFamily="50" charset="-128"/>
              </a:rPr>
              <a:t>質問</a:t>
            </a:r>
            <a:r>
              <a:rPr lang="ja-JP" altLang="en-US" b="1" dirty="0" smtClean="0">
                <a:latin typeface="Meiryo UI" panose="020B0604030504040204" pitchFamily="50" charset="-128"/>
                <a:ea typeface="Meiryo UI" panose="020B0604030504040204" pitchFamily="50" charset="-128"/>
              </a:rPr>
              <a:t>・</a:t>
            </a:r>
            <a:r>
              <a:rPr lang="ja-JP" altLang="en-US" b="1" dirty="0" smtClean="0">
                <a:latin typeface="Meiryo UI" panose="020B0604030504040204" pitchFamily="50" charset="-128"/>
                <a:ea typeface="Meiryo UI" panose="020B0604030504040204" pitchFamily="50" charset="-128"/>
              </a:rPr>
              <a:t>コメント。</a:t>
            </a:r>
            <a:endParaRPr lang="en-US" altLang="ja-JP" b="1" dirty="0" smtClean="0">
              <a:latin typeface="Meiryo UI" panose="020B0604030504040204" pitchFamily="50" charset="-128"/>
              <a:ea typeface="Meiryo UI" panose="020B0604030504040204" pitchFamily="50" charset="-128"/>
            </a:endParaRPr>
          </a:p>
          <a:p>
            <a:r>
              <a:rPr lang="en-US" altLang="ja-JP" b="1" dirty="0" smtClean="0">
                <a:solidFill>
                  <a:prstClr val="black"/>
                </a:solidFill>
                <a:latin typeface="Meiryo UI" panose="020B0604030504040204" pitchFamily="50" charset="-128"/>
                <a:ea typeface="Meiryo UI" panose="020B0604030504040204" pitchFamily="50" charset="-128"/>
              </a:rPr>
              <a:t>Sli.do</a:t>
            </a:r>
            <a:r>
              <a:rPr lang="ja-JP" altLang="en-US" b="1" dirty="0" smtClean="0">
                <a:solidFill>
                  <a:prstClr val="black"/>
                </a:solidFill>
                <a:latin typeface="Meiryo UI" panose="020B0604030504040204" pitchFamily="50" charset="-128"/>
                <a:ea typeface="Meiryo UI" panose="020B0604030504040204" pitchFamily="50" charset="-128"/>
              </a:rPr>
              <a:t>に</a:t>
            </a:r>
            <a:r>
              <a:rPr lang="ja-JP" altLang="en-US" b="1" dirty="0" smtClean="0">
                <a:latin typeface="Meiryo UI" panose="020B0604030504040204" pitchFamily="50" charset="-128"/>
                <a:ea typeface="Meiryo UI" panose="020B0604030504040204" pitchFamily="50" charset="-128"/>
              </a:rPr>
              <a:t>投稿</a:t>
            </a:r>
            <a:r>
              <a:rPr lang="ja-JP" altLang="en-US" b="1" dirty="0" smtClean="0">
                <a:latin typeface="Meiryo UI" panose="020B0604030504040204" pitchFamily="50" charset="-128"/>
                <a:ea typeface="Meiryo UI" panose="020B0604030504040204" pitchFamily="50" charset="-128"/>
              </a:rPr>
              <a:t>された</a:t>
            </a:r>
            <a:r>
              <a:rPr lang="ja-JP" altLang="en-US" b="1" dirty="0" smtClean="0">
                <a:latin typeface="Meiryo UI" panose="020B0604030504040204" pitchFamily="50" charset="-128"/>
                <a:ea typeface="Meiryo UI" panose="020B0604030504040204" pitchFamily="50" charset="-128"/>
              </a:rPr>
              <a:t>質問・コメントに対し、開発者は回答を行う。</a:t>
            </a:r>
            <a:endParaRPr lang="en-US" altLang="ja-JP" b="1" dirty="0">
              <a:latin typeface="Meiryo UI" panose="020B0604030504040204" pitchFamily="50" charset="-128"/>
              <a:ea typeface="Meiryo UI" panose="020B0604030504040204" pitchFamily="50" charset="-128"/>
            </a:endParaRPr>
          </a:p>
        </p:txBody>
      </p:sp>
      <p:pic>
        <p:nvPicPr>
          <p:cNvPr id="20" name="図 1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18445" y="3727016"/>
            <a:ext cx="1284339" cy="2495866"/>
          </a:xfrm>
          <a:prstGeom prst="rect">
            <a:avLst/>
          </a:prstGeom>
        </p:spPr>
      </p:pic>
      <p:pic>
        <p:nvPicPr>
          <p:cNvPr id="6" name="図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7636" y="3366147"/>
            <a:ext cx="2898467" cy="2626736"/>
          </a:xfrm>
          <a:prstGeom prst="rect">
            <a:avLst/>
          </a:prstGeom>
        </p:spPr>
      </p:pic>
      <p:pic>
        <p:nvPicPr>
          <p:cNvPr id="31" name="図 3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721574" y="3600922"/>
            <a:ext cx="950590" cy="1267453"/>
          </a:xfrm>
          <a:prstGeom prst="rect">
            <a:avLst/>
          </a:prstGeom>
        </p:spPr>
      </p:pic>
      <p:pic>
        <p:nvPicPr>
          <p:cNvPr id="4" name="図 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665875" y="3857290"/>
            <a:ext cx="1006289" cy="754716"/>
          </a:xfrm>
          <a:prstGeom prst="rect">
            <a:avLst/>
          </a:prstGeom>
        </p:spPr>
      </p:pic>
      <p:sp>
        <p:nvSpPr>
          <p:cNvPr id="39" name="右矢印 38"/>
          <p:cNvSpPr/>
          <p:nvPr/>
        </p:nvSpPr>
        <p:spPr>
          <a:xfrm rot="10800000" flipH="1">
            <a:off x="3690257" y="4301287"/>
            <a:ext cx="627352" cy="62143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40" name="グループ化 39"/>
          <p:cNvGrpSpPr/>
          <p:nvPr/>
        </p:nvGrpSpPr>
        <p:grpSpPr>
          <a:xfrm>
            <a:off x="883659" y="2195951"/>
            <a:ext cx="517236" cy="766616"/>
            <a:chOff x="674255" y="1450109"/>
            <a:chExt cx="517236" cy="766616"/>
          </a:xfrm>
        </p:grpSpPr>
        <p:sp>
          <p:nvSpPr>
            <p:cNvPr id="41" name="二等辺三角形 40"/>
            <p:cNvSpPr/>
            <p:nvPr/>
          </p:nvSpPr>
          <p:spPr>
            <a:xfrm>
              <a:off x="674255" y="1773380"/>
              <a:ext cx="517236" cy="443345"/>
            </a:xfrm>
            <a:prstGeom prst="triangle">
              <a:avLst/>
            </a:prstGeom>
            <a:solidFill>
              <a:srgbClr val="4F81BD"/>
            </a:solidFill>
            <a:ln w="25400" cap="flat" cmpd="sng" algn="ctr">
              <a:solidFill>
                <a:srgbClr val="4F81BD">
                  <a:shade val="50000"/>
                </a:srgbClr>
              </a:solidFill>
              <a:prstDash val="solid"/>
            </a:ln>
            <a:effectLst/>
          </p:spPr>
          <p:txBody>
            <a:bodyPr lIns="0" tIns="0" rIns="0" bIns="0" rtlCol="0" anchor="ctr"/>
            <a:lstStyle/>
            <a:p>
              <a:pPr algn="ctr">
                <a:defRPr/>
              </a:pPr>
              <a:endParaRPr kumimoji="0" lang="ja-JP" altLang="en-US" sz="1600" kern="0" dirty="0" smtClean="0">
                <a:solidFill>
                  <a:prstClr val="black"/>
                </a:solidFill>
                <a:latin typeface="Segoe UI"/>
              </a:endParaRPr>
            </a:p>
          </p:txBody>
        </p:sp>
        <p:sp>
          <p:nvSpPr>
            <p:cNvPr id="42" name="楕円 41"/>
            <p:cNvSpPr/>
            <p:nvPr/>
          </p:nvSpPr>
          <p:spPr>
            <a:xfrm>
              <a:off x="674255" y="1450109"/>
              <a:ext cx="517236" cy="508000"/>
            </a:xfrm>
            <a:prstGeom prst="ellipse">
              <a:avLst/>
            </a:prstGeom>
            <a:solidFill>
              <a:srgbClr val="4F81BD"/>
            </a:solidFill>
            <a:ln w="25400" cap="flat" cmpd="sng" algn="ctr">
              <a:solidFill>
                <a:srgbClr val="4F81BD">
                  <a:shade val="50000"/>
                </a:srgbClr>
              </a:solidFill>
              <a:prstDash val="solid"/>
            </a:ln>
            <a:effectLst/>
          </p:spPr>
          <p:txBody>
            <a:bodyPr lIns="0" tIns="0" rIns="0" bIns="0" rtlCol="0" anchor="ctr"/>
            <a:lstStyle/>
            <a:p>
              <a:pPr algn="ctr">
                <a:defRPr/>
              </a:pPr>
              <a:endParaRPr kumimoji="0" lang="ja-JP" altLang="en-US" sz="1600" kern="0" dirty="0" smtClean="0">
                <a:solidFill>
                  <a:prstClr val="black"/>
                </a:solidFill>
                <a:latin typeface="Segoe UI"/>
              </a:endParaRPr>
            </a:p>
          </p:txBody>
        </p:sp>
      </p:grpSp>
      <p:sp>
        <p:nvSpPr>
          <p:cNvPr id="43" name="テキスト ボックス 42"/>
          <p:cNvSpPr txBox="1"/>
          <p:nvPr/>
        </p:nvSpPr>
        <p:spPr bwMode="auto">
          <a:xfrm>
            <a:off x="252921" y="1843477"/>
            <a:ext cx="1911927" cy="246221"/>
          </a:xfrm>
          <a:prstGeom prst="rect">
            <a:avLst/>
          </a:prstGeom>
          <a:noFill/>
          <a:ln w="9525" algn="ctr">
            <a:noFill/>
            <a:miter lim="800000"/>
            <a:headEnd/>
            <a:tailEnd/>
          </a:ln>
          <a:effectLst/>
        </p:spPr>
        <p:txBody>
          <a:bodyPr wrap="square" lIns="0" tIns="0" rIns="0" bIns="0" rtlCol="0" anchor="ctr" anchorCtr="0">
            <a:spAutoFit/>
          </a:bodyPr>
          <a:lstStyle/>
          <a:p>
            <a:pPr algn="ctr">
              <a:defRPr/>
            </a:pPr>
            <a:r>
              <a:rPr lang="en-US" altLang="ja-JP" sz="1600" dirty="0" smtClean="0">
                <a:solidFill>
                  <a:prstClr val="black"/>
                </a:solidFill>
                <a:latin typeface="Century Gothic" panose="020B0502020202020204" pitchFamily="34" charset="0"/>
                <a:ea typeface="HGPｺﾞｼｯｸM" panose="020B0600000000000000" pitchFamily="50" charset="-128"/>
              </a:rPr>
              <a:t>【</a:t>
            </a:r>
            <a:r>
              <a:rPr lang="ja-JP" altLang="en-US" sz="1600" dirty="0" smtClean="0">
                <a:solidFill>
                  <a:prstClr val="black"/>
                </a:solidFill>
                <a:latin typeface="Century Gothic" panose="020B0502020202020204" pitchFamily="34" charset="0"/>
                <a:ea typeface="HGPｺﾞｼｯｸM" panose="020B0600000000000000" pitchFamily="50" charset="-128"/>
              </a:rPr>
              <a:t>地方自治体</a:t>
            </a:r>
            <a:r>
              <a:rPr lang="en-US" altLang="ja-JP" sz="1600" dirty="0" smtClean="0">
                <a:solidFill>
                  <a:prstClr val="black"/>
                </a:solidFill>
                <a:latin typeface="Century Gothic" panose="020B0502020202020204" pitchFamily="34" charset="0"/>
                <a:ea typeface="HGPｺﾞｼｯｸM" panose="020B0600000000000000" pitchFamily="50" charset="-128"/>
              </a:rPr>
              <a:t>】</a:t>
            </a:r>
            <a:endParaRPr lang="ja-JP" altLang="en-US" sz="1600" dirty="0" smtClean="0">
              <a:solidFill>
                <a:prstClr val="black"/>
              </a:solidFill>
              <a:latin typeface="Century Gothic" panose="020B0502020202020204" pitchFamily="34" charset="0"/>
              <a:ea typeface="HGPｺﾞｼｯｸM" panose="020B0600000000000000" pitchFamily="50" charset="-128"/>
            </a:endParaRPr>
          </a:p>
        </p:txBody>
      </p:sp>
      <p:grpSp>
        <p:nvGrpSpPr>
          <p:cNvPr id="44" name="グループ化 43"/>
          <p:cNvGrpSpPr/>
          <p:nvPr/>
        </p:nvGrpSpPr>
        <p:grpSpPr>
          <a:xfrm>
            <a:off x="8213561" y="2256452"/>
            <a:ext cx="517236" cy="766616"/>
            <a:chOff x="674255" y="1450109"/>
            <a:chExt cx="517236" cy="766616"/>
          </a:xfrm>
        </p:grpSpPr>
        <p:sp>
          <p:nvSpPr>
            <p:cNvPr id="45" name="二等辺三角形 44"/>
            <p:cNvSpPr/>
            <p:nvPr/>
          </p:nvSpPr>
          <p:spPr>
            <a:xfrm>
              <a:off x="674255" y="1773380"/>
              <a:ext cx="517236" cy="443345"/>
            </a:xfrm>
            <a:prstGeom prst="triangle">
              <a:avLst/>
            </a:prstGeom>
            <a:solidFill>
              <a:srgbClr val="C0504D"/>
            </a:solidFill>
            <a:ln w="25400" cap="flat" cmpd="sng" algn="ctr">
              <a:solidFill>
                <a:srgbClr val="C0504D">
                  <a:shade val="50000"/>
                </a:srgbClr>
              </a:solidFill>
              <a:prstDash val="solid"/>
            </a:ln>
            <a:effectLst/>
          </p:spPr>
          <p:txBody>
            <a:bodyPr lIns="0" tIns="0" rIns="0" bIns="0" rtlCol="0" anchor="ctr"/>
            <a:lstStyle/>
            <a:p>
              <a:pPr algn="ctr">
                <a:defRPr/>
              </a:pPr>
              <a:endParaRPr kumimoji="0" lang="ja-JP" altLang="en-US" sz="1600" kern="0" dirty="0" smtClean="0">
                <a:solidFill>
                  <a:prstClr val="black"/>
                </a:solidFill>
                <a:latin typeface="Segoe UI"/>
              </a:endParaRPr>
            </a:p>
          </p:txBody>
        </p:sp>
        <p:sp>
          <p:nvSpPr>
            <p:cNvPr id="46" name="楕円 45"/>
            <p:cNvSpPr/>
            <p:nvPr/>
          </p:nvSpPr>
          <p:spPr>
            <a:xfrm>
              <a:off x="674255" y="1450109"/>
              <a:ext cx="517236" cy="508000"/>
            </a:xfrm>
            <a:prstGeom prst="ellipse">
              <a:avLst/>
            </a:prstGeom>
            <a:solidFill>
              <a:srgbClr val="C0504D"/>
            </a:solidFill>
            <a:ln w="25400" cap="flat" cmpd="sng" algn="ctr">
              <a:solidFill>
                <a:srgbClr val="C0504D">
                  <a:shade val="50000"/>
                </a:srgbClr>
              </a:solidFill>
              <a:prstDash val="solid"/>
            </a:ln>
            <a:effectLst/>
          </p:spPr>
          <p:txBody>
            <a:bodyPr lIns="0" tIns="0" rIns="0" bIns="0" rtlCol="0" anchor="ctr"/>
            <a:lstStyle/>
            <a:p>
              <a:pPr algn="ctr">
                <a:defRPr/>
              </a:pPr>
              <a:endParaRPr kumimoji="0" lang="ja-JP" altLang="en-US" sz="1600" kern="0" dirty="0" smtClean="0">
                <a:solidFill>
                  <a:prstClr val="black"/>
                </a:solidFill>
                <a:latin typeface="Segoe UI"/>
              </a:endParaRPr>
            </a:p>
          </p:txBody>
        </p:sp>
      </p:grpSp>
      <p:sp>
        <p:nvSpPr>
          <p:cNvPr id="47" name="テキスト ボックス 46"/>
          <p:cNvSpPr txBox="1"/>
          <p:nvPr/>
        </p:nvSpPr>
        <p:spPr bwMode="auto">
          <a:xfrm>
            <a:off x="7363199" y="1853700"/>
            <a:ext cx="1911927" cy="246221"/>
          </a:xfrm>
          <a:prstGeom prst="rect">
            <a:avLst/>
          </a:prstGeom>
          <a:noFill/>
          <a:ln w="9525" algn="ctr">
            <a:noFill/>
            <a:miter lim="800000"/>
            <a:headEnd/>
            <a:tailEnd/>
          </a:ln>
          <a:effectLst/>
        </p:spPr>
        <p:txBody>
          <a:bodyPr wrap="square" lIns="0" tIns="0" rIns="0" bIns="0" rtlCol="0" anchor="ctr" anchorCtr="0">
            <a:spAutoFit/>
          </a:bodyPr>
          <a:lstStyle/>
          <a:p>
            <a:pPr algn="ctr">
              <a:defRPr/>
            </a:pPr>
            <a:r>
              <a:rPr lang="en-US" altLang="ja-JP" sz="1600" dirty="0" smtClean="0">
                <a:solidFill>
                  <a:prstClr val="black"/>
                </a:solidFill>
                <a:latin typeface="Century Gothic" panose="020B0502020202020204" pitchFamily="34" charset="0"/>
                <a:ea typeface="HGPｺﾞｼｯｸM" panose="020B0600000000000000" pitchFamily="50" charset="-128"/>
              </a:rPr>
              <a:t>【</a:t>
            </a:r>
            <a:r>
              <a:rPr lang="ja-JP" altLang="en-US" sz="1600" dirty="0" smtClean="0">
                <a:solidFill>
                  <a:prstClr val="black"/>
                </a:solidFill>
                <a:latin typeface="Century Gothic" panose="020B0502020202020204" pitchFamily="34" charset="0"/>
                <a:ea typeface="HGPｺﾞｼｯｸM" panose="020B0600000000000000" pitchFamily="50" charset="-128"/>
              </a:rPr>
              <a:t>開発者</a:t>
            </a:r>
            <a:r>
              <a:rPr lang="ja-JP" altLang="en-US" sz="1200" dirty="0" smtClean="0">
                <a:solidFill>
                  <a:prstClr val="black"/>
                </a:solidFill>
                <a:latin typeface="Century Gothic" panose="020B0502020202020204" pitchFamily="34" charset="0"/>
                <a:ea typeface="HGPｺﾞｼｯｸM" panose="020B0600000000000000" pitchFamily="50" charset="-128"/>
              </a:rPr>
              <a:t>（ベンダー等）</a:t>
            </a:r>
            <a:r>
              <a:rPr lang="en-US" altLang="ja-JP" sz="1600" dirty="0" smtClean="0">
                <a:solidFill>
                  <a:prstClr val="black"/>
                </a:solidFill>
                <a:latin typeface="Century Gothic" panose="020B0502020202020204" pitchFamily="34" charset="0"/>
                <a:ea typeface="HGPｺﾞｼｯｸM" panose="020B0600000000000000" pitchFamily="50" charset="-128"/>
              </a:rPr>
              <a:t>】</a:t>
            </a:r>
            <a:endParaRPr lang="ja-JP" altLang="en-US" sz="1600" dirty="0" smtClean="0">
              <a:solidFill>
                <a:prstClr val="black"/>
              </a:solidFill>
              <a:latin typeface="Century Gothic" panose="020B0502020202020204" pitchFamily="34" charset="0"/>
              <a:ea typeface="HGPｺﾞｼｯｸM" panose="020B0600000000000000" pitchFamily="50" charset="-128"/>
            </a:endParaRPr>
          </a:p>
        </p:txBody>
      </p:sp>
      <p:sp>
        <p:nvSpPr>
          <p:cNvPr id="48" name="テキスト ボックス 47"/>
          <p:cNvSpPr txBox="1"/>
          <p:nvPr/>
        </p:nvSpPr>
        <p:spPr bwMode="auto">
          <a:xfrm>
            <a:off x="837302" y="3018762"/>
            <a:ext cx="1526311" cy="369300"/>
          </a:xfrm>
          <a:prstGeom prst="rect">
            <a:avLst/>
          </a:prstGeom>
          <a:noFill/>
          <a:ln w="9525" algn="ctr">
            <a:noFill/>
            <a:miter lim="800000"/>
            <a:headEnd/>
            <a:tailEnd/>
          </a:ln>
          <a:effectLst/>
        </p:spPr>
        <p:txBody>
          <a:bodyPr wrap="none" lIns="91406" tIns="45704" rIns="91406" bIns="45704" rtlCol="0">
            <a:spAutoFit/>
          </a:bodyPr>
          <a:lstStyle/>
          <a:p>
            <a:pPr algn="ctr"/>
            <a:r>
              <a:rPr kumimoji="1" lang="ja-JP" altLang="en-US" sz="1800" b="1" dirty="0" smtClean="0">
                <a:solidFill>
                  <a:sysClr val="windowText" lastClr="000000"/>
                </a:solidFill>
              </a:rPr>
              <a:t>①動画を視聴</a:t>
            </a:r>
          </a:p>
        </p:txBody>
      </p:sp>
      <p:sp>
        <p:nvSpPr>
          <p:cNvPr id="49" name="テキスト ボックス 48"/>
          <p:cNvSpPr txBox="1"/>
          <p:nvPr/>
        </p:nvSpPr>
        <p:spPr bwMode="auto">
          <a:xfrm>
            <a:off x="4216007" y="3047425"/>
            <a:ext cx="1705848" cy="369300"/>
          </a:xfrm>
          <a:prstGeom prst="rect">
            <a:avLst/>
          </a:prstGeom>
          <a:noFill/>
          <a:ln w="9525" algn="ctr">
            <a:noFill/>
            <a:miter lim="800000"/>
            <a:headEnd/>
            <a:tailEnd/>
          </a:ln>
          <a:effectLst/>
        </p:spPr>
        <p:txBody>
          <a:bodyPr wrap="none" lIns="91406" tIns="45704" rIns="91406" bIns="45704" rtlCol="0">
            <a:spAutoFit/>
          </a:bodyPr>
          <a:lstStyle/>
          <a:p>
            <a:pPr algn="ctr"/>
            <a:r>
              <a:rPr kumimoji="1" lang="ja-JP" altLang="en-US" sz="1800" b="1" dirty="0" smtClean="0">
                <a:solidFill>
                  <a:sysClr val="windowText" lastClr="000000"/>
                </a:solidFill>
              </a:rPr>
              <a:t>②質問・コメント</a:t>
            </a:r>
          </a:p>
        </p:txBody>
      </p:sp>
      <p:sp>
        <p:nvSpPr>
          <p:cNvPr id="50" name="テキスト ボックス 49"/>
          <p:cNvSpPr txBox="1"/>
          <p:nvPr/>
        </p:nvSpPr>
        <p:spPr bwMode="auto">
          <a:xfrm>
            <a:off x="7756545" y="3057221"/>
            <a:ext cx="877095" cy="369300"/>
          </a:xfrm>
          <a:prstGeom prst="rect">
            <a:avLst/>
          </a:prstGeom>
          <a:noFill/>
          <a:ln w="9525" algn="ctr">
            <a:noFill/>
            <a:miter lim="800000"/>
            <a:headEnd/>
            <a:tailEnd/>
          </a:ln>
          <a:effectLst/>
        </p:spPr>
        <p:txBody>
          <a:bodyPr wrap="none" lIns="91406" tIns="45704" rIns="91406" bIns="45704" rtlCol="0">
            <a:spAutoFit/>
          </a:bodyPr>
          <a:lstStyle/>
          <a:p>
            <a:pPr algn="ctr"/>
            <a:r>
              <a:rPr lang="ja-JP" altLang="en-US" b="1" dirty="0">
                <a:solidFill>
                  <a:sysClr val="windowText" lastClr="000000"/>
                </a:solidFill>
              </a:rPr>
              <a:t>③</a:t>
            </a:r>
            <a:r>
              <a:rPr kumimoji="1" lang="ja-JP" altLang="en-US" sz="1800" b="1" dirty="0" smtClean="0">
                <a:solidFill>
                  <a:sysClr val="windowText" lastClr="000000"/>
                </a:solidFill>
              </a:rPr>
              <a:t>回答</a:t>
            </a:r>
          </a:p>
        </p:txBody>
      </p:sp>
      <p:sp>
        <p:nvSpPr>
          <p:cNvPr id="51" name="右矢印 50"/>
          <p:cNvSpPr/>
          <p:nvPr/>
        </p:nvSpPr>
        <p:spPr>
          <a:xfrm rot="10800000">
            <a:off x="6527833" y="4228720"/>
            <a:ext cx="627352" cy="621437"/>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p>
        </p:txBody>
      </p:sp>
      <p:pic>
        <p:nvPicPr>
          <p:cNvPr id="52" name="図 51"/>
          <p:cNvPicPr>
            <a:picLocks noChangeAspect="1"/>
          </p:cNvPicPr>
          <p:nvPr/>
        </p:nvPicPr>
        <p:blipFill rotWithShape="1">
          <a:blip r:embed="rId2">
            <a:extLst>
              <a:ext uri="{28A0092B-C50C-407E-A947-70E740481C1C}">
                <a14:useLocalDpi xmlns:a14="http://schemas.microsoft.com/office/drawing/2010/main" val="0"/>
              </a:ext>
            </a:extLst>
          </a:blip>
          <a:srcRect l="29884" r="29666"/>
          <a:stretch/>
        </p:blipFill>
        <p:spPr>
          <a:xfrm>
            <a:off x="7837002" y="3357551"/>
            <a:ext cx="1553513" cy="2951372"/>
          </a:xfrm>
          <a:prstGeom prst="rect">
            <a:avLst/>
          </a:prstGeom>
        </p:spPr>
      </p:pic>
      <p:pic>
        <p:nvPicPr>
          <p:cNvPr id="53" name="図 5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64195" y="3710096"/>
            <a:ext cx="1284339" cy="2495866"/>
          </a:xfrm>
          <a:prstGeom prst="rect">
            <a:avLst/>
          </a:prstGeom>
        </p:spPr>
      </p:pic>
      <p:sp>
        <p:nvSpPr>
          <p:cNvPr id="19" name="正方形/長方形 18"/>
          <p:cNvSpPr/>
          <p:nvPr/>
        </p:nvSpPr>
        <p:spPr>
          <a:xfrm>
            <a:off x="495300" y="1808532"/>
            <a:ext cx="5914736" cy="4656923"/>
          </a:xfrm>
          <a:prstGeom prst="rect">
            <a:avLst/>
          </a:prstGeom>
          <a:no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4" name="正方形/長方形 53"/>
          <p:cNvSpPr/>
          <p:nvPr/>
        </p:nvSpPr>
        <p:spPr>
          <a:xfrm>
            <a:off x="7328275" y="1808531"/>
            <a:ext cx="2379143" cy="4656923"/>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5" name="テキスト ボックス 54"/>
          <p:cNvSpPr txBox="1"/>
          <p:nvPr/>
        </p:nvSpPr>
        <p:spPr bwMode="auto">
          <a:xfrm>
            <a:off x="3863349" y="2831778"/>
            <a:ext cx="979688" cy="261578"/>
          </a:xfrm>
          <a:prstGeom prst="rect">
            <a:avLst/>
          </a:prstGeom>
          <a:noFill/>
          <a:ln w="9525" algn="ctr">
            <a:noFill/>
            <a:miter lim="800000"/>
            <a:headEnd/>
            <a:tailEnd/>
          </a:ln>
          <a:effectLst/>
        </p:spPr>
        <p:txBody>
          <a:bodyPr wrap="none" lIns="91406" tIns="45704" rIns="91406" bIns="45704" rtlCol="0">
            <a:spAutoFit/>
          </a:bodyPr>
          <a:lstStyle/>
          <a:p>
            <a:pPr algn="ctr"/>
            <a:r>
              <a:rPr kumimoji="1" lang="en-US" altLang="ja-JP" sz="1100" b="1" dirty="0" smtClean="0">
                <a:solidFill>
                  <a:sysClr val="windowText" lastClr="000000"/>
                </a:solidFill>
              </a:rPr>
              <a:t>Sli.do</a:t>
            </a:r>
            <a:r>
              <a:rPr kumimoji="1" lang="ja-JP" altLang="en-US" sz="1100" b="1" dirty="0" smtClean="0">
                <a:solidFill>
                  <a:sysClr val="windowText" lastClr="000000"/>
                </a:solidFill>
              </a:rPr>
              <a:t>を使って</a:t>
            </a:r>
          </a:p>
        </p:txBody>
      </p:sp>
      <p:sp>
        <p:nvSpPr>
          <p:cNvPr id="56" name="テキスト ボックス 55"/>
          <p:cNvSpPr txBox="1"/>
          <p:nvPr/>
        </p:nvSpPr>
        <p:spPr bwMode="auto">
          <a:xfrm>
            <a:off x="7301294" y="2928690"/>
            <a:ext cx="979688" cy="261578"/>
          </a:xfrm>
          <a:prstGeom prst="rect">
            <a:avLst/>
          </a:prstGeom>
          <a:noFill/>
          <a:ln w="9525" algn="ctr">
            <a:noFill/>
            <a:miter lim="800000"/>
            <a:headEnd/>
            <a:tailEnd/>
          </a:ln>
          <a:effectLst/>
        </p:spPr>
        <p:txBody>
          <a:bodyPr wrap="none" lIns="91406" tIns="45704" rIns="91406" bIns="45704" rtlCol="0">
            <a:spAutoFit/>
          </a:bodyPr>
          <a:lstStyle/>
          <a:p>
            <a:pPr algn="ctr"/>
            <a:r>
              <a:rPr kumimoji="1" lang="en-US" altLang="ja-JP" sz="1100" b="1" dirty="0" smtClean="0">
                <a:solidFill>
                  <a:sysClr val="windowText" lastClr="000000"/>
                </a:solidFill>
              </a:rPr>
              <a:t>Sli.do</a:t>
            </a:r>
            <a:r>
              <a:rPr kumimoji="1" lang="ja-JP" altLang="en-US" sz="1100" b="1" dirty="0" smtClean="0">
                <a:solidFill>
                  <a:sysClr val="windowText" lastClr="000000"/>
                </a:solidFill>
              </a:rPr>
              <a:t>を使って</a:t>
            </a:r>
          </a:p>
        </p:txBody>
      </p:sp>
      <p:sp>
        <p:nvSpPr>
          <p:cNvPr id="57" name="テキスト ボックス 56"/>
          <p:cNvSpPr txBox="1"/>
          <p:nvPr/>
        </p:nvSpPr>
        <p:spPr bwMode="auto">
          <a:xfrm>
            <a:off x="2215129" y="3112893"/>
            <a:ext cx="1430973" cy="261578"/>
          </a:xfrm>
          <a:prstGeom prst="rect">
            <a:avLst/>
          </a:prstGeom>
          <a:noFill/>
          <a:ln w="9525" algn="ctr">
            <a:noFill/>
            <a:miter lim="800000"/>
            <a:headEnd/>
            <a:tailEnd/>
          </a:ln>
          <a:effectLst/>
        </p:spPr>
        <p:txBody>
          <a:bodyPr wrap="square" lIns="91406" tIns="45704" rIns="91406" bIns="45704" rtlCol="0">
            <a:spAutoFit/>
          </a:bodyPr>
          <a:lstStyle/>
          <a:p>
            <a:r>
              <a:rPr lang="ja-JP" altLang="en-US" sz="1100" b="1" dirty="0" smtClean="0">
                <a:solidFill>
                  <a:sysClr val="windowText" lastClr="000000"/>
                </a:solidFill>
              </a:rPr>
              <a:t>（</a:t>
            </a:r>
            <a:r>
              <a:rPr lang="en-US" altLang="ja-JP" sz="1100" b="1" dirty="0" err="1" smtClean="0">
                <a:solidFill>
                  <a:sysClr val="windowText" lastClr="000000"/>
                </a:solidFill>
              </a:rPr>
              <a:t>Youtube</a:t>
            </a:r>
            <a:r>
              <a:rPr lang="ja-JP" altLang="en-US" sz="1100" b="1" dirty="0" smtClean="0">
                <a:solidFill>
                  <a:sysClr val="windowText" lastClr="000000"/>
                </a:solidFill>
              </a:rPr>
              <a:t>を想定）</a:t>
            </a:r>
            <a:endParaRPr kumimoji="1" lang="ja-JP" altLang="en-US" sz="1100" b="1" dirty="0" smtClean="0">
              <a:solidFill>
                <a:sysClr val="windowText" lastClr="000000"/>
              </a:solidFill>
            </a:endParaRPr>
          </a:p>
        </p:txBody>
      </p:sp>
    </p:spTree>
    <p:extLst>
      <p:ext uri="{BB962C8B-B14F-4D97-AF65-F5344CB8AC3E}">
        <p14:creationId xmlns:p14="http://schemas.microsoft.com/office/powerpoint/2010/main" val="1555061421"/>
      </p:ext>
    </p:extLst>
  </p:cSld>
  <p:clrMapOvr>
    <a:masterClrMapping/>
  </p:clrMapOvr>
</p:sld>
</file>

<file path=ppt/theme/theme1.xml><?xml version="1.0" encoding="utf-8"?>
<a:theme xmlns:a="http://schemas.openxmlformats.org/drawingml/2006/main" name="CIOマスタ2">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ユーザー定義 1">
      <a:majorFont>
        <a:latin typeface="Calibri"/>
        <a:ea typeface="Meiryo UI"/>
        <a:cs typeface=""/>
      </a:majorFont>
      <a:minorFont>
        <a:latin typeface="Calibri"/>
        <a:ea typeface="Meiryo U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bwMode="auto">
        <a:noFill/>
        <a:ln w="9525" algn="ctr">
          <a:noFill/>
          <a:miter lim="800000"/>
          <a:headEnd/>
          <a:tailEnd/>
        </a:ln>
        <a:effectLst/>
      </a:spPr>
      <a:bodyPr wrap="square" lIns="91406" tIns="45704" rIns="91406" bIns="45704" rtlCol="0">
        <a:spAutoFit/>
      </a:bodyPr>
      <a:lstStyle>
        <a:defPPr algn="l">
          <a:defRPr kumimoji="1" sz="1800" b="1" dirty="0" smtClean="0">
            <a:solidFill>
              <a:sysClr val="windowText" lastClr="000000"/>
            </a:solidFill>
          </a:defRPr>
        </a:defPPr>
      </a:lstStyle>
    </a:txDef>
  </a:objectDefaults>
  <a:extraClrSchemeLst/>
</a:theme>
</file>

<file path=ppt/theme/theme2.xml><?xml version="1.0" encoding="utf-8"?>
<a:theme xmlns:a="http://schemas.openxmlformats.org/drawingml/2006/main" name="1_CIOマスタ2">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ユーザー定義 1">
      <a:majorFont>
        <a:latin typeface="Calibri"/>
        <a:ea typeface="Meiryo UI"/>
        <a:cs typeface=""/>
      </a:majorFont>
      <a:minorFont>
        <a:latin typeface="Calibri"/>
        <a:ea typeface="Meiryo U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bwMode="auto">
        <a:noFill/>
        <a:ln w="9525" algn="ctr">
          <a:noFill/>
          <a:miter lim="800000"/>
          <a:headEnd/>
          <a:tailEnd/>
        </a:ln>
        <a:effectLst/>
      </a:spPr>
      <a:bodyPr wrap="square" lIns="91406" tIns="45704" rIns="91406" bIns="45704" rtlCol="0">
        <a:spAutoFit/>
      </a:bodyPr>
      <a:lstStyle>
        <a:defPPr algn="l">
          <a:defRPr kumimoji="1" sz="1800" b="1" dirty="0" smtClean="0">
            <a:solidFill>
              <a:sysClr val="windowText" lastClr="000000"/>
            </a:solidFill>
          </a:defRPr>
        </a:defPPr>
      </a:lstStyle>
    </a:txDef>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Yu Gothic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Yu Gothic"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1307</Words>
  <Application>Microsoft Office PowerPoint</Application>
  <PresentationFormat>A4 210 x 297 mm</PresentationFormat>
  <Paragraphs>239</Paragraphs>
  <Slides>9</Slides>
  <Notes>5</Notes>
  <HiddenSlides>0</HiddenSlides>
  <MMClips>0</MMClips>
  <ScaleCrop>false</ScaleCrop>
  <HeadingPairs>
    <vt:vector size="6" baseType="variant">
      <vt:variant>
        <vt:lpstr>使用されているフォント</vt:lpstr>
      </vt:variant>
      <vt:variant>
        <vt:i4>13</vt:i4>
      </vt:variant>
      <vt:variant>
        <vt:lpstr>テーマ</vt:lpstr>
      </vt:variant>
      <vt:variant>
        <vt:i4>2</vt:i4>
      </vt:variant>
      <vt:variant>
        <vt:lpstr>スライド タイトル</vt:lpstr>
      </vt:variant>
      <vt:variant>
        <vt:i4>9</vt:i4>
      </vt:variant>
    </vt:vector>
  </HeadingPairs>
  <TitlesOfParts>
    <vt:vector size="24" baseType="lpstr">
      <vt:lpstr>HGPｺﾞｼｯｸM</vt:lpstr>
      <vt:lpstr>HGP創英角ｺﾞｼｯｸUB</vt:lpstr>
      <vt:lpstr>HGS創英角ｺﾞｼｯｸUB</vt:lpstr>
      <vt:lpstr>HG丸ｺﾞｼｯｸM-PRO</vt:lpstr>
      <vt:lpstr>Meiryo UI</vt:lpstr>
      <vt:lpstr>ＭＳ Ｐゴシック</vt:lpstr>
      <vt:lpstr>メイリオ</vt:lpstr>
      <vt:lpstr>Yu Gothic</vt:lpstr>
      <vt:lpstr>Arial</vt:lpstr>
      <vt:lpstr>Calibri</vt:lpstr>
      <vt:lpstr>Century Gothic</vt:lpstr>
      <vt:lpstr>Segoe UI</vt:lpstr>
      <vt:lpstr>Wingdings</vt:lpstr>
      <vt:lpstr>CIOマスタ2</vt:lpstr>
      <vt:lpstr>1_CIOマスタ2</vt:lpstr>
      <vt:lpstr>「自治体ピッチ」について</vt:lpstr>
      <vt:lpstr>自治体Pitch（ピッチ）開催の背景</vt:lpstr>
      <vt:lpstr>自治体Pitch（ピッチ）とは</vt:lpstr>
      <vt:lpstr>自治体Pitch（ピッチ）のプロセス</vt:lpstr>
      <vt:lpstr>第１回　自治体ピッチについて</vt:lpstr>
      <vt:lpstr>（参考）第１部タイムテーブル</vt:lpstr>
      <vt:lpstr>会場図</vt:lpstr>
      <vt:lpstr>ピッチ当日におけるSli.do 利用イメージ</vt:lpstr>
      <vt:lpstr>フィードバック期間におけるSli.do利用イメージ</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2016-10-13T00:16:26Z</dcterms:created>
  <dcterms:modified xsi:type="dcterms:W3CDTF">2019-07-03T08:47:22Z</dcterms:modified>
</cp:coreProperties>
</file>