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removePersonalInfoOnSave="1" saveSubsetFonts="1">
  <p:sldMasterIdLst>
    <p:sldMasterId id="2147483725" r:id="rId1"/>
    <p:sldMasterId id="2147483733" r:id="rId2"/>
  </p:sldMasterIdLst>
  <p:notesMasterIdLst>
    <p:notesMasterId r:id="rId12"/>
  </p:notesMasterIdLst>
  <p:sldIdLst>
    <p:sldId id="467" r:id="rId3"/>
    <p:sldId id="479" r:id="rId4"/>
    <p:sldId id="283" r:id="rId5"/>
    <p:sldId id="460" r:id="rId6"/>
    <p:sldId id="480" r:id="rId7"/>
    <p:sldId id="478" r:id="rId8"/>
    <p:sldId id="484" r:id="rId9"/>
    <p:sldId id="463" r:id="rId10"/>
    <p:sldId id="466" r:id="rId11"/>
  </p:sldIdLst>
  <p:sldSz cx="9144000" cy="6858000" type="screen4x3"/>
  <p:notesSz cx="6807200" cy="9939338"/>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タイトルなしのセクション" id="{1D54F387-4846-4B86-A368-EBB549D05902}">
          <p14:sldIdLst>
            <p14:sldId id="467"/>
            <p14:sldId id="479"/>
            <p14:sldId id="283"/>
            <p14:sldId id="460"/>
            <p14:sldId id="480"/>
            <p14:sldId id="478"/>
            <p14:sldId id="484"/>
            <p14:sldId id="463"/>
            <p14:sldId id="466"/>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E75B6"/>
    <a:srgbClr val="FFFFCC"/>
    <a:srgbClr val="FFF2CC"/>
    <a:srgbClr val="C0504D"/>
    <a:srgbClr val="221815"/>
    <a:srgbClr val="FFC000"/>
    <a:srgbClr val="FF0000"/>
    <a:srgbClr val="2F5597"/>
    <a:srgbClr val="77933C"/>
    <a:srgbClr val="4F81B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スタイルなし、表のグリッド線あり">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BC89EF96-8CEA-46FF-86C4-4CE0E7609802}" styleName="淡色スタイル 3 - アクセント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0551" autoAdjust="0"/>
    <p:restoredTop sz="95662" autoAdjust="0"/>
  </p:normalViewPr>
  <p:slideViewPr>
    <p:cSldViewPr snapToGrid="0">
      <p:cViewPr varScale="1">
        <p:scale>
          <a:sx n="119" d="100"/>
          <a:sy n="119" d="100"/>
        </p:scale>
        <p:origin x="1584" y="1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presProps" Target="presProps.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theme" Target="theme/theme1.xml"/><Relationship Id="rId10" Type="http://schemas.openxmlformats.org/officeDocument/2006/relationships/slide" Target="slides/slide8.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2" y="0"/>
            <a:ext cx="2949787" cy="498693"/>
          </a:xfrm>
          <a:prstGeom prst="rect">
            <a:avLst/>
          </a:prstGeom>
        </p:spPr>
        <p:txBody>
          <a:bodyPr vert="horz" lIns="92236" tIns="46118" rIns="92236" bIns="46118" rtlCol="0"/>
          <a:lstStyle>
            <a:lvl1pPr algn="l">
              <a:defRPr sz="1200"/>
            </a:lvl1pPr>
          </a:lstStyle>
          <a:p>
            <a:endParaRPr kumimoji="1" lang="ja-JP" altLang="en-US"/>
          </a:p>
        </p:txBody>
      </p:sp>
      <p:sp>
        <p:nvSpPr>
          <p:cNvPr id="3" name="日付プレースホルダー 2"/>
          <p:cNvSpPr>
            <a:spLocks noGrp="1"/>
          </p:cNvSpPr>
          <p:nvPr>
            <p:ph type="dt" idx="1"/>
          </p:nvPr>
        </p:nvSpPr>
        <p:spPr>
          <a:xfrm>
            <a:off x="3855838" y="0"/>
            <a:ext cx="2949787" cy="498693"/>
          </a:xfrm>
          <a:prstGeom prst="rect">
            <a:avLst/>
          </a:prstGeom>
        </p:spPr>
        <p:txBody>
          <a:bodyPr vert="horz" lIns="92236" tIns="46118" rIns="92236" bIns="46118" rtlCol="0"/>
          <a:lstStyle>
            <a:lvl1pPr algn="r">
              <a:defRPr sz="1200"/>
            </a:lvl1pPr>
          </a:lstStyle>
          <a:p>
            <a:fld id="{00DB2676-5613-4AE1-92BC-737535D8924A}" type="datetimeFigureOut">
              <a:rPr kumimoji="1" lang="ja-JP" altLang="en-US" smtClean="0"/>
              <a:t>2021/6/15</a:t>
            </a:fld>
            <a:endParaRPr kumimoji="1" lang="ja-JP" altLang="en-US"/>
          </a:p>
        </p:txBody>
      </p:sp>
      <p:sp>
        <p:nvSpPr>
          <p:cNvPr id="4" name="スライド イメージ プレースホルダー 3"/>
          <p:cNvSpPr>
            <a:spLocks noGrp="1" noRot="1" noChangeAspect="1"/>
          </p:cNvSpPr>
          <p:nvPr>
            <p:ph type="sldImg" idx="2"/>
          </p:nvPr>
        </p:nvSpPr>
        <p:spPr>
          <a:xfrm>
            <a:off x="1168400" y="1243013"/>
            <a:ext cx="4470400" cy="3352800"/>
          </a:xfrm>
          <a:prstGeom prst="rect">
            <a:avLst/>
          </a:prstGeom>
          <a:noFill/>
          <a:ln w="12700">
            <a:solidFill>
              <a:prstClr val="black"/>
            </a:solidFill>
          </a:ln>
        </p:spPr>
        <p:txBody>
          <a:bodyPr vert="horz" lIns="92236" tIns="46118" rIns="92236" bIns="46118" rtlCol="0" anchor="ctr"/>
          <a:lstStyle/>
          <a:p>
            <a:endParaRPr lang="ja-JP" altLang="en-US"/>
          </a:p>
        </p:txBody>
      </p:sp>
      <p:sp>
        <p:nvSpPr>
          <p:cNvPr id="5" name="ノート プレースホルダー 4"/>
          <p:cNvSpPr>
            <a:spLocks noGrp="1"/>
          </p:cNvSpPr>
          <p:nvPr>
            <p:ph type="body" sz="quarter" idx="3"/>
          </p:nvPr>
        </p:nvSpPr>
        <p:spPr>
          <a:xfrm>
            <a:off x="680721" y="4783307"/>
            <a:ext cx="5445760" cy="3913615"/>
          </a:xfrm>
          <a:prstGeom prst="rect">
            <a:avLst/>
          </a:prstGeom>
        </p:spPr>
        <p:txBody>
          <a:bodyPr vert="horz" lIns="92236" tIns="46118" rIns="92236" bIns="46118"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2" y="9440648"/>
            <a:ext cx="2949787" cy="498692"/>
          </a:xfrm>
          <a:prstGeom prst="rect">
            <a:avLst/>
          </a:prstGeom>
        </p:spPr>
        <p:txBody>
          <a:bodyPr vert="horz" lIns="92236" tIns="46118" rIns="92236" bIns="46118"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55838" y="9440648"/>
            <a:ext cx="2949787" cy="498692"/>
          </a:xfrm>
          <a:prstGeom prst="rect">
            <a:avLst/>
          </a:prstGeom>
        </p:spPr>
        <p:txBody>
          <a:bodyPr vert="horz" lIns="92236" tIns="46118" rIns="92236" bIns="46118" rtlCol="0" anchor="b"/>
          <a:lstStyle>
            <a:lvl1pPr algn="r">
              <a:defRPr sz="1200"/>
            </a:lvl1pPr>
          </a:lstStyle>
          <a:p>
            <a:fld id="{F102F781-7ACA-43CA-9C8C-2729AE812BE4}" type="slidenum">
              <a:rPr kumimoji="1" lang="ja-JP" altLang="en-US" smtClean="0"/>
              <a:t>‹#›</a:t>
            </a:fld>
            <a:endParaRPr kumimoji="1" lang="ja-JP" altLang="en-US"/>
          </a:p>
        </p:txBody>
      </p:sp>
    </p:spTree>
    <p:extLst>
      <p:ext uri="{BB962C8B-B14F-4D97-AF65-F5344CB8AC3E}">
        <p14:creationId xmlns:p14="http://schemas.microsoft.com/office/powerpoint/2010/main" val="1313235981"/>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4" name="Rectangle 6"/>
          <p:cNvSpPr>
            <a:spLocks noChangeArrowheads="1"/>
          </p:cNvSpPr>
          <p:nvPr userDrawn="1"/>
        </p:nvSpPr>
        <p:spPr bwMode="auto">
          <a:xfrm>
            <a:off x="317989" y="1312863"/>
            <a:ext cx="8508023" cy="2836862"/>
          </a:xfrm>
          <a:prstGeom prst="rect">
            <a:avLst/>
          </a:prstGeom>
          <a:solidFill>
            <a:srgbClr val="000099"/>
          </a:solidFill>
          <a:ln>
            <a:noFill/>
          </a:ln>
          <a:extLst>
            <a:ext uri="{91240B29-F687-4F45-9708-019B960494DF}">
              <a14:hiddenLine xmlns:a14="http://schemas.microsoft.com/office/drawing/2010/main" w="57150">
                <a:solidFill>
                  <a:srgbClr val="000000"/>
                </a:solidFill>
                <a:miter lim="800000"/>
                <a:headEnd/>
                <a:tailEnd/>
              </a14:hiddenLine>
            </a:ext>
          </a:extLst>
        </p:spPr>
        <p:txBody>
          <a:bodyPr lIns="0" tIns="42198" rIns="0" bIns="42198" anchor="ctr"/>
          <a:lstStyle/>
          <a:p>
            <a:pPr algn="ctr" eaLnBrk="0" hangingPunct="0"/>
            <a:endParaRPr lang="ja-JP" altLang="ja-JP" sz="2954">
              <a:solidFill>
                <a:srgbClr val="000000"/>
              </a:solidFill>
              <a:latin typeface="HG丸ｺﾞｼｯｸM-PRO" pitchFamily="50" charset="-128"/>
              <a:ea typeface="HG丸ｺﾞｼｯｸM-PRO" pitchFamily="50" charset="-128"/>
            </a:endParaRPr>
          </a:p>
        </p:txBody>
      </p:sp>
      <p:sp>
        <p:nvSpPr>
          <p:cNvPr id="5" name="AutoShape 8"/>
          <p:cNvSpPr>
            <a:spLocks noChangeArrowheads="1"/>
          </p:cNvSpPr>
          <p:nvPr userDrawn="1"/>
        </p:nvSpPr>
        <p:spPr bwMode="auto">
          <a:xfrm>
            <a:off x="716574" y="1841501"/>
            <a:ext cx="7643446" cy="1781175"/>
          </a:xfrm>
          <a:prstGeom prst="roundRect">
            <a:avLst>
              <a:gd name="adj" fmla="val 50000"/>
            </a:avLst>
          </a:prstGeom>
          <a:solidFill>
            <a:srgbClr val="FFFFFF"/>
          </a:solidFill>
          <a:ln>
            <a:noFill/>
          </a:ln>
        </p:spPr>
        <p:txBody>
          <a:bodyPr lIns="0" tIns="42198" rIns="0" bIns="42198" anchor="ctr"/>
          <a:lstStyle/>
          <a:p>
            <a:pPr algn="ctr" eaLnBrk="0" hangingPunct="0">
              <a:defRPr/>
            </a:pPr>
            <a:endParaRPr lang="ja-JP" altLang="ja-JP" sz="2400" b="0">
              <a:solidFill>
                <a:srgbClr val="000099"/>
              </a:solidFill>
              <a:effectLst>
                <a:outerShdw blurRad="38100" dist="38100" dir="2700000" algn="tl">
                  <a:srgbClr val="C0C0C0"/>
                </a:outerShdw>
              </a:effectLst>
              <a:latin typeface="HGS創英角ｺﾞｼｯｸUB" pitchFamily="50" charset="-128"/>
              <a:ea typeface="HGS創英角ｺﾞｼｯｸUB" pitchFamily="50" charset="-128"/>
            </a:endParaRPr>
          </a:p>
        </p:txBody>
      </p:sp>
      <p:pic>
        <p:nvPicPr>
          <p:cNvPr id="6" name="Picture 7" descr="kantei"/>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252047" y="4221164"/>
            <a:ext cx="3099289" cy="2249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タイトル 1"/>
          <p:cNvSpPr>
            <a:spLocks noGrp="1"/>
          </p:cNvSpPr>
          <p:nvPr>
            <p:ph type="ctrTitle"/>
          </p:nvPr>
        </p:nvSpPr>
        <p:spPr>
          <a:xfrm>
            <a:off x="685800" y="1988841"/>
            <a:ext cx="7772400" cy="1470025"/>
          </a:xfrm>
        </p:spPr>
        <p:txBody>
          <a:bodyPr/>
          <a:lstStyle/>
          <a:p>
            <a:r>
              <a:rPr lang="ja-JP" altLang="en-US"/>
              <a:t>マスター タイトルの書式設定</a:t>
            </a:r>
          </a:p>
        </p:txBody>
      </p:sp>
      <p:sp>
        <p:nvSpPr>
          <p:cNvPr id="3" name="サブタイトル 2"/>
          <p:cNvSpPr>
            <a:spLocks noGrp="1"/>
          </p:cNvSpPr>
          <p:nvPr>
            <p:ph type="subTitle" idx="1"/>
          </p:nvPr>
        </p:nvSpPr>
        <p:spPr>
          <a:xfrm>
            <a:off x="4198112" y="4469606"/>
            <a:ext cx="4627901" cy="1752600"/>
          </a:xfrm>
        </p:spPr>
        <p:txBody>
          <a:bodyPr/>
          <a:lstStyle>
            <a:lvl1pPr marL="0" indent="0" algn="l">
              <a:buNone/>
              <a:defRPr>
                <a:solidFill>
                  <a:schemeClr val="tx1"/>
                </a:solidFill>
              </a:defRPr>
            </a:lvl1pPr>
            <a:lvl2pPr marL="421884" indent="0" algn="ctr">
              <a:buNone/>
              <a:defRPr>
                <a:solidFill>
                  <a:schemeClr val="tx1">
                    <a:tint val="75000"/>
                  </a:schemeClr>
                </a:solidFill>
              </a:defRPr>
            </a:lvl2pPr>
            <a:lvl3pPr marL="843772" indent="0" algn="ctr">
              <a:buNone/>
              <a:defRPr>
                <a:solidFill>
                  <a:schemeClr val="tx1">
                    <a:tint val="75000"/>
                  </a:schemeClr>
                </a:solidFill>
              </a:defRPr>
            </a:lvl3pPr>
            <a:lvl4pPr marL="1265656" indent="0" algn="ctr">
              <a:buNone/>
              <a:defRPr>
                <a:solidFill>
                  <a:schemeClr val="tx1">
                    <a:tint val="75000"/>
                  </a:schemeClr>
                </a:solidFill>
              </a:defRPr>
            </a:lvl4pPr>
            <a:lvl5pPr marL="1687542" indent="0" algn="ctr">
              <a:buNone/>
              <a:defRPr>
                <a:solidFill>
                  <a:schemeClr val="tx1">
                    <a:tint val="75000"/>
                  </a:schemeClr>
                </a:solidFill>
              </a:defRPr>
            </a:lvl5pPr>
            <a:lvl6pPr marL="2109428" indent="0" algn="ctr">
              <a:buNone/>
              <a:defRPr>
                <a:solidFill>
                  <a:schemeClr val="tx1">
                    <a:tint val="75000"/>
                  </a:schemeClr>
                </a:solidFill>
              </a:defRPr>
            </a:lvl6pPr>
            <a:lvl7pPr marL="2531312" indent="0" algn="ctr">
              <a:buNone/>
              <a:defRPr>
                <a:solidFill>
                  <a:schemeClr val="tx1">
                    <a:tint val="75000"/>
                  </a:schemeClr>
                </a:solidFill>
              </a:defRPr>
            </a:lvl7pPr>
            <a:lvl8pPr marL="2953198" indent="0" algn="ctr">
              <a:buNone/>
              <a:defRPr>
                <a:solidFill>
                  <a:schemeClr val="tx1">
                    <a:tint val="75000"/>
                  </a:schemeClr>
                </a:solidFill>
              </a:defRPr>
            </a:lvl8pPr>
            <a:lvl9pPr marL="3375083" indent="0" algn="ctr">
              <a:buNone/>
              <a:defRPr>
                <a:solidFill>
                  <a:schemeClr val="tx1">
                    <a:tint val="75000"/>
                  </a:schemeClr>
                </a:solidFill>
              </a:defRPr>
            </a:lvl9pPr>
          </a:lstStyle>
          <a:p>
            <a:r>
              <a:rPr lang="ja-JP" altLang="en-US"/>
              <a:t>マスター サブタイトルの書式設定</a:t>
            </a:r>
          </a:p>
        </p:txBody>
      </p:sp>
      <p:sp>
        <p:nvSpPr>
          <p:cNvPr id="7" name="日付プレースホルダ 3"/>
          <p:cNvSpPr>
            <a:spLocks noGrp="1"/>
          </p:cNvSpPr>
          <p:nvPr>
            <p:ph type="dt" sz="half" idx="10"/>
          </p:nvPr>
        </p:nvSpPr>
        <p:spPr>
          <a:xfrm>
            <a:off x="2931" y="6578601"/>
            <a:ext cx="2133600" cy="271463"/>
          </a:xfrm>
        </p:spPr>
        <p:txBody>
          <a:bodyPr/>
          <a:lstStyle>
            <a:lvl1pPr>
              <a:defRPr b="1"/>
            </a:lvl1pPr>
          </a:lstStyle>
          <a:p>
            <a:pPr>
              <a:defRPr/>
            </a:pPr>
            <a:endParaRPr lang="ja-JP" altLang="en-US"/>
          </a:p>
        </p:txBody>
      </p:sp>
      <p:sp>
        <p:nvSpPr>
          <p:cNvPr id="8" name="フッター プレースホルダ 4"/>
          <p:cNvSpPr>
            <a:spLocks noGrp="1"/>
          </p:cNvSpPr>
          <p:nvPr>
            <p:ph type="ftr" sz="quarter" idx="11"/>
          </p:nvPr>
        </p:nvSpPr>
        <p:spPr>
          <a:xfrm>
            <a:off x="3124200" y="6578601"/>
            <a:ext cx="2895600" cy="271463"/>
          </a:xfrm>
        </p:spPr>
        <p:txBody>
          <a:bodyPr/>
          <a:lstStyle>
            <a:lvl1pPr>
              <a:defRPr b="1"/>
            </a:lvl1pPr>
          </a:lstStyle>
          <a:p>
            <a:pPr>
              <a:defRPr/>
            </a:pPr>
            <a:endParaRPr lang="ja-JP" altLang="en-US"/>
          </a:p>
        </p:txBody>
      </p:sp>
      <p:sp>
        <p:nvSpPr>
          <p:cNvPr id="9" name="スライド番号プレースホルダ 5"/>
          <p:cNvSpPr>
            <a:spLocks noGrp="1"/>
          </p:cNvSpPr>
          <p:nvPr>
            <p:ph type="sldNum" sz="quarter" idx="12"/>
          </p:nvPr>
        </p:nvSpPr>
        <p:spPr>
          <a:xfrm>
            <a:off x="7007469" y="6578601"/>
            <a:ext cx="2133600" cy="271463"/>
          </a:xfrm>
        </p:spPr>
        <p:txBody>
          <a:bodyPr/>
          <a:lstStyle>
            <a:lvl1pPr>
              <a:defRPr b="1"/>
            </a:lvl1pPr>
          </a:lstStyle>
          <a:p>
            <a:pPr>
              <a:defRPr/>
            </a:pPr>
            <a:fld id="{2D445476-B57F-464F-8319-C26E69740EC0}" type="slidenum">
              <a:rPr lang="ja-JP" altLang="en-US"/>
              <a:pPr>
                <a:defRPr/>
              </a:pPr>
              <a:t>‹#›</a:t>
            </a:fld>
            <a:endParaRPr lang="ja-JP" altLang="en-US"/>
          </a:p>
        </p:txBody>
      </p:sp>
    </p:spTree>
    <p:extLst>
      <p:ext uri="{BB962C8B-B14F-4D97-AF65-F5344CB8AC3E}">
        <p14:creationId xmlns:p14="http://schemas.microsoft.com/office/powerpoint/2010/main" val="44571784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grpSp>
        <p:nvGrpSpPr>
          <p:cNvPr id="4" name="正方形/長方形 5"/>
          <p:cNvGrpSpPr>
            <a:grpSpLocks/>
          </p:cNvGrpSpPr>
          <p:nvPr userDrawn="1"/>
        </p:nvGrpSpPr>
        <p:grpSpPr bwMode="auto">
          <a:xfrm>
            <a:off x="0" y="485775"/>
            <a:ext cx="9144000" cy="177800"/>
            <a:chOff x="-4" y="276"/>
            <a:chExt cx="5764" cy="112"/>
          </a:xfrm>
        </p:grpSpPr>
        <p:pic>
          <p:nvPicPr>
            <p:cNvPr id="5" name="正方形/長方形 5"/>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 y="276"/>
              <a:ext cx="5764" cy="1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6" name="Text Box 22"/>
            <p:cNvSpPr txBox="1">
              <a:spLocks noChangeArrowheads="1"/>
            </p:cNvSpPr>
            <p:nvPr/>
          </p:nvSpPr>
          <p:spPr bwMode="auto">
            <a:xfrm>
              <a:off x="40" y="304"/>
              <a:ext cx="5681" cy="3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lvl1pPr algn="l">
                <a:defRPr kumimoji="1" sz="1400" b="1">
                  <a:solidFill>
                    <a:schemeClr val="tx1"/>
                  </a:solidFill>
                  <a:latin typeface="ＭＳ Ｐゴシック" pitchFamily="50" charset="-128"/>
                  <a:ea typeface="ＭＳ Ｐゴシック" pitchFamily="50" charset="-128"/>
                </a:defRPr>
              </a:lvl1pPr>
              <a:lvl2pPr marL="742950" indent="-285750" algn="l">
                <a:defRPr kumimoji="1" sz="1400" b="1">
                  <a:solidFill>
                    <a:schemeClr val="tx1"/>
                  </a:solidFill>
                  <a:latin typeface="ＭＳ Ｐゴシック" pitchFamily="50" charset="-128"/>
                  <a:ea typeface="ＭＳ Ｐゴシック" pitchFamily="50" charset="-128"/>
                </a:defRPr>
              </a:lvl2pPr>
              <a:lvl3pPr marL="1143000" indent="-228600" algn="l">
                <a:defRPr kumimoji="1" sz="1400" b="1">
                  <a:solidFill>
                    <a:schemeClr val="tx1"/>
                  </a:solidFill>
                  <a:latin typeface="ＭＳ Ｐゴシック" pitchFamily="50" charset="-128"/>
                  <a:ea typeface="ＭＳ Ｐゴシック" pitchFamily="50" charset="-128"/>
                </a:defRPr>
              </a:lvl3pPr>
              <a:lvl4pPr marL="1600200" indent="-228600" algn="l">
                <a:defRPr kumimoji="1" sz="1400" b="1">
                  <a:solidFill>
                    <a:schemeClr val="tx1"/>
                  </a:solidFill>
                  <a:latin typeface="ＭＳ Ｐゴシック" pitchFamily="50" charset="-128"/>
                  <a:ea typeface="ＭＳ Ｐゴシック" pitchFamily="50" charset="-128"/>
                </a:defRPr>
              </a:lvl4pPr>
              <a:lvl5pPr marL="2057400" indent="-228600" algn="l">
                <a:defRPr kumimoji="1" sz="1400" b="1">
                  <a:solidFill>
                    <a:schemeClr val="tx1"/>
                  </a:solidFill>
                  <a:latin typeface="ＭＳ Ｐゴシック" pitchFamily="50" charset="-128"/>
                  <a:ea typeface="ＭＳ Ｐゴシック" pitchFamily="50" charset="-128"/>
                </a:defRPr>
              </a:lvl5pPr>
              <a:lvl6pPr marL="2514600" indent="-228600" fontAlgn="base">
                <a:spcBef>
                  <a:spcPct val="0"/>
                </a:spcBef>
                <a:spcAft>
                  <a:spcPct val="0"/>
                </a:spcAft>
                <a:defRPr kumimoji="1" sz="1400" b="1">
                  <a:solidFill>
                    <a:schemeClr val="tx1"/>
                  </a:solidFill>
                  <a:latin typeface="ＭＳ Ｐゴシック" pitchFamily="50" charset="-128"/>
                  <a:ea typeface="ＭＳ Ｐゴシック" pitchFamily="50" charset="-128"/>
                </a:defRPr>
              </a:lvl6pPr>
              <a:lvl7pPr marL="2971800" indent="-228600" fontAlgn="base">
                <a:spcBef>
                  <a:spcPct val="0"/>
                </a:spcBef>
                <a:spcAft>
                  <a:spcPct val="0"/>
                </a:spcAft>
                <a:defRPr kumimoji="1" sz="1400" b="1">
                  <a:solidFill>
                    <a:schemeClr val="tx1"/>
                  </a:solidFill>
                  <a:latin typeface="ＭＳ Ｐゴシック" pitchFamily="50" charset="-128"/>
                  <a:ea typeface="ＭＳ Ｐゴシック" pitchFamily="50" charset="-128"/>
                </a:defRPr>
              </a:lvl7pPr>
              <a:lvl8pPr marL="3429000" indent="-228600" fontAlgn="base">
                <a:spcBef>
                  <a:spcPct val="0"/>
                </a:spcBef>
                <a:spcAft>
                  <a:spcPct val="0"/>
                </a:spcAft>
                <a:defRPr kumimoji="1" sz="1400" b="1">
                  <a:solidFill>
                    <a:schemeClr val="tx1"/>
                  </a:solidFill>
                  <a:latin typeface="ＭＳ Ｐゴシック" pitchFamily="50" charset="-128"/>
                  <a:ea typeface="ＭＳ Ｐゴシック" pitchFamily="50" charset="-128"/>
                </a:defRPr>
              </a:lvl8pPr>
              <a:lvl9pPr marL="3886200" indent="-228600" fontAlgn="base">
                <a:spcBef>
                  <a:spcPct val="0"/>
                </a:spcBef>
                <a:spcAft>
                  <a:spcPct val="0"/>
                </a:spcAft>
                <a:defRPr kumimoji="1" sz="1400" b="1">
                  <a:solidFill>
                    <a:schemeClr val="tx1"/>
                  </a:solidFill>
                  <a:latin typeface="ＭＳ Ｐゴシック" pitchFamily="50" charset="-128"/>
                  <a:ea typeface="ＭＳ Ｐゴシック" pitchFamily="50" charset="-128"/>
                </a:defRPr>
              </a:lvl9pPr>
            </a:lstStyle>
            <a:p>
              <a:pPr algn="ctr">
                <a:defRPr/>
              </a:pPr>
              <a:endParaRPr lang="ja-JP" altLang="en-US" sz="1939" b="0">
                <a:solidFill>
                  <a:srgbClr val="000000"/>
                </a:solidFill>
                <a:effectLst>
                  <a:outerShdw blurRad="38100" dist="38100" dir="2700000" algn="tl">
                    <a:srgbClr val="C0C0C0"/>
                  </a:outerShdw>
                </a:effectLst>
                <a:latin typeface="Arial" pitchFamily="34" charset="0"/>
                <a:ea typeface="HGP創英角ｺﾞｼｯｸUB" pitchFamily="50" charset="-128"/>
              </a:endParaRPr>
            </a:p>
          </p:txBody>
        </p:sp>
      </p:grpSp>
      <p:sp>
        <p:nvSpPr>
          <p:cNvPr id="2" name="タイトル 1"/>
          <p:cNvSpPr>
            <a:spLocks noGrp="1"/>
          </p:cNvSpPr>
          <p:nvPr>
            <p:ph type="title"/>
          </p:nvPr>
        </p:nvSpPr>
        <p:spPr>
          <a:xfrm>
            <a:off x="457200" y="-9255"/>
            <a:ext cx="8229600" cy="565674"/>
          </a:xfrm>
        </p:spPr>
        <p:txBody>
          <a:bodyPr/>
          <a:lstStyle>
            <a:lvl1pPr>
              <a:defRPr sz="2954"/>
            </a:lvl1pPr>
          </a:lstStyle>
          <a:p>
            <a:r>
              <a:rPr lang="ja-JP" altLang="en-US"/>
              <a:t>マスター タイトルの書式設定</a:t>
            </a:r>
          </a:p>
        </p:txBody>
      </p:sp>
      <p:sp>
        <p:nvSpPr>
          <p:cNvPr id="3" name="コンテンツ プレースホルダ 2"/>
          <p:cNvSpPr>
            <a:spLocks noGrp="1"/>
          </p:cNvSpPr>
          <p:nvPr>
            <p:ph idx="1"/>
          </p:nvPr>
        </p:nvSpPr>
        <p:spPr>
          <a:xfrm>
            <a:off x="457200" y="638691"/>
            <a:ext cx="8229600" cy="4525963"/>
          </a:xfrm>
        </p:spPr>
        <p:txBody>
          <a:bodyPr/>
          <a:lstStyle>
            <a:lvl1pPr>
              <a:defRPr sz="2215"/>
            </a:lvl1pPr>
            <a:lvl2pPr>
              <a:defRPr sz="1846"/>
            </a:lvl2pPr>
            <a:lvl3pPr>
              <a:defRPr sz="1662"/>
            </a:lvl3pPr>
            <a:lvl4pPr>
              <a:defRPr sz="1477"/>
            </a:lvl4pPr>
            <a:lvl5pPr>
              <a:defRPr sz="1477"/>
            </a:lvl5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7" name="日付プレースホルダ 3"/>
          <p:cNvSpPr>
            <a:spLocks noGrp="1"/>
          </p:cNvSpPr>
          <p:nvPr>
            <p:ph type="dt" sz="half" idx="10"/>
          </p:nvPr>
        </p:nvSpPr>
        <p:spPr/>
        <p:txBody>
          <a:bodyPr/>
          <a:lstStyle>
            <a:lvl1pPr>
              <a:defRPr b="1"/>
            </a:lvl1pPr>
          </a:lstStyle>
          <a:p>
            <a:pPr>
              <a:defRPr/>
            </a:pPr>
            <a:endParaRPr lang="ja-JP" altLang="en-US"/>
          </a:p>
        </p:txBody>
      </p:sp>
      <p:sp>
        <p:nvSpPr>
          <p:cNvPr id="8" name="フッター プレースホルダ 4"/>
          <p:cNvSpPr>
            <a:spLocks noGrp="1"/>
          </p:cNvSpPr>
          <p:nvPr>
            <p:ph type="ftr" sz="quarter" idx="11"/>
          </p:nvPr>
        </p:nvSpPr>
        <p:spPr/>
        <p:txBody>
          <a:bodyPr/>
          <a:lstStyle>
            <a:lvl1pPr>
              <a:defRPr b="1"/>
            </a:lvl1pPr>
          </a:lstStyle>
          <a:p>
            <a:pPr>
              <a:defRPr/>
            </a:pPr>
            <a:endParaRPr lang="ja-JP" altLang="en-US"/>
          </a:p>
        </p:txBody>
      </p:sp>
      <p:sp>
        <p:nvSpPr>
          <p:cNvPr id="9" name="スライド番号プレースホルダ 5"/>
          <p:cNvSpPr>
            <a:spLocks noGrp="1"/>
          </p:cNvSpPr>
          <p:nvPr>
            <p:ph type="sldNum" sz="quarter" idx="12"/>
          </p:nvPr>
        </p:nvSpPr>
        <p:spPr/>
        <p:txBody>
          <a:bodyPr/>
          <a:lstStyle>
            <a:lvl1pPr>
              <a:defRPr b="1"/>
            </a:lvl1pPr>
          </a:lstStyle>
          <a:p>
            <a:pPr>
              <a:defRPr/>
            </a:pPr>
            <a:fld id="{10AC68E9-93AC-4EE7-A0E0-E98C161A901A}" type="slidenum">
              <a:rPr lang="ja-JP" altLang="en-US"/>
              <a:pPr>
                <a:defRPr/>
              </a:pPr>
              <a:t>‹#›</a:t>
            </a:fld>
            <a:endParaRPr lang="ja-JP" altLang="en-US"/>
          </a:p>
        </p:txBody>
      </p:sp>
    </p:spTree>
    <p:extLst>
      <p:ext uri="{BB962C8B-B14F-4D97-AF65-F5344CB8AC3E}">
        <p14:creationId xmlns:p14="http://schemas.microsoft.com/office/powerpoint/2010/main" val="365420577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grpSp>
        <p:nvGrpSpPr>
          <p:cNvPr id="4" name="正方形/長方形 5"/>
          <p:cNvGrpSpPr>
            <a:grpSpLocks/>
          </p:cNvGrpSpPr>
          <p:nvPr userDrawn="1"/>
        </p:nvGrpSpPr>
        <p:grpSpPr bwMode="auto">
          <a:xfrm>
            <a:off x="0" y="5094288"/>
            <a:ext cx="9144000" cy="177800"/>
            <a:chOff x="-4" y="276"/>
            <a:chExt cx="5764" cy="112"/>
          </a:xfrm>
        </p:grpSpPr>
        <p:pic>
          <p:nvPicPr>
            <p:cNvPr id="5" name="正方形/長方形 5"/>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 y="276"/>
              <a:ext cx="5764" cy="1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6" name="Text Box 22"/>
            <p:cNvSpPr txBox="1">
              <a:spLocks noChangeArrowheads="1"/>
            </p:cNvSpPr>
            <p:nvPr/>
          </p:nvSpPr>
          <p:spPr bwMode="auto">
            <a:xfrm>
              <a:off x="40" y="304"/>
              <a:ext cx="5681" cy="3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lvl1pPr algn="l">
                <a:defRPr kumimoji="1" sz="1400" b="1">
                  <a:solidFill>
                    <a:schemeClr val="tx1"/>
                  </a:solidFill>
                  <a:latin typeface="ＭＳ Ｐゴシック" pitchFamily="50" charset="-128"/>
                  <a:ea typeface="ＭＳ Ｐゴシック" pitchFamily="50" charset="-128"/>
                </a:defRPr>
              </a:lvl1pPr>
              <a:lvl2pPr marL="742950" indent="-285750" algn="l">
                <a:defRPr kumimoji="1" sz="1400" b="1">
                  <a:solidFill>
                    <a:schemeClr val="tx1"/>
                  </a:solidFill>
                  <a:latin typeface="ＭＳ Ｐゴシック" pitchFamily="50" charset="-128"/>
                  <a:ea typeface="ＭＳ Ｐゴシック" pitchFamily="50" charset="-128"/>
                </a:defRPr>
              </a:lvl2pPr>
              <a:lvl3pPr marL="1143000" indent="-228600" algn="l">
                <a:defRPr kumimoji="1" sz="1400" b="1">
                  <a:solidFill>
                    <a:schemeClr val="tx1"/>
                  </a:solidFill>
                  <a:latin typeface="ＭＳ Ｐゴシック" pitchFamily="50" charset="-128"/>
                  <a:ea typeface="ＭＳ Ｐゴシック" pitchFamily="50" charset="-128"/>
                </a:defRPr>
              </a:lvl3pPr>
              <a:lvl4pPr marL="1600200" indent="-228600" algn="l">
                <a:defRPr kumimoji="1" sz="1400" b="1">
                  <a:solidFill>
                    <a:schemeClr val="tx1"/>
                  </a:solidFill>
                  <a:latin typeface="ＭＳ Ｐゴシック" pitchFamily="50" charset="-128"/>
                  <a:ea typeface="ＭＳ Ｐゴシック" pitchFamily="50" charset="-128"/>
                </a:defRPr>
              </a:lvl4pPr>
              <a:lvl5pPr marL="2057400" indent="-228600" algn="l">
                <a:defRPr kumimoji="1" sz="1400" b="1">
                  <a:solidFill>
                    <a:schemeClr val="tx1"/>
                  </a:solidFill>
                  <a:latin typeface="ＭＳ Ｐゴシック" pitchFamily="50" charset="-128"/>
                  <a:ea typeface="ＭＳ Ｐゴシック" pitchFamily="50" charset="-128"/>
                </a:defRPr>
              </a:lvl5pPr>
              <a:lvl6pPr marL="2514600" indent="-228600" fontAlgn="base">
                <a:spcBef>
                  <a:spcPct val="0"/>
                </a:spcBef>
                <a:spcAft>
                  <a:spcPct val="0"/>
                </a:spcAft>
                <a:defRPr kumimoji="1" sz="1400" b="1">
                  <a:solidFill>
                    <a:schemeClr val="tx1"/>
                  </a:solidFill>
                  <a:latin typeface="ＭＳ Ｐゴシック" pitchFamily="50" charset="-128"/>
                  <a:ea typeface="ＭＳ Ｐゴシック" pitchFamily="50" charset="-128"/>
                </a:defRPr>
              </a:lvl6pPr>
              <a:lvl7pPr marL="2971800" indent="-228600" fontAlgn="base">
                <a:spcBef>
                  <a:spcPct val="0"/>
                </a:spcBef>
                <a:spcAft>
                  <a:spcPct val="0"/>
                </a:spcAft>
                <a:defRPr kumimoji="1" sz="1400" b="1">
                  <a:solidFill>
                    <a:schemeClr val="tx1"/>
                  </a:solidFill>
                  <a:latin typeface="ＭＳ Ｐゴシック" pitchFamily="50" charset="-128"/>
                  <a:ea typeface="ＭＳ Ｐゴシック" pitchFamily="50" charset="-128"/>
                </a:defRPr>
              </a:lvl7pPr>
              <a:lvl8pPr marL="3429000" indent="-228600" fontAlgn="base">
                <a:spcBef>
                  <a:spcPct val="0"/>
                </a:spcBef>
                <a:spcAft>
                  <a:spcPct val="0"/>
                </a:spcAft>
                <a:defRPr kumimoji="1" sz="1400" b="1">
                  <a:solidFill>
                    <a:schemeClr val="tx1"/>
                  </a:solidFill>
                  <a:latin typeface="ＭＳ Ｐゴシック" pitchFamily="50" charset="-128"/>
                  <a:ea typeface="ＭＳ Ｐゴシック" pitchFamily="50" charset="-128"/>
                </a:defRPr>
              </a:lvl8pPr>
              <a:lvl9pPr marL="3886200" indent="-228600" fontAlgn="base">
                <a:spcBef>
                  <a:spcPct val="0"/>
                </a:spcBef>
                <a:spcAft>
                  <a:spcPct val="0"/>
                </a:spcAft>
                <a:defRPr kumimoji="1" sz="1400" b="1">
                  <a:solidFill>
                    <a:schemeClr val="tx1"/>
                  </a:solidFill>
                  <a:latin typeface="ＭＳ Ｐゴシック" pitchFamily="50" charset="-128"/>
                  <a:ea typeface="ＭＳ Ｐゴシック" pitchFamily="50" charset="-128"/>
                </a:defRPr>
              </a:lvl9pPr>
            </a:lstStyle>
            <a:p>
              <a:pPr algn="ctr">
                <a:defRPr/>
              </a:pPr>
              <a:endParaRPr lang="ja-JP" altLang="en-US" sz="1939" b="0">
                <a:solidFill>
                  <a:srgbClr val="000000"/>
                </a:solidFill>
                <a:effectLst>
                  <a:outerShdw blurRad="38100" dist="38100" dir="2700000" algn="tl">
                    <a:srgbClr val="C0C0C0"/>
                  </a:outerShdw>
                </a:effectLst>
                <a:latin typeface="Arial" pitchFamily="34" charset="0"/>
                <a:ea typeface="HGP創英角ｺﾞｼｯｸUB" pitchFamily="50" charset="-128"/>
              </a:endParaRPr>
            </a:p>
          </p:txBody>
        </p:sp>
      </p:grpSp>
      <p:sp>
        <p:nvSpPr>
          <p:cNvPr id="2" name="タイトル 1"/>
          <p:cNvSpPr>
            <a:spLocks noGrp="1"/>
          </p:cNvSpPr>
          <p:nvPr>
            <p:ph type="title"/>
          </p:nvPr>
        </p:nvSpPr>
        <p:spPr>
          <a:xfrm>
            <a:off x="722313" y="4406913"/>
            <a:ext cx="7772400" cy="687273"/>
          </a:xfrm>
        </p:spPr>
        <p:txBody>
          <a:bodyPr anchor="t"/>
          <a:lstStyle>
            <a:lvl1pPr algn="l">
              <a:defRPr sz="3692" b="1" cap="all"/>
            </a:lvl1pPr>
          </a:lstStyle>
          <a:p>
            <a:r>
              <a:rPr lang="ja-JP" altLang="en-US"/>
              <a:t>マスター タイトルの書式設定</a:t>
            </a:r>
          </a:p>
        </p:txBody>
      </p:sp>
      <p:sp>
        <p:nvSpPr>
          <p:cNvPr id="3" name="テキスト プレースホルダ 2"/>
          <p:cNvSpPr>
            <a:spLocks noGrp="1"/>
          </p:cNvSpPr>
          <p:nvPr>
            <p:ph type="body" idx="1"/>
          </p:nvPr>
        </p:nvSpPr>
        <p:spPr>
          <a:xfrm>
            <a:off x="1207011" y="5271985"/>
            <a:ext cx="7287702" cy="707870"/>
          </a:xfrm>
        </p:spPr>
        <p:txBody>
          <a:bodyPr/>
          <a:lstStyle>
            <a:lvl1pPr marL="0" indent="0">
              <a:buNone/>
              <a:defRPr sz="1846">
                <a:solidFill>
                  <a:schemeClr val="tx1">
                    <a:tint val="75000"/>
                  </a:schemeClr>
                </a:solidFill>
              </a:defRPr>
            </a:lvl1pPr>
            <a:lvl2pPr marL="421884" indent="0">
              <a:buNone/>
              <a:defRPr sz="1662">
                <a:solidFill>
                  <a:schemeClr val="tx1">
                    <a:tint val="75000"/>
                  </a:schemeClr>
                </a:solidFill>
              </a:defRPr>
            </a:lvl2pPr>
            <a:lvl3pPr marL="843772" indent="0">
              <a:buNone/>
              <a:defRPr sz="1477">
                <a:solidFill>
                  <a:schemeClr val="tx1">
                    <a:tint val="75000"/>
                  </a:schemeClr>
                </a:solidFill>
              </a:defRPr>
            </a:lvl3pPr>
            <a:lvl4pPr marL="1265656" indent="0">
              <a:buNone/>
              <a:defRPr sz="1292">
                <a:solidFill>
                  <a:schemeClr val="tx1">
                    <a:tint val="75000"/>
                  </a:schemeClr>
                </a:solidFill>
              </a:defRPr>
            </a:lvl4pPr>
            <a:lvl5pPr marL="1687542" indent="0">
              <a:buNone/>
              <a:defRPr sz="1292">
                <a:solidFill>
                  <a:schemeClr val="tx1">
                    <a:tint val="75000"/>
                  </a:schemeClr>
                </a:solidFill>
              </a:defRPr>
            </a:lvl5pPr>
            <a:lvl6pPr marL="2109428" indent="0">
              <a:buNone/>
              <a:defRPr sz="1292">
                <a:solidFill>
                  <a:schemeClr val="tx1">
                    <a:tint val="75000"/>
                  </a:schemeClr>
                </a:solidFill>
              </a:defRPr>
            </a:lvl6pPr>
            <a:lvl7pPr marL="2531312" indent="0">
              <a:buNone/>
              <a:defRPr sz="1292">
                <a:solidFill>
                  <a:schemeClr val="tx1">
                    <a:tint val="75000"/>
                  </a:schemeClr>
                </a:solidFill>
              </a:defRPr>
            </a:lvl7pPr>
            <a:lvl8pPr marL="2953198" indent="0">
              <a:buNone/>
              <a:defRPr sz="1292">
                <a:solidFill>
                  <a:schemeClr val="tx1">
                    <a:tint val="75000"/>
                  </a:schemeClr>
                </a:solidFill>
              </a:defRPr>
            </a:lvl8pPr>
            <a:lvl9pPr marL="3375083" indent="0">
              <a:buNone/>
              <a:defRPr sz="1292">
                <a:solidFill>
                  <a:schemeClr val="tx1">
                    <a:tint val="75000"/>
                  </a:schemeClr>
                </a:solidFill>
              </a:defRPr>
            </a:lvl9pPr>
          </a:lstStyle>
          <a:p>
            <a:pPr lvl="0"/>
            <a:r>
              <a:rPr lang="ja-JP" altLang="en-US"/>
              <a:t>マスター テキストの書式設定</a:t>
            </a:r>
          </a:p>
        </p:txBody>
      </p:sp>
      <p:sp>
        <p:nvSpPr>
          <p:cNvPr id="7" name="日付プレースホルダ 3"/>
          <p:cNvSpPr>
            <a:spLocks noGrp="1"/>
          </p:cNvSpPr>
          <p:nvPr>
            <p:ph type="dt" sz="half" idx="10"/>
          </p:nvPr>
        </p:nvSpPr>
        <p:spPr/>
        <p:txBody>
          <a:bodyPr/>
          <a:lstStyle>
            <a:lvl1pPr>
              <a:defRPr b="1"/>
            </a:lvl1pPr>
          </a:lstStyle>
          <a:p>
            <a:pPr>
              <a:defRPr/>
            </a:pPr>
            <a:endParaRPr lang="ja-JP" altLang="en-US"/>
          </a:p>
        </p:txBody>
      </p:sp>
      <p:sp>
        <p:nvSpPr>
          <p:cNvPr id="8" name="フッター プレースホルダ 4"/>
          <p:cNvSpPr>
            <a:spLocks noGrp="1"/>
          </p:cNvSpPr>
          <p:nvPr>
            <p:ph type="ftr" sz="quarter" idx="11"/>
          </p:nvPr>
        </p:nvSpPr>
        <p:spPr/>
        <p:txBody>
          <a:bodyPr/>
          <a:lstStyle>
            <a:lvl1pPr>
              <a:defRPr b="1"/>
            </a:lvl1pPr>
          </a:lstStyle>
          <a:p>
            <a:pPr>
              <a:defRPr/>
            </a:pPr>
            <a:endParaRPr lang="ja-JP" altLang="en-US"/>
          </a:p>
        </p:txBody>
      </p:sp>
      <p:sp>
        <p:nvSpPr>
          <p:cNvPr id="9" name="スライド番号プレースホルダ 5"/>
          <p:cNvSpPr>
            <a:spLocks noGrp="1"/>
          </p:cNvSpPr>
          <p:nvPr>
            <p:ph type="sldNum" sz="quarter" idx="12"/>
          </p:nvPr>
        </p:nvSpPr>
        <p:spPr/>
        <p:txBody>
          <a:bodyPr/>
          <a:lstStyle>
            <a:lvl1pPr>
              <a:defRPr b="1"/>
            </a:lvl1pPr>
          </a:lstStyle>
          <a:p>
            <a:pPr>
              <a:defRPr/>
            </a:pPr>
            <a:fld id="{DBE5BC0F-9075-43EC-BDF5-BA527F928988}" type="slidenum">
              <a:rPr lang="ja-JP" altLang="en-US"/>
              <a:pPr>
                <a:defRPr/>
              </a:pPr>
              <a:t>‹#›</a:t>
            </a:fld>
            <a:endParaRPr lang="ja-JP" altLang="en-US"/>
          </a:p>
        </p:txBody>
      </p:sp>
    </p:spTree>
    <p:extLst>
      <p:ext uri="{BB962C8B-B14F-4D97-AF65-F5344CB8AC3E}">
        <p14:creationId xmlns:p14="http://schemas.microsoft.com/office/powerpoint/2010/main" val="377336455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grpSp>
        <p:nvGrpSpPr>
          <p:cNvPr id="5" name="正方形/長方形 5"/>
          <p:cNvGrpSpPr>
            <a:grpSpLocks/>
          </p:cNvGrpSpPr>
          <p:nvPr userDrawn="1"/>
        </p:nvGrpSpPr>
        <p:grpSpPr bwMode="auto">
          <a:xfrm>
            <a:off x="0" y="485775"/>
            <a:ext cx="9144000" cy="177800"/>
            <a:chOff x="-4" y="276"/>
            <a:chExt cx="5764" cy="112"/>
          </a:xfrm>
        </p:grpSpPr>
        <p:pic>
          <p:nvPicPr>
            <p:cNvPr id="6" name="正方形/長方形 5"/>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 y="276"/>
              <a:ext cx="5764" cy="1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7" name="Text Box 22"/>
            <p:cNvSpPr txBox="1">
              <a:spLocks noChangeArrowheads="1"/>
            </p:cNvSpPr>
            <p:nvPr/>
          </p:nvSpPr>
          <p:spPr bwMode="auto">
            <a:xfrm>
              <a:off x="40" y="304"/>
              <a:ext cx="5681" cy="3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lvl1pPr algn="l">
                <a:defRPr kumimoji="1" sz="1400" b="1">
                  <a:solidFill>
                    <a:schemeClr val="tx1"/>
                  </a:solidFill>
                  <a:latin typeface="ＭＳ Ｐゴシック" pitchFamily="50" charset="-128"/>
                  <a:ea typeface="ＭＳ Ｐゴシック" pitchFamily="50" charset="-128"/>
                </a:defRPr>
              </a:lvl1pPr>
              <a:lvl2pPr marL="742950" indent="-285750" algn="l">
                <a:defRPr kumimoji="1" sz="1400" b="1">
                  <a:solidFill>
                    <a:schemeClr val="tx1"/>
                  </a:solidFill>
                  <a:latin typeface="ＭＳ Ｐゴシック" pitchFamily="50" charset="-128"/>
                  <a:ea typeface="ＭＳ Ｐゴシック" pitchFamily="50" charset="-128"/>
                </a:defRPr>
              </a:lvl2pPr>
              <a:lvl3pPr marL="1143000" indent="-228600" algn="l">
                <a:defRPr kumimoji="1" sz="1400" b="1">
                  <a:solidFill>
                    <a:schemeClr val="tx1"/>
                  </a:solidFill>
                  <a:latin typeface="ＭＳ Ｐゴシック" pitchFamily="50" charset="-128"/>
                  <a:ea typeface="ＭＳ Ｐゴシック" pitchFamily="50" charset="-128"/>
                </a:defRPr>
              </a:lvl3pPr>
              <a:lvl4pPr marL="1600200" indent="-228600" algn="l">
                <a:defRPr kumimoji="1" sz="1400" b="1">
                  <a:solidFill>
                    <a:schemeClr val="tx1"/>
                  </a:solidFill>
                  <a:latin typeface="ＭＳ Ｐゴシック" pitchFamily="50" charset="-128"/>
                  <a:ea typeface="ＭＳ Ｐゴシック" pitchFamily="50" charset="-128"/>
                </a:defRPr>
              </a:lvl4pPr>
              <a:lvl5pPr marL="2057400" indent="-228600" algn="l">
                <a:defRPr kumimoji="1" sz="1400" b="1">
                  <a:solidFill>
                    <a:schemeClr val="tx1"/>
                  </a:solidFill>
                  <a:latin typeface="ＭＳ Ｐゴシック" pitchFamily="50" charset="-128"/>
                  <a:ea typeface="ＭＳ Ｐゴシック" pitchFamily="50" charset="-128"/>
                </a:defRPr>
              </a:lvl5pPr>
              <a:lvl6pPr marL="2514600" indent="-228600" fontAlgn="base">
                <a:spcBef>
                  <a:spcPct val="0"/>
                </a:spcBef>
                <a:spcAft>
                  <a:spcPct val="0"/>
                </a:spcAft>
                <a:defRPr kumimoji="1" sz="1400" b="1">
                  <a:solidFill>
                    <a:schemeClr val="tx1"/>
                  </a:solidFill>
                  <a:latin typeface="ＭＳ Ｐゴシック" pitchFamily="50" charset="-128"/>
                  <a:ea typeface="ＭＳ Ｐゴシック" pitchFamily="50" charset="-128"/>
                </a:defRPr>
              </a:lvl6pPr>
              <a:lvl7pPr marL="2971800" indent="-228600" fontAlgn="base">
                <a:spcBef>
                  <a:spcPct val="0"/>
                </a:spcBef>
                <a:spcAft>
                  <a:spcPct val="0"/>
                </a:spcAft>
                <a:defRPr kumimoji="1" sz="1400" b="1">
                  <a:solidFill>
                    <a:schemeClr val="tx1"/>
                  </a:solidFill>
                  <a:latin typeface="ＭＳ Ｐゴシック" pitchFamily="50" charset="-128"/>
                  <a:ea typeface="ＭＳ Ｐゴシック" pitchFamily="50" charset="-128"/>
                </a:defRPr>
              </a:lvl7pPr>
              <a:lvl8pPr marL="3429000" indent="-228600" fontAlgn="base">
                <a:spcBef>
                  <a:spcPct val="0"/>
                </a:spcBef>
                <a:spcAft>
                  <a:spcPct val="0"/>
                </a:spcAft>
                <a:defRPr kumimoji="1" sz="1400" b="1">
                  <a:solidFill>
                    <a:schemeClr val="tx1"/>
                  </a:solidFill>
                  <a:latin typeface="ＭＳ Ｐゴシック" pitchFamily="50" charset="-128"/>
                  <a:ea typeface="ＭＳ Ｐゴシック" pitchFamily="50" charset="-128"/>
                </a:defRPr>
              </a:lvl8pPr>
              <a:lvl9pPr marL="3886200" indent="-228600" fontAlgn="base">
                <a:spcBef>
                  <a:spcPct val="0"/>
                </a:spcBef>
                <a:spcAft>
                  <a:spcPct val="0"/>
                </a:spcAft>
                <a:defRPr kumimoji="1" sz="1400" b="1">
                  <a:solidFill>
                    <a:schemeClr val="tx1"/>
                  </a:solidFill>
                  <a:latin typeface="ＭＳ Ｐゴシック" pitchFamily="50" charset="-128"/>
                  <a:ea typeface="ＭＳ Ｐゴシック" pitchFamily="50" charset="-128"/>
                </a:defRPr>
              </a:lvl9pPr>
            </a:lstStyle>
            <a:p>
              <a:pPr algn="ctr">
                <a:defRPr/>
              </a:pPr>
              <a:endParaRPr lang="ja-JP" altLang="en-US" sz="1939" b="0">
                <a:solidFill>
                  <a:srgbClr val="000000"/>
                </a:solidFill>
                <a:effectLst>
                  <a:outerShdw blurRad="38100" dist="38100" dir="2700000" algn="tl">
                    <a:srgbClr val="C0C0C0"/>
                  </a:outerShdw>
                </a:effectLst>
                <a:latin typeface="Arial" pitchFamily="34" charset="0"/>
                <a:ea typeface="HGP創英角ｺﾞｼｯｸUB" pitchFamily="50" charset="-128"/>
              </a:endParaRPr>
            </a:p>
          </p:txBody>
        </p:sp>
      </p:grpSp>
      <p:sp>
        <p:nvSpPr>
          <p:cNvPr id="2" name="タイトル 1"/>
          <p:cNvSpPr>
            <a:spLocks noGrp="1"/>
          </p:cNvSpPr>
          <p:nvPr>
            <p:ph type="title"/>
          </p:nvPr>
        </p:nvSpPr>
        <p:spPr>
          <a:xfrm>
            <a:off x="457200" y="8620"/>
            <a:ext cx="8229600" cy="521605"/>
          </a:xfrm>
        </p:spPr>
        <p:txBody>
          <a:bodyPr/>
          <a:lstStyle>
            <a:lvl1pPr>
              <a:defRPr sz="2954"/>
            </a:lvl1pPr>
          </a:lstStyle>
          <a:p>
            <a:r>
              <a:rPr lang="ja-JP" altLang="en-US"/>
              <a:t>マスター タイトルの書式設定</a:t>
            </a:r>
          </a:p>
        </p:txBody>
      </p:sp>
      <p:sp>
        <p:nvSpPr>
          <p:cNvPr id="3" name="コンテンツ プレースホルダ 2"/>
          <p:cNvSpPr>
            <a:spLocks noGrp="1"/>
          </p:cNvSpPr>
          <p:nvPr>
            <p:ph sz="half" idx="1"/>
          </p:nvPr>
        </p:nvSpPr>
        <p:spPr>
          <a:xfrm>
            <a:off x="293064" y="613228"/>
            <a:ext cx="4285823" cy="4525963"/>
          </a:xfrm>
        </p:spPr>
        <p:txBody>
          <a:bodyPr/>
          <a:lstStyle>
            <a:lvl1pPr>
              <a:defRPr sz="2215"/>
            </a:lvl1pPr>
            <a:lvl2pPr>
              <a:defRPr sz="1846"/>
            </a:lvl2pPr>
            <a:lvl3pPr>
              <a:defRPr sz="1662"/>
            </a:lvl3pPr>
            <a:lvl4pPr>
              <a:defRPr sz="1477"/>
            </a:lvl4pPr>
            <a:lvl5pPr>
              <a:defRPr sz="1477"/>
            </a:lvl5pPr>
            <a:lvl6pPr>
              <a:defRPr sz="1662"/>
            </a:lvl6pPr>
            <a:lvl7pPr>
              <a:defRPr sz="1662"/>
            </a:lvl7pPr>
            <a:lvl8pPr>
              <a:defRPr sz="1662"/>
            </a:lvl8pPr>
            <a:lvl9pPr>
              <a:defRPr sz="1662"/>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コンテンツ プレースホルダ 3"/>
          <p:cNvSpPr>
            <a:spLocks noGrp="1"/>
          </p:cNvSpPr>
          <p:nvPr>
            <p:ph sz="half" idx="2"/>
          </p:nvPr>
        </p:nvSpPr>
        <p:spPr>
          <a:xfrm>
            <a:off x="4648200" y="613228"/>
            <a:ext cx="4285823" cy="4525963"/>
          </a:xfrm>
        </p:spPr>
        <p:txBody>
          <a:bodyPr/>
          <a:lstStyle>
            <a:lvl1pPr>
              <a:defRPr sz="2215"/>
            </a:lvl1pPr>
            <a:lvl2pPr>
              <a:defRPr sz="1846"/>
            </a:lvl2pPr>
            <a:lvl3pPr>
              <a:defRPr sz="1662"/>
            </a:lvl3pPr>
            <a:lvl4pPr>
              <a:defRPr sz="1477"/>
            </a:lvl4pPr>
            <a:lvl5pPr>
              <a:defRPr sz="1477"/>
            </a:lvl5pPr>
            <a:lvl6pPr>
              <a:defRPr sz="1662"/>
            </a:lvl6pPr>
            <a:lvl7pPr>
              <a:defRPr sz="1662"/>
            </a:lvl7pPr>
            <a:lvl8pPr>
              <a:defRPr sz="1662"/>
            </a:lvl8pPr>
            <a:lvl9pPr>
              <a:defRPr sz="1662"/>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8" name="日付プレースホルダ 3"/>
          <p:cNvSpPr>
            <a:spLocks noGrp="1"/>
          </p:cNvSpPr>
          <p:nvPr>
            <p:ph type="dt" sz="half" idx="10"/>
          </p:nvPr>
        </p:nvSpPr>
        <p:spPr/>
        <p:txBody>
          <a:bodyPr/>
          <a:lstStyle>
            <a:lvl1pPr>
              <a:defRPr b="1"/>
            </a:lvl1pPr>
          </a:lstStyle>
          <a:p>
            <a:pPr>
              <a:defRPr/>
            </a:pPr>
            <a:endParaRPr lang="ja-JP" altLang="en-US"/>
          </a:p>
        </p:txBody>
      </p:sp>
      <p:sp>
        <p:nvSpPr>
          <p:cNvPr id="9" name="フッター プレースホルダ 4"/>
          <p:cNvSpPr>
            <a:spLocks noGrp="1"/>
          </p:cNvSpPr>
          <p:nvPr>
            <p:ph type="ftr" sz="quarter" idx="11"/>
          </p:nvPr>
        </p:nvSpPr>
        <p:spPr/>
        <p:txBody>
          <a:bodyPr/>
          <a:lstStyle>
            <a:lvl1pPr>
              <a:defRPr b="1"/>
            </a:lvl1pPr>
          </a:lstStyle>
          <a:p>
            <a:pPr>
              <a:defRPr/>
            </a:pPr>
            <a:endParaRPr lang="ja-JP" altLang="en-US"/>
          </a:p>
        </p:txBody>
      </p:sp>
      <p:sp>
        <p:nvSpPr>
          <p:cNvPr id="10" name="スライド番号プレースホルダ 5"/>
          <p:cNvSpPr>
            <a:spLocks noGrp="1"/>
          </p:cNvSpPr>
          <p:nvPr>
            <p:ph type="sldNum" sz="quarter" idx="12"/>
          </p:nvPr>
        </p:nvSpPr>
        <p:spPr/>
        <p:txBody>
          <a:bodyPr/>
          <a:lstStyle>
            <a:lvl1pPr>
              <a:defRPr b="1"/>
            </a:lvl1pPr>
          </a:lstStyle>
          <a:p>
            <a:pPr>
              <a:defRPr/>
            </a:pPr>
            <a:fld id="{CAF41D7E-C796-4F52-A3A2-46F66FD8B4E9}" type="slidenum">
              <a:rPr lang="ja-JP" altLang="en-US"/>
              <a:pPr>
                <a:defRPr/>
              </a:pPr>
              <a:t>‹#›</a:t>
            </a:fld>
            <a:endParaRPr lang="ja-JP" altLang="en-US"/>
          </a:p>
        </p:txBody>
      </p:sp>
    </p:spTree>
    <p:extLst>
      <p:ext uri="{BB962C8B-B14F-4D97-AF65-F5344CB8AC3E}">
        <p14:creationId xmlns:p14="http://schemas.microsoft.com/office/powerpoint/2010/main" val="13732544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grpSp>
        <p:nvGrpSpPr>
          <p:cNvPr id="3" name="正方形/長方形 5"/>
          <p:cNvGrpSpPr>
            <a:grpSpLocks/>
          </p:cNvGrpSpPr>
          <p:nvPr userDrawn="1"/>
        </p:nvGrpSpPr>
        <p:grpSpPr bwMode="auto">
          <a:xfrm>
            <a:off x="0" y="485775"/>
            <a:ext cx="9144000" cy="177800"/>
            <a:chOff x="-4" y="276"/>
            <a:chExt cx="5764" cy="112"/>
          </a:xfrm>
        </p:grpSpPr>
        <p:pic>
          <p:nvPicPr>
            <p:cNvPr id="4" name="正方形/長方形 5"/>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 y="276"/>
              <a:ext cx="5764" cy="1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5" name="Text Box 22"/>
            <p:cNvSpPr txBox="1">
              <a:spLocks noChangeArrowheads="1"/>
            </p:cNvSpPr>
            <p:nvPr/>
          </p:nvSpPr>
          <p:spPr bwMode="auto">
            <a:xfrm>
              <a:off x="40" y="304"/>
              <a:ext cx="5681" cy="3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lvl1pPr algn="l">
                <a:defRPr kumimoji="1" sz="1400" b="1">
                  <a:solidFill>
                    <a:schemeClr val="tx1"/>
                  </a:solidFill>
                  <a:latin typeface="ＭＳ Ｐゴシック" pitchFamily="50" charset="-128"/>
                  <a:ea typeface="ＭＳ Ｐゴシック" pitchFamily="50" charset="-128"/>
                </a:defRPr>
              </a:lvl1pPr>
              <a:lvl2pPr marL="742950" indent="-285750" algn="l">
                <a:defRPr kumimoji="1" sz="1400" b="1">
                  <a:solidFill>
                    <a:schemeClr val="tx1"/>
                  </a:solidFill>
                  <a:latin typeface="ＭＳ Ｐゴシック" pitchFamily="50" charset="-128"/>
                  <a:ea typeface="ＭＳ Ｐゴシック" pitchFamily="50" charset="-128"/>
                </a:defRPr>
              </a:lvl2pPr>
              <a:lvl3pPr marL="1143000" indent="-228600" algn="l">
                <a:defRPr kumimoji="1" sz="1400" b="1">
                  <a:solidFill>
                    <a:schemeClr val="tx1"/>
                  </a:solidFill>
                  <a:latin typeface="ＭＳ Ｐゴシック" pitchFamily="50" charset="-128"/>
                  <a:ea typeface="ＭＳ Ｐゴシック" pitchFamily="50" charset="-128"/>
                </a:defRPr>
              </a:lvl3pPr>
              <a:lvl4pPr marL="1600200" indent="-228600" algn="l">
                <a:defRPr kumimoji="1" sz="1400" b="1">
                  <a:solidFill>
                    <a:schemeClr val="tx1"/>
                  </a:solidFill>
                  <a:latin typeface="ＭＳ Ｐゴシック" pitchFamily="50" charset="-128"/>
                  <a:ea typeface="ＭＳ Ｐゴシック" pitchFamily="50" charset="-128"/>
                </a:defRPr>
              </a:lvl4pPr>
              <a:lvl5pPr marL="2057400" indent="-228600" algn="l">
                <a:defRPr kumimoji="1" sz="1400" b="1">
                  <a:solidFill>
                    <a:schemeClr val="tx1"/>
                  </a:solidFill>
                  <a:latin typeface="ＭＳ Ｐゴシック" pitchFamily="50" charset="-128"/>
                  <a:ea typeface="ＭＳ Ｐゴシック" pitchFamily="50" charset="-128"/>
                </a:defRPr>
              </a:lvl5pPr>
              <a:lvl6pPr marL="2514600" indent="-228600" fontAlgn="base">
                <a:spcBef>
                  <a:spcPct val="0"/>
                </a:spcBef>
                <a:spcAft>
                  <a:spcPct val="0"/>
                </a:spcAft>
                <a:defRPr kumimoji="1" sz="1400" b="1">
                  <a:solidFill>
                    <a:schemeClr val="tx1"/>
                  </a:solidFill>
                  <a:latin typeface="ＭＳ Ｐゴシック" pitchFamily="50" charset="-128"/>
                  <a:ea typeface="ＭＳ Ｐゴシック" pitchFamily="50" charset="-128"/>
                </a:defRPr>
              </a:lvl6pPr>
              <a:lvl7pPr marL="2971800" indent="-228600" fontAlgn="base">
                <a:spcBef>
                  <a:spcPct val="0"/>
                </a:spcBef>
                <a:spcAft>
                  <a:spcPct val="0"/>
                </a:spcAft>
                <a:defRPr kumimoji="1" sz="1400" b="1">
                  <a:solidFill>
                    <a:schemeClr val="tx1"/>
                  </a:solidFill>
                  <a:latin typeface="ＭＳ Ｐゴシック" pitchFamily="50" charset="-128"/>
                  <a:ea typeface="ＭＳ Ｐゴシック" pitchFamily="50" charset="-128"/>
                </a:defRPr>
              </a:lvl7pPr>
              <a:lvl8pPr marL="3429000" indent="-228600" fontAlgn="base">
                <a:spcBef>
                  <a:spcPct val="0"/>
                </a:spcBef>
                <a:spcAft>
                  <a:spcPct val="0"/>
                </a:spcAft>
                <a:defRPr kumimoji="1" sz="1400" b="1">
                  <a:solidFill>
                    <a:schemeClr val="tx1"/>
                  </a:solidFill>
                  <a:latin typeface="ＭＳ Ｐゴシック" pitchFamily="50" charset="-128"/>
                  <a:ea typeface="ＭＳ Ｐゴシック" pitchFamily="50" charset="-128"/>
                </a:defRPr>
              </a:lvl8pPr>
              <a:lvl9pPr marL="3886200" indent="-228600" fontAlgn="base">
                <a:spcBef>
                  <a:spcPct val="0"/>
                </a:spcBef>
                <a:spcAft>
                  <a:spcPct val="0"/>
                </a:spcAft>
                <a:defRPr kumimoji="1" sz="1400" b="1">
                  <a:solidFill>
                    <a:schemeClr val="tx1"/>
                  </a:solidFill>
                  <a:latin typeface="ＭＳ Ｐゴシック" pitchFamily="50" charset="-128"/>
                  <a:ea typeface="ＭＳ Ｐゴシック" pitchFamily="50" charset="-128"/>
                </a:defRPr>
              </a:lvl9pPr>
            </a:lstStyle>
            <a:p>
              <a:pPr algn="ctr">
                <a:defRPr/>
              </a:pPr>
              <a:endParaRPr lang="ja-JP" altLang="en-US" sz="1939" b="0">
                <a:solidFill>
                  <a:srgbClr val="000000"/>
                </a:solidFill>
                <a:effectLst>
                  <a:outerShdw blurRad="38100" dist="38100" dir="2700000" algn="tl">
                    <a:srgbClr val="C0C0C0"/>
                  </a:outerShdw>
                </a:effectLst>
                <a:latin typeface="Arial" pitchFamily="34" charset="0"/>
                <a:ea typeface="HGP創英角ｺﾞｼｯｸUB" pitchFamily="50" charset="-128"/>
              </a:endParaRPr>
            </a:p>
          </p:txBody>
        </p:sp>
      </p:grpSp>
      <p:sp>
        <p:nvSpPr>
          <p:cNvPr id="2" name="タイトル 1"/>
          <p:cNvSpPr>
            <a:spLocks noGrp="1"/>
          </p:cNvSpPr>
          <p:nvPr>
            <p:ph type="title"/>
          </p:nvPr>
        </p:nvSpPr>
        <p:spPr>
          <a:xfrm>
            <a:off x="457200" y="8621"/>
            <a:ext cx="8229600" cy="521605"/>
          </a:xfrm>
        </p:spPr>
        <p:txBody>
          <a:bodyPr/>
          <a:lstStyle>
            <a:lvl1pPr>
              <a:defRPr sz="2954"/>
            </a:lvl1pPr>
          </a:lstStyle>
          <a:p>
            <a:r>
              <a:rPr lang="ja-JP" altLang="en-US"/>
              <a:t>マスター タイトルの書式設定</a:t>
            </a:r>
          </a:p>
        </p:txBody>
      </p:sp>
      <p:sp>
        <p:nvSpPr>
          <p:cNvPr id="6" name="日付プレースホルダ 3"/>
          <p:cNvSpPr>
            <a:spLocks noGrp="1"/>
          </p:cNvSpPr>
          <p:nvPr>
            <p:ph type="dt" sz="half" idx="10"/>
          </p:nvPr>
        </p:nvSpPr>
        <p:spPr/>
        <p:txBody>
          <a:bodyPr/>
          <a:lstStyle>
            <a:lvl1pPr>
              <a:defRPr b="1"/>
            </a:lvl1pPr>
          </a:lstStyle>
          <a:p>
            <a:pPr>
              <a:defRPr/>
            </a:pPr>
            <a:endParaRPr lang="ja-JP" altLang="en-US"/>
          </a:p>
        </p:txBody>
      </p:sp>
      <p:sp>
        <p:nvSpPr>
          <p:cNvPr id="7" name="フッター プレースホルダ 4"/>
          <p:cNvSpPr>
            <a:spLocks noGrp="1"/>
          </p:cNvSpPr>
          <p:nvPr>
            <p:ph type="ftr" sz="quarter" idx="11"/>
          </p:nvPr>
        </p:nvSpPr>
        <p:spPr/>
        <p:txBody>
          <a:bodyPr/>
          <a:lstStyle>
            <a:lvl1pPr>
              <a:defRPr b="1"/>
            </a:lvl1pPr>
          </a:lstStyle>
          <a:p>
            <a:pPr>
              <a:defRPr/>
            </a:pPr>
            <a:endParaRPr lang="ja-JP" altLang="en-US"/>
          </a:p>
        </p:txBody>
      </p:sp>
      <p:sp>
        <p:nvSpPr>
          <p:cNvPr id="8" name="スライド番号プレースホルダ 5"/>
          <p:cNvSpPr>
            <a:spLocks noGrp="1"/>
          </p:cNvSpPr>
          <p:nvPr>
            <p:ph type="sldNum" sz="quarter" idx="12"/>
          </p:nvPr>
        </p:nvSpPr>
        <p:spPr/>
        <p:txBody>
          <a:bodyPr/>
          <a:lstStyle>
            <a:lvl1pPr>
              <a:defRPr b="1"/>
            </a:lvl1pPr>
          </a:lstStyle>
          <a:p>
            <a:pPr>
              <a:defRPr/>
            </a:pPr>
            <a:fld id="{067EFC52-C34A-4A1B-879C-F7681BFACCAD}" type="slidenum">
              <a:rPr lang="ja-JP" altLang="en-US"/>
              <a:pPr>
                <a:defRPr/>
              </a:pPr>
              <a:t>‹#›</a:t>
            </a:fld>
            <a:endParaRPr lang="ja-JP" altLang="en-US"/>
          </a:p>
        </p:txBody>
      </p:sp>
    </p:spTree>
    <p:extLst>
      <p:ext uri="{BB962C8B-B14F-4D97-AF65-F5344CB8AC3E}">
        <p14:creationId xmlns:p14="http://schemas.microsoft.com/office/powerpoint/2010/main" val="86239537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 3"/>
          <p:cNvSpPr>
            <a:spLocks noGrp="1"/>
          </p:cNvSpPr>
          <p:nvPr>
            <p:ph type="dt" sz="half" idx="10"/>
          </p:nvPr>
        </p:nvSpPr>
        <p:spPr/>
        <p:txBody>
          <a:bodyPr/>
          <a:lstStyle>
            <a:lvl1pPr>
              <a:defRPr b="1"/>
            </a:lvl1pPr>
          </a:lstStyle>
          <a:p>
            <a:pPr>
              <a:defRPr/>
            </a:pPr>
            <a:endParaRPr lang="ja-JP" altLang="en-US"/>
          </a:p>
        </p:txBody>
      </p:sp>
      <p:sp>
        <p:nvSpPr>
          <p:cNvPr id="3" name="フッター プレースホルダ 4"/>
          <p:cNvSpPr>
            <a:spLocks noGrp="1"/>
          </p:cNvSpPr>
          <p:nvPr>
            <p:ph type="ftr" sz="quarter" idx="11"/>
          </p:nvPr>
        </p:nvSpPr>
        <p:spPr/>
        <p:txBody>
          <a:bodyPr/>
          <a:lstStyle>
            <a:lvl1pPr>
              <a:defRPr b="1"/>
            </a:lvl1pPr>
          </a:lstStyle>
          <a:p>
            <a:pPr>
              <a:defRPr/>
            </a:pPr>
            <a:endParaRPr lang="ja-JP" altLang="en-US"/>
          </a:p>
        </p:txBody>
      </p:sp>
      <p:sp>
        <p:nvSpPr>
          <p:cNvPr id="4" name="スライド番号プレースホルダ 5"/>
          <p:cNvSpPr>
            <a:spLocks noGrp="1"/>
          </p:cNvSpPr>
          <p:nvPr>
            <p:ph type="sldNum" sz="quarter" idx="12"/>
          </p:nvPr>
        </p:nvSpPr>
        <p:spPr/>
        <p:txBody>
          <a:bodyPr/>
          <a:lstStyle>
            <a:lvl1pPr>
              <a:defRPr b="1"/>
            </a:lvl1pPr>
          </a:lstStyle>
          <a:p>
            <a:pPr>
              <a:defRPr/>
            </a:pPr>
            <a:fld id="{9BE91C65-3B68-4B3B-A815-6062B9331FB3}" type="slidenum">
              <a:rPr lang="ja-JP" altLang="en-US"/>
              <a:pPr>
                <a:defRPr/>
              </a:pPr>
              <a:t>‹#›</a:t>
            </a:fld>
            <a:endParaRPr lang="ja-JP" altLang="en-US"/>
          </a:p>
        </p:txBody>
      </p:sp>
    </p:spTree>
    <p:extLst>
      <p:ext uri="{BB962C8B-B14F-4D97-AF65-F5344CB8AC3E}">
        <p14:creationId xmlns:p14="http://schemas.microsoft.com/office/powerpoint/2010/main" val="56231244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ユーザー設定レイアウト">
    <p:spTree>
      <p:nvGrpSpPr>
        <p:cNvPr id="1" name=""/>
        <p:cNvGrpSpPr/>
        <p:nvPr/>
      </p:nvGrpSpPr>
      <p:grpSpPr>
        <a:xfrm>
          <a:off x="0" y="0"/>
          <a:ext cx="0" cy="0"/>
          <a:chOff x="0" y="0"/>
          <a:chExt cx="0" cy="0"/>
        </a:xfrm>
      </p:grpSpPr>
      <p:grpSp>
        <p:nvGrpSpPr>
          <p:cNvPr id="2" name="正方形/長方形 5"/>
          <p:cNvGrpSpPr>
            <a:grpSpLocks/>
          </p:cNvGrpSpPr>
          <p:nvPr userDrawn="1"/>
        </p:nvGrpSpPr>
        <p:grpSpPr bwMode="auto">
          <a:xfrm>
            <a:off x="0" y="485775"/>
            <a:ext cx="9144000" cy="177800"/>
            <a:chOff x="-4" y="276"/>
            <a:chExt cx="5764" cy="112"/>
          </a:xfrm>
        </p:grpSpPr>
        <p:pic>
          <p:nvPicPr>
            <p:cNvPr id="3" name="正方形/長方形 5"/>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 y="276"/>
              <a:ext cx="5764" cy="1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4" name="Text Box 22"/>
            <p:cNvSpPr txBox="1">
              <a:spLocks noChangeArrowheads="1"/>
            </p:cNvSpPr>
            <p:nvPr/>
          </p:nvSpPr>
          <p:spPr bwMode="auto">
            <a:xfrm>
              <a:off x="40" y="304"/>
              <a:ext cx="5681" cy="3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lvl1pPr algn="l">
                <a:defRPr kumimoji="1" sz="1400" b="1">
                  <a:solidFill>
                    <a:schemeClr val="tx1"/>
                  </a:solidFill>
                  <a:latin typeface="ＭＳ Ｐゴシック" pitchFamily="50" charset="-128"/>
                  <a:ea typeface="ＭＳ Ｐゴシック" pitchFamily="50" charset="-128"/>
                </a:defRPr>
              </a:lvl1pPr>
              <a:lvl2pPr marL="742950" indent="-285750" algn="l">
                <a:defRPr kumimoji="1" sz="1400" b="1">
                  <a:solidFill>
                    <a:schemeClr val="tx1"/>
                  </a:solidFill>
                  <a:latin typeface="ＭＳ Ｐゴシック" pitchFamily="50" charset="-128"/>
                  <a:ea typeface="ＭＳ Ｐゴシック" pitchFamily="50" charset="-128"/>
                </a:defRPr>
              </a:lvl2pPr>
              <a:lvl3pPr marL="1143000" indent="-228600" algn="l">
                <a:defRPr kumimoji="1" sz="1400" b="1">
                  <a:solidFill>
                    <a:schemeClr val="tx1"/>
                  </a:solidFill>
                  <a:latin typeface="ＭＳ Ｐゴシック" pitchFamily="50" charset="-128"/>
                  <a:ea typeface="ＭＳ Ｐゴシック" pitchFamily="50" charset="-128"/>
                </a:defRPr>
              </a:lvl3pPr>
              <a:lvl4pPr marL="1600200" indent="-228600" algn="l">
                <a:defRPr kumimoji="1" sz="1400" b="1">
                  <a:solidFill>
                    <a:schemeClr val="tx1"/>
                  </a:solidFill>
                  <a:latin typeface="ＭＳ Ｐゴシック" pitchFamily="50" charset="-128"/>
                  <a:ea typeface="ＭＳ Ｐゴシック" pitchFamily="50" charset="-128"/>
                </a:defRPr>
              </a:lvl4pPr>
              <a:lvl5pPr marL="2057400" indent="-228600" algn="l">
                <a:defRPr kumimoji="1" sz="1400" b="1">
                  <a:solidFill>
                    <a:schemeClr val="tx1"/>
                  </a:solidFill>
                  <a:latin typeface="ＭＳ Ｐゴシック" pitchFamily="50" charset="-128"/>
                  <a:ea typeface="ＭＳ Ｐゴシック" pitchFamily="50" charset="-128"/>
                </a:defRPr>
              </a:lvl5pPr>
              <a:lvl6pPr marL="2514600" indent="-228600" fontAlgn="base">
                <a:spcBef>
                  <a:spcPct val="0"/>
                </a:spcBef>
                <a:spcAft>
                  <a:spcPct val="0"/>
                </a:spcAft>
                <a:defRPr kumimoji="1" sz="1400" b="1">
                  <a:solidFill>
                    <a:schemeClr val="tx1"/>
                  </a:solidFill>
                  <a:latin typeface="ＭＳ Ｐゴシック" pitchFamily="50" charset="-128"/>
                  <a:ea typeface="ＭＳ Ｐゴシック" pitchFamily="50" charset="-128"/>
                </a:defRPr>
              </a:lvl6pPr>
              <a:lvl7pPr marL="2971800" indent="-228600" fontAlgn="base">
                <a:spcBef>
                  <a:spcPct val="0"/>
                </a:spcBef>
                <a:spcAft>
                  <a:spcPct val="0"/>
                </a:spcAft>
                <a:defRPr kumimoji="1" sz="1400" b="1">
                  <a:solidFill>
                    <a:schemeClr val="tx1"/>
                  </a:solidFill>
                  <a:latin typeface="ＭＳ Ｐゴシック" pitchFamily="50" charset="-128"/>
                  <a:ea typeface="ＭＳ Ｐゴシック" pitchFamily="50" charset="-128"/>
                </a:defRPr>
              </a:lvl7pPr>
              <a:lvl8pPr marL="3429000" indent="-228600" fontAlgn="base">
                <a:spcBef>
                  <a:spcPct val="0"/>
                </a:spcBef>
                <a:spcAft>
                  <a:spcPct val="0"/>
                </a:spcAft>
                <a:defRPr kumimoji="1" sz="1400" b="1">
                  <a:solidFill>
                    <a:schemeClr val="tx1"/>
                  </a:solidFill>
                  <a:latin typeface="ＭＳ Ｐゴシック" pitchFamily="50" charset="-128"/>
                  <a:ea typeface="ＭＳ Ｐゴシック" pitchFamily="50" charset="-128"/>
                </a:defRPr>
              </a:lvl8pPr>
              <a:lvl9pPr marL="3886200" indent="-228600" fontAlgn="base">
                <a:spcBef>
                  <a:spcPct val="0"/>
                </a:spcBef>
                <a:spcAft>
                  <a:spcPct val="0"/>
                </a:spcAft>
                <a:defRPr kumimoji="1" sz="1400" b="1">
                  <a:solidFill>
                    <a:schemeClr val="tx1"/>
                  </a:solidFill>
                  <a:latin typeface="ＭＳ Ｐゴシック" pitchFamily="50" charset="-128"/>
                  <a:ea typeface="ＭＳ Ｐゴシック" pitchFamily="50" charset="-128"/>
                </a:defRPr>
              </a:lvl9pPr>
            </a:lstStyle>
            <a:p>
              <a:pPr algn="ctr">
                <a:defRPr/>
              </a:pPr>
              <a:endParaRPr lang="ja-JP" altLang="en-US" sz="1939" b="0">
                <a:solidFill>
                  <a:srgbClr val="000000"/>
                </a:solidFill>
                <a:effectLst>
                  <a:outerShdw blurRad="38100" dist="38100" dir="2700000" algn="tl">
                    <a:srgbClr val="C0C0C0"/>
                  </a:outerShdw>
                </a:effectLst>
                <a:latin typeface="Arial" pitchFamily="34" charset="0"/>
                <a:ea typeface="HGP創英角ｺﾞｼｯｸUB" pitchFamily="50" charset="-128"/>
              </a:endParaRPr>
            </a:p>
          </p:txBody>
        </p:sp>
      </p:grpSp>
      <p:sp>
        <p:nvSpPr>
          <p:cNvPr id="5" name="日付プレースホルダー 2"/>
          <p:cNvSpPr>
            <a:spLocks noGrp="1"/>
          </p:cNvSpPr>
          <p:nvPr>
            <p:ph type="dt" sz="half" idx="10"/>
          </p:nvPr>
        </p:nvSpPr>
        <p:spPr/>
        <p:txBody>
          <a:bodyPr/>
          <a:lstStyle>
            <a:lvl1pPr>
              <a:defRPr/>
            </a:lvl1pPr>
          </a:lstStyle>
          <a:p>
            <a:pPr>
              <a:defRPr/>
            </a:pPr>
            <a:endParaRPr lang="ja-JP" altLang="en-US"/>
          </a:p>
        </p:txBody>
      </p:sp>
      <p:sp>
        <p:nvSpPr>
          <p:cNvPr id="6" name="フッター プレースホルダー 3"/>
          <p:cNvSpPr>
            <a:spLocks noGrp="1"/>
          </p:cNvSpPr>
          <p:nvPr>
            <p:ph type="ftr" sz="quarter" idx="11"/>
          </p:nvPr>
        </p:nvSpPr>
        <p:spPr/>
        <p:txBody>
          <a:bodyPr/>
          <a:lstStyle>
            <a:lvl1pPr>
              <a:defRPr/>
            </a:lvl1pPr>
          </a:lstStyle>
          <a:p>
            <a:pPr>
              <a:defRPr/>
            </a:pPr>
            <a:endParaRPr lang="ja-JP" altLang="en-US"/>
          </a:p>
        </p:txBody>
      </p:sp>
      <p:sp>
        <p:nvSpPr>
          <p:cNvPr id="7" name="スライド番号プレースホルダー 4"/>
          <p:cNvSpPr>
            <a:spLocks noGrp="1"/>
          </p:cNvSpPr>
          <p:nvPr>
            <p:ph type="sldNum" sz="quarter" idx="12"/>
          </p:nvPr>
        </p:nvSpPr>
        <p:spPr/>
        <p:txBody>
          <a:bodyPr/>
          <a:lstStyle>
            <a:lvl1pPr>
              <a:defRPr/>
            </a:lvl1pPr>
          </a:lstStyle>
          <a:p>
            <a:pPr>
              <a:defRPr/>
            </a:pPr>
            <a:fld id="{1687948E-1AE4-4E84-BE0C-E2D0D99BBCA7}" type="slidenum">
              <a:rPr lang="ja-JP" altLang="en-US"/>
              <a:pPr>
                <a:defRPr/>
              </a:pPr>
              <a:t>‹#›</a:t>
            </a:fld>
            <a:endParaRPr lang="ja-JP" altLang="en-US"/>
          </a:p>
        </p:txBody>
      </p:sp>
    </p:spTree>
    <p:extLst>
      <p:ext uri="{BB962C8B-B14F-4D97-AF65-F5344CB8AC3E}">
        <p14:creationId xmlns:p14="http://schemas.microsoft.com/office/powerpoint/2010/main" val="310501354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タイトル 日付自動">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210045"/>
            <a:ext cx="7772400" cy="2556209"/>
          </a:xfrm>
        </p:spPr>
        <p:txBody>
          <a:bodyPr anchor="b">
            <a:normAutofit/>
          </a:bodyPr>
          <a:lstStyle>
            <a:lvl1pPr algn="ctr">
              <a:defRPr sz="4431"/>
            </a:lvl1pPr>
          </a:lstStyle>
          <a:p>
            <a:r>
              <a:rPr lang="ja-JP" altLang="en-US"/>
              <a:t>マスター タイトルの書式設定</a:t>
            </a:r>
            <a:endParaRPr lang="en-US"/>
          </a:p>
        </p:txBody>
      </p:sp>
      <p:sp>
        <p:nvSpPr>
          <p:cNvPr id="3" name="Subtitle 2"/>
          <p:cNvSpPr>
            <a:spLocks noGrp="1"/>
          </p:cNvSpPr>
          <p:nvPr>
            <p:ph type="subTitle" idx="1"/>
          </p:nvPr>
        </p:nvSpPr>
        <p:spPr>
          <a:xfrm>
            <a:off x="1143000" y="3886201"/>
            <a:ext cx="6858000" cy="1094197"/>
          </a:xfrm>
        </p:spPr>
        <p:txBody>
          <a:bodyPr/>
          <a:lstStyle>
            <a:lvl1pPr marL="0" indent="0" algn="ctr">
              <a:buNone/>
              <a:defRPr sz="2215"/>
            </a:lvl1pPr>
            <a:lvl2pPr marL="422041" indent="0" algn="ctr">
              <a:buNone/>
              <a:defRPr sz="1846"/>
            </a:lvl2pPr>
            <a:lvl3pPr marL="844083" indent="0" algn="ctr">
              <a:buNone/>
              <a:defRPr sz="1662"/>
            </a:lvl3pPr>
            <a:lvl4pPr marL="1266124" indent="0" algn="ctr">
              <a:buNone/>
              <a:defRPr sz="1477"/>
            </a:lvl4pPr>
            <a:lvl5pPr marL="1688165" indent="0" algn="ctr">
              <a:buNone/>
              <a:defRPr sz="1477"/>
            </a:lvl5pPr>
            <a:lvl6pPr marL="2110207" indent="0" algn="ctr">
              <a:buNone/>
              <a:defRPr sz="1477"/>
            </a:lvl6pPr>
            <a:lvl7pPr marL="2532248" indent="0" algn="ctr">
              <a:buNone/>
              <a:defRPr sz="1477"/>
            </a:lvl7pPr>
            <a:lvl8pPr marL="2954289" indent="0" algn="ctr">
              <a:buNone/>
              <a:defRPr sz="1477"/>
            </a:lvl8pPr>
            <a:lvl9pPr marL="3376331" indent="0" algn="ctr">
              <a:buNone/>
              <a:defRPr sz="1477"/>
            </a:lvl9pPr>
          </a:lstStyle>
          <a:p>
            <a:r>
              <a:rPr lang="ja-JP" altLang="en-US"/>
              <a:t>マスター サブタイトルの書式設定</a:t>
            </a:r>
            <a:endParaRPr lang="en-US"/>
          </a:p>
        </p:txBody>
      </p:sp>
      <p:grpSp>
        <p:nvGrpSpPr>
          <p:cNvPr id="10" name="正方形/長方形 5"/>
          <p:cNvGrpSpPr>
            <a:grpSpLocks/>
          </p:cNvGrpSpPr>
          <p:nvPr userDrawn="1"/>
        </p:nvGrpSpPr>
        <p:grpSpPr bwMode="auto">
          <a:xfrm>
            <a:off x="-56580" y="4914545"/>
            <a:ext cx="9262126" cy="263411"/>
            <a:chOff x="-4" y="276"/>
            <a:chExt cx="5764" cy="112"/>
          </a:xfrm>
        </p:grpSpPr>
        <p:pic>
          <p:nvPicPr>
            <p:cNvPr id="11" name="正方形/長方形 5"/>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 y="276"/>
              <a:ext cx="5764" cy="1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12" name="Text Box 22"/>
            <p:cNvSpPr txBox="1">
              <a:spLocks noChangeArrowheads="1"/>
            </p:cNvSpPr>
            <p:nvPr/>
          </p:nvSpPr>
          <p:spPr bwMode="auto">
            <a:xfrm>
              <a:off x="40" y="304"/>
              <a:ext cx="5681" cy="3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lvl1pPr algn="l">
                <a:defRPr kumimoji="1" sz="1400" b="1">
                  <a:solidFill>
                    <a:schemeClr val="tx1"/>
                  </a:solidFill>
                  <a:latin typeface="ＭＳ Ｐゴシック" pitchFamily="50" charset="-128"/>
                  <a:ea typeface="ＭＳ Ｐゴシック" pitchFamily="50" charset="-128"/>
                </a:defRPr>
              </a:lvl1pPr>
              <a:lvl2pPr marL="742950" indent="-285750" algn="l">
                <a:defRPr kumimoji="1" sz="1400" b="1">
                  <a:solidFill>
                    <a:schemeClr val="tx1"/>
                  </a:solidFill>
                  <a:latin typeface="ＭＳ Ｐゴシック" pitchFamily="50" charset="-128"/>
                  <a:ea typeface="ＭＳ Ｐゴシック" pitchFamily="50" charset="-128"/>
                </a:defRPr>
              </a:lvl2pPr>
              <a:lvl3pPr marL="1143000" indent="-228600" algn="l">
                <a:defRPr kumimoji="1" sz="1400" b="1">
                  <a:solidFill>
                    <a:schemeClr val="tx1"/>
                  </a:solidFill>
                  <a:latin typeface="ＭＳ Ｐゴシック" pitchFamily="50" charset="-128"/>
                  <a:ea typeface="ＭＳ Ｐゴシック" pitchFamily="50" charset="-128"/>
                </a:defRPr>
              </a:lvl3pPr>
              <a:lvl4pPr marL="1600200" indent="-228600" algn="l">
                <a:defRPr kumimoji="1" sz="1400" b="1">
                  <a:solidFill>
                    <a:schemeClr val="tx1"/>
                  </a:solidFill>
                  <a:latin typeface="ＭＳ Ｐゴシック" pitchFamily="50" charset="-128"/>
                  <a:ea typeface="ＭＳ Ｐゴシック" pitchFamily="50" charset="-128"/>
                </a:defRPr>
              </a:lvl4pPr>
              <a:lvl5pPr marL="2057400" indent="-228600" algn="l">
                <a:defRPr kumimoji="1" sz="1400" b="1">
                  <a:solidFill>
                    <a:schemeClr val="tx1"/>
                  </a:solidFill>
                  <a:latin typeface="ＭＳ Ｐゴシック" pitchFamily="50" charset="-128"/>
                  <a:ea typeface="ＭＳ Ｐゴシック" pitchFamily="50" charset="-128"/>
                </a:defRPr>
              </a:lvl5pPr>
              <a:lvl6pPr marL="2514600" indent="-228600" fontAlgn="base">
                <a:spcBef>
                  <a:spcPct val="0"/>
                </a:spcBef>
                <a:spcAft>
                  <a:spcPct val="0"/>
                </a:spcAft>
                <a:defRPr kumimoji="1" sz="1400" b="1">
                  <a:solidFill>
                    <a:schemeClr val="tx1"/>
                  </a:solidFill>
                  <a:latin typeface="ＭＳ Ｐゴシック" pitchFamily="50" charset="-128"/>
                  <a:ea typeface="ＭＳ Ｐゴシック" pitchFamily="50" charset="-128"/>
                </a:defRPr>
              </a:lvl6pPr>
              <a:lvl7pPr marL="2971800" indent="-228600" fontAlgn="base">
                <a:spcBef>
                  <a:spcPct val="0"/>
                </a:spcBef>
                <a:spcAft>
                  <a:spcPct val="0"/>
                </a:spcAft>
                <a:defRPr kumimoji="1" sz="1400" b="1">
                  <a:solidFill>
                    <a:schemeClr val="tx1"/>
                  </a:solidFill>
                  <a:latin typeface="ＭＳ Ｐゴシック" pitchFamily="50" charset="-128"/>
                  <a:ea typeface="ＭＳ Ｐゴシック" pitchFamily="50" charset="-128"/>
                </a:defRPr>
              </a:lvl7pPr>
              <a:lvl8pPr marL="3429000" indent="-228600" fontAlgn="base">
                <a:spcBef>
                  <a:spcPct val="0"/>
                </a:spcBef>
                <a:spcAft>
                  <a:spcPct val="0"/>
                </a:spcAft>
                <a:defRPr kumimoji="1" sz="1400" b="1">
                  <a:solidFill>
                    <a:schemeClr val="tx1"/>
                  </a:solidFill>
                  <a:latin typeface="ＭＳ Ｐゴシック" pitchFamily="50" charset="-128"/>
                  <a:ea typeface="ＭＳ Ｐゴシック" pitchFamily="50" charset="-128"/>
                </a:defRPr>
              </a:lvl8pPr>
              <a:lvl9pPr marL="3886200" indent="-228600" fontAlgn="base">
                <a:spcBef>
                  <a:spcPct val="0"/>
                </a:spcBef>
                <a:spcAft>
                  <a:spcPct val="0"/>
                </a:spcAft>
                <a:defRPr kumimoji="1" sz="1400" b="1">
                  <a:solidFill>
                    <a:schemeClr val="tx1"/>
                  </a:solidFill>
                  <a:latin typeface="ＭＳ Ｐゴシック" pitchFamily="50" charset="-128"/>
                  <a:ea typeface="ＭＳ Ｐゴシック" pitchFamily="50" charset="-128"/>
                </a:defRPr>
              </a:lvl9pPr>
            </a:lstStyle>
            <a:p>
              <a:pPr algn="ctr">
                <a:defRPr/>
              </a:pPr>
              <a:endParaRPr lang="ja-JP" altLang="en-US" sz="1939" b="0">
                <a:solidFill>
                  <a:srgbClr val="000000"/>
                </a:solidFill>
                <a:effectLst>
                  <a:outerShdw blurRad="38100" dist="38100" dir="2700000" algn="tl">
                    <a:srgbClr val="C0C0C0"/>
                  </a:outerShdw>
                </a:effectLst>
                <a:latin typeface="Arial" pitchFamily="34" charset="0"/>
                <a:ea typeface="HGP創英角ｺﾞｼｯｸUB" pitchFamily="50" charset="-128"/>
              </a:endParaRPr>
            </a:p>
          </p:txBody>
        </p:sp>
      </p:grpSp>
      <p:sp>
        <p:nvSpPr>
          <p:cNvPr id="14" name="コンテンツ プレースホルダー 12"/>
          <p:cNvSpPr txBox="1">
            <a:spLocks/>
          </p:cNvSpPr>
          <p:nvPr userDrawn="1"/>
        </p:nvSpPr>
        <p:spPr>
          <a:xfrm>
            <a:off x="1143000" y="5226613"/>
            <a:ext cx="6858000" cy="1314500"/>
          </a:xfrm>
          <a:prstGeom prst="rect">
            <a:avLst/>
          </a:prstGeom>
        </p:spPr>
        <p:txBody>
          <a:bodyPr vert="horz" lIns="84406" tIns="42203" rIns="84406" bIns="42203"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eiryo UI" panose="020B0604030504040204" pitchFamily="50" charset="-128"/>
                <a:ea typeface="Meiryo UI" panose="020B0604030504040204" pitchFamily="50" charset="-128"/>
                <a:cs typeface="Meiryo UI" panose="020B0604030504040204" pitchFamily="50" charset="-128"/>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eiryo UI" panose="020B0604030504040204" pitchFamily="50" charset="-128"/>
                <a:ea typeface="Meiryo UI" panose="020B0604030504040204" pitchFamily="50" charset="-128"/>
                <a:cs typeface="Meiryo UI" panose="020B0604030504040204" pitchFamily="50" charset="-128"/>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eiryo UI" panose="020B0604030504040204" pitchFamily="50" charset="-128"/>
                <a:ea typeface="Meiryo UI" panose="020B0604030504040204" pitchFamily="50" charset="-128"/>
                <a:cs typeface="Meiryo UI" panose="020B0604030504040204" pitchFamily="50" charset="-128"/>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eiryo UI" panose="020B0604030504040204" pitchFamily="50" charset="-128"/>
                <a:ea typeface="Meiryo UI" panose="020B0604030504040204" pitchFamily="50" charset="-128"/>
                <a:cs typeface="Meiryo UI" panose="020B0604030504040204" pitchFamily="50" charset="-128"/>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eiryo UI" panose="020B0604030504040204" pitchFamily="50" charset="-128"/>
                <a:ea typeface="Meiryo UI" panose="020B0604030504040204" pitchFamily="50" charset="-128"/>
                <a:cs typeface="Meiryo UI" panose="020B0604030504040204" pitchFamily="50" charset="-128"/>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indent="0" algn="ctr">
              <a:buFontTx/>
              <a:buNone/>
            </a:pPr>
            <a:fld id="{AA090CDE-210F-4EF1-9D05-7CDC3D4DFAD8}" type="datetime3">
              <a:rPr lang="ja-JP" altLang="en-US" sz="2954" smtClean="0"/>
              <a:pPr marL="0" indent="0" algn="ctr">
                <a:buFontTx/>
                <a:buNone/>
              </a:pPr>
              <a:t>令和3年6月15日</a:t>
            </a:fld>
            <a:endParaRPr lang="en-US" altLang="ja-JP" sz="2954"/>
          </a:p>
          <a:p>
            <a:pPr marL="0" indent="0" algn="ctr">
              <a:buFontTx/>
              <a:buNone/>
            </a:pPr>
            <a:r>
              <a:rPr lang="ja-JP" altLang="en-US" sz="2954"/>
              <a:t>内閣官房</a:t>
            </a:r>
            <a:r>
              <a:rPr lang="en-US" altLang="ja-JP" sz="2954"/>
              <a:t>IT</a:t>
            </a:r>
            <a:r>
              <a:rPr lang="ja-JP" altLang="en-US" sz="2954"/>
              <a:t>総合戦略室</a:t>
            </a:r>
            <a:endParaRPr lang="en-US" altLang="ja-JP" sz="2954"/>
          </a:p>
        </p:txBody>
      </p:sp>
    </p:spTree>
    <p:extLst>
      <p:ext uri="{BB962C8B-B14F-4D97-AF65-F5344CB8AC3E}">
        <p14:creationId xmlns:p14="http://schemas.microsoft.com/office/powerpoint/2010/main" val="3475802846"/>
      </p:ext>
    </p:extLst>
  </p:cSld>
  <p:clrMapOvr>
    <a:masterClrMapping/>
  </p:clrMapOvr>
  <p:extLst>
    <p:ext uri="{DCECCB84-F9BA-43D5-87BE-67443E8EF086}">
      <p15:sldGuideLst xmlns:p15="http://schemas.microsoft.com/office/powerpoint/2012/main">
        <p15:guide id="1" orient="horz" pos="3158">
          <p15:clr>
            <a:srgbClr val="FBAE40"/>
          </p15:clr>
        </p15:guide>
        <p15:guide id="2" pos="3120">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タイトル">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210045"/>
            <a:ext cx="7772400" cy="2556209"/>
          </a:xfrm>
        </p:spPr>
        <p:txBody>
          <a:bodyPr anchor="b">
            <a:normAutofit/>
          </a:bodyPr>
          <a:lstStyle>
            <a:lvl1pPr algn="ctr">
              <a:defRPr sz="4431"/>
            </a:lvl1pPr>
          </a:lstStyle>
          <a:p>
            <a:r>
              <a:rPr lang="ja-JP" altLang="en-US"/>
              <a:t>マスター タイトルの書式設定</a:t>
            </a:r>
            <a:endParaRPr lang="en-US"/>
          </a:p>
        </p:txBody>
      </p:sp>
      <p:sp>
        <p:nvSpPr>
          <p:cNvPr id="3" name="Subtitle 2"/>
          <p:cNvSpPr>
            <a:spLocks noGrp="1"/>
          </p:cNvSpPr>
          <p:nvPr>
            <p:ph type="subTitle" idx="1"/>
          </p:nvPr>
        </p:nvSpPr>
        <p:spPr>
          <a:xfrm>
            <a:off x="1143000" y="3886201"/>
            <a:ext cx="6858000" cy="1094197"/>
          </a:xfrm>
        </p:spPr>
        <p:txBody>
          <a:bodyPr/>
          <a:lstStyle>
            <a:lvl1pPr marL="0" indent="0" algn="ctr">
              <a:buNone/>
              <a:defRPr sz="2215"/>
            </a:lvl1pPr>
            <a:lvl2pPr marL="422041" indent="0" algn="ctr">
              <a:buNone/>
              <a:defRPr sz="1846"/>
            </a:lvl2pPr>
            <a:lvl3pPr marL="844083" indent="0" algn="ctr">
              <a:buNone/>
              <a:defRPr sz="1662"/>
            </a:lvl3pPr>
            <a:lvl4pPr marL="1266124" indent="0" algn="ctr">
              <a:buNone/>
              <a:defRPr sz="1477"/>
            </a:lvl4pPr>
            <a:lvl5pPr marL="1688165" indent="0" algn="ctr">
              <a:buNone/>
              <a:defRPr sz="1477"/>
            </a:lvl5pPr>
            <a:lvl6pPr marL="2110207" indent="0" algn="ctr">
              <a:buNone/>
              <a:defRPr sz="1477"/>
            </a:lvl6pPr>
            <a:lvl7pPr marL="2532248" indent="0" algn="ctr">
              <a:buNone/>
              <a:defRPr sz="1477"/>
            </a:lvl7pPr>
            <a:lvl8pPr marL="2954289" indent="0" algn="ctr">
              <a:buNone/>
              <a:defRPr sz="1477"/>
            </a:lvl8pPr>
            <a:lvl9pPr marL="3376331" indent="0" algn="ctr">
              <a:buNone/>
              <a:defRPr sz="1477"/>
            </a:lvl9pPr>
          </a:lstStyle>
          <a:p>
            <a:r>
              <a:rPr lang="ja-JP" altLang="en-US"/>
              <a:t>マスター サブタイトルの書式設定</a:t>
            </a:r>
            <a:endParaRPr lang="en-US"/>
          </a:p>
        </p:txBody>
      </p:sp>
      <p:grpSp>
        <p:nvGrpSpPr>
          <p:cNvPr id="10" name="正方形/長方形 5"/>
          <p:cNvGrpSpPr>
            <a:grpSpLocks/>
          </p:cNvGrpSpPr>
          <p:nvPr userDrawn="1"/>
        </p:nvGrpSpPr>
        <p:grpSpPr bwMode="auto">
          <a:xfrm>
            <a:off x="-56580" y="4914545"/>
            <a:ext cx="9262126" cy="263411"/>
            <a:chOff x="-4" y="276"/>
            <a:chExt cx="5764" cy="112"/>
          </a:xfrm>
        </p:grpSpPr>
        <p:pic>
          <p:nvPicPr>
            <p:cNvPr id="11" name="正方形/長方形 5"/>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 y="276"/>
              <a:ext cx="5764" cy="1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12" name="Text Box 22"/>
            <p:cNvSpPr txBox="1">
              <a:spLocks noChangeArrowheads="1"/>
            </p:cNvSpPr>
            <p:nvPr/>
          </p:nvSpPr>
          <p:spPr bwMode="auto">
            <a:xfrm>
              <a:off x="40" y="304"/>
              <a:ext cx="5681" cy="3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lvl1pPr algn="l">
                <a:defRPr kumimoji="1" sz="1400" b="1">
                  <a:solidFill>
                    <a:schemeClr val="tx1"/>
                  </a:solidFill>
                  <a:latin typeface="ＭＳ Ｐゴシック" pitchFamily="50" charset="-128"/>
                  <a:ea typeface="ＭＳ Ｐゴシック" pitchFamily="50" charset="-128"/>
                </a:defRPr>
              </a:lvl1pPr>
              <a:lvl2pPr marL="742950" indent="-285750" algn="l">
                <a:defRPr kumimoji="1" sz="1400" b="1">
                  <a:solidFill>
                    <a:schemeClr val="tx1"/>
                  </a:solidFill>
                  <a:latin typeface="ＭＳ Ｐゴシック" pitchFamily="50" charset="-128"/>
                  <a:ea typeface="ＭＳ Ｐゴシック" pitchFamily="50" charset="-128"/>
                </a:defRPr>
              </a:lvl2pPr>
              <a:lvl3pPr marL="1143000" indent="-228600" algn="l">
                <a:defRPr kumimoji="1" sz="1400" b="1">
                  <a:solidFill>
                    <a:schemeClr val="tx1"/>
                  </a:solidFill>
                  <a:latin typeface="ＭＳ Ｐゴシック" pitchFamily="50" charset="-128"/>
                  <a:ea typeface="ＭＳ Ｐゴシック" pitchFamily="50" charset="-128"/>
                </a:defRPr>
              </a:lvl3pPr>
              <a:lvl4pPr marL="1600200" indent="-228600" algn="l">
                <a:defRPr kumimoji="1" sz="1400" b="1">
                  <a:solidFill>
                    <a:schemeClr val="tx1"/>
                  </a:solidFill>
                  <a:latin typeface="ＭＳ Ｐゴシック" pitchFamily="50" charset="-128"/>
                  <a:ea typeface="ＭＳ Ｐゴシック" pitchFamily="50" charset="-128"/>
                </a:defRPr>
              </a:lvl4pPr>
              <a:lvl5pPr marL="2057400" indent="-228600" algn="l">
                <a:defRPr kumimoji="1" sz="1400" b="1">
                  <a:solidFill>
                    <a:schemeClr val="tx1"/>
                  </a:solidFill>
                  <a:latin typeface="ＭＳ Ｐゴシック" pitchFamily="50" charset="-128"/>
                  <a:ea typeface="ＭＳ Ｐゴシック" pitchFamily="50" charset="-128"/>
                </a:defRPr>
              </a:lvl5pPr>
              <a:lvl6pPr marL="2514600" indent="-228600" fontAlgn="base">
                <a:spcBef>
                  <a:spcPct val="0"/>
                </a:spcBef>
                <a:spcAft>
                  <a:spcPct val="0"/>
                </a:spcAft>
                <a:defRPr kumimoji="1" sz="1400" b="1">
                  <a:solidFill>
                    <a:schemeClr val="tx1"/>
                  </a:solidFill>
                  <a:latin typeface="ＭＳ Ｐゴシック" pitchFamily="50" charset="-128"/>
                  <a:ea typeface="ＭＳ Ｐゴシック" pitchFamily="50" charset="-128"/>
                </a:defRPr>
              </a:lvl6pPr>
              <a:lvl7pPr marL="2971800" indent="-228600" fontAlgn="base">
                <a:spcBef>
                  <a:spcPct val="0"/>
                </a:spcBef>
                <a:spcAft>
                  <a:spcPct val="0"/>
                </a:spcAft>
                <a:defRPr kumimoji="1" sz="1400" b="1">
                  <a:solidFill>
                    <a:schemeClr val="tx1"/>
                  </a:solidFill>
                  <a:latin typeface="ＭＳ Ｐゴシック" pitchFamily="50" charset="-128"/>
                  <a:ea typeface="ＭＳ Ｐゴシック" pitchFamily="50" charset="-128"/>
                </a:defRPr>
              </a:lvl7pPr>
              <a:lvl8pPr marL="3429000" indent="-228600" fontAlgn="base">
                <a:spcBef>
                  <a:spcPct val="0"/>
                </a:spcBef>
                <a:spcAft>
                  <a:spcPct val="0"/>
                </a:spcAft>
                <a:defRPr kumimoji="1" sz="1400" b="1">
                  <a:solidFill>
                    <a:schemeClr val="tx1"/>
                  </a:solidFill>
                  <a:latin typeface="ＭＳ Ｐゴシック" pitchFamily="50" charset="-128"/>
                  <a:ea typeface="ＭＳ Ｐゴシック" pitchFamily="50" charset="-128"/>
                </a:defRPr>
              </a:lvl8pPr>
              <a:lvl9pPr marL="3886200" indent="-228600" fontAlgn="base">
                <a:spcBef>
                  <a:spcPct val="0"/>
                </a:spcBef>
                <a:spcAft>
                  <a:spcPct val="0"/>
                </a:spcAft>
                <a:defRPr kumimoji="1" sz="1400" b="1">
                  <a:solidFill>
                    <a:schemeClr val="tx1"/>
                  </a:solidFill>
                  <a:latin typeface="ＭＳ Ｐゴシック" pitchFamily="50" charset="-128"/>
                  <a:ea typeface="ＭＳ Ｐゴシック" pitchFamily="50" charset="-128"/>
                </a:defRPr>
              </a:lvl9pPr>
            </a:lstStyle>
            <a:p>
              <a:pPr algn="ctr">
                <a:defRPr/>
              </a:pPr>
              <a:endParaRPr lang="ja-JP" altLang="en-US" sz="1939" b="0">
                <a:solidFill>
                  <a:srgbClr val="000000"/>
                </a:solidFill>
                <a:effectLst>
                  <a:outerShdw blurRad="38100" dist="38100" dir="2700000" algn="tl">
                    <a:srgbClr val="C0C0C0"/>
                  </a:outerShdw>
                </a:effectLst>
                <a:latin typeface="Arial" pitchFamily="34" charset="0"/>
                <a:ea typeface="HGP創英角ｺﾞｼｯｸUB" pitchFamily="50" charset="-128"/>
              </a:endParaRPr>
            </a:p>
          </p:txBody>
        </p:sp>
      </p:grpSp>
      <p:sp>
        <p:nvSpPr>
          <p:cNvPr id="5" name="テキスト プレースホルダー 4"/>
          <p:cNvSpPr>
            <a:spLocks noGrp="1"/>
          </p:cNvSpPr>
          <p:nvPr>
            <p:ph type="body" sz="quarter" idx="10"/>
          </p:nvPr>
        </p:nvSpPr>
        <p:spPr>
          <a:xfrm>
            <a:off x="1143001" y="5243807"/>
            <a:ext cx="6857999" cy="756000"/>
          </a:xfrm>
        </p:spPr>
        <p:txBody>
          <a:bodyPr anchor="ctr">
            <a:normAutofit/>
          </a:bodyPr>
          <a:lstStyle>
            <a:lvl1pPr marL="0" indent="0" algn="ctr">
              <a:buNone/>
              <a:defRPr sz="2954"/>
            </a:lvl1pPr>
          </a:lstStyle>
          <a:p>
            <a:pPr lvl="0"/>
            <a:r>
              <a:rPr kumimoji="1" lang="ja-JP" altLang="en-US"/>
              <a:t>マスター テキストの書式設定</a:t>
            </a:r>
          </a:p>
        </p:txBody>
      </p:sp>
      <p:sp>
        <p:nvSpPr>
          <p:cNvPr id="14" name="コンテンツ プレースホルダー 12"/>
          <p:cNvSpPr txBox="1">
            <a:spLocks/>
          </p:cNvSpPr>
          <p:nvPr userDrawn="1"/>
        </p:nvSpPr>
        <p:spPr>
          <a:xfrm>
            <a:off x="1143000" y="5787025"/>
            <a:ext cx="6858000" cy="754088"/>
          </a:xfrm>
          <a:prstGeom prst="rect">
            <a:avLst/>
          </a:prstGeom>
        </p:spPr>
        <p:txBody>
          <a:bodyPr vert="horz" lIns="84406" tIns="42203" rIns="84406" bIns="42203"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eiryo UI" panose="020B0604030504040204" pitchFamily="50" charset="-128"/>
                <a:ea typeface="Meiryo UI" panose="020B0604030504040204" pitchFamily="50" charset="-128"/>
                <a:cs typeface="Meiryo UI" panose="020B0604030504040204" pitchFamily="50" charset="-128"/>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eiryo UI" panose="020B0604030504040204" pitchFamily="50" charset="-128"/>
                <a:ea typeface="Meiryo UI" panose="020B0604030504040204" pitchFamily="50" charset="-128"/>
                <a:cs typeface="Meiryo UI" panose="020B0604030504040204" pitchFamily="50" charset="-128"/>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eiryo UI" panose="020B0604030504040204" pitchFamily="50" charset="-128"/>
                <a:ea typeface="Meiryo UI" panose="020B0604030504040204" pitchFamily="50" charset="-128"/>
                <a:cs typeface="Meiryo UI" panose="020B0604030504040204" pitchFamily="50" charset="-128"/>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eiryo UI" panose="020B0604030504040204" pitchFamily="50" charset="-128"/>
                <a:ea typeface="Meiryo UI" panose="020B0604030504040204" pitchFamily="50" charset="-128"/>
                <a:cs typeface="Meiryo UI" panose="020B0604030504040204" pitchFamily="50" charset="-128"/>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eiryo UI" panose="020B0604030504040204" pitchFamily="50" charset="-128"/>
                <a:ea typeface="Meiryo UI" panose="020B0604030504040204" pitchFamily="50" charset="-128"/>
                <a:cs typeface="Meiryo UI" panose="020B0604030504040204" pitchFamily="50" charset="-128"/>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indent="0" algn="ctr">
              <a:buFontTx/>
              <a:buNone/>
            </a:pPr>
            <a:r>
              <a:rPr lang="ja-JP" altLang="en-US" sz="2954"/>
              <a:t>内閣官房</a:t>
            </a:r>
            <a:r>
              <a:rPr lang="en-US" altLang="ja-JP" sz="2954"/>
              <a:t>IT</a:t>
            </a:r>
            <a:r>
              <a:rPr lang="ja-JP" altLang="en-US" sz="2954"/>
              <a:t>総合戦略室</a:t>
            </a:r>
            <a:endParaRPr lang="en-US" altLang="ja-JP" sz="2954"/>
          </a:p>
        </p:txBody>
      </p:sp>
    </p:spTree>
    <p:extLst>
      <p:ext uri="{BB962C8B-B14F-4D97-AF65-F5344CB8AC3E}">
        <p14:creationId xmlns:p14="http://schemas.microsoft.com/office/powerpoint/2010/main" val="2825916028"/>
      </p:ext>
    </p:extLst>
  </p:cSld>
  <p:clrMapOvr>
    <a:masterClrMapping/>
  </p:clrMapOvr>
  <p:extLst>
    <p:ext uri="{DCECCB84-F9BA-43D5-87BE-67443E8EF086}">
      <p15:sldGuideLst xmlns:p15="http://schemas.microsoft.com/office/powerpoint/2012/main">
        <p15:guide id="1" orient="horz" pos="3158">
          <p15:clr>
            <a:srgbClr val="FBAE40"/>
          </p15:clr>
        </p15:guide>
        <p15:guide id="2" pos="3120">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中扉">
    <p:spTree>
      <p:nvGrpSpPr>
        <p:cNvPr id="1" name=""/>
        <p:cNvGrpSpPr/>
        <p:nvPr/>
      </p:nvGrpSpPr>
      <p:grpSpPr>
        <a:xfrm>
          <a:off x="0" y="0"/>
          <a:ext cx="0" cy="0"/>
          <a:chOff x="0" y="0"/>
          <a:chExt cx="0" cy="0"/>
        </a:xfrm>
      </p:grpSpPr>
      <p:sp>
        <p:nvSpPr>
          <p:cNvPr id="2" name="Title 1"/>
          <p:cNvSpPr>
            <a:spLocks noGrp="1"/>
          </p:cNvSpPr>
          <p:nvPr>
            <p:ph type="ctrTitle"/>
          </p:nvPr>
        </p:nvSpPr>
        <p:spPr>
          <a:xfrm>
            <a:off x="688283" y="2424188"/>
            <a:ext cx="7772400" cy="2556209"/>
          </a:xfrm>
        </p:spPr>
        <p:txBody>
          <a:bodyPr anchor="b">
            <a:normAutofit/>
          </a:bodyPr>
          <a:lstStyle>
            <a:lvl1pPr algn="ctr">
              <a:defRPr sz="4431"/>
            </a:lvl1pPr>
          </a:lstStyle>
          <a:p>
            <a:r>
              <a:rPr lang="ja-JP" altLang="en-US"/>
              <a:t>マスター タイトルの書式設定</a:t>
            </a:r>
            <a:endParaRPr lang="en-US"/>
          </a:p>
        </p:txBody>
      </p:sp>
      <p:grpSp>
        <p:nvGrpSpPr>
          <p:cNvPr id="10" name="正方形/長方形 5"/>
          <p:cNvGrpSpPr>
            <a:grpSpLocks/>
          </p:cNvGrpSpPr>
          <p:nvPr userDrawn="1"/>
        </p:nvGrpSpPr>
        <p:grpSpPr bwMode="auto">
          <a:xfrm>
            <a:off x="-56580" y="4914545"/>
            <a:ext cx="9262126" cy="263411"/>
            <a:chOff x="-4" y="276"/>
            <a:chExt cx="5764" cy="112"/>
          </a:xfrm>
        </p:grpSpPr>
        <p:pic>
          <p:nvPicPr>
            <p:cNvPr id="11" name="正方形/長方形 5"/>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 y="276"/>
              <a:ext cx="5764" cy="1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12" name="Text Box 22"/>
            <p:cNvSpPr txBox="1">
              <a:spLocks noChangeArrowheads="1"/>
            </p:cNvSpPr>
            <p:nvPr/>
          </p:nvSpPr>
          <p:spPr bwMode="auto">
            <a:xfrm>
              <a:off x="40" y="304"/>
              <a:ext cx="5681" cy="3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lvl1pPr algn="l">
                <a:defRPr kumimoji="1" sz="1400" b="1">
                  <a:solidFill>
                    <a:schemeClr val="tx1"/>
                  </a:solidFill>
                  <a:latin typeface="ＭＳ Ｐゴシック" pitchFamily="50" charset="-128"/>
                  <a:ea typeface="ＭＳ Ｐゴシック" pitchFamily="50" charset="-128"/>
                </a:defRPr>
              </a:lvl1pPr>
              <a:lvl2pPr marL="742950" indent="-285750" algn="l">
                <a:defRPr kumimoji="1" sz="1400" b="1">
                  <a:solidFill>
                    <a:schemeClr val="tx1"/>
                  </a:solidFill>
                  <a:latin typeface="ＭＳ Ｐゴシック" pitchFamily="50" charset="-128"/>
                  <a:ea typeface="ＭＳ Ｐゴシック" pitchFamily="50" charset="-128"/>
                </a:defRPr>
              </a:lvl2pPr>
              <a:lvl3pPr marL="1143000" indent="-228600" algn="l">
                <a:defRPr kumimoji="1" sz="1400" b="1">
                  <a:solidFill>
                    <a:schemeClr val="tx1"/>
                  </a:solidFill>
                  <a:latin typeface="ＭＳ Ｐゴシック" pitchFamily="50" charset="-128"/>
                  <a:ea typeface="ＭＳ Ｐゴシック" pitchFamily="50" charset="-128"/>
                </a:defRPr>
              </a:lvl3pPr>
              <a:lvl4pPr marL="1600200" indent="-228600" algn="l">
                <a:defRPr kumimoji="1" sz="1400" b="1">
                  <a:solidFill>
                    <a:schemeClr val="tx1"/>
                  </a:solidFill>
                  <a:latin typeface="ＭＳ Ｐゴシック" pitchFamily="50" charset="-128"/>
                  <a:ea typeface="ＭＳ Ｐゴシック" pitchFamily="50" charset="-128"/>
                </a:defRPr>
              </a:lvl4pPr>
              <a:lvl5pPr marL="2057400" indent="-228600" algn="l">
                <a:defRPr kumimoji="1" sz="1400" b="1">
                  <a:solidFill>
                    <a:schemeClr val="tx1"/>
                  </a:solidFill>
                  <a:latin typeface="ＭＳ Ｐゴシック" pitchFamily="50" charset="-128"/>
                  <a:ea typeface="ＭＳ Ｐゴシック" pitchFamily="50" charset="-128"/>
                </a:defRPr>
              </a:lvl5pPr>
              <a:lvl6pPr marL="2514600" indent="-228600" fontAlgn="base">
                <a:spcBef>
                  <a:spcPct val="0"/>
                </a:spcBef>
                <a:spcAft>
                  <a:spcPct val="0"/>
                </a:spcAft>
                <a:defRPr kumimoji="1" sz="1400" b="1">
                  <a:solidFill>
                    <a:schemeClr val="tx1"/>
                  </a:solidFill>
                  <a:latin typeface="ＭＳ Ｐゴシック" pitchFamily="50" charset="-128"/>
                  <a:ea typeface="ＭＳ Ｐゴシック" pitchFamily="50" charset="-128"/>
                </a:defRPr>
              </a:lvl6pPr>
              <a:lvl7pPr marL="2971800" indent="-228600" fontAlgn="base">
                <a:spcBef>
                  <a:spcPct val="0"/>
                </a:spcBef>
                <a:spcAft>
                  <a:spcPct val="0"/>
                </a:spcAft>
                <a:defRPr kumimoji="1" sz="1400" b="1">
                  <a:solidFill>
                    <a:schemeClr val="tx1"/>
                  </a:solidFill>
                  <a:latin typeface="ＭＳ Ｐゴシック" pitchFamily="50" charset="-128"/>
                  <a:ea typeface="ＭＳ Ｐゴシック" pitchFamily="50" charset="-128"/>
                </a:defRPr>
              </a:lvl7pPr>
              <a:lvl8pPr marL="3429000" indent="-228600" fontAlgn="base">
                <a:spcBef>
                  <a:spcPct val="0"/>
                </a:spcBef>
                <a:spcAft>
                  <a:spcPct val="0"/>
                </a:spcAft>
                <a:defRPr kumimoji="1" sz="1400" b="1">
                  <a:solidFill>
                    <a:schemeClr val="tx1"/>
                  </a:solidFill>
                  <a:latin typeface="ＭＳ Ｐゴシック" pitchFamily="50" charset="-128"/>
                  <a:ea typeface="ＭＳ Ｐゴシック" pitchFamily="50" charset="-128"/>
                </a:defRPr>
              </a:lvl8pPr>
              <a:lvl9pPr marL="3886200" indent="-228600" fontAlgn="base">
                <a:spcBef>
                  <a:spcPct val="0"/>
                </a:spcBef>
                <a:spcAft>
                  <a:spcPct val="0"/>
                </a:spcAft>
                <a:defRPr kumimoji="1" sz="1400" b="1">
                  <a:solidFill>
                    <a:schemeClr val="tx1"/>
                  </a:solidFill>
                  <a:latin typeface="ＭＳ Ｐゴシック" pitchFamily="50" charset="-128"/>
                  <a:ea typeface="ＭＳ Ｐゴシック" pitchFamily="50" charset="-128"/>
                </a:defRPr>
              </a:lvl9pPr>
            </a:lstStyle>
            <a:p>
              <a:pPr algn="ctr">
                <a:defRPr/>
              </a:pPr>
              <a:endParaRPr lang="ja-JP" altLang="en-US" sz="1939" b="0">
                <a:solidFill>
                  <a:srgbClr val="000000"/>
                </a:solidFill>
                <a:effectLst>
                  <a:outerShdw blurRad="38100" dist="38100" dir="2700000" algn="tl">
                    <a:srgbClr val="C0C0C0"/>
                  </a:outerShdw>
                </a:effectLst>
                <a:latin typeface="Arial" pitchFamily="34" charset="0"/>
                <a:ea typeface="HGP創英角ｺﾞｼｯｸUB" pitchFamily="50" charset="-128"/>
              </a:endParaRPr>
            </a:p>
          </p:txBody>
        </p:sp>
      </p:grpSp>
    </p:spTree>
    <p:extLst>
      <p:ext uri="{BB962C8B-B14F-4D97-AF65-F5344CB8AC3E}">
        <p14:creationId xmlns:p14="http://schemas.microsoft.com/office/powerpoint/2010/main" val="363114233"/>
      </p:ext>
    </p:extLst>
  </p:cSld>
  <p:clrMapOvr>
    <a:masterClrMapping/>
  </p:clrMapOvr>
  <p:extLst>
    <p:ext uri="{DCECCB84-F9BA-43D5-87BE-67443E8EF086}">
      <p15:sldGuideLst xmlns:p15="http://schemas.microsoft.com/office/powerpoint/2012/main">
        <p15:guide id="1" orient="horz" pos="3158">
          <p15:clr>
            <a:srgbClr val="FBAE40"/>
          </p15:clr>
        </p15:guide>
        <p15:guide id="2" pos="3120">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タイトルとコンテンツ">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584200"/>
            <a:ext cx="9144000" cy="6273800"/>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6" name="Slide Number Placeholder 5"/>
          <p:cNvSpPr>
            <a:spLocks noGrp="1"/>
          </p:cNvSpPr>
          <p:nvPr>
            <p:ph type="sldNum" sz="quarter" idx="12"/>
          </p:nvPr>
        </p:nvSpPr>
        <p:spPr/>
        <p:txBody>
          <a:bodyPr/>
          <a:lstStyle/>
          <a:p>
            <a:fld id="{7C0A32B2-27B7-40F8-868E-5E7EBFCA6368}" type="slidenum">
              <a:rPr kumimoji="1" lang="ja-JP" altLang="en-US" smtClean="0"/>
              <a:t>‹#›</a:t>
            </a:fld>
            <a:endParaRPr kumimoji="1" lang="ja-JP" altLang="en-US"/>
          </a:p>
        </p:txBody>
      </p:sp>
      <p:sp>
        <p:nvSpPr>
          <p:cNvPr id="10" name="Title Placeholder 1"/>
          <p:cNvSpPr>
            <a:spLocks noGrp="1"/>
          </p:cNvSpPr>
          <p:nvPr>
            <p:ph type="title"/>
          </p:nvPr>
        </p:nvSpPr>
        <p:spPr>
          <a:xfrm>
            <a:off x="0" y="1"/>
            <a:ext cx="9144000" cy="457200"/>
          </a:xfrm>
          <a:prstGeom prst="rect">
            <a:avLst/>
          </a:prstGeom>
        </p:spPr>
        <p:txBody>
          <a:bodyPr vert="horz" lIns="91440" tIns="45720" rIns="91440" bIns="45720" rtlCol="0" anchor="ctr">
            <a:normAutofit/>
          </a:bodyPr>
          <a:lstStyle/>
          <a:p>
            <a:r>
              <a:rPr lang="ja-JP" altLang="en-US"/>
              <a:t>マスター タイトルの書式設定</a:t>
            </a:r>
            <a:endParaRPr lang="en-US"/>
          </a:p>
        </p:txBody>
      </p:sp>
      <p:grpSp>
        <p:nvGrpSpPr>
          <p:cNvPr id="11" name="正方形/長方形 5"/>
          <p:cNvGrpSpPr>
            <a:grpSpLocks/>
          </p:cNvGrpSpPr>
          <p:nvPr userDrawn="1"/>
        </p:nvGrpSpPr>
        <p:grpSpPr bwMode="auto">
          <a:xfrm>
            <a:off x="-56580" y="394041"/>
            <a:ext cx="9262126" cy="263411"/>
            <a:chOff x="-4" y="276"/>
            <a:chExt cx="5764" cy="112"/>
          </a:xfrm>
        </p:grpSpPr>
        <p:pic>
          <p:nvPicPr>
            <p:cNvPr id="12" name="正方形/長方形 5"/>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 y="276"/>
              <a:ext cx="5764" cy="1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13" name="Text Box 22"/>
            <p:cNvSpPr txBox="1">
              <a:spLocks noChangeArrowheads="1"/>
            </p:cNvSpPr>
            <p:nvPr/>
          </p:nvSpPr>
          <p:spPr bwMode="auto">
            <a:xfrm>
              <a:off x="40" y="304"/>
              <a:ext cx="5681" cy="3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lvl1pPr algn="l">
                <a:defRPr kumimoji="1" sz="1400" b="1">
                  <a:solidFill>
                    <a:schemeClr val="tx1"/>
                  </a:solidFill>
                  <a:latin typeface="ＭＳ Ｐゴシック" pitchFamily="50" charset="-128"/>
                  <a:ea typeface="ＭＳ Ｐゴシック" pitchFamily="50" charset="-128"/>
                </a:defRPr>
              </a:lvl1pPr>
              <a:lvl2pPr marL="742950" indent="-285750" algn="l">
                <a:defRPr kumimoji="1" sz="1400" b="1">
                  <a:solidFill>
                    <a:schemeClr val="tx1"/>
                  </a:solidFill>
                  <a:latin typeface="ＭＳ Ｐゴシック" pitchFamily="50" charset="-128"/>
                  <a:ea typeface="ＭＳ Ｐゴシック" pitchFamily="50" charset="-128"/>
                </a:defRPr>
              </a:lvl2pPr>
              <a:lvl3pPr marL="1143000" indent="-228600" algn="l">
                <a:defRPr kumimoji="1" sz="1400" b="1">
                  <a:solidFill>
                    <a:schemeClr val="tx1"/>
                  </a:solidFill>
                  <a:latin typeface="ＭＳ Ｐゴシック" pitchFamily="50" charset="-128"/>
                  <a:ea typeface="ＭＳ Ｐゴシック" pitchFamily="50" charset="-128"/>
                </a:defRPr>
              </a:lvl3pPr>
              <a:lvl4pPr marL="1600200" indent="-228600" algn="l">
                <a:defRPr kumimoji="1" sz="1400" b="1">
                  <a:solidFill>
                    <a:schemeClr val="tx1"/>
                  </a:solidFill>
                  <a:latin typeface="ＭＳ Ｐゴシック" pitchFamily="50" charset="-128"/>
                  <a:ea typeface="ＭＳ Ｐゴシック" pitchFamily="50" charset="-128"/>
                </a:defRPr>
              </a:lvl4pPr>
              <a:lvl5pPr marL="2057400" indent="-228600" algn="l">
                <a:defRPr kumimoji="1" sz="1400" b="1">
                  <a:solidFill>
                    <a:schemeClr val="tx1"/>
                  </a:solidFill>
                  <a:latin typeface="ＭＳ Ｐゴシック" pitchFamily="50" charset="-128"/>
                  <a:ea typeface="ＭＳ Ｐゴシック" pitchFamily="50" charset="-128"/>
                </a:defRPr>
              </a:lvl5pPr>
              <a:lvl6pPr marL="2514600" indent="-228600" fontAlgn="base">
                <a:spcBef>
                  <a:spcPct val="0"/>
                </a:spcBef>
                <a:spcAft>
                  <a:spcPct val="0"/>
                </a:spcAft>
                <a:defRPr kumimoji="1" sz="1400" b="1">
                  <a:solidFill>
                    <a:schemeClr val="tx1"/>
                  </a:solidFill>
                  <a:latin typeface="ＭＳ Ｐゴシック" pitchFamily="50" charset="-128"/>
                  <a:ea typeface="ＭＳ Ｐゴシック" pitchFamily="50" charset="-128"/>
                </a:defRPr>
              </a:lvl6pPr>
              <a:lvl7pPr marL="2971800" indent="-228600" fontAlgn="base">
                <a:spcBef>
                  <a:spcPct val="0"/>
                </a:spcBef>
                <a:spcAft>
                  <a:spcPct val="0"/>
                </a:spcAft>
                <a:defRPr kumimoji="1" sz="1400" b="1">
                  <a:solidFill>
                    <a:schemeClr val="tx1"/>
                  </a:solidFill>
                  <a:latin typeface="ＭＳ Ｐゴシック" pitchFamily="50" charset="-128"/>
                  <a:ea typeface="ＭＳ Ｐゴシック" pitchFamily="50" charset="-128"/>
                </a:defRPr>
              </a:lvl7pPr>
              <a:lvl8pPr marL="3429000" indent="-228600" fontAlgn="base">
                <a:spcBef>
                  <a:spcPct val="0"/>
                </a:spcBef>
                <a:spcAft>
                  <a:spcPct val="0"/>
                </a:spcAft>
                <a:defRPr kumimoji="1" sz="1400" b="1">
                  <a:solidFill>
                    <a:schemeClr val="tx1"/>
                  </a:solidFill>
                  <a:latin typeface="ＭＳ Ｐゴシック" pitchFamily="50" charset="-128"/>
                  <a:ea typeface="ＭＳ Ｐゴシック" pitchFamily="50" charset="-128"/>
                </a:defRPr>
              </a:lvl8pPr>
              <a:lvl9pPr marL="3886200" indent="-228600" fontAlgn="base">
                <a:spcBef>
                  <a:spcPct val="0"/>
                </a:spcBef>
                <a:spcAft>
                  <a:spcPct val="0"/>
                </a:spcAft>
                <a:defRPr kumimoji="1" sz="1400" b="1">
                  <a:solidFill>
                    <a:schemeClr val="tx1"/>
                  </a:solidFill>
                  <a:latin typeface="ＭＳ Ｐゴシック" pitchFamily="50" charset="-128"/>
                  <a:ea typeface="ＭＳ Ｐゴシック" pitchFamily="50" charset="-128"/>
                </a:defRPr>
              </a:lvl9pPr>
            </a:lstStyle>
            <a:p>
              <a:pPr algn="ctr">
                <a:defRPr/>
              </a:pPr>
              <a:endParaRPr lang="ja-JP" altLang="en-US" sz="1939" b="0">
                <a:solidFill>
                  <a:srgbClr val="000000"/>
                </a:solidFill>
                <a:effectLst>
                  <a:outerShdw blurRad="38100" dist="38100" dir="2700000" algn="tl">
                    <a:srgbClr val="C0C0C0"/>
                  </a:outerShdw>
                </a:effectLst>
                <a:latin typeface="Arial" pitchFamily="34" charset="0"/>
                <a:ea typeface="HGP創英角ｺﾞｼｯｸUB" pitchFamily="50" charset="-128"/>
              </a:endParaRPr>
            </a:p>
          </p:txBody>
        </p:sp>
      </p:grpSp>
    </p:spTree>
    <p:extLst>
      <p:ext uri="{BB962C8B-B14F-4D97-AF65-F5344CB8AC3E}">
        <p14:creationId xmlns:p14="http://schemas.microsoft.com/office/powerpoint/2010/main" val="796666996"/>
      </p:ext>
    </p:extLst>
  </p:cSld>
  <p:clrMapOvr>
    <a:masterClrMapping/>
  </p:clrMapOvr>
  <p:extLst>
    <p:ext uri="{DCECCB84-F9BA-43D5-87BE-67443E8EF086}">
      <p15:sldGuideLst xmlns:p15="http://schemas.microsoft.com/office/powerpoint/2012/main">
        <p15:guide id="1" orient="horz" pos="368">
          <p15:clr>
            <a:srgbClr val="FBAE40"/>
          </p15:clr>
        </p15:guide>
        <p15:guide id="2" pos="36">
          <p15:clr>
            <a:srgbClr val="FBAE40"/>
          </p15:clr>
        </p15:guide>
        <p15:guide id="3" orient="horz" pos="4292">
          <p15:clr>
            <a:srgbClr val="FBAE40"/>
          </p15:clr>
        </p15:guide>
        <p15:guide id="4" pos="3120">
          <p15:clr>
            <a:srgbClr val="FBAE40"/>
          </p15:clr>
        </p15:guide>
        <p15:guide id="5" pos="6204">
          <p15:clr>
            <a:srgbClr val="FBAE40"/>
          </p15:clr>
        </p15:guide>
        <p15:guide id="6" orient="horz" pos="2341">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a:p>
        </p:txBody>
      </p:sp>
      <p:sp>
        <p:nvSpPr>
          <p:cNvPr id="5" name="Slide Number Placeholder 4"/>
          <p:cNvSpPr>
            <a:spLocks noGrp="1"/>
          </p:cNvSpPr>
          <p:nvPr>
            <p:ph type="sldNum" sz="quarter" idx="12"/>
          </p:nvPr>
        </p:nvSpPr>
        <p:spPr/>
        <p:txBody>
          <a:bodyPr/>
          <a:lstStyle/>
          <a:p>
            <a:fld id="{7C0A32B2-27B7-40F8-868E-5E7EBFCA6368}" type="slidenum">
              <a:rPr kumimoji="1" lang="ja-JP" altLang="en-US" smtClean="0"/>
              <a:t>‹#›</a:t>
            </a:fld>
            <a:endParaRPr kumimoji="1" lang="ja-JP" altLang="en-US"/>
          </a:p>
        </p:txBody>
      </p:sp>
      <p:grpSp>
        <p:nvGrpSpPr>
          <p:cNvPr id="6" name="正方形/長方形 5"/>
          <p:cNvGrpSpPr>
            <a:grpSpLocks/>
          </p:cNvGrpSpPr>
          <p:nvPr userDrawn="1"/>
        </p:nvGrpSpPr>
        <p:grpSpPr bwMode="auto">
          <a:xfrm>
            <a:off x="-56580" y="394041"/>
            <a:ext cx="9262126" cy="263411"/>
            <a:chOff x="-4" y="276"/>
            <a:chExt cx="5764" cy="112"/>
          </a:xfrm>
        </p:grpSpPr>
        <p:pic>
          <p:nvPicPr>
            <p:cNvPr id="7" name="正方形/長方形 5"/>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 y="276"/>
              <a:ext cx="5764" cy="1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8" name="Text Box 22"/>
            <p:cNvSpPr txBox="1">
              <a:spLocks noChangeArrowheads="1"/>
            </p:cNvSpPr>
            <p:nvPr/>
          </p:nvSpPr>
          <p:spPr bwMode="auto">
            <a:xfrm>
              <a:off x="40" y="304"/>
              <a:ext cx="5681" cy="3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lvl1pPr algn="l">
                <a:defRPr kumimoji="1" sz="1400" b="1">
                  <a:solidFill>
                    <a:schemeClr val="tx1"/>
                  </a:solidFill>
                  <a:latin typeface="ＭＳ Ｐゴシック" pitchFamily="50" charset="-128"/>
                  <a:ea typeface="ＭＳ Ｐゴシック" pitchFamily="50" charset="-128"/>
                </a:defRPr>
              </a:lvl1pPr>
              <a:lvl2pPr marL="742950" indent="-285750" algn="l">
                <a:defRPr kumimoji="1" sz="1400" b="1">
                  <a:solidFill>
                    <a:schemeClr val="tx1"/>
                  </a:solidFill>
                  <a:latin typeface="ＭＳ Ｐゴシック" pitchFamily="50" charset="-128"/>
                  <a:ea typeface="ＭＳ Ｐゴシック" pitchFamily="50" charset="-128"/>
                </a:defRPr>
              </a:lvl2pPr>
              <a:lvl3pPr marL="1143000" indent="-228600" algn="l">
                <a:defRPr kumimoji="1" sz="1400" b="1">
                  <a:solidFill>
                    <a:schemeClr val="tx1"/>
                  </a:solidFill>
                  <a:latin typeface="ＭＳ Ｐゴシック" pitchFamily="50" charset="-128"/>
                  <a:ea typeface="ＭＳ Ｐゴシック" pitchFamily="50" charset="-128"/>
                </a:defRPr>
              </a:lvl3pPr>
              <a:lvl4pPr marL="1600200" indent="-228600" algn="l">
                <a:defRPr kumimoji="1" sz="1400" b="1">
                  <a:solidFill>
                    <a:schemeClr val="tx1"/>
                  </a:solidFill>
                  <a:latin typeface="ＭＳ Ｐゴシック" pitchFamily="50" charset="-128"/>
                  <a:ea typeface="ＭＳ Ｐゴシック" pitchFamily="50" charset="-128"/>
                </a:defRPr>
              </a:lvl4pPr>
              <a:lvl5pPr marL="2057400" indent="-228600" algn="l">
                <a:defRPr kumimoji="1" sz="1400" b="1">
                  <a:solidFill>
                    <a:schemeClr val="tx1"/>
                  </a:solidFill>
                  <a:latin typeface="ＭＳ Ｐゴシック" pitchFamily="50" charset="-128"/>
                  <a:ea typeface="ＭＳ Ｐゴシック" pitchFamily="50" charset="-128"/>
                </a:defRPr>
              </a:lvl5pPr>
              <a:lvl6pPr marL="2514600" indent="-228600" fontAlgn="base">
                <a:spcBef>
                  <a:spcPct val="0"/>
                </a:spcBef>
                <a:spcAft>
                  <a:spcPct val="0"/>
                </a:spcAft>
                <a:defRPr kumimoji="1" sz="1400" b="1">
                  <a:solidFill>
                    <a:schemeClr val="tx1"/>
                  </a:solidFill>
                  <a:latin typeface="ＭＳ Ｐゴシック" pitchFamily="50" charset="-128"/>
                  <a:ea typeface="ＭＳ Ｐゴシック" pitchFamily="50" charset="-128"/>
                </a:defRPr>
              </a:lvl6pPr>
              <a:lvl7pPr marL="2971800" indent="-228600" fontAlgn="base">
                <a:spcBef>
                  <a:spcPct val="0"/>
                </a:spcBef>
                <a:spcAft>
                  <a:spcPct val="0"/>
                </a:spcAft>
                <a:defRPr kumimoji="1" sz="1400" b="1">
                  <a:solidFill>
                    <a:schemeClr val="tx1"/>
                  </a:solidFill>
                  <a:latin typeface="ＭＳ Ｐゴシック" pitchFamily="50" charset="-128"/>
                  <a:ea typeface="ＭＳ Ｐゴシック" pitchFamily="50" charset="-128"/>
                </a:defRPr>
              </a:lvl7pPr>
              <a:lvl8pPr marL="3429000" indent="-228600" fontAlgn="base">
                <a:spcBef>
                  <a:spcPct val="0"/>
                </a:spcBef>
                <a:spcAft>
                  <a:spcPct val="0"/>
                </a:spcAft>
                <a:defRPr kumimoji="1" sz="1400" b="1">
                  <a:solidFill>
                    <a:schemeClr val="tx1"/>
                  </a:solidFill>
                  <a:latin typeface="ＭＳ Ｐゴシック" pitchFamily="50" charset="-128"/>
                  <a:ea typeface="ＭＳ Ｐゴシック" pitchFamily="50" charset="-128"/>
                </a:defRPr>
              </a:lvl8pPr>
              <a:lvl9pPr marL="3886200" indent="-228600" fontAlgn="base">
                <a:spcBef>
                  <a:spcPct val="0"/>
                </a:spcBef>
                <a:spcAft>
                  <a:spcPct val="0"/>
                </a:spcAft>
                <a:defRPr kumimoji="1" sz="1400" b="1">
                  <a:solidFill>
                    <a:schemeClr val="tx1"/>
                  </a:solidFill>
                  <a:latin typeface="ＭＳ Ｐゴシック" pitchFamily="50" charset="-128"/>
                  <a:ea typeface="ＭＳ Ｐゴシック" pitchFamily="50" charset="-128"/>
                </a:defRPr>
              </a:lvl9pPr>
            </a:lstStyle>
            <a:p>
              <a:pPr algn="ctr">
                <a:defRPr/>
              </a:pPr>
              <a:endParaRPr lang="ja-JP" altLang="en-US" sz="1939" b="0">
                <a:solidFill>
                  <a:srgbClr val="000000"/>
                </a:solidFill>
                <a:effectLst>
                  <a:outerShdw blurRad="38100" dist="38100" dir="2700000" algn="tl">
                    <a:srgbClr val="C0C0C0"/>
                  </a:outerShdw>
                </a:effectLst>
                <a:latin typeface="Arial" pitchFamily="34" charset="0"/>
                <a:ea typeface="HGP創英角ｺﾞｼｯｸUB" pitchFamily="50" charset="-128"/>
              </a:endParaRPr>
            </a:p>
          </p:txBody>
        </p:sp>
      </p:grpSp>
    </p:spTree>
    <p:extLst>
      <p:ext uri="{BB962C8B-B14F-4D97-AF65-F5344CB8AC3E}">
        <p14:creationId xmlns:p14="http://schemas.microsoft.com/office/powerpoint/2010/main" val="3857901475"/>
      </p:ext>
    </p:extLst>
  </p:cSld>
  <p:clrMapOvr>
    <a:masterClrMapping/>
  </p:clrMapOvr>
  <p:extLst>
    <p:ext uri="{DCECCB84-F9BA-43D5-87BE-67443E8EF086}">
      <p15:sldGuideLst xmlns:p15="http://schemas.microsoft.com/office/powerpoint/2012/main">
        <p15:guide id="1" orient="horz" pos="2341">
          <p15:clr>
            <a:srgbClr val="FBAE40"/>
          </p15:clr>
        </p15:guide>
        <p15:guide id="2" pos="3120">
          <p15:clr>
            <a:srgbClr val="FBAE40"/>
          </p15:clr>
        </p15:guide>
        <p15:guide id="3" orient="horz" pos="368">
          <p15:clr>
            <a:srgbClr val="FBAE40"/>
          </p15:clr>
        </p15:guide>
        <p15:guide id="4" orient="horz" pos="4292">
          <p15:clr>
            <a:srgbClr val="FBAE40"/>
          </p15:clr>
        </p15:guide>
        <p15:guide id="5" pos="36">
          <p15:clr>
            <a:srgbClr val="FBAE40"/>
          </p15:clr>
        </p15:guide>
        <p15:guide id="6" pos="6204">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7C0A32B2-27B7-40F8-868E-5E7EBFCA6368}" type="slidenum">
              <a:rPr kumimoji="1" lang="ja-JP" altLang="en-US" smtClean="0"/>
              <a:t>‹#›</a:t>
            </a:fld>
            <a:endParaRPr kumimoji="1" lang="ja-JP" altLang="en-US"/>
          </a:p>
        </p:txBody>
      </p:sp>
    </p:spTree>
    <p:extLst>
      <p:ext uri="{BB962C8B-B14F-4D97-AF65-F5344CB8AC3E}">
        <p14:creationId xmlns:p14="http://schemas.microsoft.com/office/powerpoint/2010/main" val="235044174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0.xml"/><Relationship Id="rId7" Type="http://schemas.openxmlformats.org/officeDocument/2006/relationships/theme" Target="../theme/theme2.xml"/><Relationship Id="rId2" Type="http://schemas.openxmlformats.org/officeDocument/2006/relationships/slideLayout" Target="../slideLayouts/slideLayout9.xml"/><Relationship Id="rId1" Type="http://schemas.openxmlformats.org/officeDocument/2006/relationships/slideLayout" Target="../slideLayouts/slideLayout8.xml"/><Relationship Id="rId6" Type="http://schemas.openxmlformats.org/officeDocument/2006/relationships/slideLayout" Target="../slideLayouts/slideLayout13.xml"/><Relationship Id="rId5" Type="http://schemas.openxmlformats.org/officeDocument/2006/relationships/slideLayout" Target="../slideLayouts/slideLayout12.xml"/><Relationship Id="rId4" Type="http://schemas.openxmlformats.org/officeDocument/2006/relationships/slideLayout" Target="../slideLayouts/slideLayout1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タイトル プレースホルダ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06" tIns="45704" rIns="91406" bIns="45704" numCol="1" anchor="ctr" anchorCtr="0" compatLnSpc="1">
            <a:prstTxWarp prst="textNoShape">
              <a:avLst/>
            </a:prstTxWarp>
          </a:bodyPr>
          <a:lstStyle/>
          <a:p>
            <a:pPr lvl="0"/>
            <a:r>
              <a:rPr lang="ja-JP" altLang="en-US"/>
              <a:t>マスタ タイトルの書式設定</a:t>
            </a:r>
          </a:p>
        </p:txBody>
      </p:sp>
      <p:sp>
        <p:nvSpPr>
          <p:cNvPr id="1027" name="テキスト プレースホルダ 2"/>
          <p:cNvSpPr>
            <a:spLocks noGrp="1"/>
          </p:cNvSpPr>
          <p:nvPr>
            <p:ph type="body" idx="1"/>
          </p:nvPr>
        </p:nvSpPr>
        <p:spPr bwMode="auto">
          <a:xfrm>
            <a:off x="457200" y="1600201"/>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06" tIns="45704" rIns="91406" bIns="45704" numCol="1" anchor="t" anchorCtr="0" compatLnSpc="1">
            <a:prstTxWarp prst="textNoShape">
              <a:avLst/>
            </a:prstTxWarp>
          </a:body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日付プレースホルダ 3"/>
          <p:cNvSpPr>
            <a:spLocks noGrp="1"/>
          </p:cNvSpPr>
          <p:nvPr>
            <p:ph type="dt" sz="half" idx="2"/>
          </p:nvPr>
        </p:nvSpPr>
        <p:spPr>
          <a:xfrm>
            <a:off x="2931" y="6616701"/>
            <a:ext cx="2133600" cy="233363"/>
          </a:xfrm>
          <a:prstGeom prst="rect">
            <a:avLst/>
          </a:prstGeom>
        </p:spPr>
        <p:txBody>
          <a:bodyPr vert="horz" lIns="91406" tIns="45704" rIns="91406" bIns="45704" rtlCol="0" anchor="ctr"/>
          <a:lstStyle>
            <a:lvl1pPr algn="l" fontAlgn="auto">
              <a:spcBef>
                <a:spcPts val="0"/>
              </a:spcBef>
              <a:spcAft>
                <a:spcPts val="0"/>
              </a:spcAft>
              <a:defRPr sz="1108" b="0">
                <a:solidFill>
                  <a:prstClr val="black">
                    <a:tint val="75000"/>
                  </a:prstClr>
                </a:solidFill>
                <a:latin typeface="+mn-lt"/>
                <a:ea typeface="+mn-ea"/>
              </a:defRPr>
            </a:lvl1pPr>
          </a:lstStyle>
          <a:p>
            <a:pPr>
              <a:defRPr/>
            </a:pPr>
            <a:endParaRPr lang="ja-JP" altLang="en-US"/>
          </a:p>
        </p:txBody>
      </p:sp>
      <p:sp>
        <p:nvSpPr>
          <p:cNvPr id="5" name="フッター プレースホルダ 4"/>
          <p:cNvSpPr>
            <a:spLocks noGrp="1"/>
          </p:cNvSpPr>
          <p:nvPr>
            <p:ph type="ftr" sz="quarter" idx="3"/>
          </p:nvPr>
        </p:nvSpPr>
        <p:spPr>
          <a:xfrm>
            <a:off x="3124200" y="6616701"/>
            <a:ext cx="2895600" cy="233363"/>
          </a:xfrm>
          <a:prstGeom prst="rect">
            <a:avLst/>
          </a:prstGeom>
        </p:spPr>
        <p:txBody>
          <a:bodyPr vert="horz" lIns="91406" tIns="45704" rIns="91406" bIns="45704" rtlCol="0" anchor="ctr"/>
          <a:lstStyle>
            <a:lvl1pPr algn="ctr" fontAlgn="auto">
              <a:spcBef>
                <a:spcPts val="0"/>
              </a:spcBef>
              <a:spcAft>
                <a:spcPts val="0"/>
              </a:spcAft>
              <a:defRPr sz="1108" b="0">
                <a:solidFill>
                  <a:prstClr val="black">
                    <a:tint val="75000"/>
                  </a:prstClr>
                </a:solidFill>
                <a:latin typeface="+mn-lt"/>
                <a:ea typeface="+mn-ea"/>
              </a:defRPr>
            </a:lvl1pPr>
          </a:lstStyle>
          <a:p>
            <a:pPr>
              <a:defRPr/>
            </a:pPr>
            <a:endParaRPr lang="ja-JP" altLang="en-US"/>
          </a:p>
        </p:txBody>
      </p:sp>
      <p:sp>
        <p:nvSpPr>
          <p:cNvPr id="6" name="スライド番号プレースホルダ 5"/>
          <p:cNvSpPr>
            <a:spLocks noGrp="1"/>
          </p:cNvSpPr>
          <p:nvPr>
            <p:ph type="sldNum" sz="quarter" idx="4"/>
          </p:nvPr>
        </p:nvSpPr>
        <p:spPr>
          <a:xfrm>
            <a:off x="7007469" y="6616701"/>
            <a:ext cx="2133600" cy="233363"/>
          </a:xfrm>
          <a:prstGeom prst="rect">
            <a:avLst/>
          </a:prstGeom>
        </p:spPr>
        <p:txBody>
          <a:bodyPr vert="horz" lIns="91406" tIns="45704" rIns="91406" bIns="45704" rtlCol="0" anchor="ctr"/>
          <a:lstStyle>
            <a:lvl1pPr algn="r" fontAlgn="auto">
              <a:spcBef>
                <a:spcPts val="0"/>
              </a:spcBef>
              <a:spcAft>
                <a:spcPts val="0"/>
              </a:spcAft>
              <a:defRPr sz="1108" b="0">
                <a:solidFill>
                  <a:prstClr val="black">
                    <a:tint val="75000"/>
                  </a:prstClr>
                </a:solidFill>
                <a:latin typeface="+mn-lt"/>
                <a:ea typeface="+mn-ea"/>
              </a:defRPr>
            </a:lvl1pPr>
          </a:lstStyle>
          <a:p>
            <a:pPr>
              <a:defRPr/>
            </a:pPr>
            <a:fld id="{03107573-41B3-4804-A7D3-1E2DB8777170}" type="slidenum">
              <a:rPr lang="ja-JP" altLang="en-US"/>
              <a:pPr>
                <a:defRPr/>
              </a:pPr>
              <a:t>‹#›</a:t>
            </a:fld>
            <a:endParaRPr lang="ja-JP" altLang="en-US"/>
          </a:p>
        </p:txBody>
      </p:sp>
    </p:spTree>
    <p:extLst>
      <p:ext uri="{BB962C8B-B14F-4D97-AF65-F5344CB8AC3E}">
        <p14:creationId xmlns:p14="http://schemas.microsoft.com/office/powerpoint/2010/main" val="1728085260"/>
      </p:ext>
    </p:extLst>
  </p:cSld>
  <p:clrMap bg1="lt1" tx1="dk1" bg2="lt2" tx2="dk2" accent1="accent1" accent2="accent2" accent3="accent3" accent4="accent4" accent5="accent5" accent6="accent6" hlink="hlink" folHlink="folHlink"/>
  <p:sldLayoutIdLst>
    <p:sldLayoutId id="2147483726" r:id="rId1"/>
    <p:sldLayoutId id="2147483727" r:id="rId2"/>
    <p:sldLayoutId id="2147483728" r:id="rId3"/>
    <p:sldLayoutId id="2147483729" r:id="rId4"/>
    <p:sldLayoutId id="2147483730" r:id="rId5"/>
    <p:sldLayoutId id="2147483731" r:id="rId6"/>
    <p:sldLayoutId id="2147483732" r:id="rId7"/>
  </p:sldLayoutIdLst>
  <p:hf hdr="0" ftr="0" dt="0"/>
  <p:txStyles>
    <p:titleStyle>
      <a:lvl1pPr algn="ctr" rtl="0" eaLnBrk="1" fontAlgn="base" hangingPunct="1">
        <a:spcBef>
          <a:spcPct val="0"/>
        </a:spcBef>
        <a:spcAft>
          <a:spcPct val="0"/>
        </a:spcAft>
        <a:defRPr kumimoji="1" sz="4062" kern="1200">
          <a:solidFill>
            <a:schemeClr val="tx1"/>
          </a:solidFill>
          <a:latin typeface="+mj-lt"/>
          <a:ea typeface="+mj-ea"/>
          <a:cs typeface="+mj-cs"/>
        </a:defRPr>
      </a:lvl1pPr>
      <a:lvl2pPr algn="ctr" rtl="0" eaLnBrk="1" fontAlgn="base" hangingPunct="1">
        <a:spcBef>
          <a:spcPct val="0"/>
        </a:spcBef>
        <a:spcAft>
          <a:spcPct val="0"/>
        </a:spcAft>
        <a:defRPr kumimoji="1" sz="4062">
          <a:solidFill>
            <a:schemeClr val="tx1"/>
          </a:solidFill>
          <a:latin typeface="Calibri" pitchFamily="34" charset="0"/>
          <a:ea typeface="ＭＳ Ｐゴシック" charset="-128"/>
        </a:defRPr>
      </a:lvl2pPr>
      <a:lvl3pPr algn="ctr" rtl="0" eaLnBrk="1" fontAlgn="base" hangingPunct="1">
        <a:spcBef>
          <a:spcPct val="0"/>
        </a:spcBef>
        <a:spcAft>
          <a:spcPct val="0"/>
        </a:spcAft>
        <a:defRPr kumimoji="1" sz="4062">
          <a:solidFill>
            <a:schemeClr val="tx1"/>
          </a:solidFill>
          <a:latin typeface="Calibri" pitchFamily="34" charset="0"/>
          <a:ea typeface="ＭＳ Ｐゴシック" charset="-128"/>
        </a:defRPr>
      </a:lvl3pPr>
      <a:lvl4pPr algn="ctr" rtl="0" eaLnBrk="1" fontAlgn="base" hangingPunct="1">
        <a:spcBef>
          <a:spcPct val="0"/>
        </a:spcBef>
        <a:spcAft>
          <a:spcPct val="0"/>
        </a:spcAft>
        <a:defRPr kumimoji="1" sz="4062">
          <a:solidFill>
            <a:schemeClr val="tx1"/>
          </a:solidFill>
          <a:latin typeface="Calibri" pitchFamily="34" charset="0"/>
          <a:ea typeface="ＭＳ Ｐゴシック" charset="-128"/>
        </a:defRPr>
      </a:lvl4pPr>
      <a:lvl5pPr algn="ctr" rtl="0" eaLnBrk="1" fontAlgn="base" hangingPunct="1">
        <a:spcBef>
          <a:spcPct val="0"/>
        </a:spcBef>
        <a:spcAft>
          <a:spcPct val="0"/>
        </a:spcAft>
        <a:defRPr kumimoji="1" sz="4062">
          <a:solidFill>
            <a:schemeClr val="tx1"/>
          </a:solidFill>
          <a:latin typeface="Calibri" pitchFamily="34" charset="0"/>
          <a:ea typeface="ＭＳ Ｐゴシック" charset="-128"/>
        </a:defRPr>
      </a:lvl5pPr>
      <a:lvl6pPr marL="421884" algn="ctr" rtl="0" eaLnBrk="1" fontAlgn="base" hangingPunct="1">
        <a:spcBef>
          <a:spcPct val="0"/>
        </a:spcBef>
        <a:spcAft>
          <a:spcPct val="0"/>
        </a:spcAft>
        <a:defRPr kumimoji="1" sz="4062">
          <a:solidFill>
            <a:schemeClr val="tx1"/>
          </a:solidFill>
          <a:latin typeface="Calibri" pitchFamily="34" charset="0"/>
          <a:ea typeface="ＭＳ Ｐゴシック" charset="-128"/>
        </a:defRPr>
      </a:lvl6pPr>
      <a:lvl7pPr marL="843772" algn="ctr" rtl="0" eaLnBrk="1" fontAlgn="base" hangingPunct="1">
        <a:spcBef>
          <a:spcPct val="0"/>
        </a:spcBef>
        <a:spcAft>
          <a:spcPct val="0"/>
        </a:spcAft>
        <a:defRPr kumimoji="1" sz="4062">
          <a:solidFill>
            <a:schemeClr val="tx1"/>
          </a:solidFill>
          <a:latin typeface="Calibri" pitchFamily="34" charset="0"/>
          <a:ea typeface="ＭＳ Ｐゴシック" charset="-128"/>
        </a:defRPr>
      </a:lvl7pPr>
      <a:lvl8pPr marL="1265656" algn="ctr" rtl="0" eaLnBrk="1" fontAlgn="base" hangingPunct="1">
        <a:spcBef>
          <a:spcPct val="0"/>
        </a:spcBef>
        <a:spcAft>
          <a:spcPct val="0"/>
        </a:spcAft>
        <a:defRPr kumimoji="1" sz="4062">
          <a:solidFill>
            <a:schemeClr val="tx1"/>
          </a:solidFill>
          <a:latin typeface="Calibri" pitchFamily="34" charset="0"/>
          <a:ea typeface="ＭＳ Ｐゴシック" charset="-128"/>
        </a:defRPr>
      </a:lvl8pPr>
      <a:lvl9pPr marL="1687542" algn="ctr" rtl="0" eaLnBrk="1" fontAlgn="base" hangingPunct="1">
        <a:spcBef>
          <a:spcPct val="0"/>
        </a:spcBef>
        <a:spcAft>
          <a:spcPct val="0"/>
        </a:spcAft>
        <a:defRPr kumimoji="1" sz="4062">
          <a:solidFill>
            <a:schemeClr val="tx1"/>
          </a:solidFill>
          <a:latin typeface="Calibri" pitchFamily="34" charset="0"/>
          <a:ea typeface="ＭＳ Ｐゴシック" charset="-128"/>
        </a:defRPr>
      </a:lvl9pPr>
    </p:titleStyle>
    <p:bodyStyle>
      <a:lvl1pPr marL="315066" indent="-315066" algn="l" rtl="0" eaLnBrk="1" fontAlgn="base" hangingPunct="1">
        <a:spcBef>
          <a:spcPct val="20000"/>
        </a:spcBef>
        <a:spcAft>
          <a:spcPct val="0"/>
        </a:spcAft>
        <a:buFont typeface="Wingdings" pitchFamily="2" charset="2"/>
        <a:buChar char="n"/>
        <a:defRPr kumimoji="1" sz="2954" kern="1200">
          <a:solidFill>
            <a:schemeClr val="tx1"/>
          </a:solidFill>
          <a:latin typeface="+mn-lt"/>
          <a:ea typeface="+mn-ea"/>
          <a:cs typeface="+mn-cs"/>
        </a:defRPr>
      </a:lvl1pPr>
      <a:lvl2pPr marL="684352" indent="-262311" algn="l" rtl="0" eaLnBrk="1" fontAlgn="base" hangingPunct="1">
        <a:spcBef>
          <a:spcPct val="20000"/>
        </a:spcBef>
        <a:spcAft>
          <a:spcPct val="0"/>
        </a:spcAft>
        <a:buFont typeface="Wingdings" pitchFamily="2" charset="2"/>
        <a:buChar char="Ø"/>
        <a:defRPr kumimoji="1" sz="2585" kern="1200">
          <a:solidFill>
            <a:schemeClr val="tx1"/>
          </a:solidFill>
          <a:latin typeface="+mn-lt"/>
          <a:ea typeface="+mn-ea"/>
          <a:cs typeface="+mn-cs"/>
        </a:defRPr>
      </a:lvl2pPr>
      <a:lvl3pPr marL="1053638" indent="-209556" algn="l" rtl="0" eaLnBrk="1" fontAlgn="base" hangingPunct="1">
        <a:spcBef>
          <a:spcPct val="20000"/>
        </a:spcBef>
        <a:spcAft>
          <a:spcPct val="0"/>
        </a:spcAft>
        <a:buFont typeface="Arial" charset="0"/>
        <a:buChar char="•"/>
        <a:defRPr kumimoji="1" sz="2215" kern="1200">
          <a:solidFill>
            <a:schemeClr val="tx1"/>
          </a:solidFill>
          <a:latin typeface="+mn-lt"/>
          <a:ea typeface="+mn-ea"/>
          <a:cs typeface="+mn-cs"/>
        </a:defRPr>
      </a:lvl3pPr>
      <a:lvl4pPr marL="1475680" indent="-209556" algn="l" rtl="0" eaLnBrk="1" fontAlgn="base" hangingPunct="1">
        <a:spcBef>
          <a:spcPct val="20000"/>
        </a:spcBef>
        <a:spcAft>
          <a:spcPct val="0"/>
        </a:spcAft>
        <a:buFont typeface="Arial" charset="0"/>
        <a:buChar char="–"/>
        <a:defRPr kumimoji="1" sz="1846" kern="1200">
          <a:solidFill>
            <a:schemeClr val="tx1"/>
          </a:solidFill>
          <a:latin typeface="+mn-lt"/>
          <a:ea typeface="+mn-ea"/>
          <a:cs typeface="+mn-cs"/>
        </a:defRPr>
      </a:lvl4pPr>
      <a:lvl5pPr marL="1897721" indent="-209556" algn="l" rtl="0" eaLnBrk="1" fontAlgn="base" hangingPunct="1">
        <a:spcBef>
          <a:spcPct val="20000"/>
        </a:spcBef>
        <a:spcAft>
          <a:spcPct val="0"/>
        </a:spcAft>
        <a:buFont typeface="Arial" charset="0"/>
        <a:buChar char="»"/>
        <a:defRPr kumimoji="1" sz="1846" kern="1200">
          <a:solidFill>
            <a:schemeClr val="tx1"/>
          </a:solidFill>
          <a:latin typeface="+mn-lt"/>
          <a:ea typeface="+mn-ea"/>
          <a:cs typeface="+mn-cs"/>
        </a:defRPr>
      </a:lvl5pPr>
      <a:lvl6pPr marL="2320370" indent="-210943" algn="l" defTabSz="843772" rtl="0" eaLnBrk="1" latinLnBrk="0" hangingPunct="1">
        <a:spcBef>
          <a:spcPct val="20000"/>
        </a:spcBef>
        <a:buFont typeface="Arial" pitchFamily="34" charset="0"/>
        <a:buChar char="•"/>
        <a:defRPr kumimoji="1" sz="1846" kern="1200">
          <a:solidFill>
            <a:schemeClr val="tx1"/>
          </a:solidFill>
          <a:latin typeface="+mn-lt"/>
          <a:ea typeface="+mn-ea"/>
          <a:cs typeface="+mn-cs"/>
        </a:defRPr>
      </a:lvl6pPr>
      <a:lvl7pPr marL="2742255" indent="-210943" algn="l" defTabSz="843772" rtl="0" eaLnBrk="1" latinLnBrk="0" hangingPunct="1">
        <a:spcBef>
          <a:spcPct val="20000"/>
        </a:spcBef>
        <a:buFont typeface="Arial" pitchFamily="34" charset="0"/>
        <a:buChar char="•"/>
        <a:defRPr kumimoji="1" sz="1846" kern="1200">
          <a:solidFill>
            <a:schemeClr val="tx1"/>
          </a:solidFill>
          <a:latin typeface="+mn-lt"/>
          <a:ea typeface="+mn-ea"/>
          <a:cs typeface="+mn-cs"/>
        </a:defRPr>
      </a:lvl7pPr>
      <a:lvl8pPr marL="3164140" indent="-210943" algn="l" defTabSz="843772" rtl="0" eaLnBrk="1" latinLnBrk="0" hangingPunct="1">
        <a:spcBef>
          <a:spcPct val="20000"/>
        </a:spcBef>
        <a:buFont typeface="Arial" pitchFamily="34" charset="0"/>
        <a:buChar char="•"/>
        <a:defRPr kumimoji="1" sz="1846" kern="1200">
          <a:solidFill>
            <a:schemeClr val="tx1"/>
          </a:solidFill>
          <a:latin typeface="+mn-lt"/>
          <a:ea typeface="+mn-ea"/>
          <a:cs typeface="+mn-cs"/>
        </a:defRPr>
      </a:lvl8pPr>
      <a:lvl9pPr marL="3586026" indent="-210943" algn="l" defTabSz="843772" rtl="0" eaLnBrk="1" latinLnBrk="0" hangingPunct="1">
        <a:spcBef>
          <a:spcPct val="20000"/>
        </a:spcBef>
        <a:buFont typeface="Arial" pitchFamily="34" charset="0"/>
        <a:buChar char="•"/>
        <a:defRPr kumimoji="1" sz="1846" kern="1200">
          <a:solidFill>
            <a:schemeClr val="tx1"/>
          </a:solidFill>
          <a:latin typeface="+mn-lt"/>
          <a:ea typeface="+mn-ea"/>
          <a:cs typeface="+mn-cs"/>
        </a:defRPr>
      </a:lvl9pPr>
    </p:bodyStyle>
    <p:otherStyle>
      <a:defPPr>
        <a:defRPr lang="ja-JP"/>
      </a:defPPr>
      <a:lvl1pPr marL="0" algn="l" defTabSz="843772" rtl="0" eaLnBrk="1" latinLnBrk="0" hangingPunct="1">
        <a:defRPr kumimoji="1" sz="1662" kern="1200">
          <a:solidFill>
            <a:schemeClr val="tx1"/>
          </a:solidFill>
          <a:latin typeface="+mn-lt"/>
          <a:ea typeface="+mn-ea"/>
          <a:cs typeface="+mn-cs"/>
        </a:defRPr>
      </a:lvl1pPr>
      <a:lvl2pPr marL="421884" algn="l" defTabSz="843772" rtl="0" eaLnBrk="1" latinLnBrk="0" hangingPunct="1">
        <a:defRPr kumimoji="1" sz="1662" kern="1200">
          <a:solidFill>
            <a:schemeClr val="tx1"/>
          </a:solidFill>
          <a:latin typeface="+mn-lt"/>
          <a:ea typeface="+mn-ea"/>
          <a:cs typeface="+mn-cs"/>
        </a:defRPr>
      </a:lvl2pPr>
      <a:lvl3pPr marL="843772" algn="l" defTabSz="843772" rtl="0" eaLnBrk="1" latinLnBrk="0" hangingPunct="1">
        <a:defRPr kumimoji="1" sz="1662" kern="1200">
          <a:solidFill>
            <a:schemeClr val="tx1"/>
          </a:solidFill>
          <a:latin typeface="+mn-lt"/>
          <a:ea typeface="+mn-ea"/>
          <a:cs typeface="+mn-cs"/>
        </a:defRPr>
      </a:lvl3pPr>
      <a:lvl4pPr marL="1265656" algn="l" defTabSz="843772" rtl="0" eaLnBrk="1" latinLnBrk="0" hangingPunct="1">
        <a:defRPr kumimoji="1" sz="1662" kern="1200">
          <a:solidFill>
            <a:schemeClr val="tx1"/>
          </a:solidFill>
          <a:latin typeface="+mn-lt"/>
          <a:ea typeface="+mn-ea"/>
          <a:cs typeface="+mn-cs"/>
        </a:defRPr>
      </a:lvl4pPr>
      <a:lvl5pPr marL="1687542" algn="l" defTabSz="843772" rtl="0" eaLnBrk="1" latinLnBrk="0" hangingPunct="1">
        <a:defRPr kumimoji="1" sz="1662" kern="1200">
          <a:solidFill>
            <a:schemeClr val="tx1"/>
          </a:solidFill>
          <a:latin typeface="+mn-lt"/>
          <a:ea typeface="+mn-ea"/>
          <a:cs typeface="+mn-cs"/>
        </a:defRPr>
      </a:lvl5pPr>
      <a:lvl6pPr marL="2109428" algn="l" defTabSz="843772" rtl="0" eaLnBrk="1" latinLnBrk="0" hangingPunct="1">
        <a:defRPr kumimoji="1" sz="1662" kern="1200">
          <a:solidFill>
            <a:schemeClr val="tx1"/>
          </a:solidFill>
          <a:latin typeface="+mn-lt"/>
          <a:ea typeface="+mn-ea"/>
          <a:cs typeface="+mn-cs"/>
        </a:defRPr>
      </a:lvl6pPr>
      <a:lvl7pPr marL="2531312" algn="l" defTabSz="843772" rtl="0" eaLnBrk="1" latinLnBrk="0" hangingPunct="1">
        <a:defRPr kumimoji="1" sz="1662" kern="1200">
          <a:solidFill>
            <a:schemeClr val="tx1"/>
          </a:solidFill>
          <a:latin typeface="+mn-lt"/>
          <a:ea typeface="+mn-ea"/>
          <a:cs typeface="+mn-cs"/>
        </a:defRPr>
      </a:lvl7pPr>
      <a:lvl8pPr marL="2953198" algn="l" defTabSz="843772" rtl="0" eaLnBrk="1" latinLnBrk="0" hangingPunct="1">
        <a:defRPr kumimoji="1" sz="1662" kern="1200">
          <a:solidFill>
            <a:schemeClr val="tx1"/>
          </a:solidFill>
          <a:latin typeface="+mn-lt"/>
          <a:ea typeface="+mn-ea"/>
          <a:cs typeface="+mn-cs"/>
        </a:defRPr>
      </a:lvl8pPr>
      <a:lvl9pPr marL="3375083" algn="l" defTabSz="843772" rtl="0" eaLnBrk="1" latinLnBrk="0" hangingPunct="1">
        <a:defRPr kumimoji="1" sz="1662"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1"/>
            <a:ext cx="9144000" cy="457200"/>
          </a:xfrm>
          <a:prstGeom prst="rect">
            <a:avLst/>
          </a:prstGeom>
        </p:spPr>
        <p:txBody>
          <a:bodyPr vert="horz" lIns="91440" tIns="45720" rIns="91440" bIns="45720" rtlCol="0" anchor="ctr">
            <a:normAutofit/>
          </a:bodyPr>
          <a:lstStyle/>
          <a:p>
            <a:r>
              <a:rPr lang="ja-JP" altLang="en-US"/>
              <a:t>マスター タイトルの書式設定</a:t>
            </a:r>
            <a:endParaRPr lang="en-US"/>
          </a:p>
        </p:txBody>
      </p:sp>
      <p:sp>
        <p:nvSpPr>
          <p:cNvPr id="3" name="Text Placeholder 2"/>
          <p:cNvSpPr>
            <a:spLocks noGrp="1"/>
          </p:cNvSpPr>
          <p:nvPr>
            <p:ph type="body" idx="1"/>
          </p:nvPr>
        </p:nvSpPr>
        <p:spPr>
          <a:xfrm>
            <a:off x="0" y="622300"/>
            <a:ext cx="9144000" cy="6235700"/>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6" name="Slide Number Placeholder 5"/>
          <p:cNvSpPr>
            <a:spLocks noGrp="1"/>
          </p:cNvSpPr>
          <p:nvPr>
            <p:ph type="sldNum" sz="quarter" idx="4"/>
          </p:nvPr>
        </p:nvSpPr>
        <p:spPr>
          <a:xfrm>
            <a:off x="8405446" y="1"/>
            <a:ext cx="738554" cy="365125"/>
          </a:xfrm>
          <a:prstGeom prst="rect">
            <a:avLst/>
          </a:prstGeom>
        </p:spPr>
        <p:txBody>
          <a:bodyPr vert="horz" lIns="91440" tIns="45720" rIns="91440" bIns="45720" rtlCol="0" anchor="ctr"/>
          <a:lstStyle>
            <a:lvl1pPr algn="r">
              <a:defRPr sz="1662">
                <a:solidFill>
                  <a:schemeClr val="tx1">
                    <a:tint val="75000"/>
                  </a:schemeClr>
                </a:solidFill>
                <a:latin typeface="Meiryo UI" panose="020B0604030504040204" pitchFamily="50" charset="-128"/>
                <a:ea typeface="Meiryo UI" panose="020B0604030504040204" pitchFamily="50" charset="-128"/>
                <a:cs typeface="Meiryo UI" panose="020B0604030504040204" pitchFamily="50" charset="-128"/>
              </a:defRPr>
            </a:lvl1pPr>
          </a:lstStyle>
          <a:p>
            <a:fld id="{7C0A32B2-27B7-40F8-868E-5E7EBFCA6368}" type="slidenum">
              <a:rPr lang="ja-JP" altLang="en-US" smtClean="0"/>
              <a:pPr/>
              <a:t>‹#›</a:t>
            </a:fld>
            <a:endParaRPr lang="ja-JP" altLang="en-US"/>
          </a:p>
        </p:txBody>
      </p:sp>
    </p:spTree>
    <p:extLst>
      <p:ext uri="{BB962C8B-B14F-4D97-AF65-F5344CB8AC3E}">
        <p14:creationId xmlns:p14="http://schemas.microsoft.com/office/powerpoint/2010/main" val="3493215193"/>
      </p:ext>
    </p:extLst>
  </p:cSld>
  <p:clrMap bg1="lt1" tx1="dk1" bg2="lt2" tx2="dk2" accent1="accent1" accent2="accent2" accent3="accent3" accent4="accent4" accent5="accent5" accent6="accent6" hlink="hlink" folHlink="folHlink"/>
  <p:sldLayoutIdLst>
    <p:sldLayoutId id="2147483734" r:id="rId1"/>
    <p:sldLayoutId id="2147483735" r:id="rId2"/>
    <p:sldLayoutId id="2147483736" r:id="rId3"/>
    <p:sldLayoutId id="2147483737" r:id="rId4"/>
    <p:sldLayoutId id="2147483738" r:id="rId5"/>
    <p:sldLayoutId id="2147483739" r:id="rId6"/>
  </p:sldLayoutIdLst>
  <p:hf hdr="0" ftr="0" dt="0"/>
  <p:txStyles>
    <p:titleStyle>
      <a:lvl1pPr algn="ctr" defTabSz="844083" rtl="0" eaLnBrk="1" latinLnBrk="0" hangingPunct="1">
        <a:lnSpc>
          <a:spcPct val="90000"/>
        </a:lnSpc>
        <a:spcBef>
          <a:spcPct val="0"/>
        </a:spcBef>
        <a:buNone/>
        <a:defRPr kumimoji="1" sz="2215" b="1" kern="1200">
          <a:solidFill>
            <a:schemeClr val="tx1"/>
          </a:solidFill>
          <a:latin typeface="Meiryo UI" panose="020B0604030504040204" pitchFamily="50" charset="-128"/>
          <a:ea typeface="Meiryo UI" panose="020B0604030504040204" pitchFamily="50" charset="-128"/>
          <a:cs typeface="Meiryo UI" panose="020B0604030504040204" pitchFamily="50" charset="-128"/>
        </a:defRPr>
      </a:lvl1pPr>
    </p:titleStyle>
    <p:bodyStyle>
      <a:lvl1pPr marL="211021" indent="-211021" algn="l" defTabSz="844083" rtl="0" eaLnBrk="1" latinLnBrk="0" hangingPunct="1">
        <a:lnSpc>
          <a:spcPct val="90000"/>
        </a:lnSpc>
        <a:spcBef>
          <a:spcPts val="923"/>
        </a:spcBef>
        <a:buFont typeface="Arial" panose="020B0604020202020204" pitchFamily="34" charset="0"/>
        <a:buChar char="•"/>
        <a:defRPr kumimoji="1" sz="2585" kern="1200">
          <a:solidFill>
            <a:schemeClr val="tx1"/>
          </a:solidFill>
          <a:latin typeface="Meiryo UI" panose="020B0604030504040204" pitchFamily="50" charset="-128"/>
          <a:ea typeface="Meiryo UI" panose="020B0604030504040204" pitchFamily="50" charset="-128"/>
          <a:cs typeface="Meiryo UI" panose="020B0604030504040204" pitchFamily="50" charset="-128"/>
        </a:defRPr>
      </a:lvl1pPr>
      <a:lvl2pPr marL="633062" indent="-211021" algn="l" defTabSz="844083" rtl="0" eaLnBrk="1" latinLnBrk="0" hangingPunct="1">
        <a:lnSpc>
          <a:spcPct val="90000"/>
        </a:lnSpc>
        <a:spcBef>
          <a:spcPts val="462"/>
        </a:spcBef>
        <a:buFont typeface="Arial" panose="020B0604020202020204" pitchFamily="34" charset="0"/>
        <a:buChar char="•"/>
        <a:defRPr kumimoji="1" sz="2215" kern="1200">
          <a:solidFill>
            <a:schemeClr val="tx1"/>
          </a:solidFill>
          <a:latin typeface="Meiryo UI" panose="020B0604030504040204" pitchFamily="50" charset="-128"/>
          <a:ea typeface="Meiryo UI" panose="020B0604030504040204" pitchFamily="50" charset="-128"/>
          <a:cs typeface="Meiryo UI" panose="020B0604030504040204" pitchFamily="50" charset="-128"/>
        </a:defRPr>
      </a:lvl2pPr>
      <a:lvl3pPr marL="1055103" indent="-211021" algn="l" defTabSz="844083" rtl="0" eaLnBrk="1" latinLnBrk="0" hangingPunct="1">
        <a:lnSpc>
          <a:spcPct val="90000"/>
        </a:lnSpc>
        <a:spcBef>
          <a:spcPts val="462"/>
        </a:spcBef>
        <a:buFont typeface="Arial" panose="020B0604020202020204" pitchFamily="34" charset="0"/>
        <a:buChar char="•"/>
        <a:defRPr kumimoji="1" sz="1846" kern="1200">
          <a:solidFill>
            <a:schemeClr val="tx1"/>
          </a:solidFill>
          <a:latin typeface="Meiryo UI" panose="020B0604030504040204" pitchFamily="50" charset="-128"/>
          <a:ea typeface="Meiryo UI" panose="020B0604030504040204" pitchFamily="50" charset="-128"/>
          <a:cs typeface="Meiryo UI" panose="020B0604030504040204" pitchFamily="50" charset="-128"/>
        </a:defRPr>
      </a:lvl3pPr>
      <a:lvl4pPr marL="1477145" indent="-211021" algn="l" defTabSz="844083" rtl="0" eaLnBrk="1" latinLnBrk="0" hangingPunct="1">
        <a:lnSpc>
          <a:spcPct val="90000"/>
        </a:lnSpc>
        <a:spcBef>
          <a:spcPts val="462"/>
        </a:spcBef>
        <a:buFont typeface="Arial" panose="020B0604020202020204" pitchFamily="34" charset="0"/>
        <a:buChar char="•"/>
        <a:defRPr kumimoji="1" sz="1662" kern="1200">
          <a:solidFill>
            <a:schemeClr val="tx1"/>
          </a:solidFill>
          <a:latin typeface="Meiryo UI" panose="020B0604030504040204" pitchFamily="50" charset="-128"/>
          <a:ea typeface="Meiryo UI" panose="020B0604030504040204" pitchFamily="50" charset="-128"/>
          <a:cs typeface="Meiryo UI" panose="020B0604030504040204" pitchFamily="50" charset="-128"/>
        </a:defRPr>
      </a:lvl4pPr>
      <a:lvl5pPr marL="1899186" indent="-211021" algn="l" defTabSz="844083" rtl="0" eaLnBrk="1" latinLnBrk="0" hangingPunct="1">
        <a:lnSpc>
          <a:spcPct val="90000"/>
        </a:lnSpc>
        <a:spcBef>
          <a:spcPts val="462"/>
        </a:spcBef>
        <a:buFont typeface="Arial" panose="020B0604020202020204" pitchFamily="34" charset="0"/>
        <a:buChar char="•"/>
        <a:defRPr kumimoji="1" sz="1662" kern="1200">
          <a:solidFill>
            <a:schemeClr val="tx1"/>
          </a:solidFill>
          <a:latin typeface="Meiryo UI" panose="020B0604030504040204" pitchFamily="50" charset="-128"/>
          <a:ea typeface="Meiryo UI" panose="020B0604030504040204" pitchFamily="50" charset="-128"/>
          <a:cs typeface="Meiryo UI" panose="020B0604030504040204" pitchFamily="50" charset="-128"/>
        </a:defRPr>
      </a:lvl5pPr>
      <a:lvl6pPr marL="2321227" indent="-211021" algn="l" defTabSz="844083" rtl="0" eaLnBrk="1" latinLnBrk="0" hangingPunct="1">
        <a:lnSpc>
          <a:spcPct val="90000"/>
        </a:lnSpc>
        <a:spcBef>
          <a:spcPts val="462"/>
        </a:spcBef>
        <a:buFont typeface="Arial" panose="020B0604020202020204" pitchFamily="34" charset="0"/>
        <a:buChar char="•"/>
        <a:defRPr kumimoji="1" sz="1662" kern="1200">
          <a:solidFill>
            <a:schemeClr val="tx1"/>
          </a:solidFill>
          <a:latin typeface="+mn-lt"/>
          <a:ea typeface="+mn-ea"/>
          <a:cs typeface="+mn-cs"/>
        </a:defRPr>
      </a:lvl6pPr>
      <a:lvl7pPr marL="2743269" indent="-211021" algn="l" defTabSz="844083" rtl="0" eaLnBrk="1" latinLnBrk="0" hangingPunct="1">
        <a:lnSpc>
          <a:spcPct val="90000"/>
        </a:lnSpc>
        <a:spcBef>
          <a:spcPts val="462"/>
        </a:spcBef>
        <a:buFont typeface="Arial" panose="020B0604020202020204" pitchFamily="34" charset="0"/>
        <a:buChar char="•"/>
        <a:defRPr kumimoji="1" sz="1662" kern="1200">
          <a:solidFill>
            <a:schemeClr val="tx1"/>
          </a:solidFill>
          <a:latin typeface="+mn-lt"/>
          <a:ea typeface="+mn-ea"/>
          <a:cs typeface="+mn-cs"/>
        </a:defRPr>
      </a:lvl7pPr>
      <a:lvl8pPr marL="3165310" indent="-211021" algn="l" defTabSz="844083" rtl="0" eaLnBrk="1" latinLnBrk="0" hangingPunct="1">
        <a:lnSpc>
          <a:spcPct val="90000"/>
        </a:lnSpc>
        <a:spcBef>
          <a:spcPts val="462"/>
        </a:spcBef>
        <a:buFont typeface="Arial" panose="020B0604020202020204" pitchFamily="34" charset="0"/>
        <a:buChar char="•"/>
        <a:defRPr kumimoji="1" sz="1662" kern="1200">
          <a:solidFill>
            <a:schemeClr val="tx1"/>
          </a:solidFill>
          <a:latin typeface="+mn-lt"/>
          <a:ea typeface="+mn-ea"/>
          <a:cs typeface="+mn-cs"/>
        </a:defRPr>
      </a:lvl8pPr>
      <a:lvl9pPr marL="3587351" indent="-211021" algn="l" defTabSz="844083" rtl="0" eaLnBrk="1" latinLnBrk="0" hangingPunct="1">
        <a:lnSpc>
          <a:spcPct val="90000"/>
        </a:lnSpc>
        <a:spcBef>
          <a:spcPts val="462"/>
        </a:spcBef>
        <a:buFont typeface="Arial" panose="020B0604020202020204" pitchFamily="34" charset="0"/>
        <a:buChar char="•"/>
        <a:defRPr kumimoji="1" sz="1662" kern="1200">
          <a:solidFill>
            <a:schemeClr val="tx1"/>
          </a:solidFill>
          <a:latin typeface="+mn-lt"/>
          <a:ea typeface="+mn-ea"/>
          <a:cs typeface="+mn-cs"/>
        </a:defRPr>
      </a:lvl9pPr>
    </p:bodyStyle>
    <p:otherStyle>
      <a:defPPr>
        <a:defRPr lang="en-US"/>
      </a:defPPr>
      <a:lvl1pPr marL="0" algn="l" defTabSz="844083" rtl="0" eaLnBrk="1" latinLnBrk="0" hangingPunct="1">
        <a:defRPr kumimoji="1" sz="1662" kern="1200">
          <a:solidFill>
            <a:schemeClr val="tx1"/>
          </a:solidFill>
          <a:latin typeface="+mn-lt"/>
          <a:ea typeface="+mn-ea"/>
          <a:cs typeface="+mn-cs"/>
        </a:defRPr>
      </a:lvl1pPr>
      <a:lvl2pPr marL="422041" algn="l" defTabSz="844083" rtl="0" eaLnBrk="1" latinLnBrk="0" hangingPunct="1">
        <a:defRPr kumimoji="1" sz="1662" kern="1200">
          <a:solidFill>
            <a:schemeClr val="tx1"/>
          </a:solidFill>
          <a:latin typeface="+mn-lt"/>
          <a:ea typeface="+mn-ea"/>
          <a:cs typeface="+mn-cs"/>
        </a:defRPr>
      </a:lvl2pPr>
      <a:lvl3pPr marL="844083" algn="l" defTabSz="844083" rtl="0" eaLnBrk="1" latinLnBrk="0" hangingPunct="1">
        <a:defRPr kumimoji="1" sz="1662" kern="1200">
          <a:solidFill>
            <a:schemeClr val="tx1"/>
          </a:solidFill>
          <a:latin typeface="+mn-lt"/>
          <a:ea typeface="+mn-ea"/>
          <a:cs typeface="+mn-cs"/>
        </a:defRPr>
      </a:lvl3pPr>
      <a:lvl4pPr marL="1266124" algn="l" defTabSz="844083" rtl="0" eaLnBrk="1" latinLnBrk="0" hangingPunct="1">
        <a:defRPr kumimoji="1" sz="1662" kern="1200">
          <a:solidFill>
            <a:schemeClr val="tx1"/>
          </a:solidFill>
          <a:latin typeface="+mn-lt"/>
          <a:ea typeface="+mn-ea"/>
          <a:cs typeface="+mn-cs"/>
        </a:defRPr>
      </a:lvl4pPr>
      <a:lvl5pPr marL="1688165" algn="l" defTabSz="844083" rtl="0" eaLnBrk="1" latinLnBrk="0" hangingPunct="1">
        <a:defRPr kumimoji="1" sz="1662" kern="1200">
          <a:solidFill>
            <a:schemeClr val="tx1"/>
          </a:solidFill>
          <a:latin typeface="+mn-lt"/>
          <a:ea typeface="+mn-ea"/>
          <a:cs typeface="+mn-cs"/>
        </a:defRPr>
      </a:lvl5pPr>
      <a:lvl6pPr marL="2110207" algn="l" defTabSz="844083" rtl="0" eaLnBrk="1" latinLnBrk="0" hangingPunct="1">
        <a:defRPr kumimoji="1" sz="1662" kern="1200">
          <a:solidFill>
            <a:schemeClr val="tx1"/>
          </a:solidFill>
          <a:latin typeface="+mn-lt"/>
          <a:ea typeface="+mn-ea"/>
          <a:cs typeface="+mn-cs"/>
        </a:defRPr>
      </a:lvl6pPr>
      <a:lvl7pPr marL="2532248" algn="l" defTabSz="844083" rtl="0" eaLnBrk="1" latinLnBrk="0" hangingPunct="1">
        <a:defRPr kumimoji="1" sz="1662" kern="1200">
          <a:solidFill>
            <a:schemeClr val="tx1"/>
          </a:solidFill>
          <a:latin typeface="+mn-lt"/>
          <a:ea typeface="+mn-ea"/>
          <a:cs typeface="+mn-cs"/>
        </a:defRPr>
      </a:lvl7pPr>
      <a:lvl8pPr marL="2954289" algn="l" defTabSz="844083" rtl="0" eaLnBrk="1" latinLnBrk="0" hangingPunct="1">
        <a:defRPr kumimoji="1" sz="1662" kern="1200">
          <a:solidFill>
            <a:schemeClr val="tx1"/>
          </a:solidFill>
          <a:latin typeface="+mn-lt"/>
          <a:ea typeface="+mn-ea"/>
          <a:cs typeface="+mn-cs"/>
        </a:defRPr>
      </a:lvl8pPr>
      <a:lvl9pPr marL="3376331" algn="l" defTabSz="844083" rtl="0" eaLnBrk="1" latinLnBrk="0" hangingPunct="1">
        <a:defRPr kumimoji="1" sz="1662"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5.xml"/><Relationship Id="rId4" Type="http://schemas.openxmlformats.org/officeDocument/2006/relationships/image" Target="../media/image5.jpeg"/></Relationships>
</file>

<file path=ppt/slides/_rels/slide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7" Type="http://schemas.openxmlformats.org/officeDocument/2006/relationships/image" Target="../media/image12.png"/><Relationship Id="rId2" Type="http://schemas.openxmlformats.org/officeDocument/2006/relationships/image" Target="../media/image7.png"/><Relationship Id="rId1" Type="http://schemas.openxmlformats.org/officeDocument/2006/relationships/slideLayout" Target="../slideLayouts/slideLayout2.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s>
</file>

<file path=ppt/slides/_rels/slide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5.xml"/><Relationship Id="rId5" Type="http://schemas.openxmlformats.org/officeDocument/2006/relationships/image" Target="../media/image19.png"/><Relationship Id="rId4" Type="http://schemas.openxmlformats.org/officeDocument/2006/relationships/image" Target="../media/image1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ctrTitle"/>
          </p:nvPr>
        </p:nvSpPr>
        <p:spPr>
          <a:xfrm>
            <a:off x="0" y="1380733"/>
            <a:ext cx="9144000" cy="2359578"/>
          </a:xfrm>
        </p:spPr>
        <p:txBody>
          <a:bodyPr/>
          <a:lstStyle/>
          <a:p>
            <a:r>
              <a:rPr kumimoji="1" lang="ja-JP" altLang="en-US" dirty="0"/>
              <a:t>官民</a:t>
            </a:r>
            <a:r>
              <a:rPr kumimoji="1" lang="en-US" altLang="ja-JP" dirty="0"/>
              <a:t>ITS</a:t>
            </a:r>
            <a:r>
              <a:rPr kumimoji="1" lang="ja-JP" altLang="en-US" dirty="0"/>
              <a:t>構想・ロードマップ</a:t>
            </a:r>
            <a:br>
              <a:rPr kumimoji="1" lang="en-US" altLang="ja-JP" dirty="0"/>
            </a:br>
            <a:br>
              <a:rPr lang="en-US" altLang="ja-JP" sz="1400" dirty="0"/>
            </a:br>
            <a:r>
              <a:rPr kumimoji="0" lang="ja-JP" altLang="en-US" sz="2800" kern="0" dirty="0">
                <a:latin typeface="Meiryo UI"/>
                <a:ea typeface="Meiryo UI"/>
              </a:rPr>
              <a:t>これまでの取組と今後の</a:t>
            </a:r>
            <a:r>
              <a:rPr kumimoji="0" lang="en-US" altLang="ja-JP" sz="2800" kern="0" dirty="0">
                <a:latin typeface="Meiryo UI"/>
                <a:ea typeface="Meiryo UI"/>
              </a:rPr>
              <a:t>ITS</a:t>
            </a:r>
            <a:r>
              <a:rPr kumimoji="0" lang="ja-JP" altLang="en-US" sz="2800" kern="0" dirty="0">
                <a:latin typeface="Meiryo UI"/>
                <a:ea typeface="Meiryo UI"/>
              </a:rPr>
              <a:t>構想の</a:t>
            </a:r>
            <a:r>
              <a:rPr kumimoji="0" lang="ja-JP" altLang="en-US" sz="2800" kern="0">
                <a:latin typeface="Meiryo UI"/>
                <a:ea typeface="Meiryo UI"/>
              </a:rPr>
              <a:t>基本的考え方</a:t>
            </a:r>
            <a:endParaRPr kumimoji="1" lang="ja-JP" altLang="en-US" sz="3200" dirty="0"/>
          </a:p>
        </p:txBody>
      </p:sp>
      <p:sp>
        <p:nvSpPr>
          <p:cNvPr id="3" name="サブタイトル 2"/>
          <p:cNvSpPr>
            <a:spLocks noGrp="1"/>
          </p:cNvSpPr>
          <p:nvPr>
            <p:ph type="subTitle" idx="1"/>
          </p:nvPr>
        </p:nvSpPr>
        <p:spPr/>
        <p:txBody>
          <a:bodyPr>
            <a:normAutofit/>
          </a:bodyPr>
          <a:lstStyle/>
          <a:p>
            <a:r>
              <a:rPr lang="en-US" altLang="ja-JP" sz="2954" dirty="0"/>
              <a:t>〈</a:t>
            </a:r>
            <a:r>
              <a:rPr lang="ja-JP" altLang="en-US" sz="2954" dirty="0"/>
              <a:t>概要版</a:t>
            </a:r>
            <a:r>
              <a:rPr lang="en-US" altLang="ja-JP" sz="2954" dirty="0"/>
              <a:t>〉</a:t>
            </a:r>
          </a:p>
        </p:txBody>
      </p:sp>
      <p:sp>
        <p:nvSpPr>
          <p:cNvPr id="8" name="テキスト プレースホルダー 3">
            <a:extLst>
              <a:ext uri="{FF2B5EF4-FFF2-40B4-BE49-F238E27FC236}">
                <a16:creationId xmlns:a16="http://schemas.microsoft.com/office/drawing/2014/main" id="{777DA5BC-65E2-4D1F-BE06-272F0FDDE89C}"/>
              </a:ext>
            </a:extLst>
          </p:cNvPr>
          <p:cNvSpPr>
            <a:spLocks noGrp="1"/>
          </p:cNvSpPr>
          <p:nvPr/>
        </p:nvSpPr>
        <p:spPr>
          <a:xfrm>
            <a:off x="857251" y="5238147"/>
            <a:ext cx="7429499" cy="756000"/>
          </a:xfrm>
          <a:prstGeom prst="rect">
            <a:avLst/>
          </a:prstGeom>
        </p:spPr>
        <p:txBody>
          <a:bodyPr vert="horz" lIns="91440" tIns="45720" rIns="91440" bIns="45720" rtlCol="0" anchor="ctr">
            <a:normAutofit/>
          </a:bodyPr>
          <a:lstStyle>
            <a:lvl1pPr marL="0" indent="0" algn="ctr" defTabSz="914400" rtl="0" eaLnBrk="1" latinLnBrk="0" hangingPunct="1">
              <a:lnSpc>
                <a:spcPct val="90000"/>
              </a:lnSpc>
              <a:spcBef>
                <a:spcPts val="1000"/>
              </a:spcBef>
              <a:buFont typeface="Arial" panose="020B0604020202020204" pitchFamily="34" charset="0"/>
              <a:buNone/>
              <a:defRPr kumimoji="1" sz="3200" kern="1200">
                <a:solidFill>
                  <a:schemeClr val="tx1"/>
                </a:solidFill>
                <a:latin typeface="Meiryo UI" panose="020B0604030504040204" pitchFamily="50" charset="-128"/>
                <a:ea typeface="Meiryo UI" panose="020B0604030504040204" pitchFamily="50" charset="-128"/>
                <a:cs typeface="Meiryo UI" panose="020B0604030504040204" pitchFamily="50" charset="-128"/>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eiryo UI" panose="020B0604030504040204" pitchFamily="50" charset="-128"/>
                <a:ea typeface="Meiryo UI" panose="020B0604030504040204" pitchFamily="50" charset="-128"/>
                <a:cs typeface="Meiryo UI" panose="020B0604030504040204" pitchFamily="50" charset="-128"/>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eiryo UI" panose="020B0604030504040204" pitchFamily="50" charset="-128"/>
                <a:ea typeface="Meiryo UI" panose="020B0604030504040204" pitchFamily="50" charset="-128"/>
                <a:cs typeface="Meiryo UI" panose="020B0604030504040204" pitchFamily="50" charset="-128"/>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eiryo UI" panose="020B0604030504040204" pitchFamily="50" charset="-128"/>
                <a:ea typeface="Meiryo UI" panose="020B0604030504040204" pitchFamily="50" charset="-128"/>
                <a:cs typeface="Meiryo UI" panose="020B0604030504040204" pitchFamily="50" charset="-128"/>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eiryo UI" panose="020B0604030504040204" pitchFamily="50" charset="-128"/>
                <a:ea typeface="Meiryo UI" panose="020B0604030504040204" pitchFamily="50" charset="-128"/>
                <a:cs typeface="Meiryo UI" panose="020B0604030504040204" pitchFamily="50" charset="-128"/>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r>
              <a:rPr lang="en-US" altLang="ja-JP" dirty="0"/>
              <a:t>2021</a:t>
            </a:r>
            <a:r>
              <a:rPr kumimoji="1" lang="ja-JP" altLang="en-US" dirty="0"/>
              <a:t>年６月</a:t>
            </a:r>
            <a:r>
              <a:rPr kumimoji="1" lang="en-US" altLang="ja-JP"/>
              <a:t>15</a:t>
            </a:r>
            <a:r>
              <a:rPr kumimoji="1" lang="ja-JP" altLang="en-US"/>
              <a:t>日</a:t>
            </a:r>
            <a:endParaRPr kumimoji="1" lang="ja-JP" altLang="en-US" dirty="0"/>
          </a:p>
        </p:txBody>
      </p:sp>
    </p:spTree>
    <p:extLst>
      <p:ext uri="{BB962C8B-B14F-4D97-AF65-F5344CB8AC3E}">
        <p14:creationId xmlns:p14="http://schemas.microsoft.com/office/powerpoint/2010/main" val="204841613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r>
              <a:rPr lang="ja-JP" altLang="en-US" sz="2800" b="1" dirty="0">
                <a:solidFill>
                  <a:schemeClr val="tx1">
                    <a:lumMod val="75000"/>
                    <a:lumOff val="25000"/>
                  </a:schemeClr>
                </a:solidFill>
                <a:latin typeface="Meiryo UI" panose="020B0604030504040204" pitchFamily="50" charset="-128"/>
                <a:ea typeface="Meiryo UI" panose="020B0604030504040204" pitchFamily="50" charset="-128"/>
              </a:rPr>
              <a:t>はじめに</a:t>
            </a:r>
            <a:endParaRPr lang="ja-JP" altLang="en-US" sz="2215" b="1" dirty="0">
              <a:solidFill>
                <a:schemeClr val="tx1">
                  <a:lumMod val="75000"/>
                  <a:lumOff val="25000"/>
                </a:schemeClr>
              </a:solidFill>
              <a:latin typeface="Meiryo UI" panose="020B0604030504040204" pitchFamily="50" charset="-128"/>
              <a:ea typeface="Meiryo UI" panose="020B0604030504040204" pitchFamily="50" charset="-128"/>
            </a:endParaRPr>
          </a:p>
        </p:txBody>
      </p:sp>
      <p:graphicFrame>
        <p:nvGraphicFramePr>
          <p:cNvPr id="241" name="表 240"/>
          <p:cNvGraphicFramePr>
            <a:graphicFrameLocks noGrp="1"/>
          </p:cNvGraphicFramePr>
          <p:nvPr/>
        </p:nvGraphicFramePr>
        <p:xfrm>
          <a:off x="400391" y="1727200"/>
          <a:ext cx="8343222" cy="4969447"/>
        </p:xfrm>
        <a:graphic>
          <a:graphicData uri="http://schemas.openxmlformats.org/drawingml/2006/table">
            <a:tbl>
              <a:tblPr firstRow="1" bandRow="1"/>
              <a:tblGrid>
                <a:gridCol w="551886">
                  <a:extLst>
                    <a:ext uri="{9D8B030D-6E8A-4147-A177-3AD203B41FA5}">
                      <a16:colId xmlns:a16="http://schemas.microsoft.com/office/drawing/2014/main" val="20000"/>
                    </a:ext>
                  </a:extLst>
                </a:gridCol>
                <a:gridCol w="4731705">
                  <a:extLst>
                    <a:ext uri="{9D8B030D-6E8A-4147-A177-3AD203B41FA5}">
                      <a16:colId xmlns:a16="http://schemas.microsoft.com/office/drawing/2014/main" val="20001"/>
                    </a:ext>
                  </a:extLst>
                </a:gridCol>
                <a:gridCol w="3059631">
                  <a:extLst>
                    <a:ext uri="{9D8B030D-6E8A-4147-A177-3AD203B41FA5}">
                      <a16:colId xmlns:a16="http://schemas.microsoft.com/office/drawing/2014/main" val="20002"/>
                    </a:ext>
                  </a:extLst>
                </a:gridCol>
              </a:tblGrid>
              <a:tr h="241300">
                <a:tc>
                  <a:txBody>
                    <a:bodyPr/>
                    <a:lstStyle>
                      <a:lvl1pPr marL="0" algn="l" defTabSz="914063" rtl="0" eaLnBrk="1" latinLnBrk="0" hangingPunct="1">
                        <a:defRPr kumimoji="1" sz="1800" b="1" kern="1200">
                          <a:solidFill>
                            <a:schemeClr val="lt1"/>
                          </a:solidFill>
                          <a:latin typeface="Meiryo UI"/>
                          <a:ea typeface="Meiryo UI"/>
                        </a:defRPr>
                      </a:lvl1pPr>
                      <a:lvl2pPr marL="457030" algn="l" defTabSz="914063" rtl="0" eaLnBrk="1" latinLnBrk="0" hangingPunct="1">
                        <a:defRPr kumimoji="1" sz="1800" b="1" kern="1200">
                          <a:solidFill>
                            <a:schemeClr val="lt1"/>
                          </a:solidFill>
                          <a:latin typeface="Meiryo UI"/>
                          <a:ea typeface="Meiryo UI"/>
                        </a:defRPr>
                      </a:lvl2pPr>
                      <a:lvl3pPr marL="914063" algn="l" defTabSz="914063" rtl="0" eaLnBrk="1" latinLnBrk="0" hangingPunct="1">
                        <a:defRPr kumimoji="1" sz="1800" b="1" kern="1200">
                          <a:solidFill>
                            <a:schemeClr val="lt1"/>
                          </a:solidFill>
                          <a:latin typeface="Meiryo UI"/>
                          <a:ea typeface="Meiryo UI"/>
                        </a:defRPr>
                      </a:lvl3pPr>
                      <a:lvl4pPr marL="1371093" algn="l" defTabSz="914063" rtl="0" eaLnBrk="1" latinLnBrk="0" hangingPunct="1">
                        <a:defRPr kumimoji="1" sz="1800" b="1" kern="1200">
                          <a:solidFill>
                            <a:schemeClr val="lt1"/>
                          </a:solidFill>
                          <a:latin typeface="Meiryo UI"/>
                          <a:ea typeface="Meiryo UI"/>
                        </a:defRPr>
                      </a:lvl4pPr>
                      <a:lvl5pPr marL="1828125" algn="l" defTabSz="914063" rtl="0" eaLnBrk="1" latinLnBrk="0" hangingPunct="1">
                        <a:defRPr kumimoji="1" sz="1800" b="1" kern="1200">
                          <a:solidFill>
                            <a:schemeClr val="lt1"/>
                          </a:solidFill>
                          <a:latin typeface="Meiryo UI"/>
                          <a:ea typeface="Meiryo UI"/>
                        </a:defRPr>
                      </a:lvl5pPr>
                      <a:lvl6pPr marL="2285156" algn="l" defTabSz="914063" rtl="0" eaLnBrk="1" latinLnBrk="0" hangingPunct="1">
                        <a:defRPr kumimoji="1" sz="1800" b="1" kern="1200">
                          <a:solidFill>
                            <a:schemeClr val="lt1"/>
                          </a:solidFill>
                          <a:latin typeface="Meiryo UI"/>
                          <a:ea typeface="Meiryo UI"/>
                        </a:defRPr>
                      </a:lvl6pPr>
                      <a:lvl7pPr marL="2742186" algn="l" defTabSz="914063" rtl="0" eaLnBrk="1" latinLnBrk="0" hangingPunct="1">
                        <a:defRPr kumimoji="1" sz="1800" b="1" kern="1200">
                          <a:solidFill>
                            <a:schemeClr val="lt1"/>
                          </a:solidFill>
                          <a:latin typeface="Meiryo UI"/>
                          <a:ea typeface="Meiryo UI"/>
                        </a:defRPr>
                      </a:lvl7pPr>
                      <a:lvl8pPr marL="3199218" algn="l" defTabSz="914063" rtl="0" eaLnBrk="1" latinLnBrk="0" hangingPunct="1">
                        <a:defRPr kumimoji="1" sz="1800" b="1" kern="1200">
                          <a:solidFill>
                            <a:schemeClr val="lt1"/>
                          </a:solidFill>
                          <a:latin typeface="Meiryo UI"/>
                          <a:ea typeface="Meiryo UI"/>
                        </a:defRPr>
                      </a:lvl8pPr>
                      <a:lvl9pPr marL="3656248" algn="l" defTabSz="914063" rtl="0" eaLnBrk="1" latinLnBrk="0" hangingPunct="1">
                        <a:defRPr kumimoji="1" sz="1800" b="1" kern="1200">
                          <a:solidFill>
                            <a:schemeClr val="lt1"/>
                          </a:solidFill>
                          <a:latin typeface="Meiryo UI"/>
                          <a:ea typeface="Meiryo UI"/>
                        </a:defRPr>
                      </a:lvl9pPr>
                    </a:lstStyle>
                    <a:p>
                      <a:pPr algn="ctr"/>
                      <a:r>
                        <a:rPr kumimoji="1" lang="ja-JP" altLang="en-US" sz="900" b="1"/>
                        <a:t>年度</a:t>
                      </a:r>
                      <a:endParaRPr kumimoji="1" lang="ja-JP" altLang="en-US" sz="900" b="1">
                        <a:latin typeface="Meiryo UI" panose="020B0604030504040204" pitchFamily="50" charset="-128"/>
                        <a:ea typeface="Meiryo UI" panose="020B0604030504040204" pitchFamily="50" charset="-128"/>
                        <a:cs typeface="Meiryo UI" panose="020B0604030504040204" pitchFamily="50" charset="-128"/>
                      </a:endParaRPr>
                    </a:p>
                  </a:txBody>
                  <a:tcPr marL="71920" marR="71920" marT="35960" marB="35960">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A5A5A5"/>
                    </a:solidFill>
                  </a:tcPr>
                </a:tc>
                <a:tc>
                  <a:txBody>
                    <a:bodyPr/>
                    <a:lstStyle>
                      <a:lvl1pPr marL="0" algn="l" defTabSz="914063" rtl="0" eaLnBrk="1" latinLnBrk="0" hangingPunct="1">
                        <a:defRPr kumimoji="1" sz="1800" b="1" kern="1200">
                          <a:solidFill>
                            <a:schemeClr val="lt1"/>
                          </a:solidFill>
                          <a:latin typeface="Meiryo UI"/>
                          <a:ea typeface="Meiryo UI"/>
                        </a:defRPr>
                      </a:lvl1pPr>
                      <a:lvl2pPr marL="457030" algn="l" defTabSz="914063" rtl="0" eaLnBrk="1" latinLnBrk="0" hangingPunct="1">
                        <a:defRPr kumimoji="1" sz="1800" b="1" kern="1200">
                          <a:solidFill>
                            <a:schemeClr val="lt1"/>
                          </a:solidFill>
                          <a:latin typeface="Meiryo UI"/>
                          <a:ea typeface="Meiryo UI"/>
                        </a:defRPr>
                      </a:lvl2pPr>
                      <a:lvl3pPr marL="914063" algn="l" defTabSz="914063" rtl="0" eaLnBrk="1" latinLnBrk="0" hangingPunct="1">
                        <a:defRPr kumimoji="1" sz="1800" b="1" kern="1200">
                          <a:solidFill>
                            <a:schemeClr val="lt1"/>
                          </a:solidFill>
                          <a:latin typeface="Meiryo UI"/>
                          <a:ea typeface="Meiryo UI"/>
                        </a:defRPr>
                      </a:lvl3pPr>
                      <a:lvl4pPr marL="1371093" algn="l" defTabSz="914063" rtl="0" eaLnBrk="1" latinLnBrk="0" hangingPunct="1">
                        <a:defRPr kumimoji="1" sz="1800" b="1" kern="1200">
                          <a:solidFill>
                            <a:schemeClr val="lt1"/>
                          </a:solidFill>
                          <a:latin typeface="Meiryo UI"/>
                          <a:ea typeface="Meiryo UI"/>
                        </a:defRPr>
                      </a:lvl4pPr>
                      <a:lvl5pPr marL="1828125" algn="l" defTabSz="914063" rtl="0" eaLnBrk="1" latinLnBrk="0" hangingPunct="1">
                        <a:defRPr kumimoji="1" sz="1800" b="1" kern="1200">
                          <a:solidFill>
                            <a:schemeClr val="lt1"/>
                          </a:solidFill>
                          <a:latin typeface="Meiryo UI"/>
                          <a:ea typeface="Meiryo UI"/>
                        </a:defRPr>
                      </a:lvl5pPr>
                      <a:lvl6pPr marL="2285156" algn="l" defTabSz="914063" rtl="0" eaLnBrk="1" latinLnBrk="0" hangingPunct="1">
                        <a:defRPr kumimoji="1" sz="1800" b="1" kern="1200">
                          <a:solidFill>
                            <a:schemeClr val="lt1"/>
                          </a:solidFill>
                          <a:latin typeface="Meiryo UI"/>
                          <a:ea typeface="Meiryo UI"/>
                        </a:defRPr>
                      </a:lvl6pPr>
                      <a:lvl7pPr marL="2742186" algn="l" defTabSz="914063" rtl="0" eaLnBrk="1" latinLnBrk="0" hangingPunct="1">
                        <a:defRPr kumimoji="1" sz="1800" b="1" kern="1200">
                          <a:solidFill>
                            <a:schemeClr val="lt1"/>
                          </a:solidFill>
                          <a:latin typeface="Meiryo UI"/>
                          <a:ea typeface="Meiryo UI"/>
                        </a:defRPr>
                      </a:lvl7pPr>
                      <a:lvl8pPr marL="3199218" algn="l" defTabSz="914063" rtl="0" eaLnBrk="1" latinLnBrk="0" hangingPunct="1">
                        <a:defRPr kumimoji="1" sz="1800" b="1" kern="1200">
                          <a:solidFill>
                            <a:schemeClr val="lt1"/>
                          </a:solidFill>
                          <a:latin typeface="Meiryo UI"/>
                          <a:ea typeface="Meiryo UI"/>
                        </a:defRPr>
                      </a:lvl8pPr>
                      <a:lvl9pPr marL="3656248" algn="l" defTabSz="914063" rtl="0" eaLnBrk="1" latinLnBrk="0" hangingPunct="1">
                        <a:defRPr kumimoji="1" sz="1800" b="1" kern="1200">
                          <a:solidFill>
                            <a:schemeClr val="lt1"/>
                          </a:solidFill>
                          <a:latin typeface="Meiryo UI"/>
                          <a:ea typeface="Meiryo UI"/>
                        </a:defRPr>
                      </a:lvl9pPr>
                    </a:lstStyle>
                    <a:p>
                      <a:pPr algn="ctr"/>
                      <a:r>
                        <a:rPr kumimoji="1" lang="ja-JP" altLang="en-US" sz="1000" b="1" dirty="0"/>
                        <a:t>政府における動き（</a:t>
                      </a:r>
                      <a:r>
                        <a:rPr kumimoji="1" lang="en-US" altLang="ja-JP" sz="1000" b="1" dirty="0"/>
                        <a:t>IT</a:t>
                      </a:r>
                      <a:r>
                        <a:rPr kumimoji="1" lang="ja-JP" altLang="en-US" sz="1000" b="1" dirty="0"/>
                        <a:t>本部、各府省庁）</a:t>
                      </a:r>
                      <a:endParaRPr kumimoji="1" lang="ja-JP" altLang="en-US" sz="1000" b="1" dirty="0">
                        <a:latin typeface="Meiryo UI" panose="020B0604030504040204" pitchFamily="50" charset="-128"/>
                        <a:ea typeface="Meiryo UI" panose="020B0604030504040204" pitchFamily="50" charset="-128"/>
                        <a:cs typeface="Meiryo UI" panose="020B0604030504040204" pitchFamily="50" charset="-128"/>
                      </a:endParaRPr>
                    </a:p>
                  </a:txBody>
                  <a:tcPr marL="71920" marR="71920" marT="35960" marB="35960">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A5A5A5"/>
                    </a:solidFill>
                  </a:tcPr>
                </a:tc>
                <a:tc>
                  <a:txBody>
                    <a:bodyPr/>
                    <a:lstStyle>
                      <a:lvl1pPr marL="0" algn="l" defTabSz="914063" rtl="0" eaLnBrk="1" latinLnBrk="0" hangingPunct="1">
                        <a:defRPr kumimoji="1" sz="1800" b="1" kern="1200">
                          <a:solidFill>
                            <a:schemeClr val="lt1"/>
                          </a:solidFill>
                          <a:latin typeface="Meiryo UI"/>
                          <a:ea typeface="Meiryo UI"/>
                        </a:defRPr>
                      </a:lvl1pPr>
                      <a:lvl2pPr marL="457030" algn="l" defTabSz="914063" rtl="0" eaLnBrk="1" latinLnBrk="0" hangingPunct="1">
                        <a:defRPr kumimoji="1" sz="1800" b="1" kern="1200">
                          <a:solidFill>
                            <a:schemeClr val="lt1"/>
                          </a:solidFill>
                          <a:latin typeface="Meiryo UI"/>
                          <a:ea typeface="Meiryo UI"/>
                        </a:defRPr>
                      </a:lvl2pPr>
                      <a:lvl3pPr marL="914063" algn="l" defTabSz="914063" rtl="0" eaLnBrk="1" latinLnBrk="0" hangingPunct="1">
                        <a:defRPr kumimoji="1" sz="1800" b="1" kern="1200">
                          <a:solidFill>
                            <a:schemeClr val="lt1"/>
                          </a:solidFill>
                          <a:latin typeface="Meiryo UI"/>
                          <a:ea typeface="Meiryo UI"/>
                        </a:defRPr>
                      </a:lvl3pPr>
                      <a:lvl4pPr marL="1371093" algn="l" defTabSz="914063" rtl="0" eaLnBrk="1" latinLnBrk="0" hangingPunct="1">
                        <a:defRPr kumimoji="1" sz="1800" b="1" kern="1200">
                          <a:solidFill>
                            <a:schemeClr val="lt1"/>
                          </a:solidFill>
                          <a:latin typeface="Meiryo UI"/>
                          <a:ea typeface="Meiryo UI"/>
                        </a:defRPr>
                      </a:lvl4pPr>
                      <a:lvl5pPr marL="1828125" algn="l" defTabSz="914063" rtl="0" eaLnBrk="1" latinLnBrk="0" hangingPunct="1">
                        <a:defRPr kumimoji="1" sz="1800" b="1" kern="1200">
                          <a:solidFill>
                            <a:schemeClr val="lt1"/>
                          </a:solidFill>
                          <a:latin typeface="Meiryo UI"/>
                          <a:ea typeface="Meiryo UI"/>
                        </a:defRPr>
                      </a:lvl5pPr>
                      <a:lvl6pPr marL="2285156" algn="l" defTabSz="914063" rtl="0" eaLnBrk="1" latinLnBrk="0" hangingPunct="1">
                        <a:defRPr kumimoji="1" sz="1800" b="1" kern="1200">
                          <a:solidFill>
                            <a:schemeClr val="lt1"/>
                          </a:solidFill>
                          <a:latin typeface="Meiryo UI"/>
                          <a:ea typeface="Meiryo UI"/>
                        </a:defRPr>
                      </a:lvl6pPr>
                      <a:lvl7pPr marL="2742186" algn="l" defTabSz="914063" rtl="0" eaLnBrk="1" latinLnBrk="0" hangingPunct="1">
                        <a:defRPr kumimoji="1" sz="1800" b="1" kern="1200">
                          <a:solidFill>
                            <a:schemeClr val="lt1"/>
                          </a:solidFill>
                          <a:latin typeface="Meiryo UI"/>
                          <a:ea typeface="Meiryo UI"/>
                        </a:defRPr>
                      </a:lvl7pPr>
                      <a:lvl8pPr marL="3199218" algn="l" defTabSz="914063" rtl="0" eaLnBrk="1" latinLnBrk="0" hangingPunct="1">
                        <a:defRPr kumimoji="1" sz="1800" b="1" kern="1200">
                          <a:solidFill>
                            <a:schemeClr val="lt1"/>
                          </a:solidFill>
                          <a:latin typeface="Meiryo UI"/>
                          <a:ea typeface="Meiryo UI"/>
                        </a:defRPr>
                      </a:lvl8pPr>
                      <a:lvl9pPr marL="3656248" algn="l" defTabSz="914063" rtl="0" eaLnBrk="1" latinLnBrk="0" hangingPunct="1">
                        <a:defRPr kumimoji="1" sz="1800" b="1" kern="1200">
                          <a:solidFill>
                            <a:schemeClr val="lt1"/>
                          </a:solidFill>
                          <a:latin typeface="Meiryo UI"/>
                          <a:ea typeface="Meiryo UI"/>
                        </a:defRPr>
                      </a:lvl9pPr>
                    </a:lstStyle>
                    <a:p>
                      <a:pPr algn="ctr"/>
                      <a:r>
                        <a:rPr kumimoji="1" lang="ja-JP" altLang="en-US" sz="1000" b="1" dirty="0"/>
                        <a:t>その他（官邸、民間等の動き）</a:t>
                      </a:r>
                      <a:endParaRPr kumimoji="1" lang="ja-JP" altLang="en-US" sz="1000" b="1" dirty="0">
                        <a:latin typeface="Meiryo UI" panose="020B0604030504040204" pitchFamily="50" charset="-128"/>
                        <a:ea typeface="Meiryo UI" panose="020B0604030504040204" pitchFamily="50" charset="-128"/>
                        <a:cs typeface="Meiryo UI" panose="020B0604030504040204" pitchFamily="50" charset="-128"/>
                      </a:endParaRPr>
                    </a:p>
                  </a:txBody>
                  <a:tcPr marL="71920" marR="71920" marT="35960" marB="35960">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A5A5A5"/>
                    </a:solidFill>
                  </a:tcPr>
                </a:tc>
                <a:extLst>
                  <a:ext uri="{0D108BD9-81ED-4DB2-BD59-A6C34878D82A}">
                    <a16:rowId xmlns:a16="http://schemas.microsoft.com/office/drawing/2014/main" val="10000"/>
                  </a:ext>
                </a:extLst>
              </a:tr>
              <a:tr h="928967">
                <a:tc>
                  <a:txBody>
                    <a:bodyPr/>
                    <a:lstStyle>
                      <a:lvl1pPr marL="0" algn="l" defTabSz="914063" rtl="0" eaLnBrk="1" latinLnBrk="0" hangingPunct="1">
                        <a:defRPr kumimoji="1" sz="1800" kern="1200">
                          <a:solidFill>
                            <a:schemeClr val="dk1"/>
                          </a:solidFill>
                          <a:latin typeface="Meiryo UI"/>
                          <a:ea typeface="Meiryo UI"/>
                        </a:defRPr>
                      </a:lvl1pPr>
                      <a:lvl2pPr marL="457030" algn="l" defTabSz="914063" rtl="0" eaLnBrk="1" latinLnBrk="0" hangingPunct="1">
                        <a:defRPr kumimoji="1" sz="1800" kern="1200">
                          <a:solidFill>
                            <a:schemeClr val="dk1"/>
                          </a:solidFill>
                          <a:latin typeface="Meiryo UI"/>
                          <a:ea typeface="Meiryo UI"/>
                        </a:defRPr>
                      </a:lvl2pPr>
                      <a:lvl3pPr marL="914063" algn="l" defTabSz="914063" rtl="0" eaLnBrk="1" latinLnBrk="0" hangingPunct="1">
                        <a:defRPr kumimoji="1" sz="1800" kern="1200">
                          <a:solidFill>
                            <a:schemeClr val="dk1"/>
                          </a:solidFill>
                          <a:latin typeface="Meiryo UI"/>
                          <a:ea typeface="Meiryo UI"/>
                        </a:defRPr>
                      </a:lvl3pPr>
                      <a:lvl4pPr marL="1371093" algn="l" defTabSz="914063" rtl="0" eaLnBrk="1" latinLnBrk="0" hangingPunct="1">
                        <a:defRPr kumimoji="1" sz="1800" kern="1200">
                          <a:solidFill>
                            <a:schemeClr val="dk1"/>
                          </a:solidFill>
                          <a:latin typeface="Meiryo UI"/>
                          <a:ea typeface="Meiryo UI"/>
                        </a:defRPr>
                      </a:lvl4pPr>
                      <a:lvl5pPr marL="1828125" algn="l" defTabSz="914063" rtl="0" eaLnBrk="1" latinLnBrk="0" hangingPunct="1">
                        <a:defRPr kumimoji="1" sz="1800" kern="1200">
                          <a:solidFill>
                            <a:schemeClr val="dk1"/>
                          </a:solidFill>
                          <a:latin typeface="Meiryo UI"/>
                          <a:ea typeface="Meiryo UI"/>
                        </a:defRPr>
                      </a:lvl5pPr>
                      <a:lvl6pPr marL="2285156" algn="l" defTabSz="914063" rtl="0" eaLnBrk="1" latinLnBrk="0" hangingPunct="1">
                        <a:defRPr kumimoji="1" sz="1800" kern="1200">
                          <a:solidFill>
                            <a:schemeClr val="dk1"/>
                          </a:solidFill>
                          <a:latin typeface="Meiryo UI"/>
                          <a:ea typeface="Meiryo UI"/>
                        </a:defRPr>
                      </a:lvl6pPr>
                      <a:lvl7pPr marL="2742186" algn="l" defTabSz="914063" rtl="0" eaLnBrk="1" latinLnBrk="0" hangingPunct="1">
                        <a:defRPr kumimoji="1" sz="1800" kern="1200">
                          <a:solidFill>
                            <a:schemeClr val="dk1"/>
                          </a:solidFill>
                          <a:latin typeface="Meiryo UI"/>
                          <a:ea typeface="Meiryo UI"/>
                        </a:defRPr>
                      </a:lvl7pPr>
                      <a:lvl8pPr marL="3199218" algn="l" defTabSz="914063" rtl="0" eaLnBrk="1" latinLnBrk="0" hangingPunct="1">
                        <a:defRPr kumimoji="1" sz="1800" kern="1200">
                          <a:solidFill>
                            <a:schemeClr val="dk1"/>
                          </a:solidFill>
                          <a:latin typeface="Meiryo UI"/>
                          <a:ea typeface="Meiryo UI"/>
                        </a:defRPr>
                      </a:lvl8pPr>
                      <a:lvl9pPr marL="3656248" algn="l" defTabSz="914063" rtl="0" eaLnBrk="1" latinLnBrk="0" hangingPunct="1">
                        <a:defRPr kumimoji="1" sz="1800" kern="1200">
                          <a:solidFill>
                            <a:schemeClr val="dk1"/>
                          </a:solidFill>
                          <a:latin typeface="Meiryo UI"/>
                          <a:ea typeface="Meiryo UI"/>
                        </a:defRPr>
                      </a:lvl9pPr>
                    </a:lstStyle>
                    <a:p>
                      <a:r>
                        <a:rPr kumimoji="1" lang="en-US" altLang="ja-JP" sz="1100" dirty="0"/>
                        <a:t>2013</a:t>
                      </a:r>
                      <a:endParaRPr kumimoji="1" lang="en-US" altLang="ja-JP" sz="1100" dirty="0">
                        <a:latin typeface="Meiryo UI" panose="020B0604030504040204" pitchFamily="50" charset="-128"/>
                        <a:ea typeface="Meiryo UI" panose="020B0604030504040204" pitchFamily="50" charset="-128"/>
                        <a:cs typeface="Meiryo UI" panose="020B0604030504040204" pitchFamily="50" charset="-128"/>
                      </a:endParaRPr>
                    </a:p>
                  </a:txBody>
                  <a:tcPr marL="71920" marR="71920" marT="35960" marB="35960">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A5A5A5">
                        <a:tint val="40000"/>
                      </a:srgbClr>
                    </a:solidFill>
                  </a:tcPr>
                </a:tc>
                <a:tc>
                  <a:txBody>
                    <a:bodyPr/>
                    <a:lstStyle>
                      <a:lvl1pPr marL="0" algn="l" defTabSz="914063" rtl="0" eaLnBrk="1" latinLnBrk="0" hangingPunct="1">
                        <a:defRPr kumimoji="1" sz="1800" kern="1200">
                          <a:solidFill>
                            <a:schemeClr val="dk1"/>
                          </a:solidFill>
                          <a:latin typeface="Meiryo UI"/>
                          <a:ea typeface="Meiryo UI"/>
                        </a:defRPr>
                      </a:lvl1pPr>
                      <a:lvl2pPr marL="457030" algn="l" defTabSz="914063" rtl="0" eaLnBrk="1" latinLnBrk="0" hangingPunct="1">
                        <a:defRPr kumimoji="1" sz="1800" kern="1200">
                          <a:solidFill>
                            <a:schemeClr val="dk1"/>
                          </a:solidFill>
                          <a:latin typeface="Meiryo UI"/>
                          <a:ea typeface="Meiryo UI"/>
                        </a:defRPr>
                      </a:lvl2pPr>
                      <a:lvl3pPr marL="914063" algn="l" defTabSz="914063" rtl="0" eaLnBrk="1" latinLnBrk="0" hangingPunct="1">
                        <a:defRPr kumimoji="1" sz="1800" kern="1200">
                          <a:solidFill>
                            <a:schemeClr val="dk1"/>
                          </a:solidFill>
                          <a:latin typeface="Meiryo UI"/>
                          <a:ea typeface="Meiryo UI"/>
                        </a:defRPr>
                      </a:lvl3pPr>
                      <a:lvl4pPr marL="1371093" algn="l" defTabSz="914063" rtl="0" eaLnBrk="1" latinLnBrk="0" hangingPunct="1">
                        <a:defRPr kumimoji="1" sz="1800" kern="1200">
                          <a:solidFill>
                            <a:schemeClr val="dk1"/>
                          </a:solidFill>
                          <a:latin typeface="Meiryo UI"/>
                          <a:ea typeface="Meiryo UI"/>
                        </a:defRPr>
                      </a:lvl4pPr>
                      <a:lvl5pPr marL="1828125" algn="l" defTabSz="914063" rtl="0" eaLnBrk="1" latinLnBrk="0" hangingPunct="1">
                        <a:defRPr kumimoji="1" sz="1800" kern="1200">
                          <a:solidFill>
                            <a:schemeClr val="dk1"/>
                          </a:solidFill>
                          <a:latin typeface="Meiryo UI"/>
                          <a:ea typeface="Meiryo UI"/>
                        </a:defRPr>
                      </a:lvl5pPr>
                      <a:lvl6pPr marL="2285156" algn="l" defTabSz="914063" rtl="0" eaLnBrk="1" latinLnBrk="0" hangingPunct="1">
                        <a:defRPr kumimoji="1" sz="1800" kern="1200">
                          <a:solidFill>
                            <a:schemeClr val="dk1"/>
                          </a:solidFill>
                          <a:latin typeface="Meiryo UI"/>
                          <a:ea typeface="Meiryo UI"/>
                        </a:defRPr>
                      </a:lvl6pPr>
                      <a:lvl7pPr marL="2742186" algn="l" defTabSz="914063" rtl="0" eaLnBrk="1" latinLnBrk="0" hangingPunct="1">
                        <a:defRPr kumimoji="1" sz="1800" kern="1200">
                          <a:solidFill>
                            <a:schemeClr val="dk1"/>
                          </a:solidFill>
                          <a:latin typeface="Meiryo UI"/>
                          <a:ea typeface="Meiryo UI"/>
                        </a:defRPr>
                      </a:lvl7pPr>
                      <a:lvl8pPr marL="3199218" algn="l" defTabSz="914063" rtl="0" eaLnBrk="1" latinLnBrk="0" hangingPunct="1">
                        <a:defRPr kumimoji="1" sz="1800" kern="1200">
                          <a:solidFill>
                            <a:schemeClr val="dk1"/>
                          </a:solidFill>
                          <a:latin typeface="Meiryo UI"/>
                          <a:ea typeface="Meiryo UI"/>
                        </a:defRPr>
                      </a:lvl8pPr>
                      <a:lvl9pPr marL="3656248" algn="l" defTabSz="914063" rtl="0" eaLnBrk="1" latinLnBrk="0" hangingPunct="1">
                        <a:defRPr kumimoji="1" sz="1800" kern="1200">
                          <a:solidFill>
                            <a:schemeClr val="dk1"/>
                          </a:solidFill>
                          <a:latin typeface="Meiryo UI"/>
                          <a:ea typeface="Meiryo UI"/>
                        </a:defRPr>
                      </a:lvl9pPr>
                    </a:lstStyle>
                    <a:p>
                      <a:endParaRPr kumimoji="1" lang="en-US" altLang="ja-JP" sz="900" dirty="0"/>
                    </a:p>
                    <a:p>
                      <a:endParaRPr kumimoji="1" lang="en-US" altLang="ja-JP" sz="900" dirty="0"/>
                    </a:p>
                    <a:p>
                      <a:endParaRPr kumimoji="1" lang="en-US" altLang="ja-JP" sz="900" dirty="0"/>
                    </a:p>
                    <a:p>
                      <a:endParaRPr kumimoji="1" lang="en-US" altLang="ja-JP" sz="900" dirty="0"/>
                    </a:p>
                    <a:p>
                      <a:endParaRPr kumimoji="1" lang="en-US" altLang="ja-JP" sz="900" dirty="0"/>
                    </a:p>
                    <a:p>
                      <a:endParaRPr kumimoji="1" lang="en-US" altLang="ja-JP" sz="900" dirty="0">
                        <a:latin typeface="Meiryo UI" panose="020B0604030504040204" pitchFamily="50" charset="-128"/>
                        <a:ea typeface="Meiryo UI" panose="020B0604030504040204" pitchFamily="50" charset="-128"/>
                        <a:cs typeface="Meiryo UI" panose="020B0604030504040204" pitchFamily="50" charset="-128"/>
                      </a:endParaRPr>
                    </a:p>
                  </a:txBody>
                  <a:tcPr marL="71920" marR="71920" marT="35960" marB="35960">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A5A5A5">
                        <a:tint val="40000"/>
                      </a:srgbClr>
                    </a:solidFill>
                  </a:tcPr>
                </a:tc>
                <a:tc>
                  <a:txBody>
                    <a:bodyPr/>
                    <a:lstStyle>
                      <a:lvl1pPr marL="0" algn="l" defTabSz="914063" rtl="0" eaLnBrk="1" latinLnBrk="0" hangingPunct="1">
                        <a:defRPr kumimoji="1" sz="1800" kern="1200">
                          <a:solidFill>
                            <a:schemeClr val="dk1"/>
                          </a:solidFill>
                          <a:latin typeface="Meiryo UI"/>
                          <a:ea typeface="Meiryo UI"/>
                        </a:defRPr>
                      </a:lvl1pPr>
                      <a:lvl2pPr marL="457030" algn="l" defTabSz="914063" rtl="0" eaLnBrk="1" latinLnBrk="0" hangingPunct="1">
                        <a:defRPr kumimoji="1" sz="1800" kern="1200">
                          <a:solidFill>
                            <a:schemeClr val="dk1"/>
                          </a:solidFill>
                          <a:latin typeface="Meiryo UI"/>
                          <a:ea typeface="Meiryo UI"/>
                        </a:defRPr>
                      </a:lvl2pPr>
                      <a:lvl3pPr marL="914063" algn="l" defTabSz="914063" rtl="0" eaLnBrk="1" latinLnBrk="0" hangingPunct="1">
                        <a:defRPr kumimoji="1" sz="1800" kern="1200">
                          <a:solidFill>
                            <a:schemeClr val="dk1"/>
                          </a:solidFill>
                          <a:latin typeface="Meiryo UI"/>
                          <a:ea typeface="Meiryo UI"/>
                        </a:defRPr>
                      </a:lvl3pPr>
                      <a:lvl4pPr marL="1371093" algn="l" defTabSz="914063" rtl="0" eaLnBrk="1" latinLnBrk="0" hangingPunct="1">
                        <a:defRPr kumimoji="1" sz="1800" kern="1200">
                          <a:solidFill>
                            <a:schemeClr val="dk1"/>
                          </a:solidFill>
                          <a:latin typeface="Meiryo UI"/>
                          <a:ea typeface="Meiryo UI"/>
                        </a:defRPr>
                      </a:lvl4pPr>
                      <a:lvl5pPr marL="1828125" algn="l" defTabSz="914063" rtl="0" eaLnBrk="1" latinLnBrk="0" hangingPunct="1">
                        <a:defRPr kumimoji="1" sz="1800" kern="1200">
                          <a:solidFill>
                            <a:schemeClr val="dk1"/>
                          </a:solidFill>
                          <a:latin typeface="Meiryo UI"/>
                          <a:ea typeface="Meiryo UI"/>
                        </a:defRPr>
                      </a:lvl5pPr>
                      <a:lvl6pPr marL="2285156" algn="l" defTabSz="914063" rtl="0" eaLnBrk="1" latinLnBrk="0" hangingPunct="1">
                        <a:defRPr kumimoji="1" sz="1800" kern="1200">
                          <a:solidFill>
                            <a:schemeClr val="dk1"/>
                          </a:solidFill>
                          <a:latin typeface="Meiryo UI"/>
                          <a:ea typeface="Meiryo UI"/>
                        </a:defRPr>
                      </a:lvl6pPr>
                      <a:lvl7pPr marL="2742186" algn="l" defTabSz="914063" rtl="0" eaLnBrk="1" latinLnBrk="0" hangingPunct="1">
                        <a:defRPr kumimoji="1" sz="1800" kern="1200">
                          <a:solidFill>
                            <a:schemeClr val="dk1"/>
                          </a:solidFill>
                          <a:latin typeface="Meiryo UI"/>
                          <a:ea typeface="Meiryo UI"/>
                        </a:defRPr>
                      </a:lvl7pPr>
                      <a:lvl8pPr marL="3199218" algn="l" defTabSz="914063" rtl="0" eaLnBrk="1" latinLnBrk="0" hangingPunct="1">
                        <a:defRPr kumimoji="1" sz="1800" kern="1200">
                          <a:solidFill>
                            <a:schemeClr val="dk1"/>
                          </a:solidFill>
                          <a:latin typeface="Meiryo UI"/>
                          <a:ea typeface="Meiryo UI"/>
                        </a:defRPr>
                      </a:lvl8pPr>
                      <a:lvl9pPr marL="3656248" algn="l" defTabSz="914063" rtl="0" eaLnBrk="1" latinLnBrk="0" hangingPunct="1">
                        <a:defRPr kumimoji="1" sz="1800" kern="1200">
                          <a:solidFill>
                            <a:schemeClr val="dk1"/>
                          </a:solidFill>
                          <a:latin typeface="Meiryo UI"/>
                          <a:ea typeface="Meiryo UI"/>
                        </a:defRPr>
                      </a:lvl9pPr>
                    </a:lstStyle>
                    <a:p>
                      <a:endParaRPr kumimoji="1" lang="en-US" altLang="ja-JP" sz="900" dirty="0"/>
                    </a:p>
                    <a:p>
                      <a:endParaRPr kumimoji="1" lang="en-US" altLang="ja-JP" sz="900" dirty="0"/>
                    </a:p>
                    <a:p>
                      <a:endParaRPr kumimoji="1" lang="en-US" altLang="ja-JP" sz="900" dirty="0"/>
                    </a:p>
                    <a:p>
                      <a:endParaRPr kumimoji="1" lang="en-US" altLang="ja-JP" sz="900" dirty="0"/>
                    </a:p>
                    <a:p>
                      <a:endParaRPr kumimoji="1" lang="en-US" altLang="ja-JP" sz="900" dirty="0">
                        <a:latin typeface="Meiryo UI" panose="020B0604030504040204" pitchFamily="50" charset="-128"/>
                        <a:ea typeface="Meiryo UI" panose="020B0604030504040204" pitchFamily="50" charset="-128"/>
                        <a:cs typeface="Meiryo UI" panose="020B0604030504040204" pitchFamily="50" charset="-128"/>
                      </a:endParaRPr>
                    </a:p>
                  </a:txBody>
                  <a:tcPr marL="71920" marR="71920" marT="35960" marB="35960">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A5A5A5">
                        <a:tint val="40000"/>
                      </a:srgbClr>
                    </a:solidFill>
                  </a:tcPr>
                </a:tc>
                <a:extLst>
                  <a:ext uri="{0D108BD9-81ED-4DB2-BD59-A6C34878D82A}">
                    <a16:rowId xmlns:a16="http://schemas.microsoft.com/office/drawing/2014/main" val="10001"/>
                  </a:ext>
                </a:extLst>
              </a:tr>
              <a:tr h="571614">
                <a:tc>
                  <a:txBody>
                    <a:bodyPr/>
                    <a:lstStyle>
                      <a:lvl1pPr marL="0" algn="l" defTabSz="914063" rtl="0" eaLnBrk="1" latinLnBrk="0" hangingPunct="1">
                        <a:defRPr kumimoji="1" sz="1800" kern="1200">
                          <a:solidFill>
                            <a:schemeClr val="dk1"/>
                          </a:solidFill>
                          <a:latin typeface="Meiryo UI"/>
                          <a:ea typeface="Meiryo UI"/>
                        </a:defRPr>
                      </a:lvl1pPr>
                      <a:lvl2pPr marL="457030" algn="l" defTabSz="914063" rtl="0" eaLnBrk="1" latinLnBrk="0" hangingPunct="1">
                        <a:defRPr kumimoji="1" sz="1800" kern="1200">
                          <a:solidFill>
                            <a:schemeClr val="dk1"/>
                          </a:solidFill>
                          <a:latin typeface="Meiryo UI"/>
                          <a:ea typeface="Meiryo UI"/>
                        </a:defRPr>
                      </a:lvl2pPr>
                      <a:lvl3pPr marL="914063" algn="l" defTabSz="914063" rtl="0" eaLnBrk="1" latinLnBrk="0" hangingPunct="1">
                        <a:defRPr kumimoji="1" sz="1800" kern="1200">
                          <a:solidFill>
                            <a:schemeClr val="dk1"/>
                          </a:solidFill>
                          <a:latin typeface="Meiryo UI"/>
                          <a:ea typeface="Meiryo UI"/>
                        </a:defRPr>
                      </a:lvl3pPr>
                      <a:lvl4pPr marL="1371093" algn="l" defTabSz="914063" rtl="0" eaLnBrk="1" latinLnBrk="0" hangingPunct="1">
                        <a:defRPr kumimoji="1" sz="1800" kern="1200">
                          <a:solidFill>
                            <a:schemeClr val="dk1"/>
                          </a:solidFill>
                          <a:latin typeface="Meiryo UI"/>
                          <a:ea typeface="Meiryo UI"/>
                        </a:defRPr>
                      </a:lvl4pPr>
                      <a:lvl5pPr marL="1828125" algn="l" defTabSz="914063" rtl="0" eaLnBrk="1" latinLnBrk="0" hangingPunct="1">
                        <a:defRPr kumimoji="1" sz="1800" kern="1200">
                          <a:solidFill>
                            <a:schemeClr val="dk1"/>
                          </a:solidFill>
                          <a:latin typeface="Meiryo UI"/>
                          <a:ea typeface="Meiryo UI"/>
                        </a:defRPr>
                      </a:lvl5pPr>
                      <a:lvl6pPr marL="2285156" algn="l" defTabSz="914063" rtl="0" eaLnBrk="1" latinLnBrk="0" hangingPunct="1">
                        <a:defRPr kumimoji="1" sz="1800" kern="1200">
                          <a:solidFill>
                            <a:schemeClr val="dk1"/>
                          </a:solidFill>
                          <a:latin typeface="Meiryo UI"/>
                          <a:ea typeface="Meiryo UI"/>
                        </a:defRPr>
                      </a:lvl6pPr>
                      <a:lvl7pPr marL="2742186" algn="l" defTabSz="914063" rtl="0" eaLnBrk="1" latinLnBrk="0" hangingPunct="1">
                        <a:defRPr kumimoji="1" sz="1800" kern="1200">
                          <a:solidFill>
                            <a:schemeClr val="dk1"/>
                          </a:solidFill>
                          <a:latin typeface="Meiryo UI"/>
                          <a:ea typeface="Meiryo UI"/>
                        </a:defRPr>
                      </a:lvl7pPr>
                      <a:lvl8pPr marL="3199218" algn="l" defTabSz="914063" rtl="0" eaLnBrk="1" latinLnBrk="0" hangingPunct="1">
                        <a:defRPr kumimoji="1" sz="1800" kern="1200">
                          <a:solidFill>
                            <a:schemeClr val="dk1"/>
                          </a:solidFill>
                          <a:latin typeface="Meiryo UI"/>
                          <a:ea typeface="Meiryo UI"/>
                        </a:defRPr>
                      </a:lvl8pPr>
                      <a:lvl9pPr marL="3656248" algn="l" defTabSz="914063" rtl="0" eaLnBrk="1" latinLnBrk="0" hangingPunct="1">
                        <a:defRPr kumimoji="1" sz="1800" kern="1200">
                          <a:solidFill>
                            <a:schemeClr val="dk1"/>
                          </a:solidFill>
                          <a:latin typeface="Meiryo UI"/>
                          <a:ea typeface="Meiryo UI"/>
                        </a:defRPr>
                      </a:lvl9pPr>
                    </a:lstStyle>
                    <a:p>
                      <a:r>
                        <a:rPr kumimoji="1" lang="en-US" altLang="ja-JP" sz="1100" dirty="0"/>
                        <a:t>2014</a:t>
                      </a:r>
                      <a:endParaRPr kumimoji="1" lang="en-US" altLang="ja-JP" sz="1100" dirty="0">
                        <a:latin typeface="Meiryo UI" panose="020B0604030504040204" pitchFamily="50" charset="-128"/>
                        <a:ea typeface="Meiryo UI" panose="020B0604030504040204" pitchFamily="50" charset="-128"/>
                        <a:cs typeface="Meiryo UI" panose="020B0604030504040204" pitchFamily="50" charset="-128"/>
                      </a:endParaRPr>
                    </a:p>
                  </a:txBody>
                  <a:tcPr marL="71920" marR="71920" marT="35960" marB="3596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A5A5A5">
                        <a:tint val="20000"/>
                      </a:srgbClr>
                    </a:solidFill>
                  </a:tcPr>
                </a:tc>
                <a:tc>
                  <a:txBody>
                    <a:bodyPr/>
                    <a:lstStyle>
                      <a:lvl1pPr marL="0" algn="l" defTabSz="914063" rtl="0" eaLnBrk="1" latinLnBrk="0" hangingPunct="1">
                        <a:defRPr kumimoji="1" sz="1800" kern="1200">
                          <a:solidFill>
                            <a:schemeClr val="dk1"/>
                          </a:solidFill>
                          <a:latin typeface="Meiryo UI"/>
                          <a:ea typeface="Meiryo UI"/>
                        </a:defRPr>
                      </a:lvl1pPr>
                      <a:lvl2pPr marL="457030" algn="l" defTabSz="914063" rtl="0" eaLnBrk="1" latinLnBrk="0" hangingPunct="1">
                        <a:defRPr kumimoji="1" sz="1800" kern="1200">
                          <a:solidFill>
                            <a:schemeClr val="dk1"/>
                          </a:solidFill>
                          <a:latin typeface="Meiryo UI"/>
                          <a:ea typeface="Meiryo UI"/>
                        </a:defRPr>
                      </a:lvl2pPr>
                      <a:lvl3pPr marL="914063" algn="l" defTabSz="914063" rtl="0" eaLnBrk="1" latinLnBrk="0" hangingPunct="1">
                        <a:defRPr kumimoji="1" sz="1800" kern="1200">
                          <a:solidFill>
                            <a:schemeClr val="dk1"/>
                          </a:solidFill>
                          <a:latin typeface="Meiryo UI"/>
                          <a:ea typeface="Meiryo UI"/>
                        </a:defRPr>
                      </a:lvl3pPr>
                      <a:lvl4pPr marL="1371093" algn="l" defTabSz="914063" rtl="0" eaLnBrk="1" latinLnBrk="0" hangingPunct="1">
                        <a:defRPr kumimoji="1" sz="1800" kern="1200">
                          <a:solidFill>
                            <a:schemeClr val="dk1"/>
                          </a:solidFill>
                          <a:latin typeface="Meiryo UI"/>
                          <a:ea typeface="Meiryo UI"/>
                        </a:defRPr>
                      </a:lvl4pPr>
                      <a:lvl5pPr marL="1828125" algn="l" defTabSz="914063" rtl="0" eaLnBrk="1" latinLnBrk="0" hangingPunct="1">
                        <a:defRPr kumimoji="1" sz="1800" kern="1200">
                          <a:solidFill>
                            <a:schemeClr val="dk1"/>
                          </a:solidFill>
                          <a:latin typeface="Meiryo UI"/>
                          <a:ea typeface="Meiryo UI"/>
                        </a:defRPr>
                      </a:lvl5pPr>
                      <a:lvl6pPr marL="2285156" algn="l" defTabSz="914063" rtl="0" eaLnBrk="1" latinLnBrk="0" hangingPunct="1">
                        <a:defRPr kumimoji="1" sz="1800" kern="1200">
                          <a:solidFill>
                            <a:schemeClr val="dk1"/>
                          </a:solidFill>
                          <a:latin typeface="Meiryo UI"/>
                          <a:ea typeface="Meiryo UI"/>
                        </a:defRPr>
                      </a:lvl6pPr>
                      <a:lvl7pPr marL="2742186" algn="l" defTabSz="914063" rtl="0" eaLnBrk="1" latinLnBrk="0" hangingPunct="1">
                        <a:defRPr kumimoji="1" sz="1800" kern="1200">
                          <a:solidFill>
                            <a:schemeClr val="dk1"/>
                          </a:solidFill>
                          <a:latin typeface="Meiryo UI"/>
                          <a:ea typeface="Meiryo UI"/>
                        </a:defRPr>
                      </a:lvl7pPr>
                      <a:lvl8pPr marL="3199218" algn="l" defTabSz="914063" rtl="0" eaLnBrk="1" latinLnBrk="0" hangingPunct="1">
                        <a:defRPr kumimoji="1" sz="1800" kern="1200">
                          <a:solidFill>
                            <a:schemeClr val="dk1"/>
                          </a:solidFill>
                          <a:latin typeface="Meiryo UI"/>
                          <a:ea typeface="Meiryo UI"/>
                        </a:defRPr>
                      </a:lvl8pPr>
                      <a:lvl9pPr marL="3656248" algn="l" defTabSz="914063" rtl="0" eaLnBrk="1" latinLnBrk="0" hangingPunct="1">
                        <a:defRPr kumimoji="1" sz="1800" kern="1200">
                          <a:solidFill>
                            <a:schemeClr val="dk1"/>
                          </a:solidFill>
                          <a:latin typeface="Meiryo UI"/>
                          <a:ea typeface="Meiryo UI"/>
                        </a:defRPr>
                      </a:lvl9pPr>
                    </a:lstStyle>
                    <a:p>
                      <a:endParaRPr kumimoji="1" lang="ja-JP" altLang="en-US" sz="900">
                        <a:latin typeface="Meiryo UI" panose="020B0604030504040204" pitchFamily="50" charset="-128"/>
                        <a:ea typeface="Meiryo UI" panose="020B0604030504040204" pitchFamily="50" charset="-128"/>
                        <a:cs typeface="Meiryo UI" panose="020B0604030504040204" pitchFamily="50" charset="-128"/>
                      </a:endParaRPr>
                    </a:p>
                  </a:txBody>
                  <a:tcPr marL="71920" marR="71920" marT="35960" marB="3596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A5A5A5">
                        <a:tint val="20000"/>
                      </a:srgbClr>
                    </a:solidFill>
                  </a:tcPr>
                </a:tc>
                <a:tc>
                  <a:txBody>
                    <a:bodyPr/>
                    <a:lstStyle>
                      <a:lvl1pPr marL="0" algn="l" defTabSz="914063" rtl="0" eaLnBrk="1" latinLnBrk="0" hangingPunct="1">
                        <a:defRPr kumimoji="1" sz="1800" kern="1200">
                          <a:solidFill>
                            <a:schemeClr val="dk1"/>
                          </a:solidFill>
                          <a:latin typeface="Meiryo UI"/>
                          <a:ea typeface="Meiryo UI"/>
                        </a:defRPr>
                      </a:lvl1pPr>
                      <a:lvl2pPr marL="457030" algn="l" defTabSz="914063" rtl="0" eaLnBrk="1" latinLnBrk="0" hangingPunct="1">
                        <a:defRPr kumimoji="1" sz="1800" kern="1200">
                          <a:solidFill>
                            <a:schemeClr val="dk1"/>
                          </a:solidFill>
                          <a:latin typeface="Meiryo UI"/>
                          <a:ea typeface="Meiryo UI"/>
                        </a:defRPr>
                      </a:lvl2pPr>
                      <a:lvl3pPr marL="914063" algn="l" defTabSz="914063" rtl="0" eaLnBrk="1" latinLnBrk="0" hangingPunct="1">
                        <a:defRPr kumimoji="1" sz="1800" kern="1200">
                          <a:solidFill>
                            <a:schemeClr val="dk1"/>
                          </a:solidFill>
                          <a:latin typeface="Meiryo UI"/>
                          <a:ea typeface="Meiryo UI"/>
                        </a:defRPr>
                      </a:lvl3pPr>
                      <a:lvl4pPr marL="1371093" algn="l" defTabSz="914063" rtl="0" eaLnBrk="1" latinLnBrk="0" hangingPunct="1">
                        <a:defRPr kumimoji="1" sz="1800" kern="1200">
                          <a:solidFill>
                            <a:schemeClr val="dk1"/>
                          </a:solidFill>
                          <a:latin typeface="Meiryo UI"/>
                          <a:ea typeface="Meiryo UI"/>
                        </a:defRPr>
                      </a:lvl4pPr>
                      <a:lvl5pPr marL="1828125" algn="l" defTabSz="914063" rtl="0" eaLnBrk="1" latinLnBrk="0" hangingPunct="1">
                        <a:defRPr kumimoji="1" sz="1800" kern="1200">
                          <a:solidFill>
                            <a:schemeClr val="dk1"/>
                          </a:solidFill>
                          <a:latin typeface="Meiryo UI"/>
                          <a:ea typeface="Meiryo UI"/>
                        </a:defRPr>
                      </a:lvl5pPr>
                      <a:lvl6pPr marL="2285156" algn="l" defTabSz="914063" rtl="0" eaLnBrk="1" latinLnBrk="0" hangingPunct="1">
                        <a:defRPr kumimoji="1" sz="1800" kern="1200">
                          <a:solidFill>
                            <a:schemeClr val="dk1"/>
                          </a:solidFill>
                          <a:latin typeface="Meiryo UI"/>
                          <a:ea typeface="Meiryo UI"/>
                        </a:defRPr>
                      </a:lvl6pPr>
                      <a:lvl7pPr marL="2742186" algn="l" defTabSz="914063" rtl="0" eaLnBrk="1" latinLnBrk="0" hangingPunct="1">
                        <a:defRPr kumimoji="1" sz="1800" kern="1200">
                          <a:solidFill>
                            <a:schemeClr val="dk1"/>
                          </a:solidFill>
                          <a:latin typeface="Meiryo UI"/>
                          <a:ea typeface="Meiryo UI"/>
                        </a:defRPr>
                      </a:lvl7pPr>
                      <a:lvl8pPr marL="3199218" algn="l" defTabSz="914063" rtl="0" eaLnBrk="1" latinLnBrk="0" hangingPunct="1">
                        <a:defRPr kumimoji="1" sz="1800" kern="1200">
                          <a:solidFill>
                            <a:schemeClr val="dk1"/>
                          </a:solidFill>
                          <a:latin typeface="Meiryo UI"/>
                          <a:ea typeface="Meiryo UI"/>
                        </a:defRPr>
                      </a:lvl8pPr>
                      <a:lvl9pPr marL="3656248" algn="l" defTabSz="914063" rtl="0" eaLnBrk="1" latinLnBrk="0" hangingPunct="1">
                        <a:defRPr kumimoji="1" sz="1800" kern="1200">
                          <a:solidFill>
                            <a:schemeClr val="dk1"/>
                          </a:solidFill>
                          <a:latin typeface="Meiryo UI"/>
                          <a:ea typeface="Meiryo UI"/>
                        </a:defRPr>
                      </a:lvl9pPr>
                    </a:lstStyle>
                    <a:p>
                      <a:endParaRPr kumimoji="1" lang="ja-JP" altLang="en-US" sz="900">
                        <a:latin typeface="Meiryo UI" panose="020B0604030504040204" pitchFamily="50" charset="-128"/>
                        <a:ea typeface="Meiryo UI" panose="020B0604030504040204" pitchFamily="50" charset="-128"/>
                        <a:cs typeface="Meiryo UI" panose="020B0604030504040204" pitchFamily="50" charset="-128"/>
                      </a:endParaRPr>
                    </a:p>
                  </a:txBody>
                  <a:tcPr marL="71920" marR="71920" marT="35960" marB="3596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A5A5A5">
                        <a:tint val="20000"/>
                      </a:srgbClr>
                    </a:solidFill>
                  </a:tcPr>
                </a:tc>
                <a:extLst>
                  <a:ext uri="{0D108BD9-81ED-4DB2-BD59-A6C34878D82A}">
                    <a16:rowId xmlns:a16="http://schemas.microsoft.com/office/drawing/2014/main" val="10002"/>
                  </a:ext>
                </a:extLst>
              </a:tr>
              <a:tr h="643285">
                <a:tc>
                  <a:txBody>
                    <a:bodyPr/>
                    <a:lstStyle>
                      <a:lvl1pPr marL="0" algn="l" defTabSz="914063" rtl="0" eaLnBrk="1" latinLnBrk="0" hangingPunct="1">
                        <a:defRPr kumimoji="1" sz="1800" kern="1200">
                          <a:solidFill>
                            <a:schemeClr val="dk1"/>
                          </a:solidFill>
                          <a:latin typeface="Meiryo UI"/>
                          <a:ea typeface="Meiryo UI"/>
                        </a:defRPr>
                      </a:lvl1pPr>
                      <a:lvl2pPr marL="457030" algn="l" defTabSz="914063" rtl="0" eaLnBrk="1" latinLnBrk="0" hangingPunct="1">
                        <a:defRPr kumimoji="1" sz="1800" kern="1200">
                          <a:solidFill>
                            <a:schemeClr val="dk1"/>
                          </a:solidFill>
                          <a:latin typeface="Meiryo UI"/>
                          <a:ea typeface="Meiryo UI"/>
                        </a:defRPr>
                      </a:lvl2pPr>
                      <a:lvl3pPr marL="914063" algn="l" defTabSz="914063" rtl="0" eaLnBrk="1" latinLnBrk="0" hangingPunct="1">
                        <a:defRPr kumimoji="1" sz="1800" kern="1200">
                          <a:solidFill>
                            <a:schemeClr val="dk1"/>
                          </a:solidFill>
                          <a:latin typeface="Meiryo UI"/>
                          <a:ea typeface="Meiryo UI"/>
                        </a:defRPr>
                      </a:lvl3pPr>
                      <a:lvl4pPr marL="1371093" algn="l" defTabSz="914063" rtl="0" eaLnBrk="1" latinLnBrk="0" hangingPunct="1">
                        <a:defRPr kumimoji="1" sz="1800" kern="1200">
                          <a:solidFill>
                            <a:schemeClr val="dk1"/>
                          </a:solidFill>
                          <a:latin typeface="Meiryo UI"/>
                          <a:ea typeface="Meiryo UI"/>
                        </a:defRPr>
                      </a:lvl4pPr>
                      <a:lvl5pPr marL="1828125" algn="l" defTabSz="914063" rtl="0" eaLnBrk="1" latinLnBrk="0" hangingPunct="1">
                        <a:defRPr kumimoji="1" sz="1800" kern="1200">
                          <a:solidFill>
                            <a:schemeClr val="dk1"/>
                          </a:solidFill>
                          <a:latin typeface="Meiryo UI"/>
                          <a:ea typeface="Meiryo UI"/>
                        </a:defRPr>
                      </a:lvl5pPr>
                      <a:lvl6pPr marL="2285156" algn="l" defTabSz="914063" rtl="0" eaLnBrk="1" latinLnBrk="0" hangingPunct="1">
                        <a:defRPr kumimoji="1" sz="1800" kern="1200">
                          <a:solidFill>
                            <a:schemeClr val="dk1"/>
                          </a:solidFill>
                          <a:latin typeface="Meiryo UI"/>
                          <a:ea typeface="Meiryo UI"/>
                        </a:defRPr>
                      </a:lvl6pPr>
                      <a:lvl7pPr marL="2742186" algn="l" defTabSz="914063" rtl="0" eaLnBrk="1" latinLnBrk="0" hangingPunct="1">
                        <a:defRPr kumimoji="1" sz="1800" kern="1200">
                          <a:solidFill>
                            <a:schemeClr val="dk1"/>
                          </a:solidFill>
                          <a:latin typeface="Meiryo UI"/>
                          <a:ea typeface="Meiryo UI"/>
                        </a:defRPr>
                      </a:lvl7pPr>
                      <a:lvl8pPr marL="3199218" algn="l" defTabSz="914063" rtl="0" eaLnBrk="1" latinLnBrk="0" hangingPunct="1">
                        <a:defRPr kumimoji="1" sz="1800" kern="1200">
                          <a:solidFill>
                            <a:schemeClr val="dk1"/>
                          </a:solidFill>
                          <a:latin typeface="Meiryo UI"/>
                          <a:ea typeface="Meiryo UI"/>
                        </a:defRPr>
                      </a:lvl8pPr>
                      <a:lvl9pPr marL="3656248" algn="l" defTabSz="914063" rtl="0" eaLnBrk="1" latinLnBrk="0" hangingPunct="1">
                        <a:defRPr kumimoji="1" sz="1800" kern="1200">
                          <a:solidFill>
                            <a:schemeClr val="dk1"/>
                          </a:solidFill>
                          <a:latin typeface="Meiryo UI"/>
                          <a:ea typeface="Meiryo UI"/>
                        </a:defRPr>
                      </a:lvl9pPr>
                    </a:lstStyle>
                    <a:p>
                      <a:r>
                        <a:rPr kumimoji="1" lang="en-US" altLang="ja-JP" sz="1100" dirty="0"/>
                        <a:t>2015</a:t>
                      </a:r>
                      <a:endParaRPr kumimoji="1" lang="en-US" altLang="ja-JP" sz="1100" dirty="0">
                        <a:latin typeface="Meiryo UI" panose="020B0604030504040204" pitchFamily="50" charset="-128"/>
                        <a:ea typeface="Meiryo UI" panose="020B0604030504040204" pitchFamily="50" charset="-128"/>
                        <a:cs typeface="Meiryo UI" panose="020B0604030504040204" pitchFamily="50" charset="-128"/>
                      </a:endParaRPr>
                    </a:p>
                  </a:txBody>
                  <a:tcPr marL="71920" marR="71920" marT="35960" marB="3596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A5A5A5">
                        <a:tint val="40000"/>
                      </a:srgbClr>
                    </a:solidFill>
                  </a:tcPr>
                </a:tc>
                <a:tc>
                  <a:txBody>
                    <a:bodyPr/>
                    <a:lstStyle>
                      <a:lvl1pPr marL="0" algn="l" defTabSz="914063" rtl="0" eaLnBrk="1" latinLnBrk="0" hangingPunct="1">
                        <a:defRPr kumimoji="1" sz="1800" kern="1200">
                          <a:solidFill>
                            <a:schemeClr val="dk1"/>
                          </a:solidFill>
                          <a:latin typeface="Meiryo UI"/>
                          <a:ea typeface="Meiryo UI"/>
                        </a:defRPr>
                      </a:lvl1pPr>
                      <a:lvl2pPr marL="457030" algn="l" defTabSz="914063" rtl="0" eaLnBrk="1" latinLnBrk="0" hangingPunct="1">
                        <a:defRPr kumimoji="1" sz="1800" kern="1200">
                          <a:solidFill>
                            <a:schemeClr val="dk1"/>
                          </a:solidFill>
                          <a:latin typeface="Meiryo UI"/>
                          <a:ea typeface="Meiryo UI"/>
                        </a:defRPr>
                      </a:lvl2pPr>
                      <a:lvl3pPr marL="914063" algn="l" defTabSz="914063" rtl="0" eaLnBrk="1" latinLnBrk="0" hangingPunct="1">
                        <a:defRPr kumimoji="1" sz="1800" kern="1200">
                          <a:solidFill>
                            <a:schemeClr val="dk1"/>
                          </a:solidFill>
                          <a:latin typeface="Meiryo UI"/>
                          <a:ea typeface="Meiryo UI"/>
                        </a:defRPr>
                      </a:lvl3pPr>
                      <a:lvl4pPr marL="1371093" algn="l" defTabSz="914063" rtl="0" eaLnBrk="1" latinLnBrk="0" hangingPunct="1">
                        <a:defRPr kumimoji="1" sz="1800" kern="1200">
                          <a:solidFill>
                            <a:schemeClr val="dk1"/>
                          </a:solidFill>
                          <a:latin typeface="Meiryo UI"/>
                          <a:ea typeface="Meiryo UI"/>
                        </a:defRPr>
                      </a:lvl4pPr>
                      <a:lvl5pPr marL="1828125" algn="l" defTabSz="914063" rtl="0" eaLnBrk="1" latinLnBrk="0" hangingPunct="1">
                        <a:defRPr kumimoji="1" sz="1800" kern="1200">
                          <a:solidFill>
                            <a:schemeClr val="dk1"/>
                          </a:solidFill>
                          <a:latin typeface="Meiryo UI"/>
                          <a:ea typeface="Meiryo UI"/>
                        </a:defRPr>
                      </a:lvl5pPr>
                      <a:lvl6pPr marL="2285156" algn="l" defTabSz="914063" rtl="0" eaLnBrk="1" latinLnBrk="0" hangingPunct="1">
                        <a:defRPr kumimoji="1" sz="1800" kern="1200">
                          <a:solidFill>
                            <a:schemeClr val="dk1"/>
                          </a:solidFill>
                          <a:latin typeface="Meiryo UI"/>
                          <a:ea typeface="Meiryo UI"/>
                        </a:defRPr>
                      </a:lvl6pPr>
                      <a:lvl7pPr marL="2742186" algn="l" defTabSz="914063" rtl="0" eaLnBrk="1" latinLnBrk="0" hangingPunct="1">
                        <a:defRPr kumimoji="1" sz="1800" kern="1200">
                          <a:solidFill>
                            <a:schemeClr val="dk1"/>
                          </a:solidFill>
                          <a:latin typeface="Meiryo UI"/>
                          <a:ea typeface="Meiryo UI"/>
                        </a:defRPr>
                      </a:lvl7pPr>
                      <a:lvl8pPr marL="3199218" algn="l" defTabSz="914063" rtl="0" eaLnBrk="1" latinLnBrk="0" hangingPunct="1">
                        <a:defRPr kumimoji="1" sz="1800" kern="1200">
                          <a:solidFill>
                            <a:schemeClr val="dk1"/>
                          </a:solidFill>
                          <a:latin typeface="Meiryo UI"/>
                          <a:ea typeface="Meiryo UI"/>
                        </a:defRPr>
                      </a:lvl8pPr>
                      <a:lvl9pPr marL="3656248" algn="l" defTabSz="914063" rtl="0" eaLnBrk="1" latinLnBrk="0" hangingPunct="1">
                        <a:defRPr kumimoji="1" sz="1800" kern="1200">
                          <a:solidFill>
                            <a:schemeClr val="dk1"/>
                          </a:solidFill>
                          <a:latin typeface="Meiryo UI"/>
                          <a:ea typeface="Meiryo UI"/>
                        </a:defRPr>
                      </a:lvl9pPr>
                    </a:lstStyle>
                    <a:p>
                      <a:endParaRPr kumimoji="1" lang="en-US" altLang="ja-JP" sz="900" dirty="0"/>
                    </a:p>
                    <a:p>
                      <a:endParaRPr kumimoji="1" lang="en-US" altLang="ja-JP" sz="900" dirty="0"/>
                    </a:p>
                    <a:p>
                      <a:endParaRPr kumimoji="1" lang="en-US" altLang="ja-JP" sz="900" dirty="0"/>
                    </a:p>
                    <a:p>
                      <a:endParaRPr kumimoji="1" lang="en-US" altLang="ja-JP" sz="900" dirty="0"/>
                    </a:p>
                  </a:txBody>
                  <a:tcPr marL="71920" marR="71920" marT="35960" marB="3596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A5A5A5">
                        <a:tint val="40000"/>
                      </a:srgbClr>
                    </a:solidFill>
                  </a:tcPr>
                </a:tc>
                <a:tc>
                  <a:txBody>
                    <a:bodyPr/>
                    <a:lstStyle>
                      <a:lvl1pPr marL="0" algn="l" defTabSz="914063" rtl="0" eaLnBrk="1" latinLnBrk="0" hangingPunct="1">
                        <a:defRPr kumimoji="1" sz="1800" kern="1200">
                          <a:solidFill>
                            <a:schemeClr val="dk1"/>
                          </a:solidFill>
                          <a:latin typeface="Meiryo UI"/>
                          <a:ea typeface="Meiryo UI"/>
                        </a:defRPr>
                      </a:lvl1pPr>
                      <a:lvl2pPr marL="457030" algn="l" defTabSz="914063" rtl="0" eaLnBrk="1" latinLnBrk="0" hangingPunct="1">
                        <a:defRPr kumimoji="1" sz="1800" kern="1200">
                          <a:solidFill>
                            <a:schemeClr val="dk1"/>
                          </a:solidFill>
                          <a:latin typeface="Meiryo UI"/>
                          <a:ea typeface="Meiryo UI"/>
                        </a:defRPr>
                      </a:lvl2pPr>
                      <a:lvl3pPr marL="914063" algn="l" defTabSz="914063" rtl="0" eaLnBrk="1" latinLnBrk="0" hangingPunct="1">
                        <a:defRPr kumimoji="1" sz="1800" kern="1200">
                          <a:solidFill>
                            <a:schemeClr val="dk1"/>
                          </a:solidFill>
                          <a:latin typeface="Meiryo UI"/>
                          <a:ea typeface="Meiryo UI"/>
                        </a:defRPr>
                      </a:lvl3pPr>
                      <a:lvl4pPr marL="1371093" algn="l" defTabSz="914063" rtl="0" eaLnBrk="1" latinLnBrk="0" hangingPunct="1">
                        <a:defRPr kumimoji="1" sz="1800" kern="1200">
                          <a:solidFill>
                            <a:schemeClr val="dk1"/>
                          </a:solidFill>
                          <a:latin typeface="Meiryo UI"/>
                          <a:ea typeface="Meiryo UI"/>
                        </a:defRPr>
                      </a:lvl4pPr>
                      <a:lvl5pPr marL="1828125" algn="l" defTabSz="914063" rtl="0" eaLnBrk="1" latinLnBrk="0" hangingPunct="1">
                        <a:defRPr kumimoji="1" sz="1800" kern="1200">
                          <a:solidFill>
                            <a:schemeClr val="dk1"/>
                          </a:solidFill>
                          <a:latin typeface="Meiryo UI"/>
                          <a:ea typeface="Meiryo UI"/>
                        </a:defRPr>
                      </a:lvl5pPr>
                      <a:lvl6pPr marL="2285156" algn="l" defTabSz="914063" rtl="0" eaLnBrk="1" latinLnBrk="0" hangingPunct="1">
                        <a:defRPr kumimoji="1" sz="1800" kern="1200">
                          <a:solidFill>
                            <a:schemeClr val="dk1"/>
                          </a:solidFill>
                          <a:latin typeface="Meiryo UI"/>
                          <a:ea typeface="Meiryo UI"/>
                        </a:defRPr>
                      </a:lvl6pPr>
                      <a:lvl7pPr marL="2742186" algn="l" defTabSz="914063" rtl="0" eaLnBrk="1" latinLnBrk="0" hangingPunct="1">
                        <a:defRPr kumimoji="1" sz="1800" kern="1200">
                          <a:solidFill>
                            <a:schemeClr val="dk1"/>
                          </a:solidFill>
                          <a:latin typeface="Meiryo UI"/>
                          <a:ea typeface="Meiryo UI"/>
                        </a:defRPr>
                      </a:lvl7pPr>
                      <a:lvl8pPr marL="3199218" algn="l" defTabSz="914063" rtl="0" eaLnBrk="1" latinLnBrk="0" hangingPunct="1">
                        <a:defRPr kumimoji="1" sz="1800" kern="1200">
                          <a:solidFill>
                            <a:schemeClr val="dk1"/>
                          </a:solidFill>
                          <a:latin typeface="Meiryo UI"/>
                          <a:ea typeface="Meiryo UI"/>
                        </a:defRPr>
                      </a:lvl8pPr>
                      <a:lvl9pPr marL="3656248" algn="l" defTabSz="914063" rtl="0" eaLnBrk="1" latinLnBrk="0" hangingPunct="1">
                        <a:defRPr kumimoji="1" sz="1800" kern="1200">
                          <a:solidFill>
                            <a:schemeClr val="dk1"/>
                          </a:solidFill>
                          <a:latin typeface="Meiryo UI"/>
                          <a:ea typeface="Meiryo UI"/>
                        </a:defRPr>
                      </a:lvl9pPr>
                    </a:lstStyle>
                    <a:p>
                      <a:endParaRPr kumimoji="1" lang="ja-JP" altLang="en-US" sz="900">
                        <a:latin typeface="Meiryo UI" panose="020B0604030504040204" pitchFamily="50" charset="-128"/>
                        <a:ea typeface="Meiryo UI" panose="020B0604030504040204" pitchFamily="50" charset="-128"/>
                        <a:cs typeface="Meiryo UI" panose="020B0604030504040204" pitchFamily="50" charset="-128"/>
                      </a:endParaRPr>
                    </a:p>
                  </a:txBody>
                  <a:tcPr marL="71920" marR="71920" marT="35960" marB="3596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A5A5A5">
                        <a:tint val="40000"/>
                      </a:srgbClr>
                    </a:solidFill>
                  </a:tcPr>
                </a:tc>
                <a:extLst>
                  <a:ext uri="{0D108BD9-81ED-4DB2-BD59-A6C34878D82A}">
                    <a16:rowId xmlns:a16="http://schemas.microsoft.com/office/drawing/2014/main" val="10003"/>
                  </a:ext>
                </a:extLst>
              </a:tr>
              <a:tr h="634628">
                <a:tc>
                  <a:txBody>
                    <a:bodyPr/>
                    <a:lstStyle>
                      <a:lvl1pPr marL="0" algn="l" defTabSz="914063" rtl="0" eaLnBrk="1" latinLnBrk="0" hangingPunct="1">
                        <a:defRPr kumimoji="1" sz="1800" kern="1200">
                          <a:solidFill>
                            <a:schemeClr val="dk1"/>
                          </a:solidFill>
                          <a:latin typeface="Meiryo UI"/>
                          <a:ea typeface="Meiryo UI"/>
                        </a:defRPr>
                      </a:lvl1pPr>
                      <a:lvl2pPr marL="457030" algn="l" defTabSz="914063" rtl="0" eaLnBrk="1" latinLnBrk="0" hangingPunct="1">
                        <a:defRPr kumimoji="1" sz="1800" kern="1200">
                          <a:solidFill>
                            <a:schemeClr val="dk1"/>
                          </a:solidFill>
                          <a:latin typeface="Meiryo UI"/>
                          <a:ea typeface="Meiryo UI"/>
                        </a:defRPr>
                      </a:lvl2pPr>
                      <a:lvl3pPr marL="914063" algn="l" defTabSz="914063" rtl="0" eaLnBrk="1" latinLnBrk="0" hangingPunct="1">
                        <a:defRPr kumimoji="1" sz="1800" kern="1200">
                          <a:solidFill>
                            <a:schemeClr val="dk1"/>
                          </a:solidFill>
                          <a:latin typeface="Meiryo UI"/>
                          <a:ea typeface="Meiryo UI"/>
                        </a:defRPr>
                      </a:lvl3pPr>
                      <a:lvl4pPr marL="1371093" algn="l" defTabSz="914063" rtl="0" eaLnBrk="1" latinLnBrk="0" hangingPunct="1">
                        <a:defRPr kumimoji="1" sz="1800" kern="1200">
                          <a:solidFill>
                            <a:schemeClr val="dk1"/>
                          </a:solidFill>
                          <a:latin typeface="Meiryo UI"/>
                          <a:ea typeface="Meiryo UI"/>
                        </a:defRPr>
                      </a:lvl4pPr>
                      <a:lvl5pPr marL="1828125" algn="l" defTabSz="914063" rtl="0" eaLnBrk="1" latinLnBrk="0" hangingPunct="1">
                        <a:defRPr kumimoji="1" sz="1800" kern="1200">
                          <a:solidFill>
                            <a:schemeClr val="dk1"/>
                          </a:solidFill>
                          <a:latin typeface="Meiryo UI"/>
                          <a:ea typeface="Meiryo UI"/>
                        </a:defRPr>
                      </a:lvl5pPr>
                      <a:lvl6pPr marL="2285156" algn="l" defTabSz="914063" rtl="0" eaLnBrk="1" latinLnBrk="0" hangingPunct="1">
                        <a:defRPr kumimoji="1" sz="1800" kern="1200">
                          <a:solidFill>
                            <a:schemeClr val="dk1"/>
                          </a:solidFill>
                          <a:latin typeface="Meiryo UI"/>
                          <a:ea typeface="Meiryo UI"/>
                        </a:defRPr>
                      </a:lvl6pPr>
                      <a:lvl7pPr marL="2742186" algn="l" defTabSz="914063" rtl="0" eaLnBrk="1" latinLnBrk="0" hangingPunct="1">
                        <a:defRPr kumimoji="1" sz="1800" kern="1200">
                          <a:solidFill>
                            <a:schemeClr val="dk1"/>
                          </a:solidFill>
                          <a:latin typeface="Meiryo UI"/>
                          <a:ea typeface="Meiryo UI"/>
                        </a:defRPr>
                      </a:lvl7pPr>
                      <a:lvl8pPr marL="3199218" algn="l" defTabSz="914063" rtl="0" eaLnBrk="1" latinLnBrk="0" hangingPunct="1">
                        <a:defRPr kumimoji="1" sz="1800" kern="1200">
                          <a:solidFill>
                            <a:schemeClr val="dk1"/>
                          </a:solidFill>
                          <a:latin typeface="Meiryo UI"/>
                          <a:ea typeface="Meiryo UI"/>
                        </a:defRPr>
                      </a:lvl8pPr>
                      <a:lvl9pPr marL="3656248" algn="l" defTabSz="914063" rtl="0" eaLnBrk="1" latinLnBrk="0" hangingPunct="1">
                        <a:defRPr kumimoji="1" sz="1800" kern="1200">
                          <a:solidFill>
                            <a:schemeClr val="dk1"/>
                          </a:solidFill>
                          <a:latin typeface="Meiryo UI"/>
                          <a:ea typeface="Meiryo UI"/>
                        </a:defRPr>
                      </a:lvl9pPr>
                    </a:lstStyle>
                    <a:p>
                      <a:r>
                        <a:rPr kumimoji="1" lang="en-US" altLang="ja-JP" sz="1100" dirty="0"/>
                        <a:t>2016</a:t>
                      </a:r>
                      <a:endParaRPr kumimoji="1" lang="en-US" altLang="ja-JP" sz="1100" dirty="0">
                        <a:latin typeface="Meiryo UI" panose="020B0604030504040204" pitchFamily="50" charset="-128"/>
                        <a:ea typeface="Meiryo UI" panose="020B0604030504040204" pitchFamily="50" charset="-128"/>
                        <a:cs typeface="Meiryo UI" panose="020B0604030504040204" pitchFamily="50" charset="-128"/>
                      </a:endParaRPr>
                    </a:p>
                  </a:txBody>
                  <a:tcPr marL="71920" marR="71920" marT="35960" marB="3596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A5A5A5">
                        <a:tint val="20000"/>
                      </a:srgbClr>
                    </a:solidFill>
                  </a:tcPr>
                </a:tc>
                <a:tc>
                  <a:txBody>
                    <a:bodyPr/>
                    <a:lstStyle>
                      <a:lvl1pPr marL="0" algn="l" defTabSz="914063" rtl="0" eaLnBrk="1" latinLnBrk="0" hangingPunct="1">
                        <a:defRPr kumimoji="1" sz="1800" kern="1200">
                          <a:solidFill>
                            <a:schemeClr val="dk1"/>
                          </a:solidFill>
                          <a:latin typeface="Meiryo UI"/>
                          <a:ea typeface="Meiryo UI"/>
                        </a:defRPr>
                      </a:lvl1pPr>
                      <a:lvl2pPr marL="457030" algn="l" defTabSz="914063" rtl="0" eaLnBrk="1" latinLnBrk="0" hangingPunct="1">
                        <a:defRPr kumimoji="1" sz="1800" kern="1200">
                          <a:solidFill>
                            <a:schemeClr val="dk1"/>
                          </a:solidFill>
                          <a:latin typeface="Meiryo UI"/>
                          <a:ea typeface="Meiryo UI"/>
                        </a:defRPr>
                      </a:lvl2pPr>
                      <a:lvl3pPr marL="914063" algn="l" defTabSz="914063" rtl="0" eaLnBrk="1" latinLnBrk="0" hangingPunct="1">
                        <a:defRPr kumimoji="1" sz="1800" kern="1200">
                          <a:solidFill>
                            <a:schemeClr val="dk1"/>
                          </a:solidFill>
                          <a:latin typeface="Meiryo UI"/>
                          <a:ea typeface="Meiryo UI"/>
                        </a:defRPr>
                      </a:lvl3pPr>
                      <a:lvl4pPr marL="1371093" algn="l" defTabSz="914063" rtl="0" eaLnBrk="1" latinLnBrk="0" hangingPunct="1">
                        <a:defRPr kumimoji="1" sz="1800" kern="1200">
                          <a:solidFill>
                            <a:schemeClr val="dk1"/>
                          </a:solidFill>
                          <a:latin typeface="Meiryo UI"/>
                          <a:ea typeface="Meiryo UI"/>
                        </a:defRPr>
                      </a:lvl4pPr>
                      <a:lvl5pPr marL="1828125" algn="l" defTabSz="914063" rtl="0" eaLnBrk="1" latinLnBrk="0" hangingPunct="1">
                        <a:defRPr kumimoji="1" sz="1800" kern="1200">
                          <a:solidFill>
                            <a:schemeClr val="dk1"/>
                          </a:solidFill>
                          <a:latin typeface="Meiryo UI"/>
                          <a:ea typeface="Meiryo UI"/>
                        </a:defRPr>
                      </a:lvl5pPr>
                      <a:lvl6pPr marL="2285156" algn="l" defTabSz="914063" rtl="0" eaLnBrk="1" latinLnBrk="0" hangingPunct="1">
                        <a:defRPr kumimoji="1" sz="1800" kern="1200">
                          <a:solidFill>
                            <a:schemeClr val="dk1"/>
                          </a:solidFill>
                          <a:latin typeface="Meiryo UI"/>
                          <a:ea typeface="Meiryo UI"/>
                        </a:defRPr>
                      </a:lvl6pPr>
                      <a:lvl7pPr marL="2742186" algn="l" defTabSz="914063" rtl="0" eaLnBrk="1" latinLnBrk="0" hangingPunct="1">
                        <a:defRPr kumimoji="1" sz="1800" kern="1200">
                          <a:solidFill>
                            <a:schemeClr val="dk1"/>
                          </a:solidFill>
                          <a:latin typeface="Meiryo UI"/>
                          <a:ea typeface="Meiryo UI"/>
                        </a:defRPr>
                      </a:lvl7pPr>
                      <a:lvl8pPr marL="3199218" algn="l" defTabSz="914063" rtl="0" eaLnBrk="1" latinLnBrk="0" hangingPunct="1">
                        <a:defRPr kumimoji="1" sz="1800" kern="1200">
                          <a:solidFill>
                            <a:schemeClr val="dk1"/>
                          </a:solidFill>
                          <a:latin typeface="Meiryo UI"/>
                          <a:ea typeface="Meiryo UI"/>
                        </a:defRPr>
                      </a:lvl8pPr>
                      <a:lvl9pPr marL="3656248" algn="l" defTabSz="914063" rtl="0" eaLnBrk="1" latinLnBrk="0" hangingPunct="1">
                        <a:defRPr kumimoji="1" sz="1800" kern="1200">
                          <a:solidFill>
                            <a:schemeClr val="dk1"/>
                          </a:solidFill>
                          <a:latin typeface="Meiryo UI"/>
                          <a:ea typeface="Meiryo UI"/>
                        </a:defRPr>
                      </a:lvl9pPr>
                    </a:lstStyle>
                    <a:p>
                      <a:endParaRPr kumimoji="1" lang="en-US" altLang="ja-JP" sz="900" dirty="0">
                        <a:latin typeface="Meiryo UI" panose="020B0604030504040204" pitchFamily="50" charset="-128"/>
                        <a:ea typeface="Meiryo UI" panose="020B0604030504040204" pitchFamily="50" charset="-128"/>
                        <a:cs typeface="Meiryo UI" panose="020B0604030504040204" pitchFamily="50" charset="-128"/>
                      </a:endParaRPr>
                    </a:p>
                    <a:p>
                      <a:endParaRPr kumimoji="1" lang="en-US" altLang="ja-JP" sz="900" dirty="0">
                        <a:latin typeface="Meiryo UI" panose="020B0604030504040204" pitchFamily="50" charset="-128"/>
                        <a:ea typeface="Meiryo UI" panose="020B0604030504040204" pitchFamily="50" charset="-128"/>
                        <a:cs typeface="Meiryo UI" panose="020B0604030504040204" pitchFamily="50" charset="-128"/>
                      </a:endParaRPr>
                    </a:p>
                    <a:p>
                      <a:endParaRPr kumimoji="1" lang="en-US" altLang="ja-JP" sz="900" dirty="0">
                        <a:latin typeface="Meiryo UI" panose="020B0604030504040204" pitchFamily="50" charset="-128"/>
                        <a:ea typeface="Meiryo UI" panose="020B0604030504040204" pitchFamily="50" charset="-128"/>
                        <a:cs typeface="Meiryo UI" panose="020B0604030504040204" pitchFamily="50" charset="-128"/>
                      </a:endParaRPr>
                    </a:p>
                    <a:p>
                      <a:endParaRPr kumimoji="1" lang="en-US" altLang="ja-JP" sz="900" dirty="0">
                        <a:latin typeface="Meiryo UI" panose="020B0604030504040204" pitchFamily="50" charset="-128"/>
                        <a:ea typeface="Meiryo UI" panose="020B0604030504040204" pitchFamily="50" charset="-128"/>
                        <a:cs typeface="Meiryo UI" panose="020B0604030504040204" pitchFamily="50" charset="-128"/>
                      </a:endParaRPr>
                    </a:p>
                  </a:txBody>
                  <a:tcPr marL="71920" marR="71920" marT="35960" marB="3596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A5A5A5">
                        <a:tint val="20000"/>
                      </a:srgbClr>
                    </a:solidFill>
                  </a:tcPr>
                </a:tc>
                <a:tc>
                  <a:txBody>
                    <a:bodyPr/>
                    <a:lstStyle>
                      <a:lvl1pPr marL="0" algn="l" defTabSz="914063" rtl="0" eaLnBrk="1" latinLnBrk="0" hangingPunct="1">
                        <a:defRPr kumimoji="1" sz="1800" kern="1200">
                          <a:solidFill>
                            <a:schemeClr val="dk1"/>
                          </a:solidFill>
                          <a:latin typeface="Meiryo UI"/>
                          <a:ea typeface="Meiryo UI"/>
                        </a:defRPr>
                      </a:lvl1pPr>
                      <a:lvl2pPr marL="457030" algn="l" defTabSz="914063" rtl="0" eaLnBrk="1" latinLnBrk="0" hangingPunct="1">
                        <a:defRPr kumimoji="1" sz="1800" kern="1200">
                          <a:solidFill>
                            <a:schemeClr val="dk1"/>
                          </a:solidFill>
                          <a:latin typeface="Meiryo UI"/>
                          <a:ea typeface="Meiryo UI"/>
                        </a:defRPr>
                      </a:lvl2pPr>
                      <a:lvl3pPr marL="914063" algn="l" defTabSz="914063" rtl="0" eaLnBrk="1" latinLnBrk="0" hangingPunct="1">
                        <a:defRPr kumimoji="1" sz="1800" kern="1200">
                          <a:solidFill>
                            <a:schemeClr val="dk1"/>
                          </a:solidFill>
                          <a:latin typeface="Meiryo UI"/>
                          <a:ea typeface="Meiryo UI"/>
                        </a:defRPr>
                      </a:lvl3pPr>
                      <a:lvl4pPr marL="1371093" algn="l" defTabSz="914063" rtl="0" eaLnBrk="1" latinLnBrk="0" hangingPunct="1">
                        <a:defRPr kumimoji="1" sz="1800" kern="1200">
                          <a:solidFill>
                            <a:schemeClr val="dk1"/>
                          </a:solidFill>
                          <a:latin typeface="Meiryo UI"/>
                          <a:ea typeface="Meiryo UI"/>
                        </a:defRPr>
                      </a:lvl4pPr>
                      <a:lvl5pPr marL="1828125" algn="l" defTabSz="914063" rtl="0" eaLnBrk="1" latinLnBrk="0" hangingPunct="1">
                        <a:defRPr kumimoji="1" sz="1800" kern="1200">
                          <a:solidFill>
                            <a:schemeClr val="dk1"/>
                          </a:solidFill>
                          <a:latin typeface="Meiryo UI"/>
                          <a:ea typeface="Meiryo UI"/>
                        </a:defRPr>
                      </a:lvl5pPr>
                      <a:lvl6pPr marL="2285156" algn="l" defTabSz="914063" rtl="0" eaLnBrk="1" latinLnBrk="0" hangingPunct="1">
                        <a:defRPr kumimoji="1" sz="1800" kern="1200">
                          <a:solidFill>
                            <a:schemeClr val="dk1"/>
                          </a:solidFill>
                          <a:latin typeface="Meiryo UI"/>
                          <a:ea typeface="Meiryo UI"/>
                        </a:defRPr>
                      </a:lvl6pPr>
                      <a:lvl7pPr marL="2742186" algn="l" defTabSz="914063" rtl="0" eaLnBrk="1" latinLnBrk="0" hangingPunct="1">
                        <a:defRPr kumimoji="1" sz="1800" kern="1200">
                          <a:solidFill>
                            <a:schemeClr val="dk1"/>
                          </a:solidFill>
                          <a:latin typeface="Meiryo UI"/>
                          <a:ea typeface="Meiryo UI"/>
                        </a:defRPr>
                      </a:lvl7pPr>
                      <a:lvl8pPr marL="3199218" algn="l" defTabSz="914063" rtl="0" eaLnBrk="1" latinLnBrk="0" hangingPunct="1">
                        <a:defRPr kumimoji="1" sz="1800" kern="1200">
                          <a:solidFill>
                            <a:schemeClr val="dk1"/>
                          </a:solidFill>
                          <a:latin typeface="Meiryo UI"/>
                          <a:ea typeface="Meiryo UI"/>
                        </a:defRPr>
                      </a:lvl8pPr>
                      <a:lvl9pPr marL="3656248" algn="l" defTabSz="914063" rtl="0" eaLnBrk="1" latinLnBrk="0" hangingPunct="1">
                        <a:defRPr kumimoji="1" sz="1800" kern="1200">
                          <a:solidFill>
                            <a:schemeClr val="dk1"/>
                          </a:solidFill>
                          <a:latin typeface="Meiryo UI"/>
                          <a:ea typeface="Meiryo UI"/>
                        </a:defRPr>
                      </a:lvl9pPr>
                    </a:lstStyle>
                    <a:p>
                      <a:endParaRPr kumimoji="1" lang="ja-JP" altLang="en-US" sz="900" dirty="0">
                        <a:latin typeface="Meiryo UI" panose="020B0604030504040204" pitchFamily="50" charset="-128"/>
                        <a:ea typeface="Meiryo UI" panose="020B0604030504040204" pitchFamily="50" charset="-128"/>
                        <a:cs typeface="Meiryo UI" panose="020B0604030504040204" pitchFamily="50" charset="-128"/>
                      </a:endParaRPr>
                    </a:p>
                  </a:txBody>
                  <a:tcPr marL="71920" marR="71920" marT="35960" marB="3596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A5A5A5">
                        <a:tint val="20000"/>
                      </a:srgbClr>
                    </a:solidFill>
                  </a:tcPr>
                </a:tc>
                <a:extLst>
                  <a:ext uri="{0D108BD9-81ED-4DB2-BD59-A6C34878D82A}">
                    <a16:rowId xmlns:a16="http://schemas.microsoft.com/office/drawing/2014/main" val="10004"/>
                  </a:ext>
                </a:extLst>
              </a:tr>
              <a:tr h="426558">
                <a:tc>
                  <a:txBody>
                    <a:bodyPr/>
                    <a:lstStyle>
                      <a:lvl1pPr marL="0" algn="l" defTabSz="914063" rtl="0" eaLnBrk="1" latinLnBrk="0" hangingPunct="1">
                        <a:defRPr kumimoji="1" sz="1800" kern="1200">
                          <a:solidFill>
                            <a:schemeClr val="dk1"/>
                          </a:solidFill>
                          <a:latin typeface="Meiryo UI"/>
                          <a:ea typeface="Meiryo UI"/>
                        </a:defRPr>
                      </a:lvl1pPr>
                      <a:lvl2pPr marL="457030" algn="l" defTabSz="914063" rtl="0" eaLnBrk="1" latinLnBrk="0" hangingPunct="1">
                        <a:defRPr kumimoji="1" sz="1800" kern="1200">
                          <a:solidFill>
                            <a:schemeClr val="dk1"/>
                          </a:solidFill>
                          <a:latin typeface="Meiryo UI"/>
                          <a:ea typeface="Meiryo UI"/>
                        </a:defRPr>
                      </a:lvl2pPr>
                      <a:lvl3pPr marL="914063" algn="l" defTabSz="914063" rtl="0" eaLnBrk="1" latinLnBrk="0" hangingPunct="1">
                        <a:defRPr kumimoji="1" sz="1800" kern="1200">
                          <a:solidFill>
                            <a:schemeClr val="dk1"/>
                          </a:solidFill>
                          <a:latin typeface="Meiryo UI"/>
                          <a:ea typeface="Meiryo UI"/>
                        </a:defRPr>
                      </a:lvl3pPr>
                      <a:lvl4pPr marL="1371093" algn="l" defTabSz="914063" rtl="0" eaLnBrk="1" latinLnBrk="0" hangingPunct="1">
                        <a:defRPr kumimoji="1" sz="1800" kern="1200">
                          <a:solidFill>
                            <a:schemeClr val="dk1"/>
                          </a:solidFill>
                          <a:latin typeface="Meiryo UI"/>
                          <a:ea typeface="Meiryo UI"/>
                        </a:defRPr>
                      </a:lvl4pPr>
                      <a:lvl5pPr marL="1828125" algn="l" defTabSz="914063" rtl="0" eaLnBrk="1" latinLnBrk="0" hangingPunct="1">
                        <a:defRPr kumimoji="1" sz="1800" kern="1200">
                          <a:solidFill>
                            <a:schemeClr val="dk1"/>
                          </a:solidFill>
                          <a:latin typeface="Meiryo UI"/>
                          <a:ea typeface="Meiryo UI"/>
                        </a:defRPr>
                      </a:lvl5pPr>
                      <a:lvl6pPr marL="2285156" algn="l" defTabSz="914063" rtl="0" eaLnBrk="1" latinLnBrk="0" hangingPunct="1">
                        <a:defRPr kumimoji="1" sz="1800" kern="1200">
                          <a:solidFill>
                            <a:schemeClr val="dk1"/>
                          </a:solidFill>
                          <a:latin typeface="Meiryo UI"/>
                          <a:ea typeface="Meiryo UI"/>
                        </a:defRPr>
                      </a:lvl6pPr>
                      <a:lvl7pPr marL="2742186" algn="l" defTabSz="914063" rtl="0" eaLnBrk="1" latinLnBrk="0" hangingPunct="1">
                        <a:defRPr kumimoji="1" sz="1800" kern="1200">
                          <a:solidFill>
                            <a:schemeClr val="dk1"/>
                          </a:solidFill>
                          <a:latin typeface="Meiryo UI"/>
                          <a:ea typeface="Meiryo UI"/>
                        </a:defRPr>
                      </a:lvl7pPr>
                      <a:lvl8pPr marL="3199218" algn="l" defTabSz="914063" rtl="0" eaLnBrk="1" latinLnBrk="0" hangingPunct="1">
                        <a:defRPr kumimoji="1" sz="1800" kern="1200">
                          <a:solidFill>
                            <a:schemeClr val="dk1"/>
                          </a:solidFill>
                          <a:latin typeface="Meiryo UI"/>
                          <a:ea typeface="Meiryo UI"/>
                        </a:defRPr>
                      </a:lvl8pPr>
                      <a:lvl9pPr marL="3656248" algn="l" defTabSz="914063" rtl="0" eaLnBrk="1" latinLnBrk="0" hangingPunct="1">
                        <a:defRPr kumimoji="1" sz="1800" kern="1200">
                          <a:solidFill>
                            <a:schemeClr val="dk1"/>
                          </a:solidFill>
                          <a:latin typeface="Meiryo UI"/>
                          <a:ea typeface="Meiryo UI"/>
                        </a:defRPr>
                      </a:lvl9pPr>
                    </a:lstStyle>
                    <a:p>
                      <a:r>
                        <a:rPr kumimoji="1" lang="en-US" altLang="ja-JP" sz="1100" dirty="0"/>
                        <a:t>2017</a:t>
                      </a:r>
                      <a:endParaRPr kumimoji="1" lang="en-US" altLang="ja-JP" sz="1100" dirty="0">
                        <a:latin typeface="Meiryo UI" panose="020B0604030504040204" pitchFamily="50" charset="-128"/>
                        <a:ea typeface="Meiryo UI" panose="020B0604030504040204" pitchFamily="50" charset="-128"/>
                        <a:cs typeface="Meiryo UI" panose="020B0604030504040204" pitchFamily="50" charset="-128"/>
                      </a:endParaRPr>
                    </a:p>
                  </a:txBody>
                  <a:tcPr marL="71920" marR="71920" marT="35960" marB="3596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A5A5A5">
                        <a:tint val="40000"/>
                      </a:srgbClr>
                    </a:solidFill>
                  </a:tcPr>
                </a:tc>
                <a:tc>
                  <a:txBody>
                    <a:bodyPr/>
                    <a:lstStyle>
                      <a:lvl1pPr marL="0" algn="l" defTabSz="914063" rtl="0" eaLnBrk="1" latinLnBrk="0" hangingPunct="1">
                        <a:defRPr kumimoji="1" sz="1800" kern="1200">
                          <a:solidFill>
                            <a:schemeClr val="dk1"/>
                          </a:solidFill>
                          <a:latin typeface="Meiryo UI"/>
                          <a:ea typeface="Meiryo UI"/>
                        </a:defRPr>
                      </a:lvl1pPr>
                      <a:lvl2pPr marL="457030" algn="l" defTabSz="914063" rtl="0" eaLnBrk="1" latinLnBrk="0" hangingPunct="1">
                        <a:defRPr kumimoji="1" sz="1800" kern="1200">
                          <a:solidFill>
                            <a:schemeClr val="dk1"/>
                          </a:solidFill>
                          <a:latin typeface="Meiryo UI"/>
                          <a:ea typeface="Meiryo UI"/>
                        </a:defRPr>
                      </a:lvl2pPr>
                      <a:lvl3pPr marL="914063" algn="l" defTabSz="914063" rtl="0" eaLnBrk="1" latinLnBrk="0" hangingPunct="1">
                        <a:defRPr kumimoji="1" sz="1800" kern="1200">
                          <a:solidFill>
                            <a:schemeClr val="dk1"/>
                          </a:solidFill>
                          <a:latin typeface="Meiryo UI"/>
                          <a:ea typeface="Meiryo UI"/>
                        </a:defRPr>
                      </a:lvl3pPr>
                      <a:lvl4pPr marL="1371093" algn="l" defTabSz="914063" rtl="0" eaLnBrk="1" latinLnBrk="0" hangingPunct="1">
                        <a:defRPr kumimoji="1" sz="1800" kern="1200">
                          <a:solidFill>
                            <a:schemeClr val="dk1"/>
                          </a:solidFill>
                          <a:latin typeface="Meiryo UI"/>
                          <a:ea typeface="Meiryo UI"/>
                        </a:defRPr>
                      </a:lvl4pPr>
                      <a:lvl5pPr marL="1828125" algn="l" defTabSz="914063" rtl="0" eaLnBrk="1" latinLnBrk="0" hangingPunct="1">
                        <a:defRPr kumimoji="1" sz="1800" kern="1200">
                          <a:solidFill>
                            <a:schemeClr val="dk1"/>
                          </a:solidFill>
                          <a:latin typeface="Meiryo UI"/>
                          <a:ea typeface="Meiryo UI"/>
                        </a:defRPr>
                      </a:lvl5pPr>
                      <a:lvl6pPr marL="2285156" algn="l" defTabSz="914063" rtl="0" eaLnBrk="1" latinLnBrk="0" hangingPunct="1">
                        <a:defRPr kumimoji="1" sz="1800" kern="1200">
                          <a:solidFill>
                            <a:schemeClr val="dk1"/>
                          </a:solidFill>
                          <a:latin typeface="Meiryo UI"/>
                          <a:ea typeface="Meiryo UI"/>
                        </a:defRPr>
                      </a:lvl6pPr>
                      <a:lvl7pPr marL="2742186" algn="l" defTabSz="914063" rtl="0" eaLnBrk="1" latinLnBrk="0" hangingPunct="1">
                        <a:defRPr kumimoji="1" sz="1800" kern="1200">
                          <a:solidFill>
                            <a:schemeClr val="dk1"/>
                          </a:solidFill>
                          <a:latin typeface="Meiryo UI"/>
                          <a:ea typeface="Meiryo UI"/>
                        </a:defRPr>
                      </a:lvl7pPr>
                      <a:lvl8pPr marL="3199218" algn="l" defTabSz="914063" rtl="0" eaLnBrk="1" latinLnBrk="0" hangingPunct="1">
                        <a:defRPr kumimoji="1" sz="1800" kern="1200">
                          <a:solidFill>
                            <a:schemeClr val="dk1"/>
                          </a:solidFill>
                          <a:latin typeface="Meiryo UI"/>
                          <a:ea typeface="Meiryo UI"/>
                        </a:defRPr>
                      </a:lvl8pPr>
                      <a:lvl9pPr marL="3656248" algn="l" defTabSz="914063" rtl="0" eaLnBrk="1" latinLnBrk="0" hangingPunct="1">
                        <a:defRPr kumimoji="1" sz="1800" kern="1200">
                          <a:solidFill>
                            <a:schemeClr val="dk1"/>
                          </a:solidFill>
                          <a:latin typeface="Meiryo UI"/>
                          <a:ea typeface="Meiryo UI"/>
                        </a:defRPr>
                      </a:lvl9pPr>
                    </a:lstStyle>
                    <a:p>
                      <a:endParaRPr kumimoji="1" lang="en-US" altLang="ja-JP" sz="900" dirty="0">
                        <a:latin typeface="Meiryo UI" panose="020B0604030504040204" pitchFamily="50" charset="-128"/>
                        <a:ea typeface="Meiryo UI" panose="020B0604030504040204" pitchFamily="50" charset="-128"/>
                        <a:cs typeface="Meiryo UI" panose="020B0604030504040204" pitchFamily="50" charset="-128"/>
                      </a:endParaRPr>
                    </a:p>
                  </a:txBody>
                  <a:tcPr marL="71920" marR="71920" marT="35960" marB="3596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A5A5A5">
                        <a:tint val="40000"/>
                      </a:srgbClr>
                    </a:solidFill>
                  </a:tcPr>
                </a:tc>
                <a:tc>
                  <a:txBody>
                    <a:bodyPr/>
                    <a:lstStyle>
                      <a:lvl1pPr marL="0" algn="l" defTabSz="914063" rtl="0" eaLnBrk="1" latinLnBrk="0" hangingPunct="1">
                        <a:defRPr kumimoji="1" sz="1800" kern="1200">
                          <a:solidFill>
                            <a:schemeClr val="dk1"/>
                          </a:solidFill>
                          <a:latin typeface="Meiryo UI"/>
                          <a:ea typeface="Meiryo UI"/>
                        </a:defRPr>
                      </a:lvl1pPr>
                      <a:lvl2pPr marL="457030" algn="l" defTabSz="914063" rtl="0" eaLnBrk="1" latinLnBrk="0" hangingPunct="1">
                        <a:defRPr kumimoji="1" sz="1800" kern="1200">
                          <a:solidFill>
                            <a:schemeClr val="dk1"/>
                          </a:solidFill>
                          <a:latin typeface="Meiryo UI"/>
                          <a:ea typeface="Meiryo UI"/>
                        </a:defRPr>
                      </a:lvl2pPr>
                      <a:lvl3pPr marL="914063" algn="l" defTabSz="914063" rtl="0" eaLnBrk="1" latinLnBrk="0" hangingPunct="1">
                        <a:defRPr kumimoji="1" sz="1800" kern="1200">
                          <a:solidFill>
                            <a:schemeClr val="dk1"/>
                          </a:solidFill>
                          <a:latin typeface="Meiryo UI"/>
                          <a:ea typeface="Meiryo UI"/>
                        </a:defRPr>
                      </a:lvl3pPr>
                      <a:lvl4pPr marL="1371093" algn="l" defTabSz="914063" rtl="0" eaLnBrk="1" latinLnBrk="0" hangingPunct="1">
                        <a:defRPr kumimoji="1" sz="1800" kern="1200">
                          <a:solidFill>
                            <a:schemeClr val="dk1"/>
                          </a:solidFill>
                          <a:latin typeface="Meiryo UI"/>
                          <a:ea typeface="Meiryo UI"/>
                        </a:defRPr>
                      </a:lvl4pPr>
                      <a:lvl5pPr marL="1828125" algn="l" defTabSz="914063" rtl="0" eaLnBrk="1" latinLnBrk="0" hangingPunct="1">
                        <a:defRPr kumimoji="1" sz="1800" kern="1200">
                          <a:solidFill>
                            <a:schemeClr val="dk1"/>
                          </a:solidFill>
                          <a:latin typeface="Meiryo UI"/>
                          <a:ea typeface="Meiryo UI"/>
                        </a:defRPr>
                      </a:lvl5pPr>
                      <a:lvl6pPr marL="2285156" algn="l" defTabSz="914063" rtl="0" eaLnBrk="1" latinLnBrk="0" hangingPunct="1">
                        <a:defRPr kumimoji="1" sz="1800" kern="1200">
                          <a:solidFill>
                            <a:schemeClr val="dk1"/>
                          </a:solidFill>
                          <a:latin typeface="Meiryo UI"/>
                          <a:ea typeface="Meiryo UI"/>
                        </a:defRPr>
                      </a:lvl6pPr>
                      <a:lvl7pPr marL="2742186" algn="l" defTabSz="914063" rtl="0" eaLnBrk="1" latinLnBrk="0" hangingPunct="1">
                        <a:defRPr kumimoji="1" sz="1800" kern="1200">
                          <a:solidFill>
                            <a:schemeClr val="dk1"/>
                          </a:solidFill>
                          <a:latin typeface="Meiryo UI"/>
                          <a:ea typeface="Meiryo UI"/>
                        </a:defRPr>
                      </a:lvl7pPr>
                      <a:lvl8pPr marL="3199218" algn="l" defTabSz="914063" rtl="0" eaLnBrk="1" latinLnBrk="0" hangingPunct="1">
                        <a:defRPr kumimoji="1" sz="1800" kern="1200">
                          <a:solidFill>
                            <a:schemeClr val="dk1"/>
                          </a:solidFill>
                          <a:latin typeface="Meiryo UI"/>
                          <a:ea typeface="Meiryo UI"/>
                        </a:defRPr>
                      </a:lvl8pPr>
                      <a:lvl9pPr marL="3656248" algn="l" defTabSz="914063" rtl="0" eaLnBrk="1" latinLnBrk="0" hangingPunct="1">
                        <a:defRPr kumimoji="1" sz="1800" kern="1200">
                          <a:solidFill>
                            <a:schemeClr val="dk1"/>
                          </a:solidFill>
                          <a:latin typeface="Meiryo UI"/>
                          <a:ea typeface="Meiryo UI"/>
                        </a:defRPr>
                      </a:lvl9pPr>
                    </a:lstStyle>
                    <a:p>
                      <a:endParaRPr kumimoji="1" lang="ja-JP" altLang="en-US" sz="900">
                        <a:latin typeface="Meiryo UI" panose="020B0604030504040204" pitchFamily="50" charset="-128"/>
                        <a:ea typeface="Meiryo UI" panose="020B0604030504040204" pitchFamily="50" charset="-128"/>
                        <a:cs typeface="Meiryo UI" panose="020B0604030504040204" pitchFamily="50" charset="-128"/>
                      </a:endParaRPr>
                    </a:p>
                  </a:txBody>
                  <a:tcPr marL="71920" marR="71920" marT="35960" marB="3596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A5A5A5">
                        <a:tint val="40000"/>
                      </a:srgbClr>
                    </a:solidFill>
                  </a:tcPr>
                </a:tc>
                <a:extLst>
                  <a:ext uri="{0D108BD9-81ED-4DB2-BD59-A6C34878D82A}">
                    <a16:rowId xmlns:a16="http://schemas.microsoft.com/office/drawing/2014/main" val="10005"/>
                  </a:ext>
                </a:extLst>
              </a:tr>
              <a:tr h="597213">
                <a:tc>
                  <a:txBody>
                    <a:bodyPr/>
                    <a:lstStyle>
                      <a:lvl1pPr marL="0" algn="l" defTabSz="914063" rtl="0" eaLnBrk="1" latinLnBrk="0" hangingPunct="1">
                        <a:defRPr kumimoji="1" sz="1800" kern="1200">
                          <a:solidFill>
                            <a:schemeClr val="dk1"/>
                          </a:solidFill>
                          <a:latin typeface="Meiryo UI"/>
                          <a:ea typeface="Meiryo UI"/>
                        </a:defRPr>
                      </a:lvl1pPr>
                      <a:lvl2pPr marL="457030" algn="l" defTabSz="914063" rtl="0" eaLnBrk="1" latinLnBrk="0" hangingPunct="1">
                        <a:defRPr kumimoji="1" sz="1800" kern="1200">
                          <a:solidFill>
                            <a:schemeClr val="dk1"/>
                          </a:solidFill>
                          <a:latin typeface="Meiryo UI"/>
                          <a:ea typeface="Meiryo UI"/>
                        </a:defRPr>
                      </a:lvl2pPr>
                      <a:lvl3pPr marL="914063" algn="l" defTabSz="914063" rtl="0" eaLnBrk="1" latinLnBrk="0" hangingPunct="1">
                        <a:defRPr kumimoji="1" sz="1800" kern="1200">
                          <a:solidFill>
                            <a:schemeClr val="dk1"/>
                          </a:solidFill>
                          <a:latin typeface="Meiryo UI"/>
                          <a:ea typeface="Meiryo UI"/>
                        </a:defRPr>
                      </a:lvl3pPr>
                      <a:lvl4pPr marL="1371093" algn="l" defTabSz="914063" rtl="0" eaLnBrk="1" latinLnBrk="0" hangingPunct="1">
                        <a:defRPr kumimoji="1" sz="1800" kern="1200">
                          <a:solidFill>
                            <a:schemeClr val="dk1"/>
                          </a:solidFill>
                          <a:latin typeface="Meiryo UI"/>
                          <a:ea typeface="Meiryo UI"/>
                        </a:defRPr>
                      </a:lvl4pPr>
                      <a:lvl5pPr marL="1828125" algn="l" defTabSz="914063" rtl="0" eaLnBrk="1" latinLnBrk="0" hangingPunct="1">
                        <a:defRPr kumimoji="1" sz="1800" kern="1200">
                          <a:solidFill>
                            <a:schemeClr val="dk1"/>
                          </a:solidFill>
                          <a:latin typeface="Meiryo UI"/>
                          <a:ea typeface="Meiryo UI"/>
                        </a:defRPr>
                      </a:lvl5pPr>
                      <a:lvl6pPr marL="2285156" algn="l" defTabSz="914063" rtl="0" eaLnBrk="1" latinLnBrk="0" hangingPunct="1">
                        <a:defRPr kumimoji="1" sz="1800" kern="1200">
                          <a:solidFill>
                            <a:schemeClr val="dk1"/>
                          </a:solidFill>
                          <a:latin typeface="Meiryo UI"/>
                          <a:ea typeface="Meiryo UI"/>
                        </a:defRPr>
                      </a:lvl6pPr>
                      <a:lvl7pPr marL="2742186" algn="l" defTabSz="914063" rtl="0" eaLnBrk="1" latinLnBrk="0" hangingPunct="1">
                        <a:defRPr kumimoji="1" sz="1800" kern="1200">
                          <a:solidFill>
                            <a:schemeClr val="dk1"/>
                          </a:solidFill>
                          <a:latin typeface="Meiryo UI"/>
                          <a:ea typeface="Meiryo UI"/>
                        </a:defRPr>
                      </a:lvl7pPr>
                      <a:lvl8pPr marL="3199218" algn="l" defTabSz="914063" rtl="0" eaLnBrk="1" latinLnBrk="0" hangingPunct="1">
                        <a:defRPr kumimoji="1" sz="1800" kern="1200">
                          <a:solidFill>
                            <a:schemeClr val="dk1"/>
                          </a:solidFill>
                          <a:latin typeface="Meiryo UI"/>
                          <a:ea typeface="Meiryo UI"/>
                        </a:defRPr>
                      </a:lvl8pPr>
                      <a:lvl9pPr marL="3656248" algn="l" defTabSz="914063" rtl="0" eaLnBrk="1" latinLnBrk="0" hangingPunct="1">
                        <a:defRPr kumimoji="1" sz="1800" kern="1200">
                          <a:solidFill>
                            <a:schemeClr val="dk1"/>
                          </a:solidFill>
                          <a:latin typeface="Meiryo UI"/>
                          <a:ea typeface="Meiryo UI"/>
                        </a:defRPr>
                      </a:lvl9pPr>
                    </a:lstStyle>
                    <a:p>
                      <a:r>
                        <a:rPr kumimoji="1" lang="en-US" altLang="ja-JP" sz="1100" dirty="0"/>
                        <a:t>2018</a:t>
                      </a:r>
                      <a:endParaRPr kumimoji="1" lang="en-US" altLang="ja-JP" sz="1100" dirty="0">
                        <a:latin typeface="Meiryo UI" panose="020B0604030504040204" pitchFamily="50" charset="-128"/>
                        <a:ea typeface="Meiryo UI" panose="020B0604030504040204" pitchFamily="50" charset="-128"/>
                        <a:cs typeface="Meiryo UI" panose="020B0604030504040204" pitchFamily="50" charset="-128"/>
                      </a:endParaRPr>
                    </a:p>
                  </a:txBody>
                  <a:tcPr marL="71920" marR="71920" marT="30675" marB="30675">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A5A5A5">
                        <a:tint val="20000"/>
                      </a:srgbClr>
                    </a:solidFill>
                  </a:tcPr>
                </a:tc>
                <a:tc>
                  <a:txBody>
                    <a:bodyPr/>
                    <a:lstStyle>
                      <a:lvl1pPr marL="0" algn="l" defTabSz="914063" rtl="0" eaLnBrk="1" latinLnBrk="0" hangingPunct="1">
                        <a:defRPr kumimoji="1" sz="1800" kern="1200">
                          <a:solidFill>
                            <a:schemeClr val="dk1"/>
                          </a:solidFill>
                          <a:latin typeface="Meiryo UI"/>
                          <a:ea typeface="Meiryo UI"/>
                        </a:defRPr>
                      </a:lvl1pPr>
                      <a:lvl2pPr marL="457030" algn="l" defTabSz="914063" rtl="0" eaLnBrk="1" latinLnBrk="0" hangingPunct="1">
                        <a:defRPr kumimoji="1" sz="1800" kern="1200">
                          <a:solidFill>
                            <a:schemeClr val="dk1"/>
                          </a:solidFill>
                          <a:latin typeface="Meiryo UI"/>
                          <a:ea typeface="Meiryo UI"/>
                        </a:defRPr>
                      </a:lvl2pPr>
                      <a:lvl3pPr marL="914063" algn="l" defTabSz="914063" rtl="0" eaLnBrk="1" latinLnBrk="0" hangingPunct="1">
                        <a:defRPr kumimoji="1" sz="1800" kern="1200">
                          <a:solidFill>
                            <a:schemeClr val="dk1"/>
                          </a:solidFill>
                          <a:latin typeface="Meiryo UI"/>
                          <a:ea typeface="Meiryo UI"/>
                        </a:defRPr>
                      </a:lvl3pPr>
                      <a:lvl4pPr marL="1371093" algn="l" defTabSz="914063" rtl="0" eaLnBrk="1" latinLnBrk="0" hangingPunct="1">
                        <a:defRPr kumimoji="1" sz="1800" kern="1200">
                          <a:solidFill>
                            <a:schemeClr val="dk1"/>
                          </a:solidFill>
                          <a:latin typeface="Meiryo UI"/>
                          <a:ea typeface="Meiryo UI"/>
                        </a:defRPr>
                      </a:lvl4pPr>
                      <a:lvl5pPr marL="1828125" algn="l" defTabSz="914063" rtl="0" eaLnBrk="1" latinLnBrk="0" hangingPunct="1">
                        <a:defRPr kumimoji="1" sz="1800" kern="1200">
                          <a:solidFill>
                            <a:schemeClr val="dk1"/>
                          </a:solidFill>
                          <a:latin typeface="Meiryo UI"/>
                          <a:ea typeface="Meiryo UI"/>
                        </a:defRPr>
                      </a:lvl5pPr>
                      <a:lvl6pPr marL="2285156" algn="l" defTabSz="914063" rtl="0" eaLnBrk="1" latinLnBrk="0" hangingPunct="1">
                        <a:defRPr kumimoji="1" sz="1800" kern="1200">
                          <a:solidFill>
                            <a:schemeClr val="dk1"/>
                          </a:solidFill>
                          <a:latin typeface="Meiryo UI"/>
                          <a:ea typeface="Meiryo UI"/>
                        </a:defRPr>
                      </a:lvl6pPr>
                      <a:lvl7pPr marL="2742186" algn="l" defTabSz="914063" rtl="0" eaLnBrk="1" latinLnBrk="0" hangingPunct="1">
                        <a:defRPr kumimoji="1" sz="1800" kern="1200">
                          <a:solidFill>
                            <a:schemeClr val="dk1"/>
                          </a:solidFill>
                          <a:latin typeface="Meiryo UI"/>
                          <a:ea typeface="Meiryo UI"/>
                        </a:defRPr>
                      </a:lvl7pPr>
                      <a:lvl8pPr marL="3199218" algn="l" defTabSz="914063" rtl="0" eaLnBrk="1" latinLnBrk="0" hangingPunct="1">
                        <a:defRPr kumimoji="1" sz="1800" kern="1200">
                          <a:solidFill>
                            <a:schemeClr val="dk1"/>
                          </a:solidFill>
                          <a:latin typeface="Meiryo UI"/>
                          <a:ea typeface="Meiryo UI"/>
                        </a:defRPr>
                      </a:lvl8pPr>
                      <a:lvl9pPr marL="3656248" algn="l" defTabSz="914063" rtl="0" eaLnBrk="1" latinLnBrk="0" hangingPunct="1">
                        <a:defRPr kumimoji="1" sz="1800" kern="1200">
                          <a:solidFill>
                            <a:schemeClr val="dk1"/>
                          </a:solidFill>
                          <a:latin typeface="Meiryo UI"/>
                          <a:ea typeface="Meiryo UI"/>
                        </a:defRPr>
                      </a:lvl9pPr>
                    </a:lstStyle>
                    <a:p>
                      <a:endParaRPr kumimoji="1" lang="en-US" altLang="ja-JP" sz="900" dirty="0">
                        <a:latin typeface="Meiryo UI" panose="020B0604030504040204" pitchFamily="50" charset="-128"/>
                        <a:ea typeface="Meiryo UI" panose="020B0604030504040204" pitchFamily="50" charset="-128"/>
                        <a:cs typeface="Meiryo UI" panose="020B0604030504040204" pitchFamily="50" charset="-128"/>
                      </a:endParaRPr>
                    </a:p>
                    <a:p>
                      <a:endParaRPr kumimoji="1" lang="en-US" altLang="ja-JP" sz="900" dirty="0">
                        <a:latin typeface="Meiryo UI" panose="020B0604030504040204" pitchFamily="50" charset="-128"/>
                        <a:ea typeface="Meiryo UI" panose="020B0604030504040204" pitchFamily="50" charset="-128"/>
                        <a:cs typeface="Meiryo UI" panose="020B0604030504040204" pitchFamily="50" charset="-128"/>
                      </a:endParaRPr>
                    </a:p>
                    <a:p>
                      <a:endParaRPr kumimoji="1" lang="en-US" altLang="ja-JP" sz="900" dirty="0">
                        <a:latin typeface="Meiryo UI" panose="020B0604030504040204" pitchFamily="50" charset="-128"/>
                        <a:ea typeface="Meiryo UI" panose="020B0604030504040204" pitchFamily="50" charset="-128"/>
                        <a:cs typeface="Meiryo UI" panose="020B0604030504040204" pitchFamily="50" charset="-128"/>
                      </a:endParaRPr>
                    </a:p>
                  </a:txBody>
                  <a:tcPr marL="71920" marR="71920" marT="30675" marB="30675">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A5A5A5">
                        <a:tint val="20000"/>
                      </a:srgbClr>
                    </a:solidFill>
                  </a:tcPr>
                </a:tc>
                <a:tc>
                  <a:txBody>
                    <a:bodyPr/>
                    <a:lstStyle>
                      <a:lvl1pPr marL="0" algn="l" defTabSz="914063" rtl="0" eaLnBrk="1" latinLnBrk="0" hangingPunct="1">
                        <a:defRPr kumimoji="1" sz="1800" kern="1200">
                          <a:solidFill>
                            <a:schemeClr val="dk1"/>
                          </a:solidFill>
                          <a:latin typeface="Meiryo UI"/>
                          <a:ea typeface="Meiryo UI"/>
                        </a:defRPr>
                      </a:lvl1pPr>
                      <a:lvl2pPr marL="457030" algn="l" defTabSz="914063" rtl="0" eaLnBrk="1" latinLnBrk="0" hangingPunct="1">
                        <a:defRPr kumimoji="1" sz="1800" kern="1200">
                          <a:solidFill>
                            <a:schemeClr val="dk1"/>
                          </a:solidFill>
                          <a:latin typeface="Meiryo UI"/>
                          <a:ea typeface="Meiryo UI"/>
                        </a:defRPr>
                      </a:lvl2pPr>
                      <a:lvl3pPr marL="914063" algn="l" defTabSz="914063" rtl="0" eaLnBrk="1" latinLnBrk="0" hangingPunct="1">
                        <a:defRPr kumimoji="1" sz="1800" kern="1200">
                          <a:solidFill>
                            <a:schemeClr val="dk1"/>
                          </a:solidFill>
                          <a:latin typeface="Meiryo UI"/>
                          <a:ea typeface="Meiryo UI"/>
                        </a:defRPr>
                      </a:lvl3pPr>
                      <a:lvl4pPr marL="1371093" algn="l" defTabSz="914063" rtl="0" eaLnBrk="1" latinLnBrk="0" hangingPunct="1">
                        <a:defRPr kumimoji="1" sz="1800" kern="1200">
                          <a:solidFill>
                            <a:schemeClr val="dk1"/>
                          </a:solidFill>
                          <a:latin typeface="Meiryo UI"/>
                          <a:ea typeface="Meiryo UI"/>
                        </a:defRPr>
                      </a:lvl4pPr>
                      <a:lvl5pPr marL="1828125" algn="l" defTabSz="914063" rtl="0" eaLnBrk="1" latinLnBrk="0" hangingPunct="1">
                        <a:defRPr kumimoji="1" sz="1800" kern="1200">
                          <a:solidFill>
                            <a:schemeClr val="dk1"/>
                          </a:solidFill>
                          <a:latin typeface="Meiryo UI"/>
                          <a:ea typeface="Meiryo UI"/>
                        </a:defRPr>
                      </a:lvl5pPr>
                      <a:lvl6pPr marL="2285156" algn="l" defTabSz="914063" rtl="0" eaLnBrk="1" latinLnBrk="0" hangingPunct="1">
                        <a:defRPr kumimoji="1" sz="1800" kern="1200">
                          <a:solidFill>
                            <a:schemeClr val="dk1"/>
                          </a:solidFill>
                          <a:latin typeface="Meiryo UI"/>
                          <a:ea typeface="Meiryo UI"/>
                        </a:defRPr>
                      </a:lvl6pPr>
                      <a:lvl7pPr marL="2742186" algn="l" defTabSz="914063" rtl="0" eaLnBrk="1" latinLnBrk="0" hangingPunct="1">
                        <a:defRPr kumimoji="1" sz="1800" kern="1200">
                          <a:solidFill>
                            <a:schemeClr val="dk1"/>
                          </a:solidFill>
                          <a:latin typeface="Meiryo UI"/>
                          <a:ea typeface="Meiryo UI"/>
                        </a:defRPr>
                      </a:lvl7pPr>
                      <a:lvl8pPr marL="3199218" algn="l" defTabSz="914063" rtl="0" eaLnBrk="1" latinLnBrk="0" hangingPunct="1">
                        <a:defRPr kumimoji="1" sz="1800" kern="1200">
                          <a:solidFill>
                            <a:schemeClr val="dk1"/>
                          </a:solidFill>
                          <a:latin typeface="Meiryo UI"/>
                          <a:ea typeface="Meiryo UI"/>
                        </a:defRPr>
                      </a:lvl8pPr>
                      <a:lvl9pPr marL="3656248" algn="l" defTabSz="914063" rtl="0" eaLnBrk="1" latinLnBrk="0" hangingPunct="1">
                        <a:defRPr kumimoji="1" sz="1800" kern="1200">
                          <a:solidFill>
                            <a:schemeClr val="dk1"/>
                          </a:solidFill>
                          <a:latin typeface="Meiryo UI"/>
                          <a:ea typeface="Meiryo UI"/>
                        </a:defRPr>
                      </a:lvl9pPr>
                    </a:lstStyle>
                    <a:p>
                      <a:endParaRPr kumimoji="1" lang="ja-JP" altLang="en-US" sz="900">
                        <a:latin typeface="Meiryo UI" panose="020B0604030504040204" pitchFamily="50" charset="-128"/>
                        <a:ea typeface="Meiryo UI" panose="020B0604030504040204" pitchFamily="50" charset="-128"/>
                        <a:cs typeface="Meiryo UI" panose="020B0604030504040204" pitchFamily="50" charset="-128"/>
                      </a:endParaRPr>
                    </a:p>
                  </a:txBody>
                  <a:tcPr marL="71920" marR="71920" marT="30675" marB="30675">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A5A5A5">
                        <a:tint val="20000"/>
                      </a:srgbClr>
                    </a:solidFill>
                  </a:tcPr>
                </a:tc>
                <a:extLst>
                  <a:ext uri="{0D108BD9-81ED-4DB2-BD59-A6C34878D82A}">
                    <a16:rowId xmlns:a16="http://schemas.microsoft.com/office/drawing/2014/main" val="10006"/>
                  </a:ext>
                </a:extLst>
              </a:tr>
              <a:tr h="485734">
                <a:tc>
                  <a:txBody>
                    <a:bodyPr/>
                    <a:lstStyle>
                      <a:lvl1pPr marL="0" algn="l" defTabSz="914063" rtl="0" eaLnBrk="1" latinLnBrk="0" hangingPunct="1">
                        <a:defRPr kumimoji="1" sz="1800" kern="1200">
                          <a:solidFill>
                            <a:schemeClr val="dk1"/>
                          </a:solidFill>
                          <a:latin typeface="Meiryo UI"/>
                          <a:ea typeface="Meiryo UI"/>
                        </a:defRPr>
                      </a:lvl1pPr>
                      <a:lvl2pPr marL="457030" algn="l" defTabSz="914063" rtl="0" eaLnBrk="1" latinLnBrk="0" hangingPunct="1">
                        <a:defRPr kumimoji="1" sz="1800" kern="1200">
                          <a:solidFill>
                            <a:schemeClr val="dk1"/>
                          </a:solidFill>
                          <a:latin typeface="Meiryo UI"/>
                          <a:ea typeface="Meiryo UI"/>
                        </a:defRPr>
                      </a:lvl2pPr>
                      <a:lvl3pPr marL="914063" algn="l" defTabSz="914063" rtl="0" eaLnBrk="1" latinLnBrk="0" hangingPunct="1">
                        <a:defRPr kumimoji="1" sz="1800" kern="1200">
                          <a:solidFill>
                            <a:schemeClr val="dk1"/>
                          </a:solidFill>
                          <a:latin typeface="Meiryo UI"/>
                          <a:ea typeface="Meiryo UI"/>
                        </a:defRPr>
                      </a:lvl3pPr>
                      <a:lvl4pPr marL="1371093" algn="l" defTabSz="914063" rtl="0" eaLnBrk="1" latinLnBrk="0" hangingPunct="1">
                        <a:defRPr kumimoji="1" sz="1800" kern="1200">
                          <a:solidFill>
                            <a:schemeClr val="dk1"/>
                          </a:solidFill>
                          <a:latin typeface="Meiryo UI"/>
                          <a:ea typeface="Meiryo UI"/>
                        </a:defRPr>
                      </a:lvl4pPr>
                      <a:lvl5pPr marL="1828125" algn="l" defTabSz="914063" rtl="0" eaLnBrk="1" latinLnBrk="0" hangingPunct="1">
                        <a:defRPr kumimoji="1" sz="1800" kern="1200">
                          <a:solidFill>
                            <a:schemeClr val="dk1"/>
                          </a:solidFill>
                          <a:latin typeface="Meiryo UI"/>
                          <a:ea typeface="Meiryo UI"/>
                        </a:defRPr>
                      </a:lvl5pPr>
                      <a:lvl6pPr marL="2285156" algn="l" defTabSz="914063" rtl="0" eaLnBrk="1" latinLnBrk="0" hangingPunct="1">
                        <a:defRPr kumimoji="1" sz="1800" kern="1200">
                          <a:solidFill>
                            <a:schemeClr val="dk1"/>
                          </a:solidFill>
                          <a:latin typeface="Meiryo UI"/>
                          <a:ea typeface="Meiryo UI"/>
                        </a:defRPr>
                      </a:lvl6pPr>
                      <a:lvl7pPr marL="2742186" algn="l" defTabSz="914063" rtl="0" eaLnBrk="1" latinLnBrk="0" hangingPunct="1">
                        <a:defRPr kumimoji="1" sz="1800" kern="1200">
                          <a:solidFill>
                            <a:schemeClr val="dk1"/>
                          </a:solidFill>
                          <a:latin typeface="Meiryo UI"/>
                          <a:ea typeface="Meiryo UI"/>
                        </a:defRPr>
                      </a:lvl7pPr>
                      <a:lvl8pPr marL="3199218" algn="l" defTabSz="914063" rtl="0" eaLnBrk="1" latinLnBrk="0" hangingPunct="1">
                        <a:defRPr kumimoji="1" sz="1800" kern="1200">
                          <a:solidFill>
                            <a:schemeClr val="dk1"/>
                          </a:solidFill>
                          <a:latin typeface="Meiryo UI"/>
                          <a:ea typeface="Meiryo UI"/>
                        </a:defRPr>
                      </a:lvl8pPr>
                      <a:lvl9pPr marL="3656248" algn="l" defTabSz="914063" rtl="0" eaLnBrk="1" latinLnBrk="0" hangingPunct="1">
                        <a:defRPr kumimoji="1" sz="1800" kern="1200">
                          <a:solidFill>
                            <a:schemeClr val="dk1"/>
                          </a:solidFill>
                          <a:latin typeface="Meiryo UI"/>
                          <a:ea typeface="Meiryo UI"/>
                        </a:defRPr>
                      </a:lvl9pPr>
                    </a:lstStyle>
                    <a:p>
                      <a:r>
                        <a:rPr kumimoji="1" lang="en-US" altLang="ja-JP" sz="1100" dirty="0">
                          <a:latin typeface="Meiryo UI" panose="020B0604030504040204" pitchFamily="50" charset="-128"/>
                          <a:ea typeface="Meiryo UI" panose="020B0604030504040204" pitchFamily="50" charset="-128"/>
                          <a:cs typeface="Meiryo UI" panose="020B0604030504040204" pitchFamily="50" charset="-128"/>
                        </a:rPr>
                        <a:t>2019</a:t>
                      </a:r>
                    </a:p>
                  </a:txBody>
                  <a:tcPr marL="71920" marR="71920" marT="30675" marB="30675">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A5A5A5">
                        <a:tint val="40000"/>
                      </a:srgbClr>
                    </a:solidFill>
                  </a:tcPr>
                </a:tc>
                <a:tc>
                  <a:txBody>
                    <a:bodyPr/>
                    <a:lstStyle>
                      <a:lvl1pPr marL="0" algn="l" defTabSz="914063" rtl="0" eaLnBrk="1" latinLnBrk="0" hangingPunct="1">
                        <a:defRPr kumimoji="1" sz="1800" kern="1200">
                          <a:solidFill>
                            <a:schemeClr val="dk1"/>
                          </a:solidFill>
                          <a:latin typeface="Meiryo UI"/>
                          <a:ea typeface="Meiryo UI"/>
                        </a:defRPr>
                      </a:lvl1pPr>
                      <a:lvl2pPr marL="457030" algn="l" defTabSz="914063" rtl="0" eaLnBrk="1" latinLnBrk="0" hangingPunct="1">
                        <a:defRPr kumimoji="1" sz="1800" kern="1200">
                          <a:solidFill>
                            <a:schemeClr val="dk1"/>
                          </a:solidFill>
                          <a:latin typeface="Meiryo UI"/>
                          <a:ea typeface="Meiryo UI"/>
                        </a:defRPr>
                      </a:lvl2pPr>
                      <a:lvl3pPr marL="914063" algn="l" defTabSz="914063" rtl="0" eaLnBrk="1" latinLnBrk="0" hangingPunct="1">
                        <a:defRPr kumimoji="1" sz="1800" kern="1200">
                          <a:solidFill>
                            <a:schemeClr val="dk1"/>
                          </a:solidFill>
                          <a:latin typeface="Meiryo UI"/>
                          <a:ea typeface="Meiryo UI"/>
                        </a:defRPr>
                      </a:lvl3pPr>
                      <a:lvl4pPr marL="1371093" algn="l" defTabSz="914063" rtl="0" eaLnBrk="1" latinLnBrk="0" hangingPunct="1">
                        <a:defRPr kumimoji="1" sz="1800" kern="1200">
                          <a:solidFill>
                            <a:schemeClr val="dk1"/>
                          </a:solidFill>
                          <a:latin typeface="Meiryo UI"/>
                          <a:ea typeface="Meiryo UI"/>
                        </a:defRPr>
                      </a:lvl4pPr>
                      <a:lvl5pPr marL="1828125" algn="l" defTabSz="914063" rtl="0" eaLnBrk="1" latinLnBrk="0" hangingPunct="1">
                        <a:defRPr kumimoji="1" sz="1800" kern="1200">
                          <a:solidFill>
                            <a:schemeClr val="dk1"/>
                          </a:solidFill>
                          <a:latin typeface="Meiryo UI"/>
                          <a:ea typeface="Meiryo UI"/>
                        </a:defRPr>
                      </a:lvl5pPr>
                      <a:lvl6pPr marL="2285156" algn="l" defTabSz="914063" rtl="0" eaLnBrk="1" latinLnBrk="0" hangingPunct="1">
                        <a:defRPr kumimoji="1" sz="1800" kern="1200">
                          <a:solidFill>
                            <a:schemeClr val="dk1"/>
                          </a:solidFill>
                          <a:latin typeface="Meiryo UI"/>
                          <a:ea typeface="Meiryo UI"/>
                        </a:defRPr>
                      </a:lvl6pPr>
                      <a:lvl7pPr marL="2742186" algn="l" defTabSz="914063" rtl="0" eaLnBrk="1" latinLnBrk="0" hangingPunct="1">
                        <a:defRPr kumimoji="1" sz="1800" kern="1200">
                          <a:solidFill>
                            <a:schemeClr val="dk1"/>
                          </a:solidFill>
                          <a:latin typeface="Meiryo UI"/>
                          <a:ea typeface="Meiryo UI"/>
                        </a:defRPr>
                      </a:lvl7pPr>
                      <a:lvl8pPr marL="3199218" algn="l" defTabSz="914063" rtl="0" eaLnBrk="1" latinLnBrk="0" hangingPunct="1">
                        <a:defRPr kumimoji="1" sz="1800" kern="1200">
                          <a:solidFill>
                            <a:schemeClr val="dk1"/>
                          </a:solidFill>
                          <a:latin typeface="Meiryo UI"/>
                          <a:ea typeface="Meiryo UI"/>
                        </a:defRPr>
                      </a:lvl8pPr>
                      <a:lvl9pPr marL="3656248" algn="l" defTabSz="914063" rtl="0" eaLnBrk="1" latinLnBrk="0" hangingPunct="1">
                        <a:defRPr kumimoji="1" sz="1800" kern="1200">
                          <a:solidFill>
                            <a:schemeClr val="dk1"/>
                          </a:solidFill>
                          <a:latin typeface="Meiryo UI"/>
                          <a:ea typeface="Meiryo UI"/>
                        </a:defRPr>
                      </a:lvl9pPr>
                    </a:lstStyle>
                    <a:p>
                      <a:endParaRPr kumimoji="1" lang="en-US" altLang="ja-JP" sz="900" dirty="0">
                        <a:latin typeface="Meiryo UI" panose="020B0604030504040204" pitchFamily="50" charset="-128"/>
                        <a:ea typeface="Meiryo UI" panose="020B0604030504040204" pitchFamily="50" charset="-128"/>
                        <a:cs typeface="Meiryo UI" panose="020B0604030504040204" pitchFamily="50" charset="-128"/>
                      </a:endParaRPr>
                    </a:p>
                  </a:txBody>
                  <a:tcPr marL="71920" marR="71920" marT="30675" marB="30675">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A5A5A5">
                        <a:tint val="40000"/>
                      </a:srgbClr>
                    </a:solidFill>
                  </a:tcPr>
                </a:tc>
                <a:tc>
                  <a:txBody>
                    <a:bodyPr/>
                    <a:lstStyle>
                      <a:lvl1pPr marL="0" algn="l" defTabSz="914063" rtl="0" eaLnBrk="1" latinLnBrk="0" hangingPunct="1">
                        <a:defRPr kumimoji="1" sz="1800" kern="1200">
                          <a:solidFill>
                            <a:schemeClr val="dk1"/>
                          </a:solidFill>
                          <a:latin typeface="Meiryo UI"/>
                          <a:ea typeface="Meiryo UI"/>
                        </a:defRPr>
                      </a:lvl1pPr>
                      <a:lvl2pPr marL="457030" algn="l" defTabSz="914063" rtl="0" eaLnBrk="1" latinLnBrk="0" hangingPunct="1">
                        <a:defRPr kumimoji="1" sz="1800" kern="1200">
                          <a:solidFill>
                            <a:schemeClr val="dk1"/>
                          </a:solidFill>
                          <a:latin typeface="Meiryo UI"/>
                          <a:ea typeface="Meiryo UI"/>
                        </a:defRPr>
                      </a:lvl2pPr>
                      <a:lvl3pPr marL="914063" algn="l" defTabSz="914063" rtl="0" eaLnBrk="1" latinLnBrk="0" hangingPunct="1">
                        <a:defRPr kumimoji="1" sz="1800" kern="1200">
                          <a:solidFill>
                            <a:schemeClr val="dk1"/>
                          </a:solidFill>
                          <a:latin typeface="Meiryo UI"/>
                          <a:ea typeface="Meiryo UI"/>
                        </a:defRPr>
                      </a:lvl3pPr>
                      <a:lvl4pPr marL="1371093" algn="l" defTabSz="914063" rtl="0" eaLnBrk="1" latinLnBrk="0" hangingPunct="1">
                        <a:defRPr kumimoji="1" sz="1800" kern="1200">
                          <a:solidFill>
                            <a:schemeClr val="dk1"/>
                          </a:solidFill>
                          <a:latin typeface="Meiryo UI"/>
                          <a:ea typeface="Meiryo UI"/>
                        </a:defRPr>
                      </a:lvl4pPr>
                      <a:lvl5pPr marL="1828125" algn="l" defTabSz="914063" rtl="0" eaLnBrk="1" latinLnBrk="0" hangingPunct="1">
                        <a:defRPr kumimoji="1" sz="1800" kern="1200">
                          <a:solidFill>
                            <a:schemeClr val="dk1"/>
                          </a:solidFill>
                          <a:latin typeface="Meiryo UI"/>
                          <a:ea typeface="Meiryo UI"/>
                        </a:defRPr>
                      </a:lvl5pPr>
                      <a:lvl6pPr marL="2285156" algn="l" defTabSz="914063" rtl="0" eaLnBrk="1" latinLnBrk="0" hangingPunct="1">
                        <a:defRPr kumimoji="1" sz="1800" kern="1200">
                          <a:solidFill>
                            <a:schemeClr val="dk1"/>
                          </a:solidFill>
                          <a:latin typeface="Meiryo UI"/>
                          <a:ea typeface="Meiryo UI"/>
                        </a:defRPr>
                      </a:lvl6pPr>
                      <a:lvl7pPr marL="2742186" algn="l" defTabSz="914063" rtl="0" eaLnBrk="1" latinLnBrk="0" hangingPunct="1">
                        <a:defRPr kumimoji="1" sz="1800" kern="1200">
                          <a:solidFill>
                            <a:schemeClr val="dk1"/>
                          </a:solidFill>
                          <a:latin typeface="Meiryo UI"/>
                          <a:ea typeface="Meiryo UI"/>
                        </a:defRPr>
                      </a:lvl7pPr>
                      <a:lvl8pPr marL="3199218" algn="l" defTabSz="914063" rtl="0" eaLnBrk="1" latinLnBrk="0" hangingPunct="1">
                        <a:defRPr kumimoji="1" sz="1800" kern="1200">
                          <a:solidFill>
                            <a:schemeClr val="dk1"/>
                          </a:solidFill>
                          <a:latin typeface="Meiryo UI"/>
                          <a:ea typeface="Meiryo UI"/>
                        </a:defRPr>
                      </a:lvl8pPr>
                      <a:lvl9pPr marL="3656248" algn="l" defTabSz="914063" rtl="0" eaLnBrk="1" latinLnBrk="0" hangingPunct="1">
                        <a:defRPr kumimoji="1" sz="1800" kern="1200">
                          <a:solidFill>
                            <a:schemeClr val="dk1"/>
                          </a:solidFill>
                          <a:latin typeface="Meiryo UI"/>
                          <a:ea typeface="Meiryo UI"/>
                        </a:defRPr>
                      </a:lvl9pPr>
                    </a:lstStyle>
                    <a:p>
                      <a:endParaRPr kumimoji="1" lang="ja-JP" altLang="en-US" sz="900">
                        <a:latin typeface="Meiryo UI" panose="020B0604030504040204" pitchFamily="50" charset="-128"/>
                        <a:ea typeface="Meiryo UI" panose="020B0604030504040204" pitchFamily="50" charset="-128"/>
                        <a:cs typeface="Meiryo UI" panose="020B0604030504040204" pitchFamily="50" charset="-128"/>
                      </a:endParaRPr>
                    </a:p>
                  </a:txBody>
                  <a:tcPr marL="71920" marR="71920" marT="30675" marB="30675">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A5A5A5">
                        <a:tint val="40000"/>
                      </a:srgbClr>
                    </a:solidFill>
                  </a:tcPr>
                </a:tc>
                <a:extLst>
                  <a:ext uri="{0D108BD9-81ED-4DB2-BD59-A6C34878D82A}">
                    <a16:rowId xmlns:a16="http://schemas.microsoft.com/office/drawing/2014/main" val="232337963"/>
                  </a:ext>
                </a:extLst>
              </a:tr>
              <a:tr h="440148">
                <a:tc>
                  <a:txBody>
                    <a:bodyPr/>
                    <a:lstStyle>
                      <a:lvl1pPr marL="0" algn="l" defTabSz="914063" rtl="0" eaLnBrk="1" latinLnBrk="0" hangingPunct="1">
                        <a:defRPr kumimoji="1" sz="1800" kern="1200">
                          <a:solidFill>
                            <a:schemeClr val="dk1"/>
                          </a:solidFill>
                          <a:latin typeface="Meiryo UI"/>
                          <a:ea typeface="Meiryo UI"/>
                        </a:defRPr>
                      </a:lvl1pPr>
                      <a:lvl2pPr marL="457030" algn="l" defTabSz="914063" rtl="0" eaLnBrk="1" latinLnBrk="0" hangingPunct="1">
                        <a:defRPr kumimoji="1" sz="1800" kern="1200">
                          <a:solidFill>
                            <a:schemeClr val="dk1"/>
                          </a:solidFill>
                          <a:latin typeface="Meiryo UI"/>
                          <a:ea typeface="Meiryo UI"/>
                        </a:defRPr>
                      </a:lvl2pPr>
                      <a:lvl3pPr marL="914063" algn="l" defTabSz="914063" rtl="0" eaLnBrk="1" latinLnBrk="0" hangingPunct="1">
                        <a:defRPr kumimoji="1" sz="1800" kern="1200">
                          <a:solidFill>
                            <a:schemeClr val="dk1"/>
                          </a:solidFill>
                          <a:latin typeface="Meiryo UI"/>
                          <a:ea typeface="Meiryo UI"/>
                        </a:defRPr>
                      </a:lvl3pPr>
                      <a:lvl4pPr marL="1371093" algn="l" defTabSz="914063" rtl="0" eaLnBrk="1" latinLnBrk="0" hangingPunct="1">
                        <a:defRPr kumimoji="1" sz="1800" kern="1200">
                          <a:solidFill>
                            <a:schemeClr val="dk1"/>
                          </a:solidFill>
                          <a:latin typeface="Meiryo UI"/>
                          <a:ea typeface="Meiryo UI"/>
                        </a:defRPr>
                      </a:lvl4pPr>
                      <a:lvl5pPr marL="1828125" algn="l" defTabSz="914063" rtl="0" eaLnBrk="1" latinLnBrk="0" hangingPunct="1">
                        <a:defRPr kumimoji="1" sz="1800" kern="1200">
                          <a:solidFill>
                            <a:schemeClr val="dk1"/>
                          </a:solidFill>
                          <a:latin typeface="Meiryo UI"/>
                          <a:ea typeface="Meiryo UI"/>
                        </a:defRPr>
                      </a:lvl5pPr>
                      <a:lvl6pPr marL="2285156" algn="l" defTabSz="914063" rtl="0" eaLnBrk="1" latinLnBrk="0" hangingPunct="1">
                        <a:defRPr kumimoji="1" sz="1800" kern="1200">
                          <a:solidFill>
                            <a:schemeClr val="dk1"/>
                          </a:solidFill>
                          <a:latin typeface="Meiryo UI"/>
                          <a:ea typeface="Meiryo UI"/>
                        </a:defRPr>
                      </a:lvl6pPr>
                      <a:lvl7pPr marL="2742186" algn="l" defTabSz="914063" rtl="0" eaLnBrk="1" latinLnBrk="0" hangingPunct="1">
                        <a:defRPr kumimoji="1" sz="1800" kern="1200">
                          <a:solidFill>
                            <a:schemeClr val="dk1"/>
                          </a:solidFill>
                          <a:latin typeface="Meiryo UI"/>
                          <a:ea typeface="Meiryo UI"/>
                        </a:defRPr>
                      </a:lvl7pPr>
                      <a:lvl8pPr marL="3199218" algn="l" defTabSz="914063" rtl="0" eaLnBrk="1" latinLnBrk="0" hangingPunct="1">
                        <a:defRPr kumimoji="1" sz="1800" kern="1200">
                          <a:solidFill>
                            <a:schemeClr val="dk1"/>
                          </a:solidFill>
                          <a:latin typeface="Meiryo UI"/>
                          <a:ea typeface="Meiryo UI"/>
                        </a:defRPr>
                      </a:lvl8pPr>
                      <a:lvl9pPr marL="3656248" algn="l" defTabSz="914063" rtl="0" eaLnBrk="1" latinLnBrk="0" hangingPunct="1">
                        <a:defRPr kumimoji="1" sz="1800" kern="1200">
                          <a:solidFill>
                            <a:schemeClr val="dk1"/>
                          </a:solidFill>
                          <a:latin typeface="Meiryo UI"/>
                          <a:ea typeface="Meiryo UI"/>
                        </a:defRPr>
                      </a:lvl9pPr>
                    </a:lstStyle>
                    <a:p>
                      <a:r>
                        <a:rPr kumimoji="1" lang="en-US" altLang="ja-JP" sz="1100" dirty="0">
                          <a:latin typeface="Meiryo UI" panose="020B0604030504040204" pitchFamily="50" charset="-128"/>
                          <a:ea typeface="Meiryo UI" panose="020B0604030504040204" pitchFamily="50" charset="-128"/>
                          <a:cs typeface="Meiryo UI" panose="020B0604030504040204" pitchFamily="50" charset="-128"/>
                        </a:rPr>
                        <a:t>2020</a:t>
                      </a:r>
                    </a:p>
                  </a:txBody>
                  <a:tcPr marL="71920" marR="71920" marT="30675" marB="30675">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A5A5A5">
                        <a:tint val="20000"/>
                      </a:srgbClr>
                    </a:solidFill>
                  </a:tcPr>
                </a:tc>
                <a:tc>
                  <a:txBody>
                    <a:bodyPr/>
                    <a:lstStyle>
                      <a:lvl1pPr marL="0" algn="l" defTabSz="914063" rtl="0" eaLnBrk="1" latinLnBrk="0" hangingPunct="1">
                        <a:defRPr kumimoji="1" sz="1800" kern="1200">
                          <a:solidFill>
                            <a:schemeClr val="dk1"/>
                          </a:solidFill>
                          <a:latin typeface="Meiryo UI"/>
                          <a:ea typeface="Meiryo UI"/>
                        </a:defRPr>
                      </a:lvl1pPr>
                      <a:lvl2pPr marL="457030" algn="l" defTabSz="914063" rtl="0" eaLnBrk="1" latinLnBrk="0" hangingPunct="1">
                        <a:defRPr kumimoji="1" sz="1800" kern="1200">
                          <a:solidFill>
                            <a:schemeClr val="dk1"/>
                          </a:solidFill>
                          <a:latin typeface="Meiryo UI"/>
                          <a:ea typeface="Meiryo UI"/>
                        </a:defRPr>
                      </a:lvl2pPr>
                      <a:lvl3pPr marL="914063" algn="l" defTabSz="914063" rtl="0" eaLnBrk="1" latinLnBrk="0" hangingPunct="1">
                        <a:defRPr kumimoji="1" sz="1800" kern="1200">
                          <a:solidFill>
                            <a:schemeClr val="dk1"/>
                          </a:solidFill>
                          <a:latin typeface="Meiryo UI"/>
                          <a:ea typeface="Meiryo UI"/>
                        </a:defRPr>
                      </a:lvl3pPr>
                      <a:lvl4pPr marL="1371093" algn="l" defTabSz="914063" rtl="0" eaLnBrk="1" latinLnBrk="0" hangingPunct="1">
                        <a:defRPr kumimoji="1" sz="1800" kern="1200">
                          <a:solidFill>
                            <a:schemeClr val="dk1"/>
                          </a:solidFill>
                          <a:latin typeface="Meiryo UI"/>
                          <a:ea typeface="Meiryo UI"/>
                        </a:defRPr>
                      </a:lvl4pPr>
                      <a:lvl5pPr marL="1828125" algn="l" defTabSz="914063" rtl="0" eaLnBrk="1" latinLnBrk="0" hangingPunct="1">
                        <a:defRPr kumimoji="1" sz="1800" kern="1200">
                          <a:solidFill>
                            <a:schemeClr val="dk1"/>
                          </a:solidFill>
                          <a:latin typeface="Meiryo UI"/>
                          <a:ea typeface="Meiryo UI"/>
                        </a:defRPr>
                      </a:lvl5pPr>
                      <a:lvl6pPr marL="2285156" algn="l" defTabSz="914063" rtl="0" eaLnBrk="1" latinLnBrk="0" hangingPunct="1">
                        <a:defRPr kumimoji="1" sz="1800" kern="1200">
                          <a:solidFill>
                            <a:schemeClr val="dk1"/>
                          </a:solidFill>
                          <a:latin typeface="Meiryo UI"/>
                          <a:ea typeface="Meiryo UI"/>
                        </a:defRPr>
                      </a:lvl6pPr>
                      <a:lvl7pPr marL="2742186" algn="l" defTabSz="914063" rtl="0" eaLnBrk="1" latinLnBrk="0" hangingPunct="1">
                        <a:defRPr kumimoji="1" sz="1800" kern="1200">
                          <a:solidFill>
                            <a:schemeClr val="dk1"/>
                          </a:solidFill>
                          <a:latin typeface="Meiryo UI"/>
                          <a:ea typeface="Meiryo UI"/>
                        </a:defRPr>
                      </a:lvl7pPr>
                      <a:lvl8pPr marL="3199218" algn="l" defTabSz="914063" rtl="0" eaLnBrk="1" latinLnBrk="0" hangingPunct="1">
                        <a:defRPr kumimoji="1" sz="1800" kern="1200">
                          <a:solidFill>
                            <a:schemeClr val="dk1"/>
                          </a:solidFill>
                          <a:latin typeface="Meiryo UI"/>
                          <a:ea typeface="Meiryo UI"/>
                        </a:defRPr>
                      </a:lvl8pPr>
                      <a:lvl9pPr marL="3656248" algn="l" defTabSz="914063" rtl="0" eaLnBrk="1" latinLnBrk="0" hangingPunct="1">
                        <a:defRPr kumimoji="1" sz="1800" kern="1200">
                          <a:solidFill>
                            <a:schemeClr val="dk1"/>
                          </a:solidFill>
                          <a:latin typeface="Meiryo UI"/>
                          <a:ea typeface="Meiryo UI"/>
                        </a:defRPr>
                      </a:lvl9pPr>
                    </a:lstStyle>
                    <a:p>
                      <a:endParaRPr kumimoji="1" lang="en-US" altLang="ja-JP" sz="900" dirty="0">
                        <a:latin typeface="Meiryo UI" panose="020B0604030504040204" pitchFamily="50" charset="-128"/>
                        <a:ea typeface="Meiryo UI" panose="020B0604030504040204" pitchFamily="50" charset="-128"/>
                        <a:cs typeface="Meiryo UI" panose="020B0604030504040204" pitchFamily="50" charset="-128"/>
                      </a:endParaRPr>
                    </a:p>
                  </a:txBody>
                  <a:tcPr marL="71920" marR="71920" marT="30675" marB="30675">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A5A5A5">
                        <a:tint val="20000"/>
                      </a:srgbClr>
                    </a:solidFill>
                  </a:tcPr>
                </a:tc>
                <a:tc>
                  <a:txBody>
                    <a:bodyPr/>
                    <a:lstStyle>
                      <a:lvl1pPr marL="0" algn="l" defTabSz="914063" rtl="0" eaLnBrk="1" latinLnBrk="0" hangingPunct="1">
                        <a:defRPr kumimoji="1" sz="1800" kern="1200">
                          <a:solidFill>
                            <a:schemeClr val="dk1"/>
                          </a:solidFill>
                          <a:latin typeface="Meiryo UI"/>
                          <a:ea typeface="Meiryo UI"/>
                        </a:defRPr>
                      </a:lvl1pPr>
                      <a:lvl2pPr marL="457030" algn="l" defTabSz="914063" rtl="0" eaLnBrk="1" latinLnBrk="0" hangingPunct="1">
                        <a:defRPr kumimoji="1" sz="1800" kern="1200">
                          <a:solidFill>
                            <a:schemeClr val="dk1"/>
                          </a:solidFill>
                          <a:latin typeface="Meiryo UI"/>
                          <a:ea typeface="Meiryo UI"/>
                        </a:defRPr>
                      </a:lvl2pPr>
                      <a:lvl3pPr marL="914063" algn="l" defTabSz="914063" rtl="0" eaLnBrk="1" latinLnBrk="0" hangingPunct="1">
                        <a:defRPr kumimoji="1" sz="1800" kern="1200">
                          <a:solidFill>
                            <a:schemeClr val="dk1"/>
                          </a:solidFill>
                          <a:latin typeface="Meiryo UI"/>
                          <a:ea typeface="Meiryo UI"/>
                        </a:defRPr>
                      </a:lvl3pPr>
                      <a:lvl4pPr marL="1371093" algn="l" defTabSz="914063" rtl="0" eaLnBrk="1" latinLnBrk="0" hangingPunct="1">
                        <a:defRPr kumimoji="1" sz="1800" kern="1200">
                          <a:solidFill>
                            <a:schemeClr val="dk1"/>
                          </a:solidFill>
                          <a:latin typeface="Meiryo UI"/>
                          <a:ea typeface="Meiryo UI"/>
                        </a:defRPr>
                      </a:lvl4pPr>
                      <a:lvl5pPr marL="1828125" algn="l" defTabSz="914063" rtl="0" eaLnBrk="1" latinLnBrk="0" hangingPunct="1">
                        <a:defRPr kumimoji="1" sz="1800" kern="1200">
                          <a:solidFill>
                            <a:schemeClr val="dk1"/>
                          </a:solidFill>
                          <a:latin typeface="Meiryo UI"/>
                          <a:ea typeface="Meiryo UI"/>
                        </a:defRPr>
                      </a:lvl5pPr>
                      <a:lvl6pPr marL="2285156" algn="l" defTabSz="914063" rtl="0" eaLnBrk="1" latinLnBrk="0" hangingPunct="1">
                        <a:defRPr kumimoji="1" sz="1800" kern="1200">
                          <a:solidFill>
                            <a:schemeClr val="dk1"/>
                          </a:solidFill>
                          <a:latin typeface="Meiryo UI"/>
                          <a:ea typeface="Meiryo UI"/>
                        </a:defRPr>
                      </a:lvl6pPr>
                      <a:lvl7pPr marL="2742186" algn="l" defTabSz="914063" rtl="0" eaLnBrk="1" latinLnBrk="0" hangingPunct="1">
                        <a:defRPr kumimoji="1" sz="1800" kern="1200">
                          <a:solidFill>
                            <a:schemeClr val="dk1"/>
                          </a:solidFill>
                          <a:latin typeface="Meiryo UI"/>
                          <a:ea typeface="Meiryo UI"/>
                        </a:defRPr>
                      </a:lvl7pPr>
                      <a:lvl8pPr marL="3199218" algn="l" defTabSz="914063" rtl="0" eaLnBrk="1" latinLnBrk="0" hangingPunct="1">
                        <a:defRPr kumimoji="1" sz="1800" kern="1200">
                          <a:solidFill>
                            <a:schemeClr val="dk1"/>
                          </a:solidFill>
                          <a:latin typeface="Meiryo UI"/>
                          <a:ea typeface="Meiryo UI"/>
                        </a:defRPr>
                      </a:lvl8pPr>
                      <a:lvl9pPr marL="3656248" algn="l" defTabSz="914063" rtl="0" eaLnBrk="1" latinLnBrk="0" hangingPunct="1">
                        <a:defRPr kumimoji="1" sz="1800" kern="1200">
                          <a:solidFill>
                            <a:schemeClr val="dk1"/>
                          </a:solidFill>
                          <a:latin typeface="Meiryo UI"/>
                          <a:ea typeface="Meiryo UI"/>
                        </a:defRPr>
                      </a:lvl9pPr>
                    </a:lstStyle>
                    <a:p>
                      <a:endParaRPr kumimoji="1" lang="ja-JP" altLang="en-US" sz="900" dirty="0">
                        <a:latin typeface="Meiryo UI" panose="020B0604030504040204" pitchFamily="50" charset="-128"/>
                        <a:ea typeface="Meiryo UI" panose="020B0604030504040204" pitchFamily="50" charset="-128"/>
                        <a:cs typeface="Meiryo UI" panose="020B0604030504040204" pitchFamily="50" charset="-128"/>
                      </a:endParaRPr>
                    </a:p>
                  </a:txBody>
                  <a:tcPr marL="71920" marR="71920" marT="30675" marB="30675">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A5A5A5">
                        <a:tint val="20000"/>
                      </a:srgbClr>
                    </a:solidFill>
                  </a:tcPr>
                </a:tc>
                <a:extLst>
                  <a:ext uri="{0D108BD9-81ED-4DB2-BD59-A6C34878D82A}">
                    <a16:rowId xmlns:a16="http://schemas.microsoft.com/office/drawing/2014/main" val="1212500788"/>
                  </a:ext>
                </a:extLst>
              </a:tr>
            </a:tbl>
          </a:graphicData>
        </a:graphic>
      </p:graphicFrame>
      <p:grpSp>
        <p:nvGrpSpPr>
          <p:cNvPr id="242" name="グループ化 241"/>
          <p:cNvGrpSpPr/>
          <p:nvPr/>
        </p:nvGrpSpPr>
        <p:grpSpPr>
          <a:xfrm>
            <a:off x="980284" y="2067404"/>
            <a:ext cx="7811330" cy="4490670"/>
            <a:chOff x="728377" y="1663863"/>
            <a:chExt cx="9167463" cy="5564289"/>
          </a:xfrm>
        </p:grpSpPr>
        <p:sp>
          <p:nvSpPr>
            <p:cNvPr id="243" name="正方形/長方形 242"/>
            <p:cNvSpPr/>
            <p:nvPr/>
          </p:nvSpPr>
          <p:spPr>
            <a:xfrm>
              <a:off x="728377" y="1663863"/>
              <a:ext cx="2448000" cy="195939"/>
            </a:xfrm>
            <a:prstGeom prst="rect">
              <a:avLst/>
            </a:prstGeom>
            <a:gradFill rotWithShape="1">
              <a:gsLst>
                <a:gs pos="0">
                  <a:srgbClr val="FFC000">
                    <a:lumMod val="110000"/>
                    <a:satMod val="105000"/>
                    <a:tint val="67000"/>
                  </a:srgbClr>
                </a:gs>
                <a:gs pos="50000">
                  <a:srgbClr val="FFC000">
                    <a:lumMod val="105000"/>
                    <a:satMod val="103000"/>
                    <a:tint val="73000"/>
                  </a:srgbClr>
                </a:gs>
                <a:gs pos="100000">
                  <a:srgbClr val="FFC000">
                    <a:lumMod val="105000"/>
                    <a:satMod val="109000"/>
                    <a:tint val="81000"/>
                  </a:srgbClr>
                </a:gs>
              </a:gsLst>
              <a:lin ang="5400000" scaled="0"/>
            </a:gradFill>
            <a:ln w="6350" cap="flat" cmpd="sng" algn="ctr">
              <a:solidFill>
                <a:srgbClr val="FFC000"/>
              </a:solidFill>
              <a:prstDash val="solid"/>
              <a:miter lim="800000"/>
            </a:ln>
            <a:effectLst/>
          </p:spPr>
          <p:txBody>
            <a:bodyPr lIns="30675" tIns="30675" rIns="30675" bIns="30675" rtlCol="0" anchor="ctr"/>
            <a:lstStyle/>
            <a:p>
              <a:pPr defTabSz="844083">
                <a:defRPr/>
              </a:pPr>
              <a:r>
                <a:rPr kumimoji="0" lang="ja-JP" altLang="en-US" sz="894" kern="0" dirty="0">
                  <a:solidFill>
                    <a:prstClr val="black"/>
                  </a:solidFill>
                  <a:latin typeface="Meiryo UI"/>
                  <a:ea typeface="Meiryo UI"/>
                </a:rPr>
                <a:t>「世界最先端</a:t>
              </a:r>
              <a:r>
                <a:rPr kumimoji="0" lang="en-US" altLang="ja-JP" sz="894" kern="0" dirty="0">
                  <a:solidFill>
                    <a:prstClr val="black"/>
                  </a:solidFill>
                  <a:latin typeface="Meiryo UI"/>
                  <a:ea typeface="Meiryo UI"/>
                </a:rPr>
                <a:t>IT</a:t>
              </a:r>
              <a:r>
                <a:rPr kumimoji="0" lang="ja-JP" altLang="en-US" sz="894" kern="0" dirty="0">
                  <a:solidFill>
                    <a:prstClr val="black"/>
                  </a:solidFill>
                  <a:latin typeface="Meiryo UI"/>
                  <a:ea typeface="Meiryo UI"/>
                </a:rPr>
                <a:t>国家創造宣言」</a:t>
              </a:r>
              <a:r>
                <a:rPr kumimoji="0" lang="ja-JP" altLang="en-US" sz="767" kern="0" dirty="0">
                  <a:solidFill>
                    <a:prstClr val="black"/>
                  </a:solidFill>
                  <a:latin typeface="Meiryo UI"/>
                  <a:ea typeface="Meiryo UI"/>
                </a:rPr>
                <a:t>（</a:t>
              </a:r>
              <a:r>
                <a:rPr kumimoji="0" lang="en-US" altLang="ja-JP" sz="767" kern="0" dirty="0">
                  <a:solidFill>
                    <a:prstClr val="black"/>
                  </a:solidFill>
                  <a:latin typeface="Meiryo UI"/>
                  <a:ea typeface="Meiryo UI"/>
                </a:rPr>
                <a:t>2013.6</a:t>
              </a:r>
              <a:r>
                <a:rPr kumimoji="0" lang="ja-JP" altLang="en-US" sz="767" kern="0" dirty="0">
                  <a:solidFill>
                    <a:prstClr val="black"/>
                  </a:solidFill>
                  <a:latin typeface="Meiryo UI"/>
                  <a:ea typeface="Meiryo UI"/>
                </a:rPr>
                <a:t>）</a:t>
              </a:r>
              <a:endParaRPr kumimoji="0" lang="ja-JP" altLang="en-US" sz="894" kern="0" dirty="0">
                <a:solidFill>
                  <a:prstClr val="black"/>
                </a:solidFill>
                <a:latin typeface="Meiryo UI"/>
                <a:ea typeface="Meiryo UI"/>
              </a:endParaRPr>
            </a:p>
          </p:txBody>
        </p:sp>
        <p:sp>
          <p:nvSpPr>
            <p:cNvPr id="244" name="テキスト ボックス 243"/>
            <p:cNvSpPr txBox="1"/>
            <p:nvPr/>
          </p:nvSpPr>
          <p:spPr bwMode="auto">
            <a:xfrm>
              <a:off x="728377" y="2362327"/>
              <a:ext cx="2640682" cy="247259"/>
            </a:xfrm>
            <a:prstGeom prst="rect">
              <a:avLst/>
            </a:prstGeom>
            <a:noFill/>
            <a:ln w="9525" algn="ctr">
              <a:noFill/>
              <a:miter lim="800000"/>
              <a:headEnd/>
              <a:tailEnd/>
            </a:ln>
            <a:effectLst/>
          </p:spPr>
          <p:txBody>
            <a:bodyPr vert="horz" wrap="none" lIns="30675" tIns="30675" rIns="30675" bIns="30675" rtlCol="0">
              <a:spAutoFit/>
            </a:bodyPr>
            <a:lstStyle/>
            <a:p>
              <a:pPr defTabSz="844083">
                <a:defRPr/>
              </a:pPr>
              <a:r>
                <a:rPr kumimoji="0" lang="en-US" altLang="ja-JP" sz="894" kern="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IT</a:t>
              </a:r>
              <a:r>
                <a:rPr kumimoji="0" lang="ja-JP" altLang="en-US" sz="894" kern="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本部道路交通分科会</a:t>
              </a:r>
              <a:r>
                <a:rPr kumimoji="0" lang="ja-JP" altLang="en-US" sz="767" kern="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a:t>
              </a:r>
              <a:r>
                <a:rPr kumimoji="0" lang="en-US" altLang="ja-JP" sz="767" kern="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2013.10</a:t>
              </a:r>
              <a:r>
                <a:rPr kumimoji="0" lang="ja-JP" altLang="en-US" sz="767" kern="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a:t>
              </a:r>
              <a:r>
                <a:rPr kumimoji="0" lang="en-US" altLang="ja-JP" sz="767" kern="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2014.3</a:t>
              </a:r>
              <a:r>
                <a:rPr kumimoji="0" lang="ja-JP" altLang="en-US" sz="767" kern="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a:t>
              </a:r>
            </a:p>
          </p:txBody>
        </p:sp>
        <p:sp>
          <p:nvSpPr>
            <p:cNvPr id="245" name="テキスト ボックス 244"/>
            <p:cNvSpPr txBox="1"/>
            <p:nvPr/>
          </p:nvSpPr>
          <p:spPr bwMode="auto">
            <a:xfrm>
              <a:off x="3622533" y="2237523"/>
              <a:ext cx="2619987" cy="417758"/>
            </a:xfrm>
            <a:prstGeom prst="rect">
              <a:avLst/>
            </a:prstGeom>
            <a:noFill/>
            <a:ln w="9525" algn="ctr">
              <a:noFill/>
              <a:miter lim="800000"/>
              <a:headEnd/>
              <a:tailEnd/>
            </a:ln>
            <a:effectLst/>
          </p:spPr>
          <p:txBody>
            <a:bodyPr vert="horz" wrap="none" lIns="30675" tIns="30675" rIns="30675" bIns="30675" rtlCol="0">
              <a:spAutoFit/>
            </a:bodyPr>
            <a:lstStyle/>
            <a:p>
              <a:pPr defTabSz="844083">
                <a:defRPr/>
              </a:pPr>
              <a:r>
                <a:rPr kumimoji="0" lang="ja-JP" altLang="en-US" sz="894" kern="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総合科技会議：</a:t>
              </a:r>
              <a:r>
                <a:rPr kumimoji="0" lang="en-US" altLang="ja-JP" sz="894" kern="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SIP10</a:t>
              </a:r>
              <a:r>
                <a:rPr kumimoji="0" lang="ja-JP" altLang="en-US" sz="894" kern="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課題選定</a:t>
              </a:r>
              <a:r>
                <a:rPr kumimoji="0" lang="ja-JP" altLang="en-US" sz="767" kern="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a:t>
              </a:r>
              <a:r>
                <a:rPr kumimoji="0" lang="en-US" altLang="ja-JP" sz="767" kern="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2013.9</a:t>
              </a:r>
              <a:r>
                <a:rPr kumimoji="0" lang="ja-JP" altLang="en-US" sz="767" kern="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a:t>
              </a:r>
              <a:endParaRPr kumimoji="0" lang="en-US" altLang="ja-JP" sz="767" kern="0" dirty="0">
                <a:solidFill>
                  <a:prstClr val="black"/>
                </a:solidFill>
                <a:latin typeface="Meiryo UI" panose="020B0604030504040204" pitchFamily="50" charset="-128"/>
                <a:ea typeface="Meiryo UI" panose="020B0604030504040204" pitchFamily="50" charset="-128"/>
                <a:cs typeface="Meiryo UI" panose="020B0604030504040204" pitchFamily="50" charset="-128"/>
              </a:endParaRPr>
            </a:p>
            <a:p>
              <a:pPr defTabSz="844083">
                <a:defRPr/>
              </a:pPr>
              <a:r>
                <a:rPr kumimoji="0" lang="ja-JP" altLang="en-US" sz="894" kern="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政策参与決定</a:t>
              </a:r>
              <a:r>
                <a:rPr kumimoji="0" lang="ja-JP" altLang="en-US" sz="767" kern="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a:t>
              </a:r>
              <a:r>
                <a:rPr kumimoji="0" lang="en-US" altLang="ja-JP" sz="767" kern="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2013.12</a:t>
              </a:r>
              <a:r>
                <a:rPr kumimoji="0" lang="ja-JP" altLang="en-US" sz="767" kern="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a:t>
              </a:r>
            </a:p>
          </p:txBody>
        </p:sp>
        <p:pic>
          <p:nvPicPr>
            <p:cNvPr id="246" name="Picture 2" descr="http://www.kantei.go.jp/jp/96_abe/actions/201311/__icsFiles/afieldfile/2013/11/11/09car02.jpg?w=496&amp;s=100000"/>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430469" y="2600260"/>
              <a:ext cx="1236898" cy="825486"/>
            </a:xfrm>
            <a:prstGeom prst="rect">
              <a:avLst/>
            </a:prstGeom>
            <a:noFill/>
            <a:extLst>
              <a:ext uri="{909E8E84-426E-40DD-AFC4-6F175D3DCCD1}">
                <a14:hiddenFill xmlns:a14="http://schemas.microsoft.com/office/drawing/2010/main">
                  <a:solidFill>
                    <a:srgbClr val="FFFFFF"/>
                  </a:solidFill>
                </a14:hiddenFill>
              </a:ext>
            </a:extLst>
          </p:spPr>
        </p:pic>
        <p:pic>
          <p:nvPicPr>
            <p:cNvPr id="247" name="図 246"/>
            <p:cNvPicPr>
              <a:picLocks noChangeAspect="1"/>
            </p:cNvPicPr>
            <p:nvPr/>
          </p:nvPicPr>
          <p:blipFill>
            <a:blip r:embed="rId3"/>
            <a:stretch>
              <a:fillRect/>
            </a:stretch>
          </p:blipFill>
          <p:spPr>
            <a:xfrm>
              <a:off x="8290676" y="4163252"/>
              <a:ext cx="1203137" cy="718003"/>
            </a:xfrm>
            <a:prstGeom prst="rect">
              <a:avLst/>
            </a:prstGeom>
          </p:spPr>
        </p:pic>
        <p:sp>
          <p:nvSpPr>
            <p:cNvPr id="248" name="テキスト ボックス 247"/>
            <p:cNvSpPr txBox="1"/>
            <p:nvPr/>
          </p:nvSpPr>
          <p:spPr>
            <a:xfrm>
              <a:off x="728377" y="1838537"/>
              <a:ext cx="1935193" cy="223027"/>
            </a:xfrm>
            <a:prstGeom prst="rect">
              <a:avLst/>
            </a:prstGeom>
            <a:noFill/>
          </p:spPr>
          <p:txBody>
            <a:bodyPr wrap="none" lIns="30675" tIns="30675" rIns="30675" bIns="30675" rtlCol="0">
              <a:spAutoFit/>
            </a:bodyPr>
            <a:lstStyle/>
            <a:p>
              <a:pPr marL="146094" indent="-146094" defTabSz="844083">
                <a:buFont typeface="Arial" panose="020B0604020202020204" pitchFamily="34" charset="0"/>
                <a:buChar char="•"/>
                <a:defRPr/>
              </a:pPr>
              <a:r>
                <a:rPr kumimoji="0" lang="ja-JP" altLang="en-US" sz="767" kern="0">
                  <a:solidFill>
                    <a:prstClr val="black"/>
                  </a:solidFill>
                  <a:latin typeface="Meiryo UI"/>
                  <a:ea typeface="Meiryo UI"/>
                </a:rPr>
                <a:t>「府省横断的ロードマップを策定する」</a:t>
              </a:r>
            </a:p>
          </p:txBody>
        </p:sp>
        <p:sp>
          <p:nvSpPr>
            <p:cNvPr id="249" name="正方形/長方形 248"/>
            <p:cNvSpPr/>
            <p:nvPr/>
          </p:nvSpPr>
          <p:spPr>
            <a:xfrm>
              <a:off x="1150739" y="2039306"/>
              <a:ext cx="3348000" cy="195939"/>
            </a:xfrm>
            <a:prstGeom prst="rect">
              <a:avLst/>
            </a:prstGeom>
            <a:gradFill rotWithShape="1">
              <a:gsLst>
                <a:gs pos="0">
                  <a:srgbClr val="FFC000">
                    <a:lumMod val="110000"/>
                    <a:satMod val="105000"/>
                    <a:tint val="67000"/>
                  </a:srgbClr>
                </a:gs>
                <a:gs pos="50000">
                  <a:srgbClr val="FFC000">
                    <a:lumMod val="105000"/>
                    <a:satMod val="103000"/>
                    <a:tint val="73000"/>
                  </a:srgbClr>
                </a:gs>
                <a:gs pos="100000">
                  <a:srgbClr val="FFC000">
                    <a:lumMod val="105000"/>
                    <a:satMod val="109000"/>
                    <a:tint val="81000"/>
                  </a:srgbClr>
                </a:gs>
              </a:gsLst>
              <a:lin ang="5400000" scaled="0"/>
            </a:gradFill>
            <a:ln w="6350" cap="flat" cmpd="sng" algn="ctr">
              <a:solidFill>
                <a:srgbClr val="FFC000"/>
              </a:solidFill>
              <a:prstDash val="solid"/>
              <a:miter lim="800000"/>
            </a:ln>
            <a:effectLst/>
          </p:spPr>
          <p:txBody>
            <a:bodyPr lIns="30675" tIns="30675" rIns="30675" bIns="30675" rtlCol="0" anchor="ctr"/>
            <a:lstStyle/>
            <a:p>
              <a:pPr defTabSz="844083">
                <a:defRPr/>
              </a:pPr>
              <a:r>
                <a:rPr kumimoji="0" lang="ja-JP" altLang="en-US" sz="894" kern="0" dirty="0">
                  <a:solidFill>
                    <a:prstClr val="black"/>
                  </a:solidFill>
                  <a:latin typeface="Meiryo UI"/>
                  <a:ea typeface="Meiryo UI"/>
                </a:rPr>
                <a:t>「運転支援システム高度化計画」</a:t>
              </a:r>
              <a:r>
                <a:rPr kumimoji="0" lang="ja-JP" altLang="en-US" sz="767" kern="0" dirty="0">
                  <a:solidFill>
                    <a:prstClr val="black"/>
                  </a:solidFill>
                  <a:latin typeface="Meiryo UI"/>
                  <a:ea typeface="Meiryo UI"/>
                </a:rPr>
                <a:t>（省庁連絡会議：</a:t>
              </a:r>
              <a:r>
                <a:rPr kumimoji="0" lang="en-US" altLang="ja-JP" sz="767" kern="0" dirty="0">
                  <a:solidFill>
                    <a:prstClr val="black"/>
                  </a:solidFill>
                  <a:latin typeface="Meiryo UI"/>
                  <a:ea typeface="Meiryo UI"/>
                </a:rPr>
                <a:t>2013.10</a:t>
              </a:r>
              <a:r>
                <a:rPr kumimoji="0" lang="ja-JP" altLang="en-US" sz="767" kern="0" dirty="0">
                  <a:solidFill>
                    <a:prstClr val="black"/>
                  </a:solidFill>
                  <a:latin typeface="Meiryo UI"/>
                  <a:ea typeface="Meiryo UI"/>
                </a:rPr>
                <a:t>）</a:t>
              </a:r>
              <a:endParaRPr kumimoji="0" lang="ja-JP" altLang="en-US" sz="894" kern="0" dirty="0">
                <a:solidFill>
                  <a:prstClr val="black"/>
                </a:solidFill>
                <a:latin typeface="Meiryo UI"/>
                <a:ea typeface="Meiryo UI"/>
              </a:endParaRPr>
            </a:p>
          </p:txBody>
        </p:sp>
        <p:sp>
          <p:nvSpPr>
            <p:cNvPr id="250" name="正方形/長方形 249"/>
            <p:cNvSpPr/>
            <p:nvPr/>
          </p:nvSpPr>
          <p:spPr>
            <a:xfrm>
              <a:off x="728377" y="2688528"/>
              <a:ext cx="2592000" cy="195939"/>
            </a:xfrm>
            <a:prstGeom prst="rect">
              <a:avLst/>
            </a:prstGeom>
            <a:gradFill rotWithShape="1">
              <a:gsLst>
                <a:gs pos="0">
                  <a:srgbClr val="ED7D31">
                    <a:lumMod val="110000"/>
                    <a:satMod val="105000"/>
                    <a:tint val="67000"/>
                  </a:srgbClr>
                </a:gs>
                <a:gs pos="50000">
                  <a:srgbClr val="ED7D31">
                    <a:lumMod val="105000"/>
                    <a:satMod val="103000"/>
                    <a:tint val="73000"/>
                  </a:srgbClr>
                </a:gs>
                <a:gs pos="100000">
                  <a:srgbClr val="ED7D31">
                    <a:lumMod val="105000"/>
                    <a:satMod val="109000"/>
                    <a:tint val="81000"/>
                  </a:srgbClr>
                </a:gs>
              </a:gsLst>
              <a:lin ang="5400000" scaled="0"/>
            </a:gradFill>
            <a:ln w="6350" cap="flat" cmpd="sng" algn="ctr">
              <a:solidFill>
                <a:srgbClr val="ED7D31"/>
              </a:solidFill>
              <a:prstDash val="solid"/>
              <a:miter lim="800000"/>
            </a:ln>
            <a:effectLst/>
          </p:spPr>
          <p:txBody>
            <a:bodyPr lIns="30675" tIns="30675" rIns="30675" bIns="30675" rtlCol="0" anchor="ctr"/>
            <a:lstStyle/>
            <a:p>
              <a:pPr defTabSz="844083">
                <a:defRPr/>
              </a:pPr>
              <a:r>
                <a:rPr kumimoji="0" lang="ja-JP" altLang="en-US" sz="894" kern="0" dirty="0">
                  <a:solidFill>
                    <a:prstClr val="black"/>
                  </a:solidFill>
                  <a:latin typeface="Meiryo UI"/>
                  <a:ea typeface="Meiryo UI"/>
                </a:rPr>
                <a:t>「官民</a:t>
              </a:r>
              <a:r>
                <a:rPr kumimoji="0" lang="en-US" altLang="ja-JP" sz="894" kern="0" dirty="0">
                  <a:solidFill>
                    <a:prstClr val="black"/>
                  </a:solidFill>
                  <a:latin typeface="Meiryo UI"/>
                  <a:ea typeface="Meiryo UI"/>
                </a:rPr>
                <a:t>ITS</a:t>
              </a:r>
              <a:r>
                <a:rPr kumimoji="0" lang="ja-JP" altLang="en-US" sz="894" kern="0" dirty="0">
                  <a:solidFill>
                    <a:prstClr val="black"/>
                  </a:solidFill>
                  <a:latin typeface="Meiryo UI"/>
                  <a:ea typeface="Meiryo UI"/>
                </a:rPr>
                <a:t>構想・ロードマップ」</a:t>
              </a:r>
              <a:r>
                <a:rPr kumimoji="0" lang="ja-JP" altLang="en-US" sz="767" kern="0" dirty="0">
                  <a:solidFill>
                    <a:prstClr val="black"/>
                  </a:solidFill>
                  <a:latin typeface="Meiryo UI"/>
                  <a:ea typeface="Meiryo UI"/>
                </a:rPr>
                <a:t>（</a:t>
              </a:r>
              <a:r>
                <a:rPr kumimoji="0" lang="en-US" altLang="ja-JP" sz="767" kern="0" dirty="0">
                  <a:solidFill>
                    <a:prstClr val="black"/>
                  </a:solidFill>
                  <a:latin typeface="Meiryo UI"/>
                  <a:ea typeface="Meiryo UI"/>
                </a:rPr>
                <a:t>2014.6</a:t>
              </a:r>
              <a:r>
                <a:rPr kumimoji="0" lang="ja-JP" altLang="en-US" sz="767" kern="0" dirty="0">
                  <a:solidFill>
                    <a:prstClr val="black"/>
                  </a:solidFill>
                  <a:latin typeface="Meiryo UI"/>
                  <a:ea typeface="Meiryo UI"/>
                </a:rPr>
                <a:t>）</a:t>
              </a:r>
              <a:endParaRPr kumimoji="0" lang="ja-JP" altLang="en-US" sz="894" kern="0" dirty="0">
                <a:solidFill>
                  <a:prstClr val="black"/>
                </a:solidFill>
                <a:latin typeface="Meiryo UI"/>
                <a:ea typeface="Meiryo UI"/>
              </a:endParaRPr>
            </a:p>
          </p:txBody>
        </p:sp>
        <p:sp>
          <p:nvSpPr>
            <p:cNvPr id="251" name="正方形/長方形 250"/>
            <p:cNvSpPr/>
            <p:nvPr/>
          </p:nvSpPr>
          <p:spPr>
            <a:xfrm>
              <a:off x="728377" y="3550335"/>
              <a:ext cx="2592000" cy="195939"/>
            </a:xfrm>
            <a:prstGeom prst="rect">
              <a:avLst/>
            </a:prstGeom>
            <a:gradFill rotWithShape="1">
              <a:gsLst>
                <a:gs pos="0">
                  <a:srgbClr val="ED7D31">
                    <a:lumMod val="110000"/>
                    <a:satMod val="105000"/>
                    <a:tint val="67000"/>
                  </a:srgbClr>
                </a:gs>
                <a:gs pos="50000">
                  <a:srgbClr val="ED7D31">
                    <a:lumMod val="105000"/>
                    <a:satMod val="103000"/>
                    <a:tint val="73000"/>
                  </a:srgbClr>
                </a:gs>
                <a:gs pos="100000">
                  <a:srgbClr val="ED7D31">
                    <a:lumMod val="105000"/>
                    <a:satMod val="109000"/>
                    <a:tint val="81000"/>
                  </a:srgbClr>
                </a:gs>
              </a:gsLst>
              <a:lin ang="5400000" scaled="0"/>
            </a:gradFill>
            <a:ln w="6350" cap="flat" cmpd="sng" algn="ctr">
              <a:solidFill>
                <a:srgbClr val="ED7D31"/>
              </a:solidFill>
              <a:prstDash val="solid"/>
              <a:miter lim="800000"/>
            </a:ln>
            <a:effectLst/>
          </p:spPr>
          <p:txBody>
            <a:bodyPr lIns="30675" tIns="30675" rIns="30675" bIns="30675" rtlCol="0" anchor="ctr"/>
            <a:lstStyle/>
            <a:p>
              <a:pPr defTabSz="844083">
                <a:defRPr/>
              </a:pPr>
              <a:r>
                <a:rPr kumimoji="0" lang="ja-JP" altLang="en-US" sz="894" kern="0" dirty="0">
                  <a:solidFill>
                    <a:prstClr val="black"/>
                  </a:solidFill>
                  <a:latin typeface="Meiryo UI"/>
                  <a:ea typeface="Meiryo UI"/>
                </a:rPr>
                <a:t>「官民</a:t>
              </a:r>
              <a:r>
                <a:rPr kumimoji="0" lang="en-US" altLang="ja-JP" sz="894" kern="0" dirty="0">
                  <a:solidFill>
                    <a:prstClr val="black"/>
                  </a:solidFill>
                  <a:latin typeface="Meiryo UI"/>
                  <a:ea typeface="Meiryo UI"/>
                </a:rPr>
                <a:t>ITS</a:t>
              </a:r>
              <a:r>
                <a:rPr kumimoji="0" lang="ja-JP" altLang="en-US" sz="894" kern="0" dirty="0">
                  <a:solidFill>
                    <a:prstClr val="black"/>
                  </a:solidFill>
                  <a:latin typeface="Meiryo UI"/>
                  <a:ea typeface="Meiryo UI"/>
                </a:rPr>
                <a:t>構想・ロードマップ</a:t>
              </a:r>
              <a:r>
                <a:rPr kumimoji="0" lang="en-US" altLang="ja-JP" sz="894" kern="0" dirty="0">
                  <a:solidFill>
                    <a:prstClr val="black"/>
                  </a:solidFill>
                  <a:latin typeface="Meiryo UI"/>
                  <a:ea typeface="Meiryo UI"/>
                </a:rPr>
                <a:t>2015</a:t>
              </a:r>
              <a:r>
                <a:rPr kumimoji="0" lang="ja-JP" altLang="en-US" sz="894" kern="0" dirty="0">
                  <a:solidFill>
                    <a:prstClr val="black"/>
                  </a:solidFill>
                  <a:latin typeface="Meiryo UI"/>
                  <a:ea typeface="Meiryo UI"/>
                </a:rPr>
                <a:t>」</a:t>
              </a:r>
              <a:r>
                <a:rPr kumimoji="0" lang="ja-JP" altLang="en-US" sz="767" kern="0" dirty="0">
                  <a:solidFill>
                    <a:prstClr val="black"/>
                  </a:solidFill>
                  <a:latin typeface="Meiryo UI"/>
                  <a:ea typeface="Meiryo UI"/>
                </a:rPr>
                <a:t>（</a:t>
              </a:r>
              <a:r>
                <a:rPr kumimoji="0" lang="en-US" altLang="ja-JP" sz="767" kern="0" dirty="0">
                  <a:solidFill>
                    <a:prstClr val="black"/>
                  </a:solidFill>
                  <a:latin typeface="Meiryo UI"/>
                  <a:ea typeface="Meiryo UI"/>
                </a:rPr>
                <a:t>2015.6</a:t>
              </a:r>
              <a:r>
                <a:rPr kumimoji="0" lang="ja-JP" altLang="en-US" sz="767" kern="0" dirty="0">
                  <a:solidFill>
                    <a:prstClr val="black"/>
                  </a:solidFill>
                  <a:latin typeface="Meiryo UI"/>
                  <a:ea typeface="Meiryo UI"/>
                </a:rPr>
                <a:t>）</a:t>
              </a:r>
              <a:endParaRPr kumimoji="0" lang="ja-JP" altLang="en-US" sz="894" kern="0" dirty="0">
                <a:solidFill>
                  <a:prstClr val="black"/>
                </a:solidFill>
                <a:latin typeface="Meiryo UI"/>
                <a:ea typeface="Meiryo UI"/>
              </a:endParaRPr>
            </a:p>
          </p:txBody>
        </p:sp>
        <p:sp>
          <p:nvSpPr>
            <p:cNvPr id="252" name="正方形/長方形 251"/>
            <p:cNvSpPr/>
            <p:nvPr/>
          </p:nvSpPr>
          <p:spPr>
            <a:xfrm>
              <a:off x="728377" y="4274009"/>
              <a:ext cx="2592000" cy="195939"/>
            </a:xfrm>
            <a:prstGeom prst="rect">
              <a:avLst/>
            </a:prstGeom>
            <a:gradFill rotWithShape="1">
              <a:gsLst>
                <a:gs pos="0">
                  <a:srgbClr val="ED7D31">
                    <a:lumMod val="110000"/>
                    <a:satMod val="105000"/>
                    <a:tint val="67000"/>
                  </a:srgbClr>
                </a:gs>
                <a:gs pos="50000">
                  <a:srgbClr val="ED7D31">
                    <a:lumMod val="105000"/>
                    <a:satMod val="103000"/>
                    <a:tint val="73000"/>
                  </a:srgbClr>
                </a:gs>
                <a:gs pos="100000">
                  <a:srgbClr val="ED7D31">
                    <a:lumMod val="105000"/>
                    <a:satMod val="109000"/>
                    <a:tint val="81000"/>
                  </a:srgbClr>
                </a:gs>
              </a:gsLst>
              <a:lin ang="5400000" scaled="0"/>
            </a:gradFill>
            <a:ln w="6350" cap="flat" cmpd="sng" algn="ctr">
              <a:solidFill>
                <a:srgbClr val="ED7D31"/>
              </a:solidFill>
              <a:prstDash val="solid"/>
              <a:miter lim="800000"/>
            </a:ln>
            <a:effectLst/>
          </p:spPr>
          <p:txBody>
            <a:bodyPr lIns="30675" tIns="30675" rIns="30675" bIns="30675" rtlCol="0" anchor="ctr"/>
            <a:lstStyle/>
            <a:p>
              <a:pPr defTabSz="844083">
                <a:defRPr/>
              </a:pPr>
              <a:r>
                <a:rPr kumimoji="0" lang="ja-JP" altLang="en-US" sz="894" kern="0" dirty="0">
                  <a:solidFill>
                    <a:prstClr val="black"/>
                  </a:solidFill>
                  <a:latin typeface="Meiryo UI"/>
                  <a:ea typeface="Meiryo UI"/>
                </a:rPr>
                <a:t>「官民</a:t>
              </a:r>
              <a:r>
                <a:rPr kumimoji="0" lang="en-US" altLang="ja-JP" sz="894" kern="0" dirty="0">
                  <a:solidFill>
                    <a:prstClr val="black"/>
                  </a:solidFill>
                  <a:latin typeface="Meiryo UI"/>
                  <a:ea typeface="Meiryo UI"/>
                </a:rPr>
                <a:t>ITS</a:t>
              </a:r>
              <a:r>
                <a:rPr kumimoji="0" lang="ja-JP" altLang="en-US" sz="894" kern="0" dirty="0">
                  <a:solidFill>
                    <a:prstClr val="black"/>
                  </a:solidFill>
                  <a:latin typeface="Meiryo UI"/>
                  <a:ea typeface="Meiryo UI"/>
                </a:rPr>
                <a:t>構想・ロードマップ</a:t>
              </a:r>
              <a:r>
                <a:rPr kumimoji="0" lang="en-US" altLang="ja-JP" sz="894" kern="0" dirty="0">
                  <a:solidFill>
                    <a:prstClr val="black"/>
                  </a:solidFill>
                  <a:latin typeface="Meiryo UI"/>
                  <a:ea typeface="Meiryo UI"/>
                </a:rPr>
                <a:t>2016</a:t>
              </a:r>
              <a:r>
                <a:rPr kumimoji="0" lang="ja-JP" altLang="en-US" sz="894" kern="0" dirty="0">
                  <a:solidFill>
                    <a:prstClr val="black"/>
                  </a:solidFill>
                  <a:latin typeface="Meiryo UI"/>
                  <a:ea typeface="Meiryo UI"/>
                </a:rPr>
                <a:t>」</a:t>
              </a:r>
              <a:r>
                <a:rPr kumimoji="0" lang="ja-JP" altLang="en-US" sz="767" kern="0" dirty="0">
                  <a:solidFill>
                    <a:prstClr val="black"/>
                  </a:solidFill>
                  <a:latin typeface="Meiryo UI"/>
                  <a:ea typeface="Meiryo UI"/>
                </a:rPr>
                <a:t>（</a:t>
              </a:r>
              <a:r>
                <a:rPr kumimoji="0" lang="en-US" altLang="ja-JP" sz="767" kern="0" dirty="0">
                  <a:solidFill>
                    <a:prstClr val="black"/>
                  </a:solidFill>
                  <a:latin typeface="Meiryo UI"/>
                  <a:ea typeface="Meiryo UI"/>
                </a:rPr>
                <a:t>2016.5</a:t>
              </a:r>
              <a:r>
                <a:rPr kumimoji="0" lang="ja-JP" altLang="en-US" sz="767" kern="0" dirty="0">
                  <a:solidFill>
                    <a:prstClr val="black"/>
                  </a:solidFill>
                  <a:latin typeface="Meiryo UI"/>
                  <a:ea typeface="Meiryo UI"/>
                </a:rPr>
                <a:t>）</a:t>
              </a:r>
              <a:endParaRPr kumimoji="0" lang="ja-JP" altLang="en-US" sz="894" kern="0" dirty="0">
                <a:solidFill>
                  <a:prstClr val="black"/>
                </a:solidFill>
                <a:latin typeface="Meiryo UI"/>
                <a:ea typeface="Meiryo UI"/>
              </a:endParaRPr>
            </a:p>
          </p:txBody>
        </p:sp>
        <p:sp>
          <p:nvSpPr>
            <p:cNvPr id="253" name="正方形/長方形 252"/>
            <p:cNvSpPr/>
            <p:nvPr/>
          </p:nvSpPr>
          <p:spPr>
            <a:xfrm>
              <a:off x="728764" y="4993841"/>
              <a:ext cx="2592000" cy="195939"/>
            </a:xfrm>
            <a:prstGeom prst="rect">
              <a:avLst/>
            </a:prstGeom>
            <a:gradFill rotWithShape="1">
              <a:gsLst>
                <a:gs pos="0">
                  <a:srgbClr val="ED7D31">
                    <a:lumMod val="110000"/>
                    <a:satMod val="105000"/>
                    <a:tint val="67000"/>
                  </a:srgbClr>
                </a:gs>
                <a:gs pos="50000">
                  <a:srgbClr val="ED7D31">
                    <a:lumMod val="105000"/>
                    <a:satMod val="103000"/>
                    <a:tint val="73000"/>
                  </a:srgbClr>
                </a:gs>
                <a:gs pos="100000">
                  <a:srgbClr val="ED7D31">
                    <a:lumMod val="105000"/>
                    <a:satMod val="109000"/>
                    <a:tint val="81000"/>
                  </a:srgbClr>
                </a:gs>
              </a:gsLst>
              <a:lin ang="5400000" scaled="0"/>
            </a:gradFill>
            <a:ln w="6350" cap="flat" cmpd="sng" algn="ctr">
              <a:solidFill>
                <a:srgbClr val="ED7D31"/>
              </a:solidFill>
              <a:prstDash val="solid"/>
              <a:miter lim="800000"/>
            </a:ln>
            <a:effectLst/>
          </p:spPr>
          <p:txBody>
            <a:bodyPr lIns="30675" tIns="30675" rIns="30675" bIns="30675" rtlCol="0" anchor="ctr"/>
            <a:lstStyle/>
            <a:p>
              <a:pPr defTabSz="844083">
                <a:defRPr/>
              </a:pPr>
              <a:r>
                <a:rPr kumimoji="0" lang="ja-JP" altLang="en-US" sz="894" kern="0" dirty="0">
                  <a:solidFill>
                    <a:prstClr val="black"/>
                  </a:solidFill>
                  <a:latin typeface="Meiryo UI"/>
                  <a:ea typeface="Meiryo UI"/>
                </a:rPr>
                <a:t>「官民</a:t>
              </a:r>
              <a:r>
                <a:rPr kumimoji="0" lang="en-US" altLang="ja-JP" sz="894" kern="0" dirty="0">
                  <a:solidFill>
                    <a:prstClr val="black"/>
                  </a:solidFill>
                  <a:latin typeface="Meiryo UI"/>
                  <a:ea typeface="Meiryo UI"/>
                </a:rPr>
                <a:t>ITS</a:t>
              </a:r>
              <a:r>
                <a:rPr kumimoji="0" lang="ja-JP" altLang="en-US" sz="894" kern="0" dirty="0">
                  <a:solidFill>
                    <a:prstClr val="black"/>
                  </a:solidFill>
                  <a:latin typeface="Meiryo UI"/>
                  <a:ea typeface="Meiryo UI"/>
                </a:rPr>
                <a:t>構想・ロードマップ</a:t>
              </a:r>
              <a:r>
                <a:rPr kumimoji="0" lang="en-US" altLang="ja-JP" sz="894" kern="0" dirty="0">
                  <a:solidFill>
                    <a:prstClr val="black"/>
                  </a:solidFill>
                  <a:latin typeface="Meiryo UI"/>
                  <a:ea typeface="Meiryo UI"/>
                </a:rPr>
                <a:t>2017</a:t>
              </a:r>
              <a:r>
                <a:rPr kumimoji="0" lang="ja-JP" altLang="en-US" sz="894" kern="0" dirty="0">
                  <a:solidFill>
                    <a:prstClr val="black"/>
                  </a:solidFill>
                  <a:latin typeface="Meiryo UI"/>
                  <a:ea typeface="Meiryo UI"/>
                </a:rPr>
                <a:t>」</a:t>
              </a:r>
              <a:r>
                <a:rPr kumimoji="0" lang="ja-JP" altLang="en-US" sz="767" kern="0" dirty="0">
                  <a:solidFill>
                    <a:prstClr val="black"/>
                  </a:solidFill>
                  <a:latin typeface="Meiryo UI"/>
                  <a:ea typeface="Meiryo UI"/>
                </a:rPr>
                <a:t>（</a:t>
              </a:r>
              <a:r>
                <a:rPr kumimoji="0" lang="en-US" altLang="ja-JP" sz="767" kern="0" dirty="0">
                  <a:solidFill>
                    <a:prstClr val="black"/>
                  </a:solidFill>
                  <a:latin typeface="Meiryo UI"/>
                  <a:ea typeface="Meiryo UI"/>
                </a:rPr>
                <a:t>2017.5</a:t>
              </a:r>
              <a:r>
                <a:rPr kumimoji="0" lang="ja-JP" altLang="en-US" sz="767" kern="0" dirty="0">
                  <a:solidFill>
                    <a:prstClr val="black"/>
                  </a:solidFill>
                  <a:latin typeface="Meiryo UI"/>
                  <a:ea typeface="Meiryo UI"/>
                </a:rPr>
                <a:t>）</a:t>
              </a:r>
              <a:endParaRPr kumimoji="0" lang="ja-JP" altLang="en-US" sz="894" kern="0" dirty="0">
                <a:solidFill>
                  <a:prstClr val="black"/>
                </a:solidFill>
                <a:latin typeface="Meiryo UI"/>
                <a:ea typeface="Meiryo UI"/>
              </a:endParaRPr>
            </a:p>
          </p:txBody>
        </p:sp>
        <p:sp>
          <p:nvSpPr>
            <p:cNvPr id="254" name="正方形/長方形 253"/>
            <p:cNvSpPr/>
            <p:nvPr/>
          </p:nvSpPr>
          <p:spPr>
            <a:xfrm>
              <a:off x="728377" y="5850428"/>
              <a:ext cx="2592000" cy="195939"/>
            </a:xfrm>
            <a:prstGeom prst="rect">
              <a:avLst/>
            </a:prstGeom>
            <a:gradFill rotWithShape="1">
              <a:gsLst>
                <a:gs pos="0">
                  <a:srgbClr val="ED7D31">
                    <a:lumMod val="110000"/>
                    <a:satMod val="105000"/>
                    <a:tint val="67000"/>
                  </a:srgbClr>
                </a:gs>
                <a:gs pos="50000">
                  <a:srgbClr val="ED7D31">
                    <a:lumMod val="105000"/>
                    <a:satMod val="103000"/>
                    <a:tint val="73000"/>
                  </a:srgbClr>
                </a:gs>
                <a:gs pos="100000">
                  <a:srgbClr val="ED7D31">
                    <a:lumMod val="105000"/>
                    <a:satMod val="109000"/>
                    <a:tint val="81000"/>
                  </a:srgbClr>
                </a:gs>
              </a:gsLst>
              <a:lin ang="5400000" scaled="0"/>
            </a:gradFill>
            <a:ln w="6350" cap="flat" cmpd="sng" algn="ctr">
              <a:solidFill>
                <a:srgbClr val="ED7D31"/>
              </a:solidFill>
              <a:prstDash val="solid"/>
              <a:miter lim="800000"/>
            </a:ln>
            <a:effectLst/>
          </p:spPr>
          <p:txBody>
            <a:bodyPr lIns="30675" tIns="30675" rIns="30675" bIns="30675" rtlCol="0" anchor="ctr"/>
            <a:lstStyle/>
            <a:p>
              <a:pPr defTabSz="844083">
                <a:defRPr/>
              </a:pPr>
              <a:r>
                <a:rPr kumimoji="0" lang="ja-JP" altLang="en-US" sz="894" kern="0" dirty="0">
                  <a:solidFill>
                    <a:prstClr val="black"/>
                  </a:solidFill>
                  <a:latin typeface="Meiryo UI"/>
                  <a:ea typeface="Meiryo UI"/>
                </a:rPr>
                <a:t>「官民</a:t>
              </a:r>
              <a:r>
                <a:rPr kumimoji="0" lang="en-US" altLang="ja-JP" sz="894" kern="0" dirty="0">
                  <a:solidFill>
                    <a:prstClr val="black"/>
                  </a:solidFill>
                  <a:latin typeface="Meiryo UI"/>
                  <a:ea typeface="Meiryo UI"/>
                </a:rPr>
                <a:t>ITS</a:t>
              </a:r>
              <a:r>
                <a:rPr kumimoji="0" lang="ja-JP" altLang="en-US" sz="894" kern="0" dirty="0">
                  <a:solidFill>
                    <a:prstClr val="black"/>
                  </a:solidFill>
                  <a:latin typeface="Meiryo UI"/>
                  <a:ea typeface="Meiryo UI"/>
                </a:rPr>
                <a:t>構想・ロードマップ</a:t>
              </a:r>
              <a:r>
                <a:rPr kumimoji="0" lang="en-US" altLang="ja-JP" sz="894" kern="0" dirty="0">
                  <a:solidFill>
                    <a:prstClr val="black"/>
                  </a:solidFill>
                  <a:latin typeface="Meiryo UI"/>
                  <a:ea typeface="Meiryo UI"/>
                </a:rPr>
                <a:t>2018</a:t>
              </a:r>
              <a:r>
                <a:rPr kumimoji="0" lang="ja-JP" altLang="en-US" sz="894" kern="0" dirty="0">
                  <a:solidFill>
                    <a:prstClr val="black"/>
                  </a:solidFill>
                  <a:latin typeface="Meiryo UI"/>
                  <a:ea typeface="Meiryo UI"/>
                </a:rPr>
                <a:t>」</a:t>
              </a:r>
              <a:r>
                <a:rPr kumimoji="0" lang="ja-JP" altLang="en-US" sz="767" kern="0" dirty="0">
                  <a:solidFill>
                    <a:prstClr val="black"/>
                  </a:solidFill>
                  <a:latin typeface="Meiryo UI"/>
                  <a:ea typeface="Meiryo UI"/>
                </a:rPr>
                <a:t>（</a:t>
              </a:r>
              <a:r>
                <a:rPr kumimoji="0" lang="en-US" altLang="ja-JP" sz="767" kern="0" dirty="0">
                  <a:solidFill>
                    <a:prstClr val="black"/>
                  </a:solidFill>
                  <a:latin typeface="Meiryo UI"/>
                  <a:ea typeface="Meiryo UI"/>
                </a:rPr>
                <a:t>2018.6</a:t>
              </a:r>
              <a:r>
                <a:rPr kumimoji="0" lang="ja-JP" altLang="en-US" sz="767" kern="0" dirty="0">
                  <a:solidFill>
                    <a:prstClr val="black"/>
                  </a:solidFill>
                  <a:latin typeface="Meiryo UI"/>
                  <a:ea typeface="Meiryo UI"/>
                </a:rPr>
                <a:t>）</a:t>
              </a:r>
              <a:endParaRPr kumimoji="0" lang="ja-JP" altLang="en-US" sz="894" kern="0" dirty="0">
                <a:solidFill>
                  <a:prstClr val="black"/>
                </a:solidFill>
                <a:latin typeface="Meiryo UI"/>
                <a:ea typeface="Meiryo UI"/>
              </a:endParaRPr>
            </a:p>
          </p:txBody>
        </p:sp>
        <p:sp>
          <p:nvSpPr>
            <p:cNvPr id="255" name="正方形/長方形 254"/>
            <p:cNvSpPr/>
            <p:nvPr/>
          </p:nvSpPr>
          <p:spPr>
            <a:xfrm>
              <a:off x="4207698" y="2688528"/>
              <a:ext cx="1440000" cy="195939"/>
            </a:xfrm>
            <a:prstGeom prst="rect">
              <a:avLst/>
            </a:prstGeom>
            <a:gradFill rotWithShape="1">
              <a:gsLst>
                <a:gs pos="0">
                  <a:srgbClr val="70AD47">
                    <a:lumMod val="110000"/>
                    <a:satMod val="105000"/>
                    <a:tint val="67000"/>
                  </a:srgbClr>
                </a:gs>
                <a:gs pos="50000">
                  <a:srgbClr val="70AD47">
                    <a:lumMod val="105000"/>
                    <a:satMod val="103000"/>
                    <a:tint val="73000"/>
                  </a:srgbClr>
                </a:gs>
                <a:gs pos="100000">
                  <a:srgbClr val="70AD47">
                    <a:lumMod val="105000"/>
                    <a:satMod val="109000"/>
                    <a:tint val="81000"/>
                  </a:srgbClr>
                </a:gs>
              </a:gsLst>
              <a:lin ang="5400000" scaled="0"/>
            </a:gradFill>
            <a:ln w="6350" cap="flat" cmpd="sng" algn="ctr">
              <a:solidFill>
                <a:srgbClr val="70AD47"/>
              </a:solidFill>
              <a:prstDash val="solid"/>
              <a:miter lim="800000"/>
            </a:ln>
            <a:effectLst/>
          </p:spPr>
          <p:txBody>
            <a:bodyPr lIns="30675" tIns="30675" rIns="30675" bIns="30675" rtlCol="0" anchor="ctr"/>
            <a:lstStyle/>
            <a:p>
              <a:pPr defTabSz="844083">
                <a:defRPr/>
              </a:pPr>
              <a:r>
                <a:rPr kumimoji="0" lang="en-US" altLang="ja-JP" sz="894" kern="0" dirty="0">
                  <a:solidFill>
                    <a:prstClr val="black"/>
                  </a:solidFill>
                  <a:latin typeface="Meiryo UI"/>
                  <a:ea typeface="Meiryo UI"/>
                </a:rPr>
                <a:t>SIP</a:t>
              </a:r>
              <a:r>
                <a:rPr kumimoji="0" lang="ja-JP" altLang="en-US" sz="894" kern="0">
                  <a:solidFill>
                    <a:prstClr val="black"/>
                  </a:solidFill>
                  <a:latin typeface="Meiryo UI"/>
                  <a:ea typeface="Meiryo UI"/>
                </a:rPr>
                <a:t>自動走行本格開始</a:t>
              </a:r>
            </a:p>
          </p:txBody>
        </p:sp>
        <p:sp>
          <p:nvSpPr>
            <p:cNvPr id="256" name="テキスト ボックス 255"/>
            <p:cNvSpPr txBox="1"/>
            <p:nvPr/>
          </p:nvSpPr>
          <p:spPr>
            <a:xfrm>
              <a:off x="728377" y="2860030"/>
              <a:ext cx="2924758" cy="369293"/>
            </a:xfrm>
            <a:prstGeom prst="rect">
              <a:avLst/>
            </a:prstGeom>
            <a:noFill/>
          </p:spPr>
          <p:txBody>
            <a:bodyPr wrap="none" lIns="30675" tIns="30675" rIns="30675" bIns="30675" rtlCol="0">
              <a:spAutoFit/>
            </a:bodyPr>
            <a:lstStyle/>
            <a:p>
              <a:pPr marL="146094" indent="-146094" defTabSz="844083">
                <a:buFont typeface="Arial" panose="020B0604020202020204" pitchFamily="34" charset="0"/>
                <a:buChar char="•"/>
                <a:defRPr/>
              </a:pPr>
              <a:r>
                <a:rPr kumimoji="0" lang="ja-JP" altLang="en-US" sz="767" kern="0" dirty="0">
                  <a:solidFill>
                    <a:prstClr val="black"/>
                  </a:solidFill>
                  <a:latin typeface="Meiryo UI"/>
                  <a:ea typeface="Meiryo UI"/>
                </a:rPr>
                <a:t>制度面も含む</a:t>
              </a:r>
              <a:r>
                <a:rPr kumimoji="0" lang="en-US" altLang="ja-JP" sz="767" kern="0" dirty="0">
                  <a:solidFill>
                    <a:prstClr val="black"/>
                  </a:solidFill>
                  <a:latin typeface="Meiryo UI"/>
                  <a:ea typeface="Meiryo UI"/>
                </a:rPr>
                <a:t>ITS</a:t>
              </a:r>
              <a:r>
                <a:rPr kumimoji="0" lang="ja-JP" altLang="en-US" sz="767" kern="0" dirty="0">
                  <a:solidFill>
                    <a:prstClr val="black"/>
                  </a:solidFill>
                  <a:latin typeface="Meiryo UI"/>
                  <a:ea typeface="Meiryo UI"/>
                </a:rPr>
                <a:t>・自動運転に係る国家戦略（世界初）</a:t>
              </a:r>
              <a:endParaRPr kumimoji="0" lang="en-US" altLang="ja-JP" sz="767" kern="0" dirty="0">
                <a:solidFill>
                  <a:prstClr val="black"/>
                </a:solidFill>
                <a:latin typeface="Meiryo UI"/>
                <a:ea typeface="Meiryo UI"/>
              </a:endParaRPr>
            </a:p>
            <a:p>
              <a:pPr marL="146094" indent="-146094" defTabSz="844083">
                <a:buFont typeface="Arial" panose="020B0604020202020204" pitchFamily="34" charset="0"/>
                <a:buChar char="•"/>
                <a:defRPr/>
              </a:pPr>
              <a:r>
                <a:rPr kumimoji="0" lang="en-US" altLang="ja-JP" sz="767" kern="0" dirty="0">
                  <a:solidFill>
                    <a:prstClr val="black"/>
                  </a:solidFill>
                  <a:latin typeface="Meiryo UI"/>
                  <a:ea typeface="Meiryo UI"/>
                </a:rPr>
                <a:t>2030</a:t>
              </a:r>
              <a:r>
                <a:rPr kumimoji="0" lang="ja-JP" altLang="en-US" sz="767" kern="0" dirty="0">
                  <a:solidFill>
                    <a:prstClr val="black"/>
                  </a:solidFill>
                  <a:latin typeface="Meiryo UI"/>
                  <a:ea typeface="Meiryo UI"/>
                </a:rPr>
                <a:t>年を視野に、市場化期待時期も明記</a:t>
              </a:r>
              <a:endParaRPr kumimoji="0" lang="en-US" altLang="ja-JP" sz="767" kern="0" dirty="0">
                <a:solidFill>
                  <a:prstClr val="black"/>
                </a:solidFill>
                <a:latin typeface="Meiryo UI"/>
                <a:ea typeface="Meiryo UI"/>
              </a:endParaRPr>
            </a:p>
          </p:txBody>
        </p:sp>
        <p:sp>
          <p:nvSpPr>
            <p:cNvPr id="257" name="下矢印 256"/>
            <p:cNvSpPr/>
            <p:nvPr/>
          </p:nvSpPr>
          <p:spPr>
            <a:xfrm>
              <a:off x="812179" y="2029036"/>
              <a:ext cx="216000" cy="333293"/>
            </a:xfrm>
            <a:prstGeom prst="downArrow">
              <a:avLst/>
            </a:prstGeom>
            <a:gradFill rotWithShape="1">
              <a:gsLst>
                <a:gs pos="0">
                  <a:srgbClr val="FFC000">
                    <a:lumMod val="110000"/>
                    <a:satMod val="105000"/>
                    <a:tint val="67000"/>
                  </a:srgbClr>
                </a:gs>
                <a:gs pos="50000">
                  <a:srgbClr val="FFC000">
                    <a:lumMod val="105000"/>
                    <a:satMod val="103000"/>
                    <a:tint val="73000"/>
                  </a:srgbClr>
                </a:gs>
                <a:gs pos="100000">
                  <a:srgbClr val="FFC000">
                    <a:lumMod val="105000"/>
                    <a:satMod val="109000"/>
                    <a:tint val="81000"/>
                  </a:srgbClr>
                </a:gs>
              </a:gsLst>
              <a:lin ang="5400000" scaled="0"/>
            </a:gradFill>
            <a:ln w="6350" cap="flat" cmpd="sng" algn="ctr">
              <a:solidFill>
                <a:srgbClr val="FFC000"/>
              </a:solidFill>
              <a:prstDash val="solid"/>
              <a:miter lim="800000"/>
            </a:ln>
            <a:effectLst/>
          </p:spPr>
          <p:txBody>
            <a:bodyPr rtlCol="0" anchor="ctr"/>
            <a:lstStyle/>
            <a:p>
              <a:pPr defTabSz="844083">
                <a:defRPr/>
              </a:pPr>
              <a:endParaRPr kumimoji="0" lang="ja-JP" altLang="en-US" sz="1534" kern="0">
                <a:solidFill>
                  <a:prstClr val="black"/>
                </a:solidFill>
                <a:latin typeface="Meiryo UI"/>
                <a:ea typeface="Meiryo UI"/>
              </a:endParaRPr>
            </a:p>
          </p:txBody>
        </p:sp>
        <p:sp>
          <p:nvSpPr>
            <p:cNvPr id="258" name="下矢印 257"/>
            <p:cNvSpPr/>
            <p:nvPr/>
          </p:nvSpPr>
          <p:spPr>
            <a:xfrm>
              <a:off x="1383679" y="2239142"/>
              <a:ext cx="216000" cy="123186"/>
            </a:xfrm>
            <a:prstGeom prst="downArrow">
              <a:avLst/>
            </a:prstGeom>
            <a:gradFill rotWithShape="1">
              <a:gsLst>
                <a:gs pos="0">
                  <a:srgbClr val="FFC000">
                    <a:lumMod val="110000"/>
                    <a:satMod val="105000"/>
                    <a:tint val="67000"/>
                  </a:srgbClr>
                </a:gs>
                <a:gs pos="50000">
                  <a:srgbClr val="FFC000">
                    <a:lumMod val="105000"/>
                    <a:satMod val="103000"/>
                    <a:tint val="73000"/>
                  </a:srgbClr>
                </a:gs>
                <a:gs pos="100000">
                  <a:srgbClr val="FFC000">
                    <a:lumMod val="105000"/>
                    <a:satMod val="109000"/>
                    <a:tint val="81000"/>
                  </a:srgbClr>
                </a:gs>
              </a:gsLst>
              <a:lin ang="5400000" scaled="0"/>
            </a:gradFill>
            <a:ln w="6350" cap="flat" cmpd="sng" algn="ctr">
              <a:solidFill>
                <a:srgbClr val="FFC000"/>
              </a:solidFill>
              <a:prstDash val="solid"/>
              <a:miter lim="800000"/>
            </a:ln>
            <a:effectLst/>
          </p:spPr>
          <p:txBody>
            <a:bodyPr rtlCol="0" anchor="ctr"/>
            <a:lstStyle/>
            <a:p>
              <a:pPr defTabSz="844083">
                <a:defRPr/>
              </a:pPr>
              <a:endParaRPr kumimoji="0" lang="ja-JP" altLang="en-US" sz="1534" kern="0">
                <a:solidFill>
                  <a:prstClr val="black"/>
                </a:solidFill>
                <a:latin typeface="Meiryo UI"/>
                <a:ea typeface="Meiryo UI"/>
              </a:endParaRPr>
            </a:p>
          </p:txBody>
        </p:sp>
        <p:sp>
          <p:nvSpPr>
            <p:cNvPr id="259" name="下矢印 258"/>
            <p:cNvSpPr/>
            <p:nvPr/>
          </p:nvSpPr>
          <p:spPr>
            <a:xfrm>
              <a:off x="812179" y="2566707"/>
              <a:ext cx="216000" cy="123186"/>
            </a:xfrm>
            <a:prstGeom prst="downArrow">
              <a:avLst/>
            </a:prstGeom>
            <a:gradFill rotWithShape="1">
              <a:gsLst>
                <a:gs pos="0">
                  <a:srgbClr val="ED7D31">
                    <a:lumMod val="110000"/>
                    <a:satMod val="105000"/>
                    <a:tint val="67000"/>
                  </a:srgbClr>
                </a:gs>
                <a:gs pos="50000">
                  <a:srgbClr val="ED7D31">
                    <a:lumMod val="105000"/>
                    <a:satMod val="103000"/>
                    <a:tint val="73000"/>
                  </a:srgbClr>
                </a:gs>
                <a:gs pos="100000">
                  <a:srgbClr val="ED7D31">
                    <a:lumMod val="105000"/>
                    <a:satMod val="109000"/>
                    <a:tint val="81000"/>
                  </a:srgbClr>
                </a:gs>
              </a:gsLst>
              <a:lin ang="5400000" scaled="0"/>
            </a:gradFill>
            <a:ln w="6350" cap="flat" cmpd="sng" algn="ctr">
              <a:solidFill>
                <a:srgbClr val="ED7D31"/>
              </a:solidFill>
              <a:prstDash val="solid"/>
              <a:miter lim="800000"/>
            </a:ln>
            <a:effectLst/>
          </p:spPr>
          <p:txBody>
            <a:bodyPr rtlCol="0" anchor="ctr"/>
            <a:lstStyle/>
            <a:p>
              <a:pPr defTabSz="844083">
                <a:defRPr/>
              </a:pPr>
              <a:endParaRPr kumimoji="0" lang="ja-JP" altLang="en-US" sz="1534" kern="0">
                <a:solidFill>
                  <a:prstClr val="black"/>
                </a:solidFill>
                <a:latin typeface="Meiryo UI"/>
                <a:ea typeface="Meiryo UI"/>
              </a:endParaRPr>
            </a:p>
          </p:txBody>
        </p:sp>
        <p:sp>
          <p:nvSpPr>
            <p:cNvPr id="260" name="テキスト ボックス 259"/>
            <p:cNvSpPr txBox="1"/>
            <p:nvPr/>
          </p:nvSpPr>
          <p:spPr bwMode="auto">
            <a:xfrm>
              <a:off x="728377" y="3182465"/>
              <a:ext cx="2172237" cy="247259"/>
            </a:xfrm>
            <a:prstGeom prst="rect">
              <a:avLst/>
            </a:prstGeom>
            <a:noFill/>
            <a:ln w="9525" algn="ctr">
              <a:noFill/>
              <a:miter lim="800000"/>
              <a:headEnd/>
              <a:tailEnd/>
            </a:ln>
            <a:effectLst/>
          </p:spPr>
          <p:txBody>
            <a:bodyPr vert="horz" wrap="none" lIns="30675" tIns="30675" rIns="30675" bIns="30675" rtlCol="0">
              <a:spAutoFit/>
            </a:bodyPr>
            <a:lstStyle/>
            <a:p>
              <a:pPr defTabSz="844083">
                <a:defRPr/>
              </a:pPr>
              <a:r>
                <a:rPr kumimoji="0" lang="en-US" altLang="ja-JP" sz="894" kern="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IT</a:t>
              </a:r>
              <a:r>
                <a:rPr kumimoji="0" lang="ja-JP" altLang="en-US" sz="894" kern="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本部道路交通分科会</a:t>
              </a:r>
              <a:r>
                <a:rPr kumimoji="0" lang="ja-JP" altLang="en-US" sz="767" kern="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a:t>
              </a:r>
              <a:r>
                <a:rPr kumimoji="0" lang="en-US" altLang="ja-JP" sz="767" kern="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2014.9</a:t>
              </a:r>
              <a:r>
                <a:rPr kumimoji="0" lang="ja-JP" altLang="en-US" sz="767" kern="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a:t>
              </a:r>
            </a:p>
          </p:txBody>
        </p:sp>
        <p:sp>
          <p:nvSpPr>
            <p:cNvPr id="261" name="下矢印 260"/>
            <p:cNvSpPr/>
            <p:nvPr/>
          </p:nvSpPr>
          <p:spPr>
            <a:xfrm>
              <a:off x="812179" y="3406264"/>
              <a:ext cx="216000" cy="123185"/>
            </a:xfrm>
            <a:prstGeom prst="downArrow">
              <a:avLst/>
            </a:prstGeom>
            <a:gradFill rotWithShape="1">
              <a:gsLst>
                <a:gs pos="0">
                  <a:srgbClr val="ED7D31">
                    <a:lumMod val="110000"/>
                    <a:satMod val="105000"/>
                    <a:tint val="67000"/>
                  </a:srgbClr>
                </a:gs>
                <a:gs pos="50000">
                  <a:srgbClr val="ED7D31">
                    <a:lumMod val="105000"/>
                    <a:satMod val="103000"/>
                    <a:tint val="73000"/>
                  </a:srgbClr>
                </a:gs>
                <a:gs pos="100000">
                  <a:srgbClr val="ED7D31">
                    <a:lumMod val="105000"/>
                    <a:satMod val="109000"/>
                    <a:tint val="81000"/>
                  </a:srgbClr>
                </a:gs>
              </a:gsLst>
              <a:lin ang="5400000" scaled="0"/>
            </a:gradFill>
            <a:ln w="6350" cap="flat" cmpd="sng" algn="ctr">
              <a:solidFill>
                <a:srgbClr val="ED7D31"/>
              </a:solidFill>
              <a:prstDash val="solid"/>
              <a:miter lim="800000"/>
            </a:ln>
            <a:effectLst/>
          </p:spPr>
          <p:txBody>
            <a:bodyPr rtlCol="0" anchor="ctr"/>
            <a:lstStyle/>
            <a:p>
              <a:pPr defTabSz="844083">
                <a:defRPr/>
              </a:pPr>
              <a:endParaRPr kumimoji="0" lang="ja-JP" altLang="en-US" sz="1534" kern="0">
                <a:solidFill>
                  <a:prstClr val="black"/>
                </a:solidFill>
                <a:latin typeface="Meiryo UI"/>
                <a:ea typeface="Meiryo UI"/>
              </a:endParaRPr>
            </a:p>
          </p:txBody>
        </p:sp>
        <p:sp>
          <p:nvSpPr>
            <p:cNvPr id="262" name="テキスト ボックス 261"/>
            <p:cNvSpPr txBox="1"/>
            <p:nvPr/>
          </p:nvSpPr>
          <p:spPr bwMode="auto">
            <a:xfrm>
              <a:off x="732859" y="3913415"/>
              <a:ext cx="2243727" cy="247259"/>
            </a:xfrm>
            <a:prstGeom prst="rect">
              <a:avLst/>
            </a:prstGeom>
            <a:noFill/>
            <a:ln w="9525" algn="ctr">
              <a:noFill/>
              <a:miter lim="800000"/>
              <a:headEnd/>
              <a:tailEnd/>
            </a:ln>
            <a:effectLst/>
          </p:spPr>
          <p:txBody>
            <a:bodyPr vert="horz" wrap="none" lIns="30675" tIns="30675" rIns="30675" bIns="30675" rtlCol="0">
              <a:spAutoFit/>
            </a:bodyPr>
            <a:lstStyle/>
            <a:p>
              <a:pPr defTabSz="844083">
                <a:defRPr/>
              </a:pPr>
              <a:r>
                <a:rPr kumimoji="0" lang="en-US" altLang="ja-JP" sz="894" kern="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IT</a:t>
              </a:r>
              <a:r>
                <a:rPr kumimoji="0" lang="ja-JP" altLang="en-US" sz="894" kern="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本部道路交通分科会</a:t>
              </a:r>
              <a:r>
                <a:rPr kumimoji="0" lang="ja-JP" altLang="en-US" sz="767" kern="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a:t>
              </a:r>
              <a:r>
                <a:rPr kumimoji="0" lang="en-US" altLang="ja-JP" sz="767" kern="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2015.12</a:t>
              </a:r>
              <a:r>
                <a:rPr kumimoji="0" lang="ja-JP" altLang="en-US" sz="767" kern="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a:t>
              </a:r>
            </a:p>
          </p:txBody>
        </p:sp>
        <p:cxnSp>
          <p:nvCxnSpPr>
            <p:cNvPr id="263" name="直線矢印コネクタ 262"/>
            <p:cNvCxnSpPr/>
            <p:nvPr/>
          </p:nvCxnSpPr>
          <p:spPr>
            <a:xfrm flipH="1">
              <a:off x="1028179" y="2566707"/>
              <a:ext cx="2594355" cy="0"/>
            </a:xfrm>
            <a:prstGeom prst="straightConnector1">
              <a:avLst/>
            </a:prstGeom>
            <a:noFill/>
            <a:ln w="19050" cap="flat" cmpd="sng" algn="ctr">
              <a:solidFill>
                <a:srgbClr val="70AD47"/>
              </a:solidFill>
              <a:prstDash val="solid"/>
              <a:miter lim="800000"/>
              <a:tailEnd type="triangle"/>
            </a:ln>
            <a:effectLst/>
          </p:spPr>
        </p:cxnSp>
        <p:sp>
          <p:nvSpPr>
            <p:cNvPr id="264" name="テキスト ボックス 263"/>
            <p:cNvSpPr txBox="1"/>
            <p:nvPr/>
          </p:nvSpPr>
          <p:spPr>
            <a:xfrm>
              <a:off x="4212918" y="2855430"/>
              <a:ext cx="2100747" cy="369293"/>
            </a:xfrm>
            <a:prstGeom prst="rect">
              <a:avLst/>
            </a:prstGeom>
            <a:noFill/>
          </p:spPr>
          <p:txBody>
            <a:bodyPr wrap="none" lIns="30675" tIns="30675" rIns="30675" bIns="30675" rtlCol="0">
              <a:spAutoFit/>
            </a:bodyPr>
            <a:lstStyle/>
            <a:p>
              <a:pPr marL="146094" indent="-146094" defTabSz="844083">
                <a:buFont typeface="Arial" panose="020B0604020202020204" pitchFamily="34" charset="0"/>
                <a:buChar char="•"/>
                <a:defRPr/>
              </a:pPr>
              <a:r>
                <a:rPr kumimoji="0" lang="ja-JP" altLang="en-US" sz="767" kern="0" dirty="0">
                  <a:solidFill>
                    <a:prstClr val="black"/>
                  </a:solidFill>
                  <a:latin typeface="Meiryo UI"/>
                  <a:ea typeface="Meiryo UI"/>
                </a:rPr>
                <a:t>課題、</a:t>
              </a:r>
              <a:r>
                <a:rPr kumimoji="0" lang="en-US" altLang="ja-JP" sz="767" kern="0" dirty="0">
                  <a:solidFill>
                    <a:prstClr val="black"/>
                  </a:solidFill>
                  <a:latin typeface="Meiryo UI"/>
                  <a:ea typeface="Meiryo UI"/>
                </a:rPr>
                <a:t>PD</a:t>
              </a:r>
              <a:r>
                <a:rPr kumimoji="0" lang="ja-JP" altLang="en-US" sz="767" kern="0" dirty="0">
                  <a:solidFill>
                    <a:prstClr val="black"/>
                  </a:solidFill>
                  <a:latin typeface="Meiryo UI"/>
                  <a:ea typeface="Meiryo UI"/>
                </a:rPr>
                <a:t>、予算配分決定（</a:t>
              </a:r>
              <a:r>
                <a:rPr kumimoji="0" lang="en-US" altLang="ja-JP" sz="767" kern="0" dirty="0">
                  <a:solidFill>
                    <a:prstClr val="black"/>
                  </a:solidFill>
                  <a:latin typeface="Meiryo UI"/>
                  <a:ea typeface="Meiryo UI"/>
                </a:rPr>
                <a:t>2014.5</a:t>
              </a:r>
              <a:r>
                <a:rPr kumimoji="0" lang="ja-JP" altLang="en-US" sz="767" kern="0" dirty="0">
                  <a:solidFill>
                    <a:prstClr val="black"/>
                  </a:solidFill>
                  <a:latin typeface="Meiryo UI"/>
                  <a:ea typeface="Meiryo UI"/>
                </a:rPr>
                <a:t>）</a:t>
              </a:r>
              <a:endParaRPr kumimoji="0" lang="en-US" altLang="ja-JP" sz="767" kern="0" dirty="0">
                <a:solidFill>
                  <a:prstClr val="black"/>
                </a:solidFill>
                <a:latin typeface="Meiryo UI"/>
                <a:ea typeface="Meiryo UI"/>
              </a:endParaRPr>
            </a:p>
            <a:p>
              <a:pPr marL="146094" indent="-146094" defTabSz="844083">
                <a:buFont typeface="Arial" panose="020B0604020202020204" pitchFamily="34" charset="0"/>
                <a:buChar char="•"/>
                <a:defRPr/>
              </a:pPr>
              <a:r>
                <a:rPr kumimoji="0" lang="en-US" altLang="ja-JP" sz="767" kern="0" dirty="0">
                  <a:solidFill>
                    <a:prstClr val="black"/>
                  </a:solidFill>
                  <a:latin typeface="Meiryo UI"/>
                  <a:ea typeface="Meiryo UI"/>
                </a:rPr>
                <a:t>PD</a:t>
              </a:r>
              <a:r>
                <a:rPr kumimoji="0" lang="ja-JP" altLang="en-US" sz="767" kern="0" dirty="0">
                  <a:solidFill>
                    <a:prstClr val="black"/>
                  </a:solidFill>
                  <a:latin typeface="Meiryo UI"/>
                  <a:ea typeface="Meiryo UI"/>
                </a:rPr>
                <a:t>任命（</a:t>
              </a:r>
              <a:r>
                <a:rPr kumimoji="0" lang="en-US" altLang="ja-JP" sz="767" kern="0" dirty="0">
                  <a:solidFill>
                    <a:prstClr val="black"/>
                  </a:solidFill>
                  <a:latin typeface="Meiryo UI"/>
                  <a:ea typeface="Meiryo UI"/>
                </a:rPr>
                <a:t>2014.6</a:t>
              </a:r>
              <a:r>
                <a:rPr kumimoji="0" lang="ja-JP" altLang="en-US" sz="767" kern="0" dirty="0">
                  <a:solidFill>
                    <a:prstClr val="black"/>
                  </a:solidFill>
                  <a:latin typeface="Meiryo UI"/>
                  <a:ea typeface="Meiryo UI"/>
                </a:rPr>
                <a:t>）</a:t>
              </a:r>
              <a:endParaRPr kumimoji="0" lang="en-US" altLang="ja-JP" sz="767" kern="0" dirty="0">
                <a:solidFill>
                  <a:prstClr val="black"/>
                </a:solidFill>
                <a:latin typeface="Meiryo UI"/>
                <a:ea typeface="Meiryo UI"/>
              </a:endParaRPr>
            </a:p>
          </p:txBody>
        </p:sp>
        <p:sp>
          <p:nvSpPr>
            <p:cNvPr id="265" name="テキスト ボックス 264"/>
            <p:cNvSpPr txBox="1"/>
            <p:nvPr/>
          </p:nvSpPr>
          <p:spPr bwMode="auto">
            <a:xfrm>
              <a:off x="4200896" y="3127481"/>
              <a:ext cx="1730132" cy="247259"/>
            </a:xfrm>
            <a:prstGeom prst="rect">
              <a:avLst/>
            </a:prstGeom>
            <a:noFill/>
            <a:ln w="9525" algn="ctr">
              <a:noFill/>
              <a:miter lim="800000"/>
              <a:headEnd/>
              <a:tailEnd/>
            </a:ln>
            <a:effectLst/>
          </p:spPr>
          <p:txBody>
            <a:bodyPr vert="horz" wrap="none" lIns="30675" tIns="30675" rIns="30675" bIns="30675" rtlCol="0">
              <a:spAutoFit/>
            </a:bodyPr>
            <a:lstStyle/>
            <a:p>
              <a:pPr defTabSz="844083">
                <a:defRPr/>
              </a:pPr>
              <a:r>
                <a:rPr kumimoji="0" lang="en-US" altLang="ja-JP" sz="894" kern="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SIP</a:t>
              </a:r>
              <a:r>
                <a:rPr kumimoji="0" lang="ja-JP" altLang="en-US" sz="894" kern="0">
                  <a:solidFill>
                    <a:prstClr val="black"/>
                  </a:solidFill>
                  <a:latin typeface="Meiryo UI" panose="020B0604030504040204" pitchFamily="50" charset="-128"/>
                  <a:ea typeface="Meiryo UI" panose="020B0604030504040204" pitchFamily="50" charset="-128"/>
                  <a:cs typeface="Meiryo UI" panose="020B0604030504040204" pitchFamily="50" charset="-128"/>
                </a:rPr>
                <a:t>第</a:t>
              </a:r>
              <a:r>
                <a:rPr kumimoji="0" lang="en-US" altLang="ja-JP" sz="894" kern="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1</a:t>
              </a:r>
              <a:r>
                <a:rPr kumimoji="0" lang="ja-JP" altLang="en-US" sz="894" kern="0">
                  <a:solidFill>
                    <a:prstClr val="black"/>
                  </a:solidFill>
                  <a:latin typeface="Meiryo UI" panose="020B0604030504040204" pitchFamily="50" charset="-128"/>
                  <a:ea typeface="Meiryo UI" panose="020B0604030504040204" pitchFamily="50" charset="-128"/>
                  <a:cs typeface="Meiryo UI" panose="020B0604030504040204" pitchFamily="50" charset="-128"/>
                </a:rPr>
                <a:t>期自動走行推進会議</a:t>
              </a:r>
              <a:endParaRPr kumimoji="0" lang="ja-JP" altLang="en-US" sz="767" kern="0">
                <a:solidFill>
                  <a:prstClr val="black"/>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266" name="下矢印 265"/>
            <p:cNvSpPr/>
            <p:nvPr/>
          </p:nvSpPr>
          <p:spPr>
            <a:xfrm>
              <a:off x="4236596" y="3337753"/>
              <a:ext cx="216000" cy="2691810"/>
            </a:xfrm>
            <a:prstGeom prst="downArrow">
              <a:avLst/>
            </a:prstGeom>
            <a:gradFill rotWithShape="1">
              <a:gsLst>
                <a:gs pos="0">
                  <a:srgbClr val="70AD47">
                    <a:lumMod val="110000"/>
                    <a:satMod val="105000"/>
                    <a:tint val="67000"/>
                  </a:srgbClr>
                </a:gs>
                <a:gs pos="50000">
                  <a:srgbClr val="70AD47">
                    <a:lumMod val="105000"/>
                    <a:satMod val="103000"/>
                    <a:tint val="73000"/>
                  </a:srgbClr>
                </a:gs>
                <a:gs pos="100000">
                  <a:srgbClr val="70AD47">
                    <a:lumMod val="105000"/>
                    <a:satMod val="109000"/>
                    <a:tint val="81000"/>
                  </a:srgbClr>
                </a:gs>
              </a:gsLst>
              <a:lin ang="5400000" scaled="0"/>
            </a:gradFill>
            <a:ln w="6350" cap="flat" cmpd="sng" algn="ctr">
              <a:solidFill>
                <a:srgbClr val="70AD47"/>
              </a:solidFill>
              <a:prstDash val="solid"/>
              <a:miter lim="800000"/>
            </a:ln>
            <a:effectLst/>
          </p:spPr>
          <p:txBody>
            <a:bodyPr rtlCol="0" anchor="ctr"/>
            <a:lstStyle/>
            <a:p>
              <a:pPr defTabSz="844083">
                <a:defRPr/>
              </a:pPr>
              <a:endParaRPr kumimoji="0" lang="ja-JP" altLang="en-US" sz="1534" kern="0">
                <a:solidFill>
                  <a:prstClr val="black"/>
                </a:solidFill>
                <a:latin typeface="Meiryo UI"/>
                <a:ea typeface="Meiryo UI"/>
              </a:endParaRPr>
            </a:p>
          </p:txBody>
        </p:sp>
        <p:cxnSp>
          <p:nvCxnSpPr>
            <p:cNvPr id="267" name="直線矢印コネクタ 266"/>
            <p:cNvCxnSpPr/>
            <p:nvPr/>
          </p:nvCxnSpPr>
          <p:spPr>
            <a:xfrm>
              <a:off x="1028179" y="3393784"/>
              <a:ext cx="3208417" cy="0"/>
            </a:xfrm>
            <a:prstGeom prst="straightConnector1">
              <a:avLst/>
            </a:prstGeom>
            <a:noFill/>
            <a:ln w="19050" cap="flat" cmpd="sng" algn="ctr">
              <a:solidFill>
                <a:srgbClr val="70AD47"/>
              </a:solidFill>
              <a:prstDash val="solid"/>
              <a:miter lim="800000"/>
              <a:headEnd type="triangle"/>
              <a:tailEnd type="triangle"/>
            </a:ln>
            <a:effectLst/>
          </p:spPr>
        </p:cxnSp>
        <p:sp>
          <p:nvSpPr>
            <p:cNvPr id="268" name="テキスト ボックス 267"/>
            <p:cNvSpPr txBox="1"/>
            <p:nvPr/>
          </p:nvSpPr>
          <p:spPr>
            <a:xfrm>
              <a:off x="2220423" y="3364584"/>
              <a:ext cx="531742" cy="223027"/>
            </a:xfrm>
            <a:prstGeom prst="rect">
              <a:avLst/>
            </a:prstGeom>
            <a:noFill/>
          </p:spPr>
          <p:txBody>
            <a:bodyPr wrap="none" lIns="30675" tIns="30675" rIns="30675" bIns="30675" rtlCol="0">
              <a:spAutoFit/>
            </a:bodyPr>
            <a:lstStyle/>
            <a:p>
              <a:pPr defTabSz="844083">
                <a:defRPr/>
              </a:pPr>
              <a:r>
                <a:rPr kumimoji="0" lang="ja-JP" altLang="en-US" sz="767" kern="0">
                  <a:solidFill>
                    <a:prstClr val="black"/>
                  </a:solidFill>
                  <a:latin typeface="Meiryo UI"/>
                  <a:ea typeface="Meiryo UI"/>
                </a:rPr>
                <a:t>合同会議</a:t>
              </a:r>
              <a:endParaRPr kumimoji="0" lang="en-US" altLang="ja-JP" sz="767" kern="0" dirty="0">
                <a:solidFill>
                  <a:prstClr val="black"/>
                </a:solidFill>
                <a:latin typeface="Meiryo UI"/>
                <a:ea typeface="Meiryo UI"/>
              </a:endParaRPr>
            </a:p>
          </p:txBody>
        </p:sp>
        <p:sp>
          <p:nvSpPr>
            <p:cNvPr id="269" name="テキスト ボックス 268"/>
            <p:cNvSpPr txBox="1"/>
            <p:nvPr/>
          </p:nvSpPr>
          <p:spPr bwMode="auto">
            <a:xfrm>
              <a:off x="4657562" y="3295620"/>
              <a:ext cx="1590864" cy="531530"/>
            </a:xfrm>
            <a:prstGeom prst="rect">
              <a:avLst/>
            </a:prstGeom>
            <a:noFill/>
            <a:ln w="9525" algn="ctr">
              <a:noFill/>
              <a:miter lim="800000"/>
              <a:headEnd/>
              <a:tailEnd/>
            </a:ln>
            <a:effectLst/>
          </p:spPr>
          <p:txBody>
            <a:bodyPr vert="horz" wrap="square" lIns="30675" tIns="30675" rIns="30675" bIns="30675" rtlCol="0">
              <a:spAutoFit/>
            </a:bodyPr>
            <a:lstStyle/>
            <a:p>
              <a:pPr defTabSz="844083">
                <a:defRPr/>
              </a:pPr>
              <a:r>
                <a:rPr kumimoji="0" lang="ja-JP" altLang="en-US" sz="852" kern="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経産省・国交省</a:t>
              </a:r>
              <a:br>
                <a:rPr kumimoji="0" lang="en-US" altLang="ja-JP" sz="852" kern="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br>
              <a:r>
                <a:rPr kumimoji="0" lang="ja-JP" altLang="en-US" sz="852" kern="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「自動走行ビジネス検討会」</a:t>
              </a:r>
              <a:endParaRPr kumimoji="0" lang="en-US" altLang="ja-JP" sz="852" kern="0" dirty="0">
                <a:solidFill>
                  <a:prstClr val="black"/>
                </a:solidFill>
                <a:latin typeface="Meiryo UI" panose="020B0604030504040204" pitchFamily="50" charset="-128"/>
                <a:ea typeface="Meiryo UI" panose="020B0604030504040204" pitchFamily="50" charset="-128"/>
                <a:cs typeface="Meiryo UI" panose="020B0604030504040204" pitchFamily="50" charset="-128"/>
              </a:endParaRPr>
            </a:p>
            <a:p>
              <a:pPr defTabSz="844083">
                <a:defRPr/>
              </a:pPr>
              <a:r>
                <a:rPr kumimoji="0" lang="ja-JP" altLang="en-US" sz="681" kern="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a:t>
              </a:r>
              <a:r>
                <a:rPr kumimoji="0" lang="en-US" altLang="ja-JP" sz="681" kern="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2015.2</a:t>
              </a:r>
              <a:r>
                <a:rPr kumimoji="0" lang="ja-JP" altLang="en-US" sz="681" kern="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a:t>
              </a:r>
            </a:p>
          </p:txBody>
        </p:sp>
        <p:sp>
          <p:nvSpPr>
            <p:cNvPr id="270" name="下矢印 269"/>
            <p:cNvSpPr/>
            <p:nvPr/>
          </p:nvSpPr>
          <p:spPr>
            <a:xfrm>
              <a:off x="4539210" y="3427343"/>
              <a:ext cx="180622" cy="3800809"/>
            </a:xfrm>
            <a:prstGeom prst="downArrow">
              <a:avLst/>
            </a:prstGeom>
            <a:gradFill rotWithShape="1">
              <a:gsLst>
                <a:gs pos="0">
                  <a:srgbClr val="4472C4">
                    <a:lumMod val="110000"/>
                    <a:satMod val="105000"/>
                    <a:tint val="67000"/>
                  </a:srgbClr>
                </a:gs>
                <a:gs pos="50000">
                  <a:srgbClr val="4472C4">
                    <a:lumMod val="105000"/>
                    <a:satMod val="103000"/>
                    <a:tint val="73000"/>
                  </a:srgbClr>
                </a:gs>
                <a:gs pos="100000">
                  <a:srgbClr val="4472C4">
                    <a:lumMod val="105000"/>
                    <a:satMod val="109000"/>
                    <a:tint val="81000"/>
                  </a:srgbClr>
                </a:gs>
              </a:gsLst>
              <a:lin ang="5400000" scaled="0"/>
            </a:gradFill>
            <a:ln w="6350" cap="flat" cmpd="sng" algn="ctr">
              <a:solidFill>
                <a:srgbClr val="4472C4"/>
              </a:solidFill>
              <a:prstDash val="solid"/>
              <a:miter lim="800000"/>
            </a:ln>
            <a:effectLst/>
          </p:spPr>
          <p:txBody>
            <a:bodyPr rtlCol="0" anchor="ctr"/>
            <a:lstStyle/>
            <a:p>
              <a:pPr defTabSz="844083">
                <a:defRPr/>
              </a:pPr>
              <a:endParaRPr kumimoji="0" lang="ja-JP" altLang="en-US" sz="1534" kern="0">
                <a:solidFill>
                  <a:prstClr val="black"/>
                </a:solidFill>
                <a:latin typeface="Meiryo UI"/>
                <a:ea typeface="Meiryo UI"/>
              </a:endParaRPr>
            </a:p>
          </p:txBody>
        </p:sp>
        <p:sp>
          <p:nvSpPr>
            <p:cNvPr id="271" name="テキスト ボックス 270"/>
            <p:cNvSpPr txBox="1"/>
            <p:nvPr/>
          </p:nvSpPr>
          <p:spPr bwMode="auto">
            <a:xfrm>
              <a:off x="4826005" y="3818427"/>
              <a:ext cx="1508926" cy="393527"/>
            </a:xfrm>
            <a:prstGeom prst="rect">
              <a:avLst/>
            </a:prstGeom>
            <a:noFill/>
            <a:ln w="9525" algn="ctr">
              <a:noFill/>
              <a:miter lim="800000"/>
              <a:headEnd/>
              <a:tailEnd/>
            </a:ln>
            <a:effectLst/>
          </p:spPr>
          <p:txBody>
            <a:bodyPr vert="horz" wrap="square" lIns="30675" tIns="30675" rIns="30675" bIns="30675" rtlCol="0">
              <a:spAutoFit/>
            </a:bodyPr>
            <a:lstStyle/>
            <a:p>
              <a:pPr defTabSz="844083">
                <a:defRPr/>
              </a:pPr>
              <a:r>
                <a:rPr kumimoji="0" lang="ja-JP" altLang="en-US" sz="894" kern="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警察庁検討会</a:t>
              </a:r>
              <a:br>
                <a:rPr kumimoji="0" lang="en-US" altLang="ja-JP" sz="894" kern="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br>
              <a:r>
                <a:rPr kumimoji="0" lang="ja-JP" altLang="en-US" sz="767" kern="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a:t>
              </a:r>
              <a:r>
                <a:rPr kumimoji="0" lang="en-US" altLang="ja-JP" sz="767" kern="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2015.10</a:t>
              </a:r>
              <a:r>
                <a:rPr kumimoji="0" lang="ja-JP" altLang="en-US" sz="767" kern="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a:t>
              </a:r>
            </a:p>
          </p:txBody>
        </p:sp>
        <p:sp>
          <p:nvSpPr>
            <p:cNvPr id="272" name="テキスト ボックス 271"/>
            <p:cNvSpPr txBox="1"/>
            <p:nvPr/>
          </p:nvSpPr>
          <p:spPr bwMode="auto">
            <a:xfrm>
              <a:off x="5070928" y="4453674"/>
              <a:ext cx="1089070" cy="393527"/>
            </a:xfrm>
            <a:prstGeom prst="rect">
              <a:avLst/>
            </a:prstGeom>
            <a:noFill/>
            <a:ln w="9525" algn="ctr">
              <a:noFill/>
              <a:miter lim="800000"/>
              <a:headEnd/>
              <a:tailEnd/>
            </a:ln>
            <a:effectLst/>
          </p:spPr>
          <p:txBody>
            <a:bodyPr vert="horz" wrap="square" lIns="30675" tIns="30675" rIns="30675" bIns="30675" rtlCol="0">
              <a:spAutoFit/>
            </a:bodyPr>
            <a:lstStyle/>
            <a:p>
              <a:pPr defTabSz="844083">
                <a:defRPr/>
              </a:pPr>
              <a:r>
                <a:rPr kumimoji="0" lang="ja-JP" altLang="en-US" sz="894" kern="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その他各種検討会</a:t>
              </a:r>
              <a:br>
                <a:rPr kumimoji="0" lang="en-US" altLang="ja-JP" sz="894" kern="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br>
              <a:r>
                <a:rPr kumimoji="0" lang="ja-JP" altLang="en-US" sz="767" kern="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（自賠責等）</a:t>
              </a:r>
            </a:p>
          </p:txBody>
        </p:sp>
        <p:sp>
          <p:nvSpPr>
            <p:cNvPr id="273" name="下矢印 272"/>
            <p:cNvSpPr/>
            <p:nvPr/>
          </p:nvSpPr>
          <p:spPr>
            <a:xfrm>
              <a:off x="4771904" y="4073481"/>
              <a:ext cx="192729" cy="3154671"/>
            </a:xfrm>
            <a:prstGeom prst="downArrow">
              <a:avLst/>
            </a:prstGeom>
            <a:gradFill rotWithShape="1">
              <a:gsLst>
                <a:gs pos="0">
                  <a:srgbClr val="4472C4">
                    <a:lumMod val="110000"/>
                    <a:satMod val="105000"/>
                    <a:tint val="67000"/>
                  </a:srgbClr>
                </a:gs>
                <a:gs pos="50000">
                  <a:srgbClr val="4472C4">
                    <a:lumMod val="105000"/>
                    <a:satMod val="103000"/>
                    <a:tint val="73000"/>
                  </a:srgbClr>
                </a:gs>
                <a:gs pos="100000">
                  <a:srgbClr val="4472C4">
                    <a:lumMod val="105000"/>
                    <a:satMod val="109000"/>
                    <a:tint val="81000"/>
                  </a:srgbClr>
                </a:gs>
              </a:gsLst>
              <a:lin ang="5400000" scaled="0"/>
            </a:gradFill>
            <a:ln w="6350" cap="flat" cmpd="sng" algn="ctr">
              <a:solidFill>
                <a:srgbClr val="4472C4"/>
              </a:solidFill>
              <a:prstDash val="solid"/>
              <a:miter lim="800000"/>
            </a:ln>
            <a:effectLst/>
          </p:spPr>
          <p:txBody>
            <a:bodyPr rtlCol="0" anchor="ctr"/>
            <a:lstStyle/>
            <a:p>
              <a:pPr defTabSz="844083">
                <a:defRPr/>
              </a:pPr>
              <a:endParaRPr kumimoji="0" lang="ja-JP" altLang="en-US" sz="1534" kern="0">
                <a:solidFill>
                  <a:prstClr val="black"/>
                </a:solidFill>
                <a:latin typeface="Meiryo UI"/>
                <a:ea typeface="Meiryo UI"/>
              </a:endParaRPr>
            </a:p>
          </p:txBody>
        </p:sp>
        <p:sp>
          <p:nvSpPr>
            <p:cNvPr id="274" name="下矢印 273"/>
            <p:cNvSpPr/>
            <p:nvPr/>
          </p:nvSpPr>
          <p:spPr>
            <a:xfrm>
              <a:off x="812179" y="4133429"/>
              <a:ext cx="216000" cy="123185"/>
            </a:xfrm>
            <a:prstGeom prst="downArrow">
              <a:avLst/>
            </a:prstGeom>
            <a:gradFill rotWithShape="1">
              <a:gsLst>
                <a:gs pos="0">
                  <a:srgbClr val="ED7D31">
                    <a:lumMod val="110000"/>
                    <a:satMod val="105000"/>
                    <a:tint val="67000"/>
                  </a:srgbClr>
                </a:gs>
                <a:gs pos="50000">
                  <a:srgbClr val="ED7D31">
                    <a:lumMod val="105000"/>
                    <a:satMod val="103000"/>
                    <a:tint val="73000"/>
                  </a:srgbClr>
                </a:gs>
                <a:gs pos="100000">
                  <a:srgbClr val="ED7D31">
                    <a:lumMod val="105000"/>
                    <a:satMod val="109000"/>
                    <a:tint val="81000"/>
                  </a:srgbClr>
                </a:gs>
              </a:gsLst>
              <a:lin ang="5400000" scaled="0"/>
            </a:gradFill>
            <a:ln w="6350" cap="flat" cmpd="sng" algn="ctr">
              <a:solidFill>
                <a:srgbClr val="ED7D31"/>
              </a:solidFill>
              <a:prstDash val="solid"/>
              <a:miter lim="800000"/>
            </a:ln>
            <a:effectLst/>
          </p:spPr>
          <p:txBody>
            <a:bodyPr rtlCol="0" anchor="ctr"/>
            <a:lstStyle/>
            <a:p>
              <a:pPr defTabSz="844083">
                <a:defRPr/>
              </a:pPr>
              <a:endParaRPr kumimoji="0" lang="ja-JP" altLang="en-US" sz="1534" kern="0">
                <a:solidFill>
                  <a:prstClr val="black"/>
                </a:solidFill>
                <a:latin typeface="Meiryo UI"/>
                <a:ea typeface="Meiryo UI"/>
              </a:endParaRPr>
            </a:p>
          </p:txBody>
        </p:sp>
        <p:cxnSp>
          <p:nvCxnSpPr>
            <p:cNvPr id="275" name="直線矢印コネクタ 274"/>
            <p:cNvCxnSpPr/>
            <p:nvPr/>
          </p:nvCxnSpPr>
          <p:spPr>
            <a:xfrm>
              <a:off x="1028179" y="4118622"/>
              <a:ext cx="3208417" cy="0"/>
            </a:xfrm>
            <a:prstGeom prst="straightConnector1">
              <a:avLst/>
            </a:prstGeom>
            <a:noFill/>
            <a:ln w="19050" cap="flat" cmpd="sng" algn="ctr">
              <a:solidFill>
                <a:srgbClr val="70AD47"/>
              </a:solidFill>
              <a:prstDash val="solid"/>
              <a:miter lim="800000"/>
              <a:headEnd type="triangle"/>
              <a:tailEnd type="triangle"/>
            </a:ln>
            <a:effectLst/>
          </p:spPr>
        </p:cxnSp>
        <p:sp>
          <p:nvSpPr>
            <p:cNvPr id="276" name="テキスト ボックス 275"/>
            <p:cNvSpPr txBox="1"/>
            <p:nvPr/>
          </p:nvSpPr>
          <p:spPr>
            <a:xfrm>
              <a:off x="2365203" y="4089421"/>
              <a:ext cx="531742" cy="223027"/>
            </a:xfrm>
            <a:prstGeom prst="rect">
              <a:avLst/>
            </a:prstGeom>
            <a:noFill/>
          </p:spPr>
          <p:txBody>
            <a:bodyPr wrap="none" lIns="30675" tIns="30675" rIns="30675" bIns="30675" rtlCol="0">
              <a:spAutoFit/>
            </a:bodyPr>
            <a:lstStyle/>
            <a:p>
              <a:pPr defTabSz="844083">
                <a:defRPr/>
              </a:pPr>
              <a:r>
                <a:rPr kumimoji="0" lang="ja-JP" altLang="en-US" sz="767" kern="0">
                  <a:solidFill>
                    <a:prstClr val="black"/>
                  </a:solidFill>
                  <a:latin typeface="Meiryo UI"/>
                  <a:ea typeface="Meiryo UI"/>
                </a:rPr>
                <a:t>合同会議</a:t>
              </a:r>
              <a:endParaRPr kumimoji="0" lang="en-US" altLang="ja-JP" sz="767" kern="0" dirty="0">
                <a:solidFill>
                  <a:prstClr val="black"/>
                </a:solidFill>
                <a:latin typeface="Meiryo UI"/>
                <a:ea typeface="Meiryo UI"/>
              </a:endParaRPr>
            </a:p>
          </p:txBody>
        </p:sp>
        <p:sp>
          <p:nvSpPr>
            <p:cNvPr id="277" name="テキスト ボックス 276"/>
            <p:cNvSpPr txBox="1"/>
            <p:nvPr/>
          </p:nvSpPr>
          <p:spPr bwMode="auto">
            <a:xfrm>
              <a:off x="6297097" y="1750827"/>
              <a:ext cx="3057533" cy="393527"/>
            </a:xfrm>
            <a:prstGeom prst="rect">
              <a:avLst/>
            </a:prstGeom>
            <a:noFill/>
            <a:ln w="9525" algn="ctr">
              <a:noFill/>
              <a:miter lim="800000"/>
              <a:headEnd/>
              <a:tailEnd/>
            </a:ln>
            <a:effectLst/>
          </p:spPr>
          <p:txBody>
            <a:bodyPr vert="horz" wrap="square" lIns="30675" tIns="30675" rIns="30675" bIns="30675" rtlCol="0">
              <a:spAutoFit/>
            </a:bodyPr>
            <a:lstStyle/>
            <a:p>
              <a:pPr marL="146094" indent="-146094" defTabSz="844083">
                <a:buFont typeface="Arial" panose="020B0604020202020204" pitchFamily="34" charset="0"/>
                <a:buChar char="•"/>
                <a:defRPr/>
              </a:pPr>
              <a:r>
                <a:rPr kumimoji="0" lang="ja-JP" altLang="en-US" sz="894" kern="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日産、トヨタ、ホンダ等：自動運転に係る取組発表</a:t>
              </a:r>
              <a:br>
                <a:rPr kumimoji="0" lang="en-US" altLang="ja-JP" sz="894" kern="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br>
              <a:r>
                <a:rPr kumimoji="0" lang="ja-JP" altLang="en-US" sz="767" kern="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a:t>
              </a:r>
              <a:r>
                <a:rPr kumimoji="0" lang="en-US" altLang="ja-JP" sz="767" kern="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2013.8</a:t>
              </a:r>
              <a:r>
                <a:rPr kumimoji="0" lang="ja-JP" altLang="en-US" sz="767" kern="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a:t>
              </a:r>
              <a:r>
                <a:rPr kumimoji="0" lang="en-US" altLang="ja-JP" sz="767" kern="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2013.10</a:t>
              </a:r>
              <a:r>
                <a:rPr kumimoji="0" lang="ja-JP" altLang="en-US" sz="767" kern="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a:t>
              </a:r>
              <a:endParaRPr kumimoji="0" lang="en-US" altLang="ja-JP" sz="767" kern="0" dirty="0">
                <a:solidFill>
                  <a:prstClr val="black"/>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278" name="下矢印 277"/>
            <p:cNvSpPr/>
            <p:nvPr/>
          </p:nvSpPr>
          <p:spPr>
            <a:xfrm>
              <a:off x="812179" y="4797181"/>
              <a:ext cx="216000" cy="174149"/>
            </a:xfrm>
            <a:prstGeom prst="downArrow">
              <a:avLst/>
            </a:prstGeom>
            <a:gradFill rotWithShape="1">
              <a:gsLst>
                <a:gs pos="0">
                  <a:srgbClr val="ED7D31">
                    <a:lumMod val="110000"/>
                    <a:satMod val="105000"/>
                    <a:tint val="67000"/>
                  </a:srgbClr>
                </a:gs>
                <a:gs pos="50000">
                  <a:srgbClr val="ED7D31">
                    <a:lumMod val="105000"/>
                    <a:satMod val="103000"/>
                    <a:tint val="73000"/>
                  </a:srgbClr>
                </a:gs>
                <a:gs pos="100000">
                  <a:srgbClr val="ED7D31">
                    <a:lumMod val="105000"/>
                    <a:satMod val="109000"/>
                    <a:tint val="81000"/>
                  </a:srgbClr>
                </a:gs>
              </a:gsLst>
              <a:lin ang="5400000" scaled="0"/>
            </a:gradFill>
            <a:ln w="6350" cap="flat" cmpd="sng" algn="ctr">
              <a:solidFill>
                <a:srgbClr val="ED7D31"/>
              </a:solidFill>
              <a:prstDash val="solid"/>
              <a:miter lim="800000"/>
            </a:ln>
            <a:effectLst/>
          </p:spPr>
          <p:txBody>
            <a:bodyPr rtlCol="0" anchor="ctr"/>
            <a:lstStyle/>
            <a:p>
              <a:pPr defTabSz="844083">
                <a:defRPr/>
              </a:pPr>
              <a:endParaRPr kumimoji="0" lang="ja-JP" altLang="en-US" sz="1534" kern="0">
                <a:solidFill>
                  <a:prstClr val="black"/>
                </a:solidFill>
                <a:latin typeface="Meiryo UI"/>
                <a:ea typeface="Meiryo UI"/>
              </a:endParaRPr>
            </a:p>
          </p:txBody>
        </p:sp>
        <p:sp>
          <p:nvSpPr>
            <p:cNvPr id="279" name="下矢印 278"/>
            <p:cNvSpPr/>
            <p:nvPr/>
          </p:nvSpPr>
          <p:spPr>
            <a:xfrm>
              <a:off x="807329" y="5420341"/>
              <a:ext cx="216000" cy="429941"/>
            </a:xfrm>
            <a:prstGeom prst="downArrow">
              <a:avLst/>
            </a:prstGeom>
            <a:gradFill rotWithShape="1">
              <a:gsLst>
                <a:gs pos="0">
                  <a:srgbClr val="ED7D31">
                    <a:lumMod val="110000"/>
                    <a:satMod val="105000"/>
                    <a:tint val="67000"/>
                  </a:srgbClr>
                </a:gs>
                <a:gs pos="50000">
                  <a:srgbClr val="ED7D31">
                    <a:lumMod val="105000"/>
                    <a:satMod val="103000"/>
                    <a:tint val="73000"/>
                  </a:srgbClr>
                </a:gs>
                <a:gs pos="100000">
                  <a:srgbClr val="ED7D31">
                    <a:lumMod val="105000"/>
                    <a:satMod val="109000"/>
                    <a:tint val="81000"/>
                  </a:srgbClr>
                </a:gs>
              </a:gsLst>
              <a:lin ang="5400000" scaled="0"/>
            </a:gradFill>
            <a:ln w="6350" cap="flat" cmpd="sng" algn="ctr">
              <a:solidFill>
                <a:srgbClr val="ED7D31"/>
              </a:solidFill>
              <a:prstDash val="solid"/>
              <a:miter lim="800000"/>
            </a:ln>
            <a:effectLst/>
          </p:spPr>
          <p:txBody>
            <a:bodyPr rtlCol="0" anchor="ctr"/>
            <a:lstStyle/>
            <a:p>
              <a:pPr defTabSz="844083">
                <a:defRPr/>
              </a:pPr>
              <a:endParaRPr kumimoji="0" lang="ja-JP" altLang="en-US" sz="1534" kern="0">
                <a:solidFill>
                  <a:prstClr val="black"/>
                </a:solidFill>
                <a:latin typeface="Meiryo UI"/>
                <a:ea typeface="Meiryo UI"/>
              </a:endParaRPr>
            </a:p>
          </p:txBody>
        </p:sp>
        <p:sp>
          <p:nvSpPr>
            <p:cNvPr id="280" name="テキスト ボックス 279"/>
            <p:cNvSpPr txBox="1"/>
            <p:nvPr/>
          </p:nvSpPr>
          <p:spPr bwMode="auto">
            <a:xfrm>
              <a:off x="728377" y="4565895"/>
              <a:ext cx="2057479" cy="247259"/>
            </a:xfrm>
            <a:prstGeom prst="rect">
              <a:avLst/>
            </a:prstGeom>
            <a:noFill/>
            <a:ln w="9525" algn="ctr">
              <a:noFill/>
              <a:miter lim="800000"/>
              <a:headEnd/>
              <a:tailEnd/>
            </a:ln>
            <a:effectLst/>
          </p:spPr>
          <p:txBody>
            <a:bodyPr vert="horz" wrap="none" lIns="30675" tIns="30675" rIns="30675" bIns="30675" rtlCol="0">
              <a:spAutoFit/>
            </a:bodyPr>
            <a:lstStyle/>
            <a:p>
              <a:pPr defTabSz="844083">
                <a:defRPr/>
              </a:pPr>
              <a:r>
                <a:rPr kumimoji="0" lang="en-US" altLang="ja-JP" sz="894" kern="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IT</a:t>
              </a:r>
              <a:r>
                <a:rPr kumimoji="0" lang="ja-JP" altLang="en-US" sz="894" kern="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本部道路交通</a:t>
              </a:r>
              <a:r>
                <a:rPr kumimoji="0" lang="en-US" altLang="ja-JP" sz="894" kern="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WT</a:t>
              </a:r>
              <a:r>
                <a:rPr kumimoji="0" lang="ja-JP" altLang="en-US" sz="767" kern="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a:t>
              </a:r>
              <a:r>
                <a:rPr kumimoji="0" lang="en-US" altLang="ja-JP" sz="767" kern="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2016.12</a:t>
              </a:r>
              <a:r>
                <a:rPr kumimoji="0" lang="ja-JP" altLang="en-US" sz="767" kern="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a:t>
              </a:r>
            </a:p>
          </p:txBody>
        </p:sp>
        <p:sp>
          <p:nvSpPr>
            <p:cNvPr id="281" name="テキスト ボックス 280"/>
            <p:cNvSpPr txBox="1"/>
            <p:nvPr/>
          </p:nvSpPr>
          <p:spPr bwMode="auto">
            <a:xfrm>
              <a:off x="728764" y="5211997"/>
              <a:ext cx="2112035" cy="247259"/>
            </a:xfrm>
            <a:prstGeom prst="rect">
              <a:avLst/>
            </a:prstGeom>
            <a:noFill/>
            <a:ln w="9525" algn="ctr">
              <a:noFill/>
              <a:miter lim="800000"/>
              <a:headEnd/>
              <a:tailEnd/>
            </a:ln>
            <a:effectLst/>
          </p:spPr>
          <p:txBody>
            <a:bodyPr vert="horz" wrap="none" lIns="30675" tIns="30675" rIns="30675" bIns="30675" rtlCol="0">
              <a:spAutoFit/>
            </a:bodyPr>
            <a:lstStyle/>
            <a:p>
              <a:pPr defTabSz="844083">
                <a:defRPr/>
              </a:pPr>
              <a:r>
                <a:rPr kumimoji="0" lang="en-US" altLang="ja-JP" sz="894" kern="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IT</a:t>
              </a:r>
              <a:r>
                <a:rPr kumimoji="0" lang="ja-JP" altLang="en-US" sz="894" kern="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本部道路交通</a:t>
              </a:r>
              <a:r>
                <a:rPr kumimoji="0" lang="en-US" altLang="ja-JP" sz="894" kern="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WT</a:t>
              </a:r>
              <a:r>
                <a:rPr kumimoji="0" lang="ja-JP" altLang="en-US" sz="766" kern="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a:t>
              </a:r>
              <a:r>
                <a:rPr kumimoji="0" lang="en-US" altLang="ja-JP" sz="766" kern="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2017.12~</a:t>
              </a:r>
              <a:r>
                <a:rPr kumimoji="0" lang="ja-JP" altLang="en-US" sz="766" kern="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a:t>
              </a:r>
            </a:p>
          </p:txBody>
        </p:sp>
        <p:cxnSp>
          <p:nvCxnSpPr>
            <p:cNvPr id="282" name="直線矢印コネクタ 281"/>
            <p:cNvCxnSpPr/>
            <p:nvPr/>
          </p:nvCxnSpPr>
          <p:spPr>
            <a:xfrm>
              <a:off x="1029779" y="4797810"/>
              <a:ext cx="3205217" cy="0"/>
            </a:xfrm>
            <a:prstGeom prst="straightConnector1">
              <a:avLst/>
            </a:prstGeom>
            <a:noFill/>
            <a:ln w="19050" cap="flat" cmpd="sng" algn="ctr">
              <a:solidFill>
                <a:srgbClr val="70AD47"/>
              </a:solidFill>
              <a:prstDash val="solid"/>
              <a:miter lim="800000"/>
              <a:headEnd type="triangle"/>
              <a:tailEnd type="triangle"/>
            </a:ln>
            <a:effectLst/>
          </p:spPr>
        </p:cxnSp>
        <p:sp>
          <p:nvSpPr>
            <p:cNvPr id="283" name="テキスト ボックス 282"/>
            <p:cNvSpPr txBox="1"/>
            <p:nvPr/>
          </p:nvSpPr>
          <p:spPr>
            <a:xfrm>
              <a:off x="2365203" y="4768611"/>
              <a:ext cx="531742" cy="223027"/>
            </a:xfrm>
            <a:prstGeom prst="rect">
              <a:avLst/>
            </a:prstGeom>
            <a:noFill/>
          </p:spPr>
          <p:txBody>
            <a:bodyPr wrap="none" lIns="30675" tIns="30675" rIns="30675" bIns="30675" rtlCol="0">
              <a:spAutoFit/>
            </a:bodyPr>
            <a:lstStyle/>
            <a:p>
              <a:pPr defTabSz="844083">
                <a:defRPr/>
              </a:pPr>
              <a:r>
                <a:rPr kumimoji="0" lang="ja-JP" altLang="en-US" sz="767" kern="0">
                  <a:solidFill>
                    <a:prstClr val="black"/>
                  </a:solidFill>
                  <a:latin typeface="Meiryo UI"/>
                  <a:ea typeface="Meiryo UI"/>
                </a:rPr>
                <a:t>合同会議</a:t>
              </a:r>
              <a:endParaRPr kumimoji="0" lang="en-US" altLang="ja-JP" sz="767" kern="0" dirty="0">
                <a:solidFill>
                  <a:prstClr val="black"/>
                </a:solidFill>
                <a:latin typeface="Meiryo UI"/>
                <a:ea typeface="Meiryo UI"/>
              </a:endParaRPr>
            </a:p>
          </p:txBody>
        </p:sp>
        <p:cxnSp>
          <p:nvCxnSpPr>
            <p:cNvPr id="284" name="直線矢印コネクタ 283"/>
            <p:cNvCxnSpPr/>
            <p:nvPr/>
          </p:nvCxnSpPr>
          <p:spPr>
            <a:xfrm>
              <a:off x="1029779" y="5420341"/>
              <a:ext cx="3205217" cy="0"/>
            </a:xfrm>
            <a:prstGeom prst="straightConnector1">
              <a:avLst/>
            </a:prstGeom>
            <a:noFill/>
            <a:ln w="19050" cap="flat" cmpd="sng" algn="ctr">
              <a:solidFill>
                <a:srgbClr val="70AD47"/>
              </a:solidFill>
              <a:prstDash val="solid"/>
              <a:miter lim="800000"/>
              <a:headEnd type="triangle"/>
              <a:tailEnd type="triangle"/>
            </a:ln>
            <a:effectLst/>
          </p:spPr>
        </p:cxnSp>
        <p:sp>
          <p:nvSpPr>
            <p:cNvPr id="285" name="テキスト ボックス 284"/>
            <p:cNvSpPr txBox="1"/>
            <p:nvPr/>
          </p:nvSpPr>
          <p:spPr>
            <a:xfrm>
              <a:off x="2365203" y="5391142"/>
              <a:ext cx="531742" cy="223027"/>
            </a:xfrm>
            <a:prstGeom prst="rect">
              <a:avLst/>
            </a:prstGeom>
            <a:noFill/>
          </p:spPr>
          <p:txBody>
            <a:bodyPr wrap="none" lIns="30675" tIns="30675" rIns="30675" bIns="30675" rtlCol="0">
              <a:spAutoFit/>
            </a:bodyPr>
            <a:lstStyle/>
            <a:p>
              <a:pPr defTabSz="844083">
                <a:defRPr/>
              </a:pPr>
              <a:r>
                <a:rPr kumimoji="0" lang="ja-JP" altLang="en-US" sz="767" kern="0">
                  <a:solidFill>
                    <a:prstClr val="black"/>
                  </a:solidFill>
                  <a:latin typeface="Meiryo UI"/>
                  <a:ea typeface="Meiryo UI"/>
                </a:rPr>
                <a:t>合同会議</a:t>
              </a:r>
              <a:endParaRPr kumimoji="0" lang="en-US" altLang="ja-JP" sz="767" kern="0" dirty="0">
                <a:solidFill>
                  <a:prstClr val="black"/>
                </a:solidFill>
                <a:latin typeface="Meiryo UI"/>
                <a:ea typeface="Meiryo UI"/>
              </a:endParaRPr>
            </a:p>
          </p:txBody>
        </p:sp>
        <p:sp>
          <p:nvSpPr>
            <p:cNvPr id="286" name="下矢印 285"/>
            <p:cNvSpPr/>
            <p:nvPr/>
          </p:nvSpPr>
          <p:spPr>
            <a:xfrm>
              <a:off x="5000892" y="4643602"/>
              <a:ext cx="194400" cy="2584550"/>
            </a:xfrm>
            <a:prstGeom prst="downArrow">
              <a:avLst/>
            </a:prstGeom>
            <a:gradFill rotWithShape="1">
              <a:gsLst>
                <a:gs pos="0">
                  <a:srgbClr val="4472C4">
                    <a:lumMod val="110000"/>
                    <a:satMod val="105000"/>
                    <a:tint val="67000"/>
                  </a:srgbClr>
                </a:gs>
                <a:gs pos="50000">
                  <a:srgbClr val="4472C4">
                    <a:lumMod val="105000"/>
                    <a:satMod val="103000"/>
                    <a:tint val="73000"/>
                  </a:srgbClr>
                </a:gs>
                <a:gs pos="100000">
                  <a:srgbClr val="4472C4">
                    <a:lumMod val="105000"/>
                    <a:satMod val="109000"/>
                    <a:tint val="81000"/>
                  </a:srgbClr>
                </a:gs>
              </a:gsLst>
              <a:lin ang="5400000" scaled="0"/>
            </a:gradFill>
            <a:ln w="6350" cap="flat" cmpd="sng" algn="ctr">
              <a:solidFill>
                <a:srgbClr val="4472C4"/>
              </a:solidFill>
              <a:prstDash val="solid"/>
              <a:miter lim="800000"/>
            </a:ln>
            <a:effectLst/>
          </p:spPr>
          <p:txBody>
            <a:bodyPr rtlCol="0" anchor="ctr"/>
            <a:lstStyle/>
            <a:p>
              <a:pPr defTabSz="844083">
                <a:defRPr/>
              </a:pPr>
              <a:endParaRPr kumimoji="0" lang="ja-JP" altLang="en-US" sz="1534" kern="0">
                <a:solidFill>
                  <a:prstClr val="black"/>
                </a:solidFill>
                <a:latin typeface="Meiryo UI"/>
                <a:ea typeface="Meiryo UI"/>
              </a:endParaRPr>
            </a:p>
          </p:txBody>
        </p:sp>
        <p:sp>
          <p:nvSpPr>
            <p:cNvPr id="287" name="下矢印 286"/>
            <p:cNvSpPr/>
            <p:nvPr/>
          </p:nvSpPr>
          <p:spPr>
            <a:xfrm>
              <a:off x="4238527" y="2564660"/>
              <a:ext cx="216000" cy="123186"/>
            </a:xfrm>
            <a:prstGeom prst="downArrow">
              <a:avLst/>
            </a:prstGeom>
            <a:gradFill rotWithShape="1">
              <a:gsLst>
                <a:gs pos="0">
                  <a:srgbClr val="70AD47">
                    <a:lumMod val="110000"/>
                    <a:satMod val="105000"/>
                    <a:tint val="67000"/>
                  </a:srgbClr>
                </a:gs>
                <a:gs pos="50000">
                  <a:srgbClr val="70AD47">
                    <a:lumMod val="105000"/>
                    <a:satMod val="103000"/>
                    <a:tint val="73000"/>
                  </a:srgbClr>
                </a:gs>
                <a:gs pos="100000">
                  <a:srgbClr val="70AD47">
                    <a:lumMod val="105000"/>
                    <a:satMod val="109000"/>
                    <a:tint val="81000"/>
                  </a:srgbClr>
                </a:gs>
              </a:gsLst>
              <a:lin ang="5400000" scaled="0"/>
            </a:gradFill>
            <a:ln w="6350" cap="flat" cmpd="sng" algn="ctr">
              <a:solidFill>
                <a:srgbClr val="70AD47"/>
              </a:solidFill>
              <a:prstDash val="solid"/>
              <a:miter lim="800000"/>
            </a:ln>
            <a:effectLst/>
          </p:spPr>
          <p:txBody>
            <a:bodyPr rtlCol="0" anchor="ctr"/>
            <a:lstStyle/>
            <a:p>
              <a:pPr defTabSz="844083">
                <a:defRPr/>
              </a:pPr>
              <a:endParaRPr kumimoji="0" lang="ja-JP" altLang="en-US" sz="1534" kern="0">
                <a:solidFill>
                  <a:prstClr val="black"/>
                </a:solidFill>
                <a:latin typeface="Meiryo UI"/>
                <a:ea typeface="Meiryo UI"/>
              </a:endParaRPr>
            </a:p>
          </p:txBody>
        </p:sp>
        <p:sp>
          <p:nvSpPr>
            <p:cNvPr id="288" name="正方形/長方形 287"/>
            <p:cNvSpPr/>
            <p:nvPr/>
          </p:nvSpPr>
          <p:spPr>
            <a:xfrm>
              <a:off x="6297097" y="2134280"/>
              <a:ext cx="1511999" cy="292238"/>
            </a:xfrm>
            <a:prstGeom prst="rect">
              <a:avLst/>
            </a:prstGeom>
            <a:gradFill rotWithShape="1">
              <a:gsLst>
                <a:gs pos="0">
                  <a:srgbClr val="FFC000">
                    <a:lumMod val="110000"/>
                    <a:satMod val="105000"/>
                    <a:tint val="67000"/>
                  </a:srgbClr>
                </a:gs>
                <a:gs pos="50000">
                  <a:srgbClr val="FFC000">
                    <a:lumMod val="105000"/>
                    <a:satMod val="103000"/>
                    <a:tint val="73000"/>
                  </a:srgbClr>
                </a:gs>
                <a:gs pos="100000">
                  <a:srgbClr val="FFC000">
                    <a:lumMod val="105000"/>
                    <a:satMod val="109000"/>
                    <a:tint val="81000"/>
                  </a:srgbClr>
                </a:gs>
              </a:gsLst>
              <a:lin ang="5400000" scaled="0"/>
            </a:gradFill>
            <a:ln w="6350" cap="flat" cmpd="sng" algn="ctr">
              <a:solidFill>
                <a:srgbClr val="FFC000"/>
              </a:solidFill>
              <a:prstDash val="solid"/>
              <a:miter lim="800000"/>
            </a:ln>
            <a:effectLst/>
          </p:spPr>
          <p:txBody>
            <a:bodyPr lIns="30675" tIns="30675" rIns="30675" bIns="30675" rtlCol="0" anchor="ctr"/>
            <a:lstStyle/>
            <a:p>
              <a:pPr defTabSz="844083">
                <a:defRPr/>
              </a:pPr>
              <a:r>
                <a:rPr kumimoji="0" lang="ja-JP" altLang="en-US" sz="894" kern="0" dirty="0">
                  <a:solidFill>
                    <a:prstClr val="black"/>
                  </a:solidFill>
                  <a:latin typeface="Meiryo UI"/>
                  <a:ea typeface="Meiryo UI"/>
                </a:rPr>
                <a:t>公道実証・首相試乗</a:t>
              </a:r>
              <a:endParaRPr kumimoji="0" lang="en-US" altLang="ja-JP" sz="894" kern="0" dirty="0">
                <a:solidFill>
                  <a:prstClr val="black"/>
                </a:solidFill>
                <a:latin typeface="Meiryo UI"/>
                <a:ea typeface="Meiryo UI"/>
              </a:endParaRPr>
            </a:p>
            <a:p>
              <a:pPr defTabSz="844083">
                <a:defRPr/>
              </a:pPr>
              <a:r>
                <a:rPr kumimoji="0" lang="ja-JP" altLang="en-US" sz="767" kern="0" dirty="0">
                  <a:solidFill>
                    <a:prstClr val="black"/>
                  </a:solidFill>
                  <a:latin typeface="Meiryo UI"/>
                  <a:ea typeface="Meiryo UI"/>
                </a:rPr>
                <a:t>（</a:t>
              </a:r>
              <a:r>
                <a:rPr kumimoji="0" lang="en-US" altLang="ja-JP" sz="767" kern="0" dirty="0">
                  <a:solidFill>
                    <a:prstClr val="black"/>
                  </a:solidFill>
                  <a:latin typeface="Meiryo UI"/>
                  <a:ea typeface="Meiryo UI"/>
                </a:rPr>
                <a:t>2013.11</a:t>
              </a:r>
              <a:r>
                <a:rPr kumimoji="0" lang="ja-JP" altLang="en-US" sz="767" kern="0" dirty="0">
                  <a:solidFill>
                    <a:prstClr val="black"/>
                  </a:solidFill>
                  <a:latin typeface="Meiryo UI"/>
                  <a:ea typeface="Meiryo UI"/>
                </a:rPr>
                <a:t>）</a:t>
              </a:r>
              <a:endParaRPr kumimoji="0" lang="ja-JP" altLang="en-US" sz="894" kern="0" dirty="0">
                <a:solidFill>
                  <a:prstClr val="black"/>
                </a:solidFill>
                <a:latin typeface="Meiryo UI"/>
                <a:ea typeface="Meiryo UI"/>
              </a:endParaRPr>
            </a:p>
          </p:txBody>
        </p:sp>
        <p:sp>
          <p:nvSpPr>
            <p:cNvPr id="289" name="正方形/長方形 288"/>
            <p:cNvSpPr/>
            <p:nvPr/>
          </p:nvSpPr>
          <p:spPr>
            <a:xfrm>
              <a:off x="8200366" y="2110061"/>
              <a:ext cx="1458783" cy="316457"/>
            </a:xfrm>
            <a:prstGeom prst="rect">
              <a:avLst/>
            </a:prstGeom>
            <a:gradFill rotWithShape="1">
              <a:gsLst>
                <a:gs pos="0">
                  <a:srgbClr val="4472C4">
                    <a:lumMod val="110000"/>
                    <a:satMod val="105000"/>
                    <a:tint val="67000"/>
                  </a:srgbClr>
                </a:gs>
                <a:gs pos="50000">
                  <a:srgbClr val="4472C4">
                    <a:lumMod val="105000"/>
                    <a:satMod val="103000"/>
                    <a:tint val="73000"/>
                  </a:srgbClr>
                </a:gs>
                <a:gs pos="100000">
                  <a:srgbClr val="4472C4">
                    <a:lumMod val="105000"/>
                    <a:satMod val="109000"/>
                    <a:tint val="81000"/>
                  </a:srgbClr>
                </a:gs>
              </a:gsLst>
              <a:lin ang="5400000" scaled="0"/>
            </a:gradFill>
            <a:ln w="6350" cap="flat" cmpd="sng" algn="ctr">
              <a:solidFill>
                <a:srgbClr val="4472C4"/>
              </a:solidFill>
              <a:prstDash val="solid"/>
              <a:miter lim="800000"/>
            </a:ln>
            <a:effectLst/>
          </p:spPr>
          <p:txBody>
            <a:bodyPr lIns="30675" tIns="30675" rIns="30675" bIns="30675" rtlCol="0" anchor="ctr"/>
            <a:lstStyle/>
            <a:p>
              <a:pPr defTabSz="844083">
                <a:defRPr/>
              </a:pPr>
              <a:r>
                <a:rPr kumimoji="0" lang="en-US" altLang="ja-JP" sz="894" kern="0" dirty="0">
                  <a:solidFill>
                    <a:prstClr val="black"/>
                  </a:solidFill>
                  <a:latin typeface="Meiryo UI"/>
                  <a:ea typeface="Meiryo UI"/>
                </a:rPr>
                <a:t>ITS</a:t>
              </a:r>
              <a:r>
                <a:rPr kumimoji="0" lang="ja-JP" altLang="en-US" sz="894" kern="0" dirty="0">
                  <a:solidFill>
                    <a:prstClr val="black"/>
                  </a:solidFill>
                  <a:latin typeface="Meiryo UI"/>
                  <a:ea typeface="Meiryo UI"/>
                </a:rPr>
                <a:t>世界会議＠東京</a:t>
              </a:r>
              <a:endParaRPr kumimoji="0" lang="en-US" altLang="ja-JP" sz="894" kern="0" dirty="0">
                <a:solidFill>
                  <a:prstClr val="black"/>
                </a:solidFill>
                <a:latin typeface="Meiryo UI"/>
                <a:ea typeface="Meiryo UI"/>
              </a:endParaRPr>
            </a:p>
            <a:p>
              <a:pPr defTabSz="844083">
                <a:defRPr/>
              </a:pPr>
              <a:r>
                <a:rPr kumimoji="0" lang="ja-JP" altLang="en-US" sz="767" kern="0" dirty="0">
                  <a:solidFill>
                    <a:prstClr val="black"/>
                  </a:solidFill>
                  <a:latin typeface="Meiryo UI"/>
                  <a:ea typeface="Meiryo UI"/>
                </a:rPr>
                <a:t>（</a:t>
              </a:r>
              <a:r>
                <a:rPr kumimoji="0" lang="en-US" altLang="ja-JP" sz="767" kern="0" dirty="0">
                  <a:solidFill>
                    <a:prstClr val="black"/>
                  </a:solidFill>
                  <a:latin typeface="Meiryo UI"/>
                  <a:ea typeface="Meiryo UI"/>
                </a:rPr>
                <a:t>2013.10</a:t>
              </a:r>
              <a:r>
                <a:rPr kumimoji="0" lang="ja-JP" altLang="en-US" sz="767" kern="0" dirty="0">
                  <a:solidFill>
                    <a:prstClr val="black"/>
                  </a:solidFill>
                  <a:latin typeface="Meiryo UI"/>
                  <a:ea typeface="Meiryo UI"/>
                </a:rPr>
                <a:t>）</a:t>
              </a:r>
              <a:endParaRPr kumimoji="0" lang="ja-JP" altLang="en-US" sz="894" kern="0" dirty="0">
                <a:solidFill>
                  <a:prstClr val="black"/>
                </a:solidFill>
                <a:latin typeface="Meiryo UI"/>
                <a:ea typeface="Meiryo UI"/>
              </a:endParaRPr>
            </a:p>
          </p:txBody>
        </p:sp>
        <p:sp>
          <p:nvSpPr>
            <p:cNvPr id="290" name="正方形/長方形 289"/>
            <p:cNvSpPr/>
            <p:nvPr/>
          </p:nvSpPr>
          <p:spPr>
            <a:xfrm>
              <a:off x="6297097" y="3926645"/>
              <a:ext cx="1512000" cy="194825"/>
            </a:xfrm>
            <a:prstGeom prst="rect">
              <a:avLst/>
            </a:prstGeom>
            <a:gradFill rotWithShape="1">
              <a:gsLst>
                <a:gs pos="0">
                  <a:srgbClr val="FFC000">
                    <a:lumMod val="110000"/>
                    <a:satMod val="105000"/>
                    <a:tint val="67000"/>
                  </a:srgbClr>
                </a:gs>
                <a:gs pos="50000">
                  <a:srgbClr val="FFC000">
                    <a:lumMod val="105000"/>
                    <a:satMod val="103000"/>
                    <a:tint val="73000"/>
                  </a:srgbClr>
                </a:gs>
                <a:gs pos="100000">
                  <a:srgbClr val="FFC000">
                    <a:lumMod val="105000"/>
                    <a:satMod val="109000"/>
                    <a:tint val="81000"/>
                  </a:srgbClr>
                </a:gs>
              </a:gsLst>
              <a:lin ang="5400000" scaled="0"/>
            </a:gradFill>
            <a:ln w="6350" cap="flat" cmpd="sng" algn="ctr">
              <a:solidFill>
                <a:srgbClr val="FFC000"/>
              </a:solidFill>
              <a:prstDash val="solid"/>
              <a:miter lim="800000"/>
            </a:ln>
            <a:effectLst/>
          </p:spPr>
          <p:txBody>
            <a:bodyPr lIns="30675" tIns="30675" rIns="30675" bIns="30675" rtlCol="0" anchor="ctr"/>
            <a:lstStyle/>
            <a:p>
              <a:pPr defTabSz="844083">
                <a:defRPr/>
              </a:pPr>
              <a:r>
                <a:rPr kumimoji="0" lang="ja-JP" altLang="en-US" sz="894" kern="0" dirty="0">
                  <a:solidFill>
                    <a:prstClr val="black"/>
                  </a:solidFill>
                  <a:latin typeface="Meiryo UI"/>
                  <a:ea typeface="Meiryo UI"/>
                </a:rPr>
                <a:t>官民対話</a:t>
              </a:r>
              <a:r>
                <a:rPr kumimoji="0" lang="ja-JP" altLang="en-US" sz="767" kern="0" dirty="0">
                  <a:solidFill>
                    <a:prstClr val="black"/>
                  </a:solidFill>
                  <a:latin typeface="Meiryo UI"/>
                  <a:ea typeface="Meiryo UI"/>
                </a:rPr>
                <a:t>（</a:t>
              </a:r>
              <a:r>
                <a:rPr kumimoji="0" lang="en-US" altLang="ja-JP" sz="767" kern="0" dirty="0">
                  <a:solidFill>
                    <a:prstClr val="black"/>
                  </a:solidFill>
                  <a:latin typeface="Meiryo UI"/>
                  <a:ea typeface="Meiryo UI"/>
                </a:rPr>
                <a:t>2015.11</a:t>
              </a:r>
              <a:r>
                <a:rPr kumimoji="0" lang="ja-JP" altLang="en-US" sz="767" kern="0" dirty="0">
                  <a:solidFill>
                    <a:prstClr val="black"/>
                  </a:solidFill>
                  <a:latin typeface="Meiryo UI"/>
                  <a:ea typeface="Meiryo UI"/>
                </a:rPr>
                <a:t>）</a:t>
              </a:r>
              <a:endParaRPr kumimoji="0" lang="ja-JP" altLang="en-US" sz="894" kern="0" dirty="0">
                <a:solidFill>
                  <a:prstClr val="black"/>
                </a:solidFill>
                <a:latin typeface="Meiryo UI"/>
                <a:ea typeface="Meiryo UI"/>
              </a:endParaRPr>
            </a:p>
          </p:txBody>
        </p:sp>
        <p:sp>
          <p:nvSpPr>
            <p:cNvPr id="291" name="テキスト ボックス 290"/>
            <p:cNvSpPr txBox="1"/>
            <p:nvPr/>
          </p:nvSpPr>
          <p:spPr>
            <a:xfrm>
              <a:off x="6297097" y="2400436"/>
              <a:ext cx="1969056" cy="223027"/>
            </a:xfrm>
            <a:prstGeom prst="rect">
              <a:avLst/>
            </a:prstGeom>
            <a:noFill/>
          </p:spPr>
          <p:txBody>
            <a:bodyPr wrap="none" lIns="30675" tIns="30675" rIns="30675" bIns="30675" rtlCol="0">
              <a:spAutoFit/>
            </a:bodyPr>
            <a:lstStyle/>
            <a:p>
              <a:pPr marL="146094" indent="-146094" defTabSz="844083">
                <a:buFont typeface="Arial" panose="020B0604020202020204" pitchFamily="34" charset="0"/>
                <a:buChar char="•"/>
                <a:defRPr/>
              </a:pPr>
              <a:r>
                <a:rPr kumimoji="0" lang="ja-JP" altLang="en-US" sz="767" kern="0">
                  <a:solidFill>
                    <a:prstClr val="black"/>
                  </a:solidFill>
                  <a:latin typeface="Meiryo UI"/>
                  <a:ea typeface="Meiryo UI"/>
                </a:rPr>
                <a:t>日本初の一般道路における本格実証</a:t>
              </a:r>
              <a:endParaRPr kumimoji="0" lang="en-US" altLang="ja-JP" sz="767" kern="0" dirty="0">
                <a:solidFill>
                  <a:prstClr val="black"/>
                </a:solidFill>
                <a:latin typeface="Meiryo UI"/>
                <a:ea typeface="Meiryo UI"/>
              </a:endParaRPr>
            </a:p>
          </p:txBody>
        </p:sp>
        <p:sp>
          <p:nvSpPr>
            <p:cNvPr id="292" name="正方形/長方形 291"/>
            <p:cNvSpPr/>
            <p:nvPr/>
          </p:nvSpPr>
          <p:spPr>
            <a:xfrm>
              <a:off x="6297097" y="4655869"/>
              <a:ext cx="1511999" cy="194825"/>
            </a:xfrm>
            <a:prstGeom prst="rect">
              <a:avLst/>
            </a:prstGeom>
            <a:gradFill rotWithShape="1">
              <a:gsLst>
                <a:gs pos="0">
                  <a:srgbClr val="FFC000">
                    <a:lumMod val="110000"/>
                    <a:satMod val="105000"/>
                    <a:tint val="67000"/>
                  </a:srgbClr>
                </a:gs>
                <a:gs pos="50000">
                  <a:srgbClr val="FFC000">
                    <a:lumMod val="105000"/>
                    <a:satMod val="103000"/>
                    <a:tint val="73000"/>
                  </a:srgbClr>
                </a:gs>
                <a:gs pos="100000">
                  <a:srgbClr val="FFC000">
                    <a:lumMod val="105000"/>
                    <a:satMod val="109000"/>
                    <a:tint val="81000"/>
                  </a:srgbClr>
                </a:gs>
              </a:gsLst>
              <a:lin ang="5400000" scaled="0"/>
            </a:gradFill>
            <a:ln w="6350" cap="flat" cmpd="sng" algn="ctr">
              <a:solidFill>
                <a:srgbClr val="FFC000"/>
              </a:solidFill>
              <a:prstDash val="solid"/>
              <a:miter lim="800000"/>
            </a:ln>
            <a:effectLst/>
          </p:spPr>
          <p:txBody>
            <a:bodyPr lIns="30675" tIns="30675" rIns="30675" bIns="30675" rtlCol="0" anchor="ctr"/>
            <a:lstStyle/>
            <a:p>
              <a:pPr defTabSz="844083">
                <a:defRPr/>
              </a:pPr>
              <a:r>
                <a:rPr kumimoji="0" lang="ja-JP" altLang="en-US" sz="894" kern="0" dirty="0">
                  <a:solidFill>
                    <a:prstClr val="black"/>
                  </a:solidFill>
                  <a:latin typeface="Meiryo UI"/>
                  <a:ea typeface="Meiryo UI"/>
                </a:rPr>
                <a:t>未来投資会議</a:t>
              </a:r>
              <a:r>
                <a:rPr kumimoji="0" lang="ja-JP" altLang="en-US" sz="767" kern="0" dirty="0">
                  <a:solidFill>
                    <a:prstClr val="black"/>
                  </a:solidFill>
                  <a:latin typeface="Meiryo UI"/>
                  <a:ea typeface="Meiryo UI"/>
                </a:rPr>
                <a:t>（</a:t>
              </a:r>
              <a:r>
                <a:rPr kumimoji="0" lang="en-US" altLang="ja-JP" sz="767" kern="0" dirty="0">
                  <a:solidFill>
                    <a:prstClr val="black"/>
                  </a:solidFill>
                  <a:latin typeface="Meiryo UI"/>
                  <a:ea typeface="Meiryo UI"/>
                </a:rPr>
                <a:t>2017.2</a:t>
              </a:r>
              <a:r>
                <a:rPr kumimoji="0" lang="ja-JP" altLang="en-US" sz="767" kern="0" dirty="0">
                  <a:solidFill>
                    <a:prstClr val="black"/>
                  </a:solidFill>
                  <a:latin typeface="Meiryo UI"/>
                  <a:ea typeface="Meiryo UI"/>
                </a:rPr>
                <a:t>）</a:t>
              </a:r>
              <a:endParaRPr kumimoji="0" lang="ja-JP" altLang="en-US" sz="894" kern="0" dirty="0">
                <a:solidFill>
                  <a:prstClr val="black"/>
                </a:solidFill>
                <a:latin typeface="Meiryo UI"/>
                <a:ea typeface="Meiryo UI"/>
              </a:endParaRPr>
            </a:p>
          </p:txBody>
        </p:sp>
        <p:sp>
          <p:nvSpPr>
            <p:cNvPr id="293" name="テキスト ボックス 292"/>
            <p:cNvSpPr txBox="1"/>
            <p:nvPr/>
          </p:nvSpPr>
          <p:spPr bwMode="auto">
            <a:xfrm>
              <a:off x="6297096" y="3467600"/>
              <a:ext cx="3541594" cy="511508"/>
            </a:xfrm>
            <a:prstGeom prst="rect">
              <a:avLst/>
            </a:prstGeom>
            <a:noFill/>
            <a:ln w="9525" algn="ctr">
              <a:noFill/>
              <a:miter lim="800000"/>
              <a:headEnd/>
              <a:tailEnd/>
            </a:ln>
            <a:effectLst/>
          </p:spPr>
          <p:txBody>
            <a:bodyPr vert="horz" wrap="square" lIns="30675" tIns="30675" rIns="30675" bIns="30675" rtlCol="0">
              <a:spAutoFit/>
            </a:bodyPr>
            <a:lstStyle/>
            <a:p>
              <a:pPr marL="146094" indent="-146094" defTabSz="844083">
                <a:lnSpc>
                  <a:spcPct val="85000"/>
                </a:lnSpc>
                <a:buFont typeface="Arial" panose="020B0604020202020204" pitchFamily="34" charset="0"/>
                <a:buChar char="•"/>
                <a:defRPr/>
              </a:pPr>
              <a:r>
                <a:rPr kumimoji="0" lang="ja-JP" altLang="en-US" sz="894" kern="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日産、トヨタ、ホンダ等：</a:t>
              </a:r>
              <a:r>
                <a:rPr kumimoji="0" lang="en-US" altLang="ja-JP" sz="894" kern="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2020</a:t>
              </a:r>
              <a:r>
                <a:rPr kumimoji="0" lang="ja-JP" altLang="en-US" sz="894" kern="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年までの高速道路での自動運転の実用化等を発表</a:t>
              </a:r>
              <a:r>
                <a:rPr kumimoji="0" lang="ja-JP" altLang="en-US" sz="767" kern="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a:t>
              </a:r>
              <a:r>
                <a:rPr kumimoji="0" lang="en-US" altLang="ja-JP" sz="767" kern="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2015.10</a:t>
              </a:r>
              <a:r>
                <a:rPr kumimoji="0" lang="ja-JP" altLang="en-US" sz="767" kern="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a:t>
              </a:r>
              <a:endParaRPr kumimoji="0" lang="en-US" altLang="ja-JP" sz="767" kern="0" dirty="0">
                <a:solidFill>
                  <a:prstClr val="black"/>
                </a:solidFill>
                <a:latin typeface="Meiryo UI" panose="020B0604030504040204" pitchFamily="50" charset="-128"/>
                <a:ea typeface="Meiryo UI" panose="020B0604030504040204" pitchFamily="50" charset="-128"/>
                <a:cs typeface="Meiryo UI" panose="020B0604030504040204" pitchFamily="50" charset="-128"/>
              </a:endParaRPr>
            </a:p>
            <a:p>
              <a:pPr marL="146094" indent="-146094" defTabSz="844083">
                <a:lnSpc>
                  <a:spcPct val="85000"/>
                </a:lnSpc>
                <a:buFont typeface="Arial" panose="020B0604020202020204" pitchFamily="34" charset="0"/>
                <a:buChar char="•"/>
                <a:defRPr/>
              </a:pPr>
              <a:r>
                <a:rPr kumimoji="0" lang="ja-JP" altLang="en-US" sz="894" kern="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国家戦略特区プロジェクト</a:t>
              </a:r>
              <a:r>
                <a:rPr kumimoji="0" lang="ja-JP" altLang="en-US" sz="767" kern="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a:t>
              </a:r>
              <a:r>
                <a:rPr kumimoji="0" lang="en-US" altLang="ja-JP" sz="767" kern="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2015.10</a:t>
              </a:r>
              <a:r>
                <a:rPr kumimoji="0" lang="ja-JP" altLang="en-US" sz="767" kern="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a:t>
              </a:r>
              <a:endParaRPr kumimoji="0" lang="en-US" altLang="ja-JP" sz="767" kern="0" dirty="0">
                <a:solidFill>
                  <a:prstClr val="black"/>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294" name="テキスト ボックス 293"/>
            <p:cNvSpPr txBox="1"/>
            <p:nvPr/>
          </p:nvSpPr>
          <p:spPr>
            <a:xfrm>
              <a:off x="6297097" y="4096537"/>
              <a:ext cx="971967" cy="223027"/>
            </a:xfrm>
            <a:prstGeom prst="rect">
              <a:avLst/>
            </a:prstGeom>
            <a:noFill/>
          </p:spPr>
          <p:txBody>
            <a:bodyPr wrap="none" lIns="30675" tIns="30675" rIns="30675" bIns="30675" rtlCol="0">
              <a:spAutoFit/>
            </a:bodyPr>
            <a:lstStyle/>
            <a:p>
              <a:pPr marL="146094" indent="-146094" defTabSz="844083">
                <a:buFont typeface="Arial" panose="020B0604020202020204" pitchFamily="34" charset="0"/>
                <a:buChar char="•"/>
                <a:defRPr/>
              </a:pPr>
              <a:r>
                <a:rPr kumimoji="0" lang="ja-JP" altLang="en-US" sz="767" kern="0" dirty="0">
                  <a:solidFill>
                    <a:prstClr val="black"/>
                  </a:solidFill>
                  <a:latin typeface="Meiryo UI"/>
                  <a:ea typeface="Meiryo UI"/>
                </a:rPr>
                <a:t>総理からの発言</a:t>
              </a:r>
              <a:endParaRPr kumimoji="0" lang="en-US" altLang="ja-JP" sz="767" kern="0" dirty="0">
                <a:solidFill>
                  <a:prstClr val="black"/>
                </a:solidFill>
                <a:latin typeface="Meiryo UI"/>
                <a:ea typeface="Meiryo UI"/>
              </a:endParaRPr>
            </a:p>
          </p:txBody>
        </p:sp>
        <p:sp>
          <p:nvSpPr>
            <p:cNvPr id="295" name="正方形/長方形 294"/>
            <p:cNvSpPr/>
            <p:nvPr/>
          </p:nvSpPr>
          <p:spPr>
            <a:xfrm>
              <a:off x="8013339" y="3947942"/>
              <a:ext cx="1764000" cy="194825"/>
            </a:xfrm>
            <a:prstGeom prst="rect">
              <a:avLst/>
            </a:prstGeom>
            <a:gradFill rotWithShape="1">
              <a:gsLst>
                <a:gs pos="0">
                  <a:srgbClr val="4472C4">
                    <a:lumMod val="110000"/>
                    <a:satMod val="105000"/>
                    <a:tint val="67000"/>
                  </a:srgbClr>
                </a:gs>
                <a:gs pos="50000">
                  <a:srgbClr val="4472C4">
                    <a:lumMod val="105000"/>
                    <a:satMod val="103000"/>
                    <a:tint val="73000"/>
                  </a:srgbClr>
                </a:gs>
                <a:gs pos="100000">
                  <a:srgbClr val="4472C4">
                    <a:lumMod val="105000"/>
                    <a:satMod val="109000"/>
                    <a:tint val="81000"/>
                  </a:srgbClr>
                </a:gs>
              </a:gsLst>
              <a:lin ang="5400000" scaled="0"/>
            </a:gradFill>
            <a:ln w="6350" cap="flat" cmpd="sng" algn="ctr">
              <a:solidFill>
                <a:srgbClr val="4472C4"/>
              </a:solidFill>
              <a:prstDash val="solid"/>
              <a:miter lim="800000"/>
            </a:ln>
            <a:effectLst/>
          </p:spPr>
          <p:txBody>
            <a:bodyPr lIns="30675" tIns="30675" rIns="30675" bIns="30675" rtlCol="0" anchor="ctr"/>
            <a:lstStyle/>
            <a:p>
              <a:pPr defTabSz="844083">
                <a:defRPr/>
              </a:pPr>
              <a:r>
                <a:rPr kumimoji="0" lang="ja-JP" altLang="en-US" sz="894" kern="0" dirty="0">
                  <a:solidFill>
                    <a:prstClr val="black"/>
                  </a:solidFill>
                  <a:latin typeface="Meiryo UI"/>
                  <a:ea typeface="Meiryo UI"/>
                </a:rPr>
                <a:t>東京モーターショー</a:t>
              </a:r>
              <a:r>
                <a:rPr kumimoji="0" lang="ja-JP" altLang="en-US" sz="767" kern="0" dirty="0">
                  <a:solidFill>
                    <a:prstClr val="black"/>
                  </a:solidFill>
                  <a:latin typeface="Meiryo UI"/>
                  <a:ea typeface="Meiryo UI"/>
                </a:rPr>
                <a:t>（</a:t>
              </a:r>
              <a:r>
                <a:rPr kumimoji="0" lang="en-US" altLang="ja-JP" sz="767" kern="0" dirty="0">
                  <a:solidFill>
                    <a:prstClr val="black"/>
                  </a:solidFill>
                  <a:latin typeface="Meiryo UI"/>
                  <a:ea typeface="Meiryo UI"/>
                </a:rPr>
                <a:t>2015.10</a:t>
              </a:r>
              <a:r>
                <a:rPr kumimoji="0" lang="ja-JP" altLang="en-US" sz="767" kern="0" dirty="0">
                  <a:solidFill>
                    <a:prstClr val="black"/>
                  </a:solidFill>
                  <a:latin typeface="Meiryo UI"/>
                  <a:ea typeface="Meiryo UI"/>
                </a:rPr>
                <a:t>）</a:t>
              </a:r>
              <a:endParaRPr kumimoji="0" lang="ja-JP" altLang="en-US" sz="894" kern="0" dirty="0">
                <a:solidFill>
                  <a:prstClr val="black"/>
                </a:solidFill>
                <a:latin typeface="Meiryo UI"/>
                <a:ea typeface="Meiryo UI"/>
              </a:endParaRPr>
            </a:p>
          </p:txBody>
        </p:sp>
        <p:cxnSp>
          <p:nvCxnSpPr>
            <p:cNvPr id="296" name="直線矢印コネクタ 295"/>
            <p:cNvCxnSpPr>
              <a:cxnSpLocks/>
            </p:cNvCxnSpPr>
            <p:nvPr/>
          </p:nvCxnSpPr>
          <p:spPr>
            <a:xfrm flipH="1">
              <a:off x="2785856" y="4687292"/>
              <a:ext cx="3454954" cy="17970"/>
            </a:xfrm>
            <a:prstGeom prst="straightConnector1">
              <a:avLst/>
            </a:prstGeom>
            <a:noFill/>
            <a:ln w="19050" cap="flat" cmpd="sng" algn="ctr">
              <a:solidFill>
                <a:srgbClr val="FFC000"/>
              </a:solidFill>
              <a:prstDash val="solid"/>
              <a:miter lim="800000"/>
              <a:headEnd type="triangle" w="med" len="med"/>
              <a:tailEnd type="triangle" w="med" len="med"/>
            </a:ln>
            <a:effectLst/>
          </p:spPr>
        </p:cxnSp>
        <p:cxnSp>
          <p:nvCxnSpPr>
            <p:cNvPr id="297" name="直線矢印コネクタ 296"/>
            <p:cNvCxnSpPr>
              <a:endCxn id="262" idx="3"/>
            </p:cNvCxnSpPr>
            <p:nvPr/>
          </p:nvCxnSpPr>
          <p:spPr>
            <a:xfrm flipH="1">
              <a:off x="2976586" y="4019074"/>
              <a:ext cx="3218794" cy="17972"/>
            </a:xfrm>
            <a:prstGeom prst="straightConnector1">
              <a:avLst/>
            </a:prstGeom>
            <a:noFill/>
            <a:ln w="19050" cap="flat" cmpd="sng" algn="ctr">
              <a:solidFill>
                <a:srgbClr val="FFC000"/>
              </a:solidFill>
              <a:prstDash val="solid"/>
              <a:miter lim="800000"/>
              <a:headEnd type="none" w="med" len="med"/>
              <a:tailEnd type="triangle" w="med" len="med"/>
            </a:ln>
            <a:effectLst/>
          </p:spPr>
        </p:cxnSp>
        <p:sp>
          <p:nvSpPr>
            <p:cNvPr id="298" name="正方形/長方形 297"/>
            <p:cNvSpPr/>
            <p:nvPr/>
          </p:nvSpPr>
          <p:spPr>
            <a:xfrm>
              <a:off x="1656885" y="5554147"/>
              <a:ext cx="2592000" cy="195939"/>
            </a:xfrm>
            <a:prstGeom prst="rect">
              <a:avLst/>
            </a:prstGeom>
            <a:gradFill rotWithShape="1">
              <a:gsLst>
                <a:gs pos="0">
                  <a:srgbClr val="ED7D31">
                    <a:lumMod val="110000"/>
                    <a:satMod val="105000"/>
                    <a:tint val="67000"/>
                  </a:srgbClr>
                </a:gs>
                <a:gs pos="50000">
                  <a:srgbClr val="ED7D31">
                    <a:lumMod val="105000"/>
                    <a:satMod val="103000"/>
                    <a:tint val="73000"/>
                  </a:srgbClr>
                </a:gs>
                <a:gs pos="100000">
                  <a:srgbClr val="ED7D31">
                    <a:lumMod val="105000"/>
                    <a:satMod val="109000"/>
                    <a:tint val="81000"/>
                  </a:srgbClr>
                </a:gs>
              </a:gsLst>
              <a:lin ang="5400000" scaled="0"/>
            </a:gradFill>
            <a:ln w="6350" cap="flat" cmpd="sng" algn="ctr">
              <a:solidFill>
                <a:srgbClr val="ED7D31"/>
              </a:solidFill>
              <a:prstDash val="solid"/>
              <a:miter lim="800000"/>
            </a:ln>
            <a:effectLst/>
          </p:spPr>
          <p:txBody>
            <a:bodyPr lIns="30675" tIns="30675" rIns="30675" bIns="30675" rtlCol="0" anchor="ctr"/>
            <a:lstStyle/>
            <a:p>
              <a:pPr defTabSz="844083">
                <a:defRPr/>
              </a:pPr>
              <a:r>
                <a:rPr kumimoji="0" lang="ja-JP" altLang="en-US" sz="894" kern="0" dirty="0">
                  <a:solidFill>
                    <a:prstClr val="black"/>
                  </a:solidFill>
                  <a:latin typeface="Meiryo UI"/>
                  <a:ea typeface="Meiryo UI"/>
                </a:rPr>
                <a:t>「自動運転に係る制度整備大綱」</a:t>
              </a:r>
              <a:r>
                <a:rPr kumimoji="0" lang="ja-JP" altLang="en-US" sz="767" kern="0" dirty="0">
                  <a:solidFill>
                    <a:prstClr val="black"/>
                  </a:solidFill>
                  <a:latin typeface="Meiryo UI"/>
                  <a:ea typeface="Meiryo UI"/>
                </a:rPr>
                <a:t>（</a:t>
              </a:r>
              <a:r>
                <a:rPr kumimoji="0" lang="en-US" altLang="ja-JP" sz="767" kern="0" dirty="0">
                  <a:solidFill>
                    <a:prstClr val="black"/>
                  </a:solidFill>
                  <a:latin typeface="Meiryo UI"/>
                  <a:ea typeface="Meiryo UI"/>
                </a:rPr>
                <a:t>2018.4</a:t>
              </a:r>
              <a:r>
                <a:rPr kumimoji="0" lang="ja-JP" altLang="en-US" sz="767" kern="0" dirty="0">
                  <a:solidFill>
                    <a:prstClr val="black"/>
                  </a:solidFill>
                  <a:latin typeface="Meiryo UI"/>
                  <a:ea typeface="Meiryo UI"/>
                </a:rPr>
                <a:t>）</a:t>
              </a:r>
              <a:endParaRPr kumimoji="0" lang="ja-JP" altLang="en-US" sz="894" kern="0" dirty="0">
                <a:solidFill>
                  <a:prstClr val="black"/>
                </a:solidFill>
                <a:latin typeface="Meiryo UI"/>
                <a:ea typeface="Meiryo UI"/>
              </a:endParaRPr>
            </a:p>
          </p:txBody>
        </p:sp>
        <p:sp>
          <p:nvSpPr>
            <p:cNvPr id="299" name="下矢印 298"/>
            <p:cNvSpPr/>
            <p:nvPr/>
          </p:nvSpPr>
          <p:spPr>
            <a:xfrm>
              <a:off x="1723161" y="5754737"/>
              <a:ext cx="216000" cy="92684"/>
            </a:xfrm>
            <a:prstGeom prst="downArrow">
              <a:avLst/>
            </a:prstGeom>
            <a:gradFill rotWithShape="1">
              <a:gsLst>
                <a:gs pos="0">
                  <a:srgbClr val="ED7D31">
                    <a:lumMod val="110000"/>
                    <a:satMod val="105000"/>
                    <a:tint val="67000"/>
                  </a:srgbClr>
                </a:gs>
                <a:gs pos="50000">
                  <a:srgbClr val="ED7D31">
                    <a:lumMod val="105000"/>
                    <a:satMod val="103000"/>
                    <a:tint val="73000"/>
                  </a:srgbClr>
                </a:gs>
                <a:gs pos="100000">
                  <a:srgbClr val="ED7D31">
                    <a:lumMod val="105000"/>
                    <a:satMod val="109000"/>
                    <a:tint val="81000"/>
                  </a:srgbClr>
                </a:gs>
              </a:gsLst>
              <a:lin ang="5400000" scaled="0"/>
            </a:gradFill>
            <a:ln w="6350" cap="flat" cmpd="sng" algn="ctr">
              <a:solidFill>
                <a:srgbClr val="ED7D31"/>
              </a:solidFill>
              <a:prstDash val="solid"/>
              <a:miter lim="800000"/>
            </a:ln>
            <a:effectLst/>
          </p:spPr>
          <p:txBody>
            <a:bodyPr rtlCol="0" anchor="ctr"/>
            <a:lstStyle/>
            <a:p>
              <a:pPr defTabSz="844083">
                <a:defRPr/>
              </a:pPr>
              <a:endParaRPr kumimoji="0" lang="ja-JP" altLang="en-US" sz="1534" kern="0">
                <a:solidFill>
                  <a:prstClr val="black"/>
                </a:solidFill>
                <a:latin typeface="Meiryo UI"/>
                <a:ea typeface="Meiryo UI"/>
              </a:endParaRPr>
            </a:p>
          </p:txBody>
        </p:sp>
        <p:sp>
          <p:nvSpPr>
            <p:cNvPr id="300" name="テキスト ボックス 299"/>
            <p:cNvSpPr txBox="1"/>
            <p:nvPr/>
          </p:nvSpPr>
          <p:spPr bwMode="auto">
            <a:xfrm>
              <a:off x="3095851" y="5135270"/>
              <a:ext cx="1190198" cy="393527"/>
            </a:xfrm>
            <a:prstGeom prst="rect">
              <a:avLst/>
            </a:prstGeom>
            <a:noFill/>
            <a:ln w="9525" algn="ctr">
              <a:noFill/>
              <a:miter lim="800000"/>
              <a:headEnd/>
              <a:tailEnd/>
            </a:ln>
            <a:effectLst/>
          </p:spPr>
          <p:txBody>
            <a:bodyPr vert="horz" wrap="none" lIns="30675" tIns="30675" rIns="30675" bIns="30675" rtlCol="0">
              <a:spAutoFit/>
            </a:bodyPr>
            <a:lstStyle/>
            <a:p>
              <a:pPr algn="r" defTabSz="844083">
                <a:defRPr/>
              </a:pPr>
              <a:r>
                <a:rPr kumimoji="0" lang="ja-JP" altLang="en-US" sz="894" kern="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制度整備大綱</a:t>
              </a:r>
              <a:r>
                <a:rPr kumimoji="0" lang="en-US" altLang="ja-JP" sz="894" kern="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SWT</a:t>
              </a:r>
              <a:br>
                <a:rPr kumimoji="0" lang="en-US" altLang="ja-JP" sz="894" kern="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br>
              <a:r>
                <a:rPr kumimoji="0" lang="ja-JP" altLang="en-US" sz="767" kern="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a:t>
              </a:r>
              <a:r>
                <a:rPr kumimoji="0" lang="en-US" altLang="ja-JP" sz="767" kern="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2017.10</a:t>
              </a:r>
              <a:r>
                <a:rPr kumimoji="0" lang="ja-JP" altLang="en-US" sz="767" kern="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a:t>
              </a:r>
            </a:p>
          </p:txBody>
        </p:sp>
        <p:sp>
          <p:nvSpPr>
            <p:cNvPr id="301" name="下矢印 300"/>
            <p:cNvSpPr/>
            <p:nvPr/>
          </p:nvSpPr>
          <p:spPr>
            <a:xfrm>
              <a:off x="3223664" y="5334006"/>
              <a:ext cx="216000" cy="215753"/>
            </a:xfrm>
            <a:prstGeom prst="downArrow">
              <a:avLst/>
            </a:prstGeom>
            <a:gradFill rotWithShape="1">
              <a:gsLst>
                <a:gs pos="0">
                  <a:srgbClr val="ED7D31">
                    <a:lumMod val="110000"/>
                    <a:satMod val="105000"/>
                    <a:tint val="67000"/>
                  </a:srgbClr>
                </a:gs>
                <a:gs pos="50000">
                  <a:srgbClr val="ED7D31">
                    <a:lumMod val="105000"/>
                    <a:satMod val="103000"/>
                    <a:tint val="73000"/>
                  </a:srgbClr>
                </a:gs>
                <a:gs pos="100000">
                  <a:srgbClr val="ED7D31">
                    <a:lumMod val="105000"/>
                    <a:satMod val="109000"/>
                    <a:tint val="81000"/>
                  </a:srgbClr>
                </a:gs>
              </a:gsLst>
              <a:lin ang="5400000" scaled="0"/>
            </a:gradFill>
            <a:ln w="6350" cap="flat" cmpd="sng" algn="ctr">
              <a:solidFill>
                <a:srgbClr val="ED7D31"/>
              </a:solidFill>
              <a:prstDash val="solid"/>
              <a:miter lim="800000"/>
            </a:ln>
            <a:effectLst/>
          </p:spPr>
          <p:txBody>
            <a:bodyPr rtlCol="0" anchor="ctr"/>
            <a:lstStyle/>
            <a:p>
              <a:pPr defTabSz="844083">
                <a:defRPr/>
              </a:pPr>
              <a:endParaRPr kumimoji="0" lang="ja-JP" altLang="en-US" sz="1534" kern="0">
                <a:solidFill>
                  <a:prstClr val="black"/>
                </a:solidFill>
                <a:latin typeface="Meiryo UI"/>
                <a:ea typeface="Meiryo UI"/>
              </a:endParaRPr>
            </a:p>
          </p:txBody>
        </p:sp>
        <p:sp>
          <p:nvSpPr>
            <p:cNvPr id="302" name="スライド番号プレースホルダー 3"/>
            <p:cNvSpPr txBox="1">
              <a:spLocks/>
            </p:cNvSpPr>
            <p:nvPr/>
          </p:nvSpPr>
          <p:spPr>
            <a:xfrm>
              <a:off x="7584440" y="5886745"/>
              <a:ext cx="2311400" cy="210486"/>
            </a:xfrm>
            <a:prstGeom prst="rect">
              <a:avLst/>
            </a:prstGeom>
          </p:spPr>
          <p:txBody>
            <a:bodyPr vert="horz" lIns="77885" tIns="38943" rIns="77885" bIns="38943" rtlCol="0" anchor="ctr"/>
            <a:lstStyle>
              <a:defPPr>
                <a:defRPr lang="ja-JP"/>
              </a:defPPr>
              <a:lvl1pPr algn="r" rtl="0" fontAlgn="auto">
                <a:spcBef>
                  <a:spcPts val="0"/>
                </a:spcBef>
                <a:spcAft>
                  <a:spcPts val="0"/>
                </a:spcAft>
                <a:defRPr kumimoji="1" sz="1200" b="1" kern="1200">
                  <a:solidFill>
                    <a:schemeClr val="tx1"/>
                  </a:solidFill>
                  <a:latin typeface="+mn-lt"/>
                  <a:ea typeface="+mn-ea"/>
                  <a:cs typeface="+mn-cs"/>
                </a:defRPr>
              </a:lvl1pPr>
              <a:lvl2pPr marL="457148" algn="ctr" rtl="0" fontAlgn="base">
                <a:spcBef>
                  <a:spcPct val="0"/>
                </a:spcBef>
                <a:spcAft>
                  <a:spcPct val="0"/>
                </a:spcAft>
                <a:defRPr kumimoji="1" sz="4300" kern="1200">
                  <a:solidFill>
                    <a:srgbClr val="333399"/>
                  </a:solidFill>
                  <a:latin typeface="Times New Roman" pitchFamily="18" charset="0"/>
                  <a:ea typeface="ＭＳ Ｐゴシック" charset="-128"/>
                  <a:cs typeface="+mn-cs"/>
                </a:defRPr>
              </a:lvl2pPr>
              <a:lvl3pPr marL="914296" algn="ctr" rtl="0" fontAlgn="base">
                <a:spcBef>
                  <a:spcPct val="0"/>
                </a:spcBef>
                <a:spcAft>
                  <a:spcPct val="0"/>
                </a:spcAft>
                <a:defRPr kumimoji="1" sz="4300" kern="1200">
                  <a:solidFill>
                    <a:srgbClr val="333399"/>
                  </a:solidFill>
                  <a:latin typeface="Times New Roman" pitchFamily="18" charset="0"/>
                  <a:ea typeface="ＭＳ Ｐゴシック" charset="-128"/>
                  <a:cs typeface="+mn-cs"/>
                </a:defRPr>
              </a:lvl3pPr>
              <a:lvl4pPr marL="1371445" algn="ctr" rtl="0" fontAlgn="base">
                <a:spcBef>
                  <a:spcPct val="0"/>
                </a:spcBef>
                <a:spcAft>
                  <a:spcPct val="0"/>
                </a:spcAft>
                <a:defRPr kumimoji="1" sz="4300" kern="1200">
                  <a:solidFill>
                    <a:srgbClr val="333399"/>
                  </a:solidFill>
                  <a:latin typeface="Times New Roman" pitchFamily="18" charset="0"/>
                  <a:ea typeface="ＭＳ Ｐゴシック" charset="-128"/>
                  <a:cs typeface="+mn-cs"/>
                </a:defRPr>
              </a:lvl4pPr>
              <a:lvl5pPr marL="1828592" algn="ctr" rtl="0" fontAlgn="base">
                <a:spcBef>
                  <a:spcPct val="0"/>
                </a:spcBef>
                <a:spcAft>
                  <a:spcPct val="0"/>
                </a:spcAft>
                <a:defRPr kumimoji="1" sz="4300" kern="1200">
                  <a:solidFill>
                    <a:srgbClr val="333399"/>
                  </a:solidFill>
                  <a:latin typeface="Times New Roman" pitchFamily="18" charset="0"/>
                  <a:ea typeface="ＭＳ Ｐゴシック" charset="-128"/>
                  <a:cs typeface="+mn-cs"/>
                </a:defRPr>
              </a:lvl5pPr>
              <a:lvl6pPr marL="2285740" algn="l" defTabSz="914296" rtl="0" eaLnBrk="1" latinLnBrk="0" hangingPunct="1">
                <a:defRPr kumimoji="1" sz="4300" kern="1200">
                  <a:solidFill>
                    <a:srgbClr val="333399"/>
                  </a:solidFill>
                  <a:latin typeface="Times New Roman" pitchFamily="18" charset="0"/>
                  <a:ea typeface="ＭＳ Ｐゴシック" charset="-128"/>
                  <a:cs typeface="+mn-cs"/>
                </a:defRPr>
              </a:lvl6pPr>
              <a:lvl7pPr marL="2742888" algn="l" defTabSz="914296" rtl="0" eaLnBrk="1" latinLnBrk="0" hangingPunct="1">
                <a:defRPr kumimoji="1" sz="4300" kern="1200">
                  <a:solidFill>
                    <a:srgbClr val="333399"/>
                  </a:solidFill>
                  <a:latin typeface="Times New Roman" pitchFamily="18" charset="0"/>
                  <a:ea typeface="ＭＳ Ｐゴシック" charset="-128"/>
                  <a:cs typeface="+mn-cs"/>
                </a:defRPr>
              </a:lvl7pPr>
              <a:lvl8pPr marL="3200036" algn="l" defTabSz="914296" rtl="0" eaLnBrk="1" latinLnBrk="0" hangingPunct="1">
                <a:defRPr kumimoji="1" sz="4300" kern="1200">
                  <a:solidFill>
                    <a:srgbClr val="333399"/>
                  </a:solidFill>
                  <a:latin typeface="Times New Roman" pitchFamily="18" charset="0"/>
                  <a:ea typeface="ＭＳ Ｐゴシック" charset="-128"/>
                  <a:cs typeface="+mn-cs"/>
                </a:defRPr>
              </a:lvl8pPr>
              <a:lvl9pPr marL="3657184" algn="l" defTabSz="914296" rtl="0" eaLnBrk="1" latinLnBrk="0" hangingPunct="1">
                <a:defRPr kumimoji="1" sz="4300" kern="1200">
                  <a:solidFill>
                    <a:srgbClr val="333399"/>
                  </a:solidFill>
                  <a:latin typeface="Times New Roman" pitchFamily="18" charset="0"/>
                  <a:ea typeface="ＭＳ Ｐゴシック" charset="-128"/>
                  <a:cs typeface="+mn-cs"/>
                </a:defRPr>
              </a:lvl9pPr>
            </a:lstStyle>
            <a:p>
              <a:pPr defTabSz="844083">
                <a:defRPr/>
              </a:pPr>
              <a:endParaRPr lang="ja-JP" altLang="en-US" sz="1023">
                <a:solidFill>
                  <a:prstClr val="black"/>
                </a:solidFill>
                <a:latin typeface="Meiryo UI"/>
                <a:ea typeface="Meiryo UI"/>
              </a:endParaRPr>
            </a:p>
          </p:txBody>
        </p:sp>
        <p:sp>
          <p:nvSpPr>
            <p:cNvPr id="303" name="正方形/長方形 302"/>
            <p:cNvSpPr/>
            <p:nvPr/>
          </p:nvSpPr>
          <p:spPr>
            <a:xfrm>
              <a:off x="8013339" y="5196317"/>
              <a:ext cx="1764000" cy="194825"/>
            </a:xfrm>
            <a:prstGeom prst="rect">
              <a:avLst/>
            </a:prstGeom>
            <a:gradFill rotWithShape="1">
              <a:gsLst>
                <a:gs pos="0">
                  <a:srgbClr val="4472C4">
                    <a:lumMod val="110000"/>
                    <a:satMod val="105000"/>
                    <a:tint val="67000"/>
                  </a:srgbClr>
                </a:gs>
                <a:gs pos="50000">
                  <a:srgbClr val="4472C4">
                    <a:lumMod val="105000"/>
                    <a:satMod val="103000"/>
                    <a:tint val="73000"/>
                  </a:srgbClr>
                </a:gs>
                <a:gs pos="100000">
                  <a:srgbClr val="4472C4">
                    <a:lumMod val="105000"/>
                    <a:satMod val="109000"/>
                    <a:tint val="81000"/>
                  </a:srgbClr>
                </a:gs>
              </a:gsLst>
              <a:lin ang="5400000" scaled="0"/>
            </a:gradFill>
            <a:ln w="6350" cap="flat" cmpd="sng" algn="ctr">
              <a:solidFill>
                <a:srgbClr val="4472C4"/>
              </a:solidFill>
              <a:prstDash val="solid"/>
              <a:miter lim="800000"/>
            </a:ln>
            <a:effectLst/>
          </p:spPr>
          <p:txBody>
            <a:bodyPr lIns="30675" tIns="30675" rIns="30675" bIns="30675" rtlCol="0" anchor="ctr"/>
            <a:lstStyle/>
            <a:p>
              <a:pPr defTabSz="844083">
                <a:defRPr/>
              </a:pPr>
              <a:r>
                <a:rPr kumimoji="0" lang="ja-JP" altLang="en-US" sz="894" kern="0" dirty="0">
                  <a:solidFill>
                    <a:prstClr val="black"/>
                  </a:solidFill>
                  <a:latin typeface="Meiryo UI"/>
                  <a:ea typeface="Meiryo UI"/>
                </a:rPr>
                <a:t>東京モーターショー</a:t>
              </a:r>
              <a:r>
                <a:rPr kumimoji="0" lang="ja-JP" altLang="en-US" sz="767" kern="0" dirty="0">
                  <a:solidFill>
                    <a:prstClr val="black"/>
                  </a:solidFill>
                  <a:latin typeface="Meiryo UI"/>
                  <a:ea typeface="Meiryo UI"/>
                </a:rPr>
                <a:t>（</a:t>
              </a:r>
              <a:r>
                <a:rPr kumimoji="0" lang="en-US" altLang="ja-JP" sz="767" kern="0" dirty="0">
                  <a:solidFill>
                    <a:prstClr val="black"/>
                  </a:solidFill>
                  <a:latin typeface="Meiryo UI"/>
                  <a:ea typeface="Meiryo UI"/>
                </a:rPr>
                <a:t>2017.10</a:t>
              </a:r>
              <a:r>
                <a:rPr kumimoji="0" lang="ja-JP" altLang="en-US" sz="767" kern="0" dirty="0">
                  <a:solidFill>
                    <a:prstClr val="black"/>
                  </a:solidFill>
                  <a:latin typeface="Meiryo UI"/>
                  <a:ea typeface="Meiryo UI"/>
                </a:rPr>
                <a:t>）</a:t>
              </a:r>
              <a:endParaRPr kumimoji="0" lang="ja-JP" altLang="en-US" sz="894" kern="0" dirty="0">
                <a:solidFill>
                  <a:prstClr val="black"/>
                </a:solidFill>
                <a:latin typeface="Meiryo UI"/>
                <a:ea typeface="Meiryo UI"/>
              </a:endParaRPr>
            </a:p>
          </p:txBody>
        </p:sp>
        <p:pic>
          <p:nvPicPr>
            <p:cNvPr id="304" name="図 303"/>
            <p:cNvPicPr>
              <a:picLocks noChangeAspect="1"/>
            </p:cNvPicPr>
            <p:nvPr/>
          </p:nvPicPr>
          <p:blipFill rotWithShape="1">
            <a:blip r:embed="rId4" cstate="print">
              <a:extLst>
                <a:ext uri="{28A0092B-C50C-407E-A947-70E740481C1C}">
                  <a14:useLocalDpi xmlns:a14="http://schemas.microsoft.com/office/drawing/2010/main" val="0"/>
                </a:ext>
              </a:extLst>
            </a:blip>
            <a:srcRect/>
            <a:stretch/>
          </p:blipFill>
          <p:spPr>
            <a:xfrm>
              <a:off x="8290676" y="5408457"/>
              <a:ext cx="1212662" cy="608549"/>
            </a:xfrm>
            <a:prstGeom prst="rect">
              <a:avLst/>
            </a:prstGeom>
          </p:spPr>
        </p:pic>
        <p:sp>
          <p:nvSpPr>
            <p:cNvPr id="305" name="正方形/長方形 304"/>
            <p:cNvSpPr/>
            <p:nvPr/>
          </p:nvSpPr>
          <p:spPr>
            <a:xfrm>
              <a:off x="6297097" y="5401650"/>
              <a:ext cx="1511999" cy="194825"/>
            </a:xfrm>
            <a:prstGeom prst="rect">
              <a:avLst/>
            </a:prstGeom>
            <a:gradFill rotWithShape="1">
              <a:gsLst>
                <a:gs pos="0">
                  <a:srgbClr val="FFC000">
                    <a:lumMod val="110000"/>
                    <a:satMod val="105000"/>
                    <a:tint val="67000"/>
                  </a:srgbClr>
                </a:gs>
                <a:gs pos="50000">
                  <a:srgbClr val="FFC000">
                    <a:lumMod val="105000"/>
                    <a:satMod val="103000"/>
                    <a:tint val="73000"/>
                  </a:srgbClr>
                </a:gs>
                <a:gs pos="100000">
                  <a:srgbClr val="FFC000">
                    <a:lumMod val="105000"/>
                    <a:satMod val="109000"/>
                    <a:tint val="81000"/>
                  </a:srgbClr>
                </a:gs>
              </a:gsLst>
              <a:lin ang="5400000" scaled="0"/>
            </a:gradFill>
            <a:ln w="6350" cap="flat" cmpd="sng" algn="ctr">
              <a:solidFill>
                <a:srgbClr val="FFC000"/>
              </a:solidFill>
              <a:prstDash val="solid"/>
              <a:miter lim="800000"/>
            </a:ln>
            <a:effectLst/>
          </p:spPr>
          <p:txBody>
            <a:bodyPr lIns="30675" tIns="30675" rIns="30675" bIns="30675" rtlCol="0" anchor="ctr"/>
            <a:lstStyle/>
            <a:p>
              <a:pPr defTabSz="844083">
                <a:defRPr/>
              </a:pPr>
              <a:r>
                <a:rPr kumimoji="0" lang="ja-JP" altLang="en-US" sz="894" kern="0" dirty="0">
                  <a:solidFill>
                    <a:prstClr val="black"/>
                  </a:solidFill>
                  <a:latin typeface="Meiryo UI"/>
                  <a:ea typeface="Meiryo UI"/>
                </a:rPr>
                <a:t>未来投資会議</a:t>
              </a:r>
              <a:r>
                <a:rPr kumimoji="0" lang="ja-JP" altLang="en-US" sz="767" kern="0" dirty="0">
                  <a:solidFill>
                    <a:prstClr val="black"/>
                  </a:solidFill>
                  <a:latin typeface="Meiryo UI"/>
                  <a:ea typeface="Meiryo UI"/>
                </a:rPr>
                <a:t>（</a:t>
              </a:r>
              <a:r>
                <a:rPr kumimoji="0" lang="en-US" altLang="ja-JP" sz="767" kern="0" dirty="0">
                  <a:solidFill>
                    <a:prstClr val="black"/>
                  </a:solidFill>
                  <a:latin typeface="Meiryo UI"/>
                  <a:ea typeface="Meiryo UI"/>
                </a:rPr>
                <a:t>2018.3</a:t>
              </a:r>
              <a:r>
                <a:rPr kumimoji="0" lang="ja-JP" altLang="en-US" sz="767" kern="0" dirty="0">
                  <a:solidFill>
                    <a:prstClr val="black"/>
                  </a:solidFill>
                  <a:latin typeface="Meiryo UI"/>
                  <a:ea typeface="Meiryo UI"/>
                </a:rPr>
                <a:t>）</a:t>
              </a:r>
              <a:endParaRPr kumimoji="0" lang="ja-JP" altLang="en-US" sz="894" kern="0" dirty="0">
                <a:solidFill>
                  <a:prstClr val="black"/>
                </a:solidFill>
                <a:latin typeface="Meiryo UI"/>
                <a:ea typeface="Meiryo UI"/>
              </a:endParaRPr>
            </a:p>
          </p:txBody>
        </p:sp>
        <p:cxnSp>
          <p:nvCxnSpPr>
            <p:cNvPr id="306" name="直線矢印コネクタ 305"/>
            <p:cNvCxnSpPr/>
            <p:nvPr/>
          </p:nvCxnSpPr>
          <p:spPr>
            <a:xfrm flipH="1">
              <a:off x="3622533" y="5502127"/>
              <a:ext cx="2618272" cy="0"/>
            </a:xfrm>
            <a:prstGeom prst="straightConnector1">
              <a:avLst/>
            </a:prstGeom>
            <a:noFill/>
            <a:ln w="19050" cap="flat" cmpd="sng" algn="ctr">
              <a:solidFill>
                <a:srgbClr val="FFC000"/>
              </a:solidFill>
              <a:prstDash val="solid"/>
              <a:miter lim="800000"/>
              <a:headEnd type="triangle" w="med" len="med"/>
              <a:tailEnd type="triangle" w="med" len="med"/>
            </a:ln>
            <a:effectLst/>
          </p:spPr>
        </p:cxnSp>
        <p:sp>
          <p:nvSpPr>
            <p:cNvPr id="307" name="正方形/長方形 306"/>
            <p:cNvSpPr/>
            <p:nvPr/>
          </p:nvSpPr>
          <p:spPr>
            <a:xfrm>
              <a:off x="728377" y="6470584"/>
              <a:ext cx="2592000" cy="195939"/>
            </a:xfrm>
            <a:prstGeom prst="rect">
              <a:avLst/>
            </a:prstGeom>
            <a:gradFill rotWithShape="1">
              <a:gsLst>
                <a:gs pos="0">
                  <a:srgbClr val="ED7D31">
                    <a:lumMod val="110000"/>
                    <a:satMod val="105000"/>
                    <a:tint val="67000"/>
                  </a:srgbClr>
                </a:gs>
                <a:gs pos="50000">
                  <a:srgbClr val="ED7D31">
                    <a:lumMod val="105000"/>
                    <a:satMod val="103000"/>
                    <a:tint val="73000"/>
                  </a:srgbClr>
                </a:gs>
                <a:gs pos="100000">
                  <a:srgbClr val="ED7D31">
                    <a:lumMod val="105000"/>
                    <a:satMod val="109000"/>
                    <a:tint val="81000"/>
                  </a:srgbClr>
                </a:gs>
              </a:gsLst>
              <a:lin ang="5400000" scaled="0"/>
            </a:gradFill>
            <a:ln w="6350" cap="flat" cmpd="sng" algn="ctr">
              <a:solidFill>
                <a:srgbClr val="ED7D31"/>
              </a:solidFill>
              <a:prstDash val="solid"/>
              <a:miter lim="800000"/>
            </a:ln>
            <a:effectLst/>
          </p:spPr>
          <p:txBody>
            <a:bodyPr lIns="30675" tIns="30675" rIns="30675" bIns="30675" rtlCol="0" anchor="ctr"/>
            <a:lstStyle/>
            <a:p>
              <a:pPr defTabSz="844083">
                <a:defRPr/>
              </a:pPr>
              <a:r>
                <a:rPr kumimoji="0" lang="ja-JP" altLang="en-US" sz="894" kern="0" dirty="0">
                  <a:solidFill>
                    <a:prstClr val="black"/>
                  </a:solidFill>
                  <a:latin typeface="Meiryo UI"/>
                  <a:ea typeface="Meiryo UI"/>
                </a:rPr>
                <a:t>「官民</a:t>
              </a:r>
              <a:r>
                <a:rPr kumimoji="0" lang="en-US" altLang="ja-JP" sz="894" kern="0" dirty="0">
                  <a:solidFill>
                    <a:prstClr val="black"/>
                  </a:solidFill>
                  <a:latin typeface="Meiryo UI"/>
                  <a:ea typeface="Meiryo UI"/>
                </a:rPr>
                <a:t>ITS</a:t>
              </a:r>
              <a:r>
                <a:rPr kumimoji="0" lang="ja-JP" altLang="en-US" sz="894" kern="0" dirty="0">
                  <a:solidFill>
                    <a:prstClr val="black"/>
                  </a:solidFill>
                  <a:latin typeface="Meiryo UI"/>
                  <a:ea typeface="Meiryo UI"/>
                </a:rPr>
                <a:t>構想・ロードマップ</a:t>
              </a:r>
              <a:r>
                <a:rPr kumimoji="0" lang="en-US" altLang="ja-JP" sz="894" kern="0" dirty="0">
                  <a:solidFill>
                    <a:prstClr val="black"/>
                  </a:solidFill>
                  <a:latin typeface="Meiryo UI"/>
                  <a:ea typeface="Meiryo UI"/>
                </a:rPr>
                <a:t>2019</a:t>
              </a:r>
              <a:r>
                <a:rPr kumimoji="0" lang="ja-JP" altLang="en-US" sz="894" kern="0" dirty="0">
                  <a:solidFill>
                    <a:prstClr val="black"/>
                  </a:solidFill>
                  <a:latin typeface="Meiryo UI"/>
                  <a:ea typeface="Meiryo UI"/>
                </a:rPr>
                <a:t>」</a:t>
              </a:r>
              <a:r>
                <a:rPr kumimoji="0" lang="ja-JP" altLang="en-US" sz="767" kern="0" dirty="0">
                  <a:solidFill>
                    <a:prstClr val="black"/>
                  </a:solidFill>
                  <a:latin typeface="Meiryo UI"/>
                  <a:ea typeface="Meiryo UI"/>
                </a:rPr>
                <a:t>（</a:t>
              </a:r>
              <a:r>
                <a:rPr kumimoji="0" lang="en-US" altLang="ja-JP" sz="767" kern="0" dirty="0">
                  <a:solidFill>
                    <a:prstClr val="black"/>
                  </a:solidFill>
                  <a:latin typeface="Meiryo UI"/>
                  <a:ea typeface="Meiryo UI"/>
                </a:rPr>
                <a:t>2019.6</a:t>
              </a:r>
              <a:r>
                <a:rPr kumimoji="0" lang="ja-JP" altLang="en-US" sz="767" kern="0" dirty="0">
                  <a:solidFill>
                    <a:prstClr val="black"/>
                  </a:solidFill>
                  <a:latin typeface="Meiryo UI"/>
                  <a:ea typeface="Meiryo UI"/>
                </a:rPr>
                <a:t>）</a:t>
              </a:r>
              <a:endParaRPr kumimoji="0" lang="ja-JP" altLang="en-US" sz="894" kern="0" dirty="0">
                <a:solidFill>
                  <a:prstClr val="black"/>
                </a:solidFill>
                <a:latin typeface="Meiryo UI"/>
                <a:ea typeface="Meiryo UI"/>
              </a:endParaRPr>
            </a:p>
          </p:txBody>
        </p:sp>
        <p:sp>
          <p:nvSpPr>
            <p:cNvPr id="308" name="テキスト ボックス 307"/>
            <p:cNvSpPr txBox="1"/>
            <p:nvPr/>
          </p:nvSpPr>
          <p:spPr bwMode="auto">
            <a:xfrm>
              <a:off x="734519" y="6063318"/>
              <a:ext cx="2070647" cy="247259"/>
            </a:xfrm>
            <a:prstGeom prst="rect">
              <a:avLst/>
            </a:prstGeom>
            <a:noFill/>
            <a:ln w="9525" algn="ctr">
              <a:noFill/>
              <a:miter lim="800000"/>
              <a:headEnd/>
              <a:tailEnd/>
            </a:ln>
            <a:effectLst/>
          </p:spPr>
          <p:txBody>
            <a:bodyPr vert="horz" wrap="none" lIns="30675" tIns="30675" rIns="30675" bIns="30675" rtlCol="0">
              <a:spAutoFit/>
            </a:bodyPr>
            <a:lstStyle/>
            <a:p>
              <a:pPr defTabSz="844083">
                <a:defRPr/>
              </a:pPr>
              <a:r>
                <a:rPr kumimoji="0" lang="en-US" altLang="ja-JP" sz="894" kern="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IT</a:t>
              </a:r>
              <a:r>
                <a:rPr kumimoji="0" lang="ja-JP" altLang="en-US" sz="894" kern="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本部道路交通</a:t>
              </a:r>
              <a:r>
                <a:rPr kumimoji="0" lang="en-US" altLang="ja-JP" sz="894" kern="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WG</a:t>
              </a:r>
              <a:r>
                <a:rPr kumimoji="0" lang="ja-JP" altLang="en-US" sz="767" kern="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a:t>
              </a:r>
              <a:r>
                <a:rPr kumimoji="0" lang="en-US" altLang="ja-JP" sz="767" kern="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2018.12</a:t>
              </a:r>
              <a:r>
                <a:rPr kumimoji="0" lang="ja-JP" altLang="en-US" sz="767" kern="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a:t>
              </a:r>
            </a:p>
          </p:txBody>
        </p:sp>
        <p:sp>
          <p:nvSpPr>
            <p:cNvPr id="309" name="下矢印 308"/>
            <p:cNvSpPr/>
            <p:nvPr/>
          </p:nvSpPr>
          <p:spPr>
            <a:xfrm>
              <a:off x="817934" y="6297347"/>
              <a:ext cx="216000" cy="151502"/>
            </a:xfrm>
            <a:prstGeom prst="downArrow">
              <a:avLst/>
            </a:prstGeom>
            <a:gradFill rotWithShape="1">
              <a:gsLst>
                <a:gs pos="0">
                  <a:srgbClr val="ED7D31">
                    <a:lumMod val="110000"/>
                    <a:satMod val="105000"/>
                    <a:tint val="67000"/>
                  </a:srgbClr>
                </a:gs>
                <a:gs pos="50000">
                  <a:srgbClr val="ED7D31">
                    <a:lumMod val="105000"/>
                    <a:satMod val="103000"/>
                    <a:tint val="73000"/>
                  </a:srgbClr>
                </a:gs>
                <a:gs pos="100000">
                  <a:srgbClr val="ED7D31">
                    <a:lumMod val="105000"/>
                    <a:satMod val="109000"/>
                    <a:tint val="81000"/>
                  </a:srgbClr>
                </a:gs>
              </a:gsLst>
              <a:lin ang="5400000" scaled="0"/>
            </a:gradFill>
            <a:ln w="6350" cap="flat" cmpd="sng" algn="ctr">
              <a:solidFill>
                <a:srgbClr val="ED7D31"/>
              </a:solidFill>
              <a:prstDash val="solid"/>
              <a:miter lim="800000"/>
            </a:ln>
            <a:effectLst/>
          </p:spPr>
          <p:txBody>
            <a:bodyPr rtlCol="0" anchor="ctr"/>
            <a:lstStyle/>
            <a:p>
              <a:pPr defTabSz="844083">
                <a:defRPr/>
              </a:pPr>
              <a:endParaRPr kumimoji="0" lang="ja-JP" altLang="en-US" sz="1534" kern="0">
                <a:solidFill>
                  <a:prstClr val="black"/>
                </a:solidFill>
                <a:latin typeface="Meiryo UI"/>
                <a:ea typeface="Meiryo UI"/>
              </a:endParaRPr>
            </a:p>
          </p:txBody>
        </p:sp>
        <p:sp>
          <p:nvSpPr>
            <p:cNvPr id="310" name="テキスト ボックス 309"/>
            <p:cNvSpPr txBox="1"/>
            <p:nvPr/>
          </p:nvSpPr>
          <p:spPr bwMode="auto">
            <a:xfrm>
              <a:off x="2779704" y="6063318"/>
              <a:ext cx="1337971" cy="393527"/>
            </a:xfrm>
            <a:prstGeom prst="rect">
              <a:avLst/>
            </a:prstGeom>
            <a:noFill/>
            <a:ln w="9525" algn="ctr">
              <a:noFill/>
              <a:miter lim="800000"/>
              <a:headEnd/>
              <a:tailEnd/>
            </a:ln>
            <a:effectLst/>
          </p:spPr>
          <p:txBody>
            <a:bodyPr vert="horz" wrap="square" lIns="30675" tIns="30675" rIns="30675" bIns="30675" rtlCol="0">
              <a:spAutoFit/>
            </a:bodyPr>
            <a:lstStyle/>
            <a:p>
              <a:pPr defTabSz="844083">
                <a:defRPr/>
              </a:pPr>
              <a:r>
                <a:rPr kumimoji="0" lang="ja-JP" altLang="en-US" sz="894" kern="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制度整備大綱</a:t>
              </a:r>
              <a:r>
                <a:rPr kumimoji="0" lang="en-US" altLang="ja-JP" sz="894" kern="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SWG</a:t>
              </a:r>
            </a:p>
            <a:p>
              <a:pPr defTabSz="844083">
                <a:defRPr/>
              </a:pPr>
              <a:r>
                <a:rPr kumimoji="0" lang="ja-JP" altLang="en-US" sz="767" kern="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　　　　　（</a:t>
              </a:r>
              <a:r>
                <a:rPr kumimoji="0" lang="en-US" altLang="ja-JP" sz="767" kern="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2018.11</a:t>
              </a:r>
              <a:r>
                <a:rPr kumimoji="0" lang="ja-JP" altLang="en-US" sz="767" kern="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a:t>
              </a:r>
            </a:p>
          </p:txBody>
        </p:sp>
        <p:sp>
          <p:nvSpPr>
            <p:cNvPr id="311" name="下矢印 310"/>
            <p:cNvSpPr/>
            <p:nvPr/>
          </p:nvSpPr>
          <p:spPr>
            <a:xfrm>
              <a:off x="4231713" y="6277950"/>
              <a:ext cx="255095" cy="950202"/>
            </a:xfrm>
            <a:prstGeom prst="downArrow">
              <a:avLst/>
            </a:prstGeom>
            <a:gradFill rotWithShape="1">
              <a:gsLst>
                <a:gs pos="0">
                  <a:srgbClr val="70AD47">
                    <a:lumMod val="110000"/>
                    <a:satMod val="105000"/>
                    <a:tint val="67000"/>
                  </a:srgbClr>
                </a:gs>
                <a:gs pos="50000">
                  <a:srgbClr val="70AD47">
                    <a:lumMod val="105000"/>
                    <a:satMod val="103000"/>
                    <a:tint val="73000"/>
                  </a:srgbClr>
                </a:gs>
                <a:gs pos="100000">
                  <a:srgbClr val="70AD47">
                    <a:lumMod val="105000"/>
                    <a:satMod val="109000"/>
                    <a:tint val="81000"/>
                  </a:srgbClr>
                </a:gs>
              </a:gsLst>
              <a:lin ang="5400000" scaled="0"/>
            </a:gradFill>
            <a:ln w="6350" cap="flat" cmpd="sng" algn="ctr">
              <a:solidFill>
                <a:srgbClr val="70AD47"/>
              </a:solidFill>
              <a:prstDash val="solid"/>
              <a:miter lim="800000"/>
            </a:ln>
            <a:effectLst/>
          </p:spPr>
          <p:txBody>
            <a:bodyPr rtlCol="0" anchor="ctr"/>
            <a:lstStyle/>
            <a:p>
              <a:pPr defTabSz="844083">
                <a:defRPr/>
              </a:pPr>
              <a:endParaRPr kumimoji="0" lang="ja-JP" altLang="en-US" sz="1534" kern="0">
                <a:solidFill>
                  <a:prstClr val="black"/>
                </a:solidFill>
                <a:latin typeface="Meiryo UI"/>
                <a:ea typeface="Meiryo UI"/>
              </a:endParaRPr>
            </a:p>
          </p:txBody>
        </p:sp>
        <p:sp>
          <p:nvSpPr>
            <p:cNvPr id="312" name="テキスト ボックス 311"/>
            <p:cNvSpPr txBox="1"/>
            <p:nvPr/>
          </p:nvSpPr>
          <p:spPr bwMode="auto">
            <a:xfrm>
              <a:off x="4203354" y="6032542"/>
              <a:ext cx="2900301" cy="247259"/>
            </a:xfrm>
            <a:prstGeom prst="rect">
              <a:avLst/>
            </a:prstGeom>
            <a:noFill/>
            <a:ln w="9525" algn="ctr">
              <a:noFill/>
              <a:miter lim="800000"/>
              <a:headEnd/>
              <a:tailEnd/>
            </a:ln>
            <a:effectLst/>
          </p:spPr>
          <p:txBody>
            <a:bodyPr vert="horz" wrap="none" lIns="30675" tIns="30675" rIns="30675" bIns="30675" rtlCol="0">
              <a:spAutoFit/>
            </a:bodyPr>
            <a:lstStyle/>
            <a:p>
              <a:pPr defTabSz="844083">
                <a:defRPr/>
              </a:pPr>
              <a:r>
                <a:rPr kumimoji="0" lang="en-US" altLang="ja-JP" sz="894" kern="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SIP</a:t>
              </a:r>
              <a:r>
                <a:rPr kumimoji="0" lang="ja-JP" altLang="en-US" sz="894" kern="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第</a:t>
              </a:r>
              <a:r>
                <a:rPr kumimoji="0" lang="en-US" altLang="ja-JP" sz="894" kern="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2</a:t>
              </a:r>
              <a:r>
                <a:rPr kumimoji="0" lang="ja-JP" altLang="en-US" sz="894" kern="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期　自動運転（システムとサービスの拡張）</a:t>
              </a:r>
              <a:endParaRPr kumimoji="0" lang="ja-JP" altLang="en-US" sz="767" kern="0" dirty="0">
                <a:solidFill>
                  <a:prstClr val="black"/>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313" name="正方形/長方形 312"/>
            <p:cNvSpPr/>
            <p:nvPr/>
          </p:nvSpPr>
          <p:spPr>
            <a:xfrm>
              <a:off x="8013339" y="6453575"/>
              <a:ext cx="1764000" cy="194825"/>
            </a:xfrm>
            <a:prstGeom prst="rect">
              <a:avLst/>
            </a:prstGeom>
            <a:gradFill rotWithShape="1">
              <a:gsLst>
                <a:gs pos="0">
                  <a:srgbClr val="4472C4">
                    <a:lumMod val="110000"/>
                    <a:satMod val="105000"/>
                    <a:tint val="67000"/>
                  </a:srgbClr>
                </a:gs>
                <a:gs pos="50000">
                  <a:srgbClr val="4472C4">
                    <a:lumMod val="105000"/>
                    <a:satMod val="103000"/>
                    <a:tint val="73000"/>
                  </a:srgbClr>
                </a:gs>
                <a:gs pos="100000">
                  <a:srgbClr val="4472C4">
                    <a:lumMod val="105000"/>
                    <a:satMod val="109000"/>
                    <a:tint val="81000"/>
                  </a:srgbClr>
                </a:gs>
              </a:gsLst>
              <a:lin ang="5400000" scaled="0"/>
            </a:gradFill>
            <a:ln w="6350" cap="flat" cmpd="sng" algn="ctr">
              <a:solidFill>
                <a:srgbClr val="4472C4"/>
              </a:solidFill>
              <a:prstDash val="solid"/>
              <a:miter lim="800000"/>
            </a:ln>
            <a:effectLst/>
          </p:spPr>
          <p:txBody>
            <a:bodyPr lIns="30675" tIns="30675" rIns="30675" bIns="30675" rtlCol="0" anchor="ctr"/>
            <a:lstStyle/>
            <a:p>
              <a:pPr defTabSz="844083">
                <a:defRPr/>
              </a:pPr>
              <a:r>
                <a:rPr kumimoji="0" lang="ja-JP" altLang="en-US" sz="894" kern="0" dirty="0">
                  <a:solidFill>
                    <a:prstClr val="black"/>
                  </a:solidFill>
                  <a:latin typeface="Meiryo UI"/>
                  <a:ea typeface="Meiryo UI"/>
                </a:rPr>
                <a:t>東京モーターショー</a:t>
              </a:r>
              <a:r>
                <a:rPr kumimoji="0" lang="ja-JP" altLang="en-US" sz="767" kern="0" dirty="0">
                  <a:solidFill>
                    <a:prstClr val="black"/>
                  </a:solidFill>
                  <a:latin typeface="Meiryo UI"/>
                  <a:ea typeface="Meiryo UI"/>
                </a:rPr>
                <a:t>（</a:t>
              </a:r>
              <a:r>
                <a:rPr kumimoji="0" lang="en-US" altLang="ja-JP" sz="767" kern="0" dirty="0">
                  <a:solidFill>
                    <a:prstClr val="black"/>
                  </a:solidFill>
                  <a:latin typeface="Meiryo UI"/>
                  <a:ea typeface="Meiryo UI"/>
                </a:rPr>
                <a:t>2019.10</a:t>
              </a:r>
              <a:r>
                <a:rPr kumimoji="0" lang="ja-JP" altLang="en-US" sz="767" kern="0" dirty="0">
                  <a:solidFill>
                    <a:prstClr val="black"/>
                  </a:solidFill>
                  <a:latin typeface="Meiryo UI"/>
                  <a:ea typeface="Meiryo UI"/>
                </a:rPr>
                <a:t>）</a:t>
              </a:r>
              <a:endParaRPr kumimoji="0" lang="ja-JP" altLang="en-US" sz="894" kern="0" dirty="0">
                <a:solidFill>
                  <a:prstClr val="black"/>
                </a:solidFill>
                <a:latin typeface="Meiryo UI"/>
                <a:ea typeface="Meiryo UI"/>
              </a:endParaRPr>
            </a:p>
          </p:txBody>
        </p:sp>
      </p:grpSp>
      <p:sp>
        <p:nvSpPr>
          <p:cNvPr id="314" name="正方形/長方形 313"/>
          <p:cNvSpPr/>
          <p:nvPr/>
        </p:nvSpPr>
        <p:spPr>
          <a:xfrm>
            <a:off x="969726" y="6443421"/>
            <a:ext cx="2208568" cy="158133"/>
          </a:xfrm>
          <a:prstGeom prst="rect">
            <a:avLst/>
          </a:prstGeom>
          <a:gradFill rotWithShape="1">
            <a:gsLst>
              <a:gs pos="0">
                <a:srgbClr val="ED7D31">
                  <a:lumMod val="110000"/>
                  <a:satMod val="105000"/>
                  <a:tint val="67000"/>
                </a:srgbClr>
              </a:gs>
              <a:gs pos="50000">
                <a:srgbClr val="ED7D31">
                  <a:lumMod val="105000"/>
                  <a:satMod val="103000"/>
                  <a:tint val="73000"/>
                </a:srgbClr>
              </a:gs>
              <a:gs pos="100000">
                <a:srgbClr val="ED7D31">
                  <a:lumMod val="105000"/>
                  <a:satMod val="109000"/>
                  <a:tint val="81000"/>
                </a:srgbClr>
              </a:gs>
            </a:gsLst>
            <a:lin ang="5400000" scaled="0"/>
          </a:gradFill>
          <a:ln w="6350" cap="flat" cmpd="sng" algn="ctr">
            <a:solidFill>
              <a:srgbClr val="ED7D31"/>
            </a:solidFill>
            <a:prstDash val="solid"/>
            <a:miter lim="800000"/>
          </a:ln>
          <a:effectLst/>
        </p:spPr>
        <p:txBody>
          <a:bodyPr lIns="30675" tIns="30675" rIns="30675" bIns="30675" rtlCol="0" anchor="ctr"/>
          <a:lstStyle/>
          <a:p>
            <a:pPr defTabSz="844083">
              <a:defRPr/>
            </a:pPr>
            <a:r>
              <a:rPr kumimoji="0" lang="ja-JP" altLang="en-US" sz="894" kern="0" dirty="0">
                <a:solidFill>
                  <a:prstClr val="black"/>
                </a:solidFill>
                <a:latin typeface="Meiryo UI"/>
                <a:ea typeface="Meiryo UI"/>
              </a:rPr>
              <a:t>「官民</a:t>
            </a:r>
            <a:r>
              <a:rPr kumimoji="0" lang="en-US" altLang="ja-JP" sz="894" kern="0" dirty="0">
                <a:solidFill>
                  <a:prstClr val="black"/>
                </a:solidFill>
                <a:latin typeface="Meiryo UI"/>
                <a:ea typeface="Meiryo UI"/>
              </a:rPr>
              <a:t>ITS</a:t>
            </a:r>
            <a:r>
              <a:rPr kumimoji="0" lang="ja-JP" altLang="en-US" sz="894" kern="0" dirty="0">
                <a:solidFill>
                  <a:prstClr val="black"/>
                </a:solidFill>
                <a:latin typeface="Meiryo UI"/>
                <a:ea typeface="Meiryo UI"/>
              </a:rPr>
              <a:t>構想・ロードマップ</a:t>
            </a:r>
            <a:r>
              <a:rPr kumimoji="0" lang="en-US" altLang="ja-JP" sz="894" kern="0" dirty="0">
                <a:solidFill>
                  <a:prstClr val="black"/>
                </a:solidFill>
                <a:latin typeface="Meiryo UI"/>
                <a:ea typeface="Meiryo UI"/>
              </a:rPr>
              <a:t>2020</a:t>
            </a:r>
            <a:r>
              <a:rPr kumimoji="0" lang="ja-JP" altLang="en-US" sz="894" kern="0" dirty="0">
                <a:solidFill>
                  <a:prstClr val="black"/>
                </a:solidFill>
                <a:latin typeface="Meiryo UI"/>
                <a:ea typeface="Meiryo UI"/>
              </a:rPr>
              <a:t>」</a:t>
            </a:r>
            <a:r>
              <a:rPr kumimoji="0" lang="ja-JP" altLang="en-US" sz="767" kern="0" dirty="0">
                <a:solidFill>
                  <a:prstClr val="black"/>
                </a:solidFill>
                <a:latin typeface="Meiryo UI"/>
                <a:ea typeface="Meiryo UI"/>
              </a:rPr>
              <a:t>（</a:t>
            </a:r>
            <a:r>
              <a:rPr kumimoji="0" lang="en-US" altLang="ja-JP" sz="767" kern="0" dirty="0">
                <a:solidFill>
                  <a:prstClr val="black"/>
                </a:solidFill>
                <a:latin typeface="Meiryo UI"/>
                <a:ea typeface="Meiryo UI"/>
              </a:rPr>
              <a:t>2020.7</a:t>
            </a:r>
            <a:r>
              <a:rPr kumimoji="0" lang="ja-JP" altLang="en-US" sz="767" kern="0" dirty="0">
                <a:solidFill>
                  <a:prstClr val="black"/>
                </a:solidFill>
                <a:latin typeface="Meiryo UI"/>
                <a:ea typeface="Meiryo UI"/>
              </a:rPr>
              <a:t>）</a:t>
            </a:r>
            <a:endParaRPr kumimoji="0" lang="ja-JP" altLang="en-US" sz="894" kern="0" dirty="0">
              <a:solidFill>
                <a:prstClr val="black"/>
              </a:solidFill>
              <a:latin typeface="Meiryo UI"/>
              <a:ea typeface="Meiryo UI"/>
            </a:endParaRPr>
          </a:p>
        </p:txBody>
      </p:sp>
      <p:sp>
        <p:nvSpPr>
          <p:cNvPr id="315" name="テキスト ボックス 314"/>
          <p:cNvSpPr txBox="1"/>
          <p:nvPr/>
        </p:nvSpPr>
        <p:spPr bwMode="auto">
          <a:xfrm>
            <a:off x="974959" y="6098467"/>
            <a:ext cx="1754720" cy="199551"/>
          </a:xfrm>
          <a:prstGeom prst="rect">
            <a:avLst/>
          </a:prstGeom>
          <a:noFill/>
          <a:ln w="9525" algn="ctr">
            <a:noFill/>
            <a:miter lim="800000"/>
            <a:headEnd/>
            <a:tailEnd/>
          </a:ln>
          <a:effectLst/>
        </p:spPr>
        <p:txBody>
          <a:bodyPr vert="horz" wrap="none" lIns="30675" tIns="30675" rIns="30675" bIns="30675" rtlCol="0">
            <a:spAutoFit/>
          </a:bodyPr>
          <a:lstStyle/>
          <a:p>
            <a:r>
              <a:rPr lang="en-US" altLang="ja-JP" sz="894"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IT</a:t>
            </a:r>
            <a:r>
              <a:rPr lang="ja-JP" altLang="en-US" sz="894"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本部道路交通</a:t>
            </a:r>
            <a:r>
              <a:rPr lang="en-US" altLang="ja-JP" sz="894"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WG</a:t>
            </a:r>
            <a:r>
              <a:rPr kumimoji="0" lang="ja-JP" altLang="en-US" sz="766" kern="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 （</a:t>
            </a:r>
            <a:r>
              <a:rPr kumimoji="0" lang="en-US" altLang="ja-JP" sz="766" kern="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2019.9~</a:t>
            </a:r>
            <a:r>
              <a:rPr kumimoji="0" lang="ja-JP" altLang="en-US" sz="766" kern="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a:t>
            </a:r>
            <a:endParaRPr lang="ja-JP" altLang="en-US" sz="767" dirty="0">
              <a:solidFill>
                <a:prstClr val="black"/>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316" name="下矢印 315"/>
          <p:cNvSpPr/>
          <p:nvPr/>
        </p:nvSpPr>
        <p:spPr>
          <a:xfrm>
            <a:off x="1046034" y="6295817"/>
            <a:ext cx="184048" cy="122270"/>
          </a:xfrm>
          <a:prstGeom prst="downArrow">
            <a:avLst/>
          </a:prstGeom>
          <a:gradFill rotWithShape="1">
            <a:gsLst>
              <a:gs pos="0">
                <a:srgbClr val="ED7D31">
                  <a:lumMod val="110000"/>
                  <a:satMod val="105000"/>
                  <a:tint val="67000"/>
                </a:srgbClr>
              </a:gs>
              <a:gs pos="50000">
                <a:srgbClr val="ED7D31">
                  <a:lumMod val="105000"/>
                  <a:satMod val="103000"/>
                  <a:tint val="73000"/>
                </a:srgbClr>
              </a:gs>
              <a:gs pos="100000">
                <a:srgbClr val="ED7D31">
                  <a:lumMod val="105000"/>
                  <a:satMod val="109000"/>
                  <a:tint val="81000"/>
                </a:srgbClr>
              </a:gs>
            </a:gsLst>
            <a:lin ang="5400000" scaled="0"/>
          </a:gradFill>
          <a:ln w="6350" cap="flat" cmpd="sng" algn="ctr">
            <a:solidFill>
              <a:srgbClr val="ED7D31"/>
            </a:solidFill>
            <a:prstDash val="solid"/>
            <a:miter lim="800000"/>
          </a:ln>
          <a:effectLst/>
        </p:spPr>
        <p:txBody>
          <a:bodyPr rtlCol="0" anchor="ctr"/>
          <a:lstStyle/>
          <a:p>
            <a:pPr defTabSz="844083">
              <a:defRPr/>
            </a:pPr>
            <a:endParaRPr kumimoji="0" lang="ja-JP" altLang="en-US" sz="1534" kern="0">
              <a:solidFill>
                <a:prstClr val="black"/>
              </a:solidFill>
              <a:latin typeface="Meiryo UI"/>
              <a:ea typeface="Meiryo UI"/>
            </a:endParaRPr>
          </a:p>
        </p:txBody>
      </p:sp>
      <p:sp>
        <p:nvSpPr>
          <p:cNvPr id="317" name="テキスト ボックス 316"/>
          <p:cNvSpPr txBox="1"/>
          <p:nvPr/>
        </p:nvSpPr>
        <p:spPr bwMode="auto">
          <a:xfrm>
            <a:off x="2717599" y="6098467"/>
            <a:ext cx="1157205" cy="460263"/>
          </a:xfrm>
          <a:prstGeom prst="rect">
            <a:avLst/>
          </a:prstGeom>
          <a:noFill/>
          <a:ln w="9525" algn="ctr">
            <a:noFill/>
            <a:miter lim="800000"/>
            <a:headEnd/>
            <a:tailEnd/>
          </a:ln>
          <a:effectLst/>
        </p:spPr>
        <p:txBody>
          <a:bodyPr vert="horz" wrap="square" lIns="30675" tIns="30675" rIns="30675" bIns="30675" rtlCol="0">
            <a:spAutoFit/>
          </a:bodyPr>
          <a:lstStyle/>
          <a:p>
            <a:r>
              <a:rPr lang="ja-JP" altLang="en-US" sz="894"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制度整備大綱</a:t>
            </a:r>
            <a:r>
              <a:rPr lang="en-US" altLang="ja-JP" sz="894"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SWG</a:t>
            </a:r>
          </a:p>
          <a:p>
            <a:r>
              <a:rPr kumimoji="0" lang="ja-JP" altLang="en-US" sz="800" kern="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　　　　　（</a:t>
            </a:r>
            <a:r>
              <a:rPr kumimoji="0" lang="en-US" altLang="ja-JP" sz="800" kern="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2019.12</a:t>
            </a:r>
            <a:r>
              <a:rPr kumimoji="0" lang="ja-JP" altLang="en-US" sz="800" kern="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a:t>
            </a:r>
          </a:p>
          <a:p>
            <a:endParaRPr lang="en-US" altLang="ja-JP" sz="894" dirty="0">
              <a:solidFill>
                <a:prstClr val="black"/>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318" name="下矢印 317"/>
          <p:cNvSpPr/>
          <p:nvPr/>
        </p:nvSpPr>
        <p:spPr>
          <a:xfrm>
            <a:off x="2908163" y="5812069"/>
            <a:ext cx="184048" cy="122270"/>
          </a:xfrm>
          <a:prstGeom prst="downArrow">
            <a:avLst/>
          </a:prstGeom>
          <a:gradFill rotWithShape="1">
            <a:gsLst>
              <a:gs pos="0">
                <a:srgbClr val="ED7D31">
                  <a:lumMod val="110000"/>
                  <a:satMod val="105000"/>
                  <a:tint val="67000"/>
                </a:srgbClr>
              </a:gs>
              <a:gs pos="50000">
                <a:srgbClr val="ED7D31">
                  <a:lumMod val="105000"/>
                  <a:satMod val="103000"/>
                  <a:tint val="73000"/>
                </a:srgbClr>
              </a:gs>
              <a:gs pos="100000">
                <a:srgbClr val="ED7D31">
                  <a:lumMod val="105000"/>
                  <a:satMod val="109000"/>
                  <a:tint val="81000"/>
                </a:srgbClr>
              </a:gs>
            </a:gsLst>
            <a:lin ang="5400000" scaled="0"/>
          </a:gradFill>
          <a:ln w="6350" cap="flat" cmpd="sng" algn="ctr">
            <a:solidFill>
              <a:srgbClr val="ED7D31"/>
            </a:solidFill>
            <a:prstDash val="solid"/>
            <a:miter lim="800000"/>
          </a:ln>
          <a:effectLst/>
        </p:spPr>
        <p:txBody>
          <a:bodyPr rtlCol="0" anchor="ctr"/>
          <a:lstStyle/>
          <a:p>
            <a:pPr defTabSz="844083">
              <a:defRPr/>
            </a:pPr>
            <a:endParaRPr kumimoji="0" lang="ja-JP" altLang="en-US" sz="1534" kern="0">
              <a:solidFill>
                <a:prstClr val="black"/>
              </a:solidFill>
              <a:latin typeface="Meiryo UI"/>
              <a:ea typeface="Meiryo UI"/>
            </a:endParaRPr>
          </a:p>
        </p:txBody>
      </p:sp>
      <p:sp>
        <p:nvSpPr>
          <p:cNvPr id="319" name="下矢印 318"/>
          <p:cNvSpPr/>
          <p:nvPr/>
        </p:nvSpPr>
        <p:spPr>
          <a:xfrm>
            <a:off x="2913358" y="6289467"/>
            <a:ext cx="184048" cy="122270"/>
          </a:xfrm>
          <a:prstGeom prst="downArrow">
            <a:avLst/>
          </a:prstGeom>
          <a:gradFill rotWithShape="1">
            <a:gsLst>
              <a:gs pos="0">
                <a:srgbClr val="ED7D31">
                  <a:lumMod val="110000"/>
                  <a:satMod val="105000"/>
                  <a:tint val="67000"/>
                </a:srgbClr>
              </a:gs>
              <a:gs pos="50000">
                <a:srgbClr val="ED7D31">
                  <a:lumMod val="105000"/>
                  <a:satMod val="103000"/>
                  <a:tint val="73000"/>
                </a:srgbClr>
              </a:gs>
              <a:gs pos="100000">
                <a:srgbClr val="ED7D31">
                  <a:lumMod val="105000"/>
                  <a:satMod val="109000"/>
                  <a:tint val="81000"/>
                </a:srgbClr>
              </a:gs>
            </a:gsLst>
            <a:lin ang="5400000" scaled="0"/>
          </a:gradFill>
          <a:ln w="6350" cap="flat" cmpd="sng" algn="ctr">
            <a:solidFill>
              <a:srgbClr val="ED7D31"/>
            </a:solidFill>
            <a:prstDash val="solid"/>
            <a:miter lim="800000"/>
          </a:ln>
          <a:effectLst/>
        </p:spPr>
        <p:txBody>
          <a:bodyPr rtlCol="0" anchor="ctr"/>
          <a:lstStyle/>
          <a:p>
            <a:pPr defTabSz="844083">
              <a:defRPr/>
            </a:pPr>
            <a:endParaRPr kumimoji="0" lang="ja-JP" altLang="en-US" sz="1534" kern="0">
              <a:solidFill>
                <a:prstClr val="black"/>
              </a:solidFill>
              <a:latin typeface="Meiryo UI"/>
              <a:ea typeface="Meiryo UI"/>
            </a:endParaRPr>
          </a:p>
        </p:txBody>
      </p:sp>
      <p:sp>
        <p:nvSpPr>
          <p:cNvPr id="320" name="テキスト ボックス 319"/>
          <p:cNvSpPr txBox="1"/>
          <p:nvPr/>
        </p:nvSpPr>
        <p:spPr bwMode="auto">
          <a:xfrm>
            <a:off x="5730541" y="6275609"/>
            <a:ext cx="2870658" cy="317597"/>
          </a:xfrm>
          <a:prstGeom prst="rect">
            <a:avLst/>
          </a:prstGeom>
          <a:noFill/>
          <a:ln w="9525" algn="ctr">
            <a:noFill/>
            <a:miter lim="800000"/>
            <a:headEnd/>
            <a:tailEnd/>
          </a:ln>
          <a:effectLst/>
        </p:spPr>
        <p:txBody>
          <a:bodyPr vert="horz" wrap="square" lIns="30675" tIns="30675" rIns="30675" bIns="30675" rtlCol="0">
            <a:spAutoFit/>
          </a:bodyPr>
          <a:lstStyle/>
          <a:p>
            <a:pPr marL="146094" indent="-146094">
              <a:buFont typeface="Arial" panose="020B0604020202020204" pitchFamily="34" charset="0"/>
              <a:buChar char="•"/>
            </a:pPr>
            <a:r>
              <a:rPr lang="ja-JP" altLang="en-US" sz="894"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ホンダ：自動運転レベル３型式指定を取得（世界初）</a:t>
            </a:r>
            <a:br>
              <a:rPr lang="en-US" altLang="ja-JP" sz="894" dirty="0">
                <a:solidFill>
                  <a:prstClr val="black"/>
                </a:solidFill>
                <a:latin typeface="Meiryo UI" panose="020B0604030504040204" pitchFamily="50" charset="-128"/>
                <a:ea typeface="Meiryo UI" panose="020B0604030504040204" pitchFamily="50" charset="-128"/>
                <a:cs typeface="Meiryo UI" panose="020B0604030504040204" pitchFamily="50" charset="-128"/>
              </a:rPr>
            </a:br>
            <a:r>
              <a:rPr lang="ja-JP" altLang="en-US" sz="767"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a:t>
            </a:r>
            <a:r>
              <a:rPr lang="en-US" altLang="ja-JP" sz="767"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2020.11</a:t>
            </a:r>
            <a:r>
              <a:rPr lang="ja-JP" altLang="en-US" sz="767"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a:t>
            </a:r>
            <a:endParaRPr lang="en-US" altLang="ja-JP" sz="767" dirty="0">
              <a:solidFill>
                <a:prstClr val="black"/>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321" name="角丸四角形 320"/>
          <p:cNvSpPr/>
          <p:nvPr/>
        </p:nvSpPr>
        <p:spPr>
          <a:xfrm>
            <a:off x="427545" y="666378"/>
            <a:ext cx="8266093" cy="1010053"/>
          </a:xfrm>
          <a:prstGeom prst="roundRect">
            <a:avLst/>
          </a:prstGeom>
          <a:solidFill>
            <a:srgbClr val="2E75B6"/>
          </a:solidFill>
          <a:ln w="9525">
            <a:solidFill>
              <a:schemeClr val="bg1">
                <a:lumMod val="75000"/>
              </a:schemeClr>
            </a:solidFill>
          </a:ln>
        </p:spPr>
        <p:style>
          <a:lnRef idx="2">
            <a:schemeClr val="accent5"/>
          </a:lnRef>
          <a:fillRef idx="1">
            <a:schemeClr val="lt1"/>
          </a:fillRef>
          <a:effectRef idx="0">
            <a:schemeClr val="accent5"/>
          </a:effectRef>
          <a:fontRef idx="minor">
            <a:schemeClr val="dk1"/>
          </a:fontRef>
        </p:style>
        <p:txBody>
          <a:bodyPr rtlCol="0" anchor="ctr"/>
          <a:lstStyle/>
          <a:p>
            <a:pPr marL="243492" indent="-243492" defTabSz="844083">
              <a:spcAft>
                <a:spcPts val="511"/>
              </a:spcAft>
              <a:buFont typeface="Arial" panose="020B0604020202020204" pitchFamily="34" charset="0"/>
              <a:buChar char="•"/>
              <a:defRPr/>
            </a:pPr>
            <a:r>
              <a:rPr kumimoji="0" lang="en-US" altLang="ja-JP" kern="0" dirty="0">
                <a:solidFill>
                  <a:prstClr val="white"/>
                </a:solidFill>
                <a:latin typeface="Meiryo UI"/>
                <a:ea typeface="Meiryo UI"/>
              </a:rPr>
              <a:t>ITS</a:t>
            </a:r>
            <a:r>
              <a:rPr kumimoji="0" lang="ja-JP" altLang="en-US" kern="0">
                <a:solidFill>
                  <a:prstClr val="white"/>
                </a:solidFill>
                <a:latin typeface="Meiryo UI"/>
                <a:ea typeface="Meiryo UI"/>
              </a:rPr>
              <a:t>・自動運転に係る政府全体の戦略である「官民</a:t>
            </a:r>
            <a:r>
              <a:rPr kumimoji="0" lang="en-US" altLang="ja-JP" kern="0" dirty="0">
                <a:solidFill>
                  <a:prstClr val="white"/>
                </a:solidFill>
                <a:latin typeface="Meiryo UI"/>
                <a:ea typeface="Meiryo UI"/>
              </a:rPr>
              <a:t>ITS</a:t>
            </a:r>
            <a:r>
              <a:rPr kumimoji="0" lang="ja-JP" altLang="en-US" kern="0">
                <a:solidFill>
                  <a:prstClr val="white"/>
                </a:solidFill>
                <a:latin typeface="Meiryo UI"/>
                <a:ea typeface="Meiryo UI"/>
              </a:rPr>
              <a:t>構想・ロードマップ」を、</a:t>
            </a:r>
            <a:r>
              <a:rPr kumimoji="0" lang="en-US" altLang="ja-JP" kern="0" dirty="0">
                <a:solidFill>
                  <a:prstClr val="white"/>
                </a:solidFill>
                <a:latin typeface="Meiryo UI"/>
                <a:ea typeface="Meiryo UI"/>
              </a:rPr>
              <a:t>2014</a:t>
            </a:r>
            <a:r>
              <a:rPr kumimoji="0" lang="ja-JP" altLang="en-US" kern="0">
                <a:solidFill>
                  <a:prstClr val="white"/>
                </a:solidFill>
                <a:latin typeface="Meiryo UI"/>
                <a:ea typeface="Meiryo UI"/>
              </a:rPr>
              <a:t>年に</a:t>
            </a:r>
            <a:r>
              <a:rPr kumimoji="0" lang="en-US" altLang="ja-JP" kern="0" dirty="0">
                <a:solidFill>
                  <a:prstClr val="white"/>
                </a:solidFill>
                <a:latin typeface="Meiryo UI"/>
                <a:ea typeface="Meiryo UI"/>
              </a:rPr>
              <a:t>IT</a:t>
            </a:r>
            <a:r>
              <a:rPr kumimoji="0" lang="ja-JP" altLang="en-US" kern="0">
                <a:solidFill>
                  <a:prstClr val="white"/>
                </a:solidFill>
                <a:latin typeface="Meiryo UI"/>
                <a:ea typeface="Meiryo UI"/>
              </a:rPr>
              <a:t>総合戦略本部にて決定。以降、最近の情勢変化等を踏まえ、毎年改定。</a:t>
            </a:r>
            <a:endParaRPr kumimoji="0" lang="en-US" altLang="ja-JP" kern="0" dirty="0">
              <a:solidFill>
                <a:prstClr val="white"/>
              </a:solidFill>
              <a:latin typeface="Meiryo UI"/>
              <a:ea typeface="Meiryo UI"/>
            </a:endParaRPr>
          </a:p>
          <a:p>
            <a:pPr marL="243492" indent="-243492" defTabSz="844083">
              <a:spcAft>
                <a:spcPts val="511"/>
              </a:spcAft>
              <a:buFont typeface="Arial" panose="020B0604020202020204" pitchFamily="34" charset="0"/>
              <a:buChar char="•"/>
              <a:defRPr/>
            </a:pPr>
            <a:r>
              <a:rPr kumimoji="0" lang="en-US" altLang="ja-JP" kern="0" dirty="0">
                <a:solidFill>
                  <a:prstClr val="white"/>
                </a:solidFill>
                <a:latin typeface="Meiryo UI"/>
                <a:ea typeface="Meiryo UI"/>
              </a:rPr>
              <a:t>2020</a:t>
            </a:r>
            <a:r>
              <a:rPr kumimoji="0" lang="ja-JP" altLang="en-US" kern="0">
                <a:solidFill>
                  <a:prstClr val="white"/>
                </a:solidFill>
                <a:latin typeface="Meiryo UI"/>
                <a:ea typeface="Meiryo UI"/>
              </a:rPr>
              <a:t>年を自動運転の実現の大きな目標と掲げ官民一体となり推進してきた。</a:t>
            </a:r>
            <a:endParaRPr kumimoji="0" lang="en-US" altLang="ja-JP" kern="0" dirty="0">
              <a:solidFill>
                <a:prstClr val="white"/>
              </a:solidFill>
              <a:latin typeface="Meiryo UI"/>
              <a:ea typeface="Meiryo UI"/>
            </a:endParaRPr>
          </a:p>
        </p:txBody>
      </p:sp>
      <p:sp>
        <p:nvSpPr>
          <p:cNvPr id="85" name="スライド番号プレースホルダー 2">
            <a:extLst>
              <a:ext uri="{FF2B5EF4-FFF2-40B4-BE49-F238E27FC236}">
                <a16:creationId xmlns:a16="http://schemas.microsoft.com/office/drawing/2014/main" id="{980BF29D-57FC-4C16-9F32-547CAD5822B8}"/>
              </a:ext>
            </a:extLst>
          </p:cNvPr>
          <p:cNvSpPr>
            <a:spLocks noGrp="1"/>
          </p:cNvSpPr>
          <p:nvPr>
            <p:ph type="sldNum" sz="quarter" idx="12"/>
          </p:nvPr>
        </p:nvSpPr>
        <p:spPr>
          <a:xfrm>
            <a:off x="7007469" y="36944"/>
            <a:ext cx="2133600" cy="233363"/>
          </a:xfrm>
        </p:spPr>
        <p:txBody>
          <a:bodyPr/>
          <a:lstStyle/>
          <a:p>
            <a:pPr>
              <a:defRPr/>
            </a:pPr>
            <a:fld id="{067EFC52-C34A-4A1B-879C-F7681BFACCAD}" type="slidenum">
              <a:rPr lang="ja-JP" altLang="en-US" sz="1400" smtClean="0">
                <a:latin typeface="Meiryo UI" panose="020B0604030504040204" pitchFamily="50" charset="-128"/>
                <a:ea typeface="Meiryo UI" panose="020B0604030504040204" pitchFamily="50" charset="-128"/>
              </a:rPr>
              <a:pPr>
                <a:defRPr/>
              </a:pPr>
              <a:t>1</a:t>
            </a:fld>
            <a:endParaRPr lang="ja-JP" altLang="en-US" sz="1400">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295384022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r>
              <a:rPr lang="ja-JP" altLang="en-US" sz="2800" b="1" dirty="0">
                <a:solidFill>
                  <a:schemeClr val="tx1">
                    <a:lumMod val="75000"/>
                    <a:lumOff val="25000"/>
                  </a:schemeClr>
                </a:solidFill>
                <a:latin typeface="Meiryo UI" panose="020B0604030504040204" pitchFamily="50" charset="-128"/>
                <a:ea typeface="Meiryo UI" panose="020B0604030504040204" pitchFamily="50" charset="-128"/>
              </a:rPr>
              <a:t>政府の実現目標</a:t>
            </a:r>
            <a:endParaRPr lang="ja-JP" altLang="en-US" sz="2215" b="1" dirty="0">
              <a:solidFill>
                <a:schemeClr val="tx1">
                  <a:lumMod val="75000"/>
                  <a:lumOff val="25000"/>
                </a:schemeClr>
              </a:solidFill>
              <a:latin typeface="Meiryo UI" panose="020B0604030504040204" pitchFamily="50" charset="-128"/>
              <a:ea typeface="Meiryo UI" panose="020B0604030504040204" pitchFamily="50" charset="-128"/>
            </a:endParaRPr>
          </a:p>
        </p:txBody>
      </p:sp>
      <p:sp>
        <p:nvSpPr>
          <p:cNvPr id="4" name="角丸四角形 3"/>
          <p:cNvSpPr/>
          <p:nvPr/>
        </p:nvSpPr>
        <p:spPr>
          <a:xfrm>
            <a:off x="173281" y="652784"/>
            <a:ext cx="8774624" cy="1275013"/>
          </a:xfrm>
          <a:prstGeom prst="roundRect">
            <a:avLst/>
          </a:prstGeom>
          <a:solidFill>
            <a:srgbClr val="2E75B6"/>
          </a:solidFill>
          <a:ln w="9525">
            <a:solidFill>
              <a:schemeClr val="bg1">
                <a:lumMod val="75000"/>
              </a:schemeClr>
            </a:solidFill>
          </a:ln>
        </p:spPr>
        <p:style>
          <a:lnRef idx="2">
            <a:schemeClr val="accent5"/>
          </a:lnRef>
          <a:fillRef idx="1">
            <a:schemeClr val="lt1"/>
          </a:fillRef>
          <a:effectRef idx="0">
            <a:schemeClr val="accent5"/>
          </a:effectRef>
          <a:fontRef idx="minor">
            <a:schemeClr val="dk1"/>
          </a:fontRef>
        </p:style>
        <p:txBody>
          <a:bodyPr rtlCol="0" anchor="ctr"/>
          <a:lstStyle/>
          <a:p>
            <a:pPr marL="243492" indent="-243492">
              <a:buFont typeface="Arial" panose="020B0604020202020204" pitchFamily="34" charset="0"/>
              <a:buChar char="•"/>
            </a:pPr>
            <a:r>
              <a:rPr lang="en-US" altLang="ja-JP" dirty="0">
                <a:solidFill>
                  <a:schemeClr val="bg1"/>
                </a:solidFill>
                <a:latin typeface="Meiryo UI" panose="020B0604030504040204" pitchFamily="50" charset="-128"/>
                <a:ea typeface="Meiryo UI" panose="020B0604030504040204" pitchFamily="50" charset="-128"/>
              </a:rPr>
              <a:t>2020</a:t>
            </a:r>
            <a:r>
              <a:rPr lang="ja-JP" altLang="en-US" dirty="0">
                <a:solidFill>
                  <a:schemeClr val="bg1"/>
                </a:solidFill>
                <a:latin typeface="Meiryo UI" panose="020B0604030504040204" pitchFamily="50" charset="-128"/>
                <a:ea typeface="Meiryo UI" panose="020B0604030504040204" pitchFamily="50" charset="-128"/>
              </a:rPr>
              <a:t>年までに「高速道路での自動運転可能な自動車の市場化」及び「限定地域（過疎地等）での無人自動運転移動サービス」を実現する。</a:t>
            </a:r>
            <a:endParaRPr lang="en-US" altLang="ja-JP" dirty="0">
              <a:solidFill>
                <a:schemeClr val="bg1"/>
              </a:solidFill>
              <a:latin typeface="Meiryo UI" panose="020B0604030504040204" pitchFamily="50" charset="-128"/>
              <a:ea typeface="Meiryo UI" panose="020B0604030504040204" pitchFamily="50" charset="-128"/>
            </a:endParaRPr>
          </a:p>
          <a:p>
            <a:pPr marL="243492" indent="-243492">
              <a:buFont typeface="Arial" panose="020B0604020202020204" pitchFamily="34" charset="0"/>
              <a:buChar char="•"/>
            </a:pPr>
            <a:r>
              <a:rPr lang="ja-JP" altLang="en-US" dirty="0">
                <a:solidFill>
                  <a:schemeClr val="bg1"/>
                </a:solidFill>
                <a:latin typeface="Meiryo UI" panose="020B0604030504040204" pitchFamily="50" charset="-128"/>
                <a:ea typeface="Meiryo UI" panose="020B0604030504040204" pitchFamily="50" charset="-128"/>
              </a:rPr>
              <a:t>移動サービスについては、</a:t>
            </a:r>
            <a:r>
              <a:rPr lang="en-US" altLang="ja-JP" dirty="0">
                <a:solidFill>
                  <a:schemeClr val="bg1"/>
                </a:solidFill>
                <a:latin typeface="Meiryo UI" panose="020B0604030504040204" pitchFamily="50" charset="-128"/>
                <a:ea typeface="Meiryo UI" panose="020B0604030504040204" pitchFamily="50" charset="-128"/>
              </a:rPr>
              <a:t>2022</a:t>
            </a:r>
            <a:r>
              <a:rPr lang="ja-JP" altLang="en-US" dirty="0">
                <a:solidFill>
                  <a:schemeClr val="bg1"/>
                </a:solidFill>
                <a:latin typeface="Meiryo UI" panose="020B0604030504040204" pitchFamily="50" charset="-128"/>
                <a:ea typeface="Meiryo UI" panose="020B0604030504040204" pitchFamily="50" charset="-128"/>
              </a:rPr>
              <a:t>年度頃までに、遠隔監視のみの無人自動運転移動サービスが開始され、</a:t>
            </a:r>
            <a:r>
              <a:rPr lang="en-US" altLang="ja-JP" dirty="0">
                <a:solidFill>
                  <a:schemeClr val="bg1"/>
                </a:solidFill>
                <a:latin typeface="Meiryo UI" panose="020B0604030504040204" pitchFamily="50" charset="-128"/>
                <a:ea typeface="Meiryo UI" panose="020B0604030504040204" pitchFamily="50" charset="-128"/>
              </a:rPr>
              <a:t>2025</a:t>
            </a:r>
            <a:r>
              <a:rPr lang="ja-JP" altLang="en-US" dirty="0">
                <a:solidFill>
                  <a:schemeClr val="bg1"/>
                </a:solidFill>
                <a:latin typeface="Meiryo UI" panose="020B0604030504040204" pitchFamily="50" charset="-128"/>
                <a:ea typeface="Meiryo UI" panose="020B0604030504040204" pitchFamily="50" charset="-128"/>
              </a:rPr>
              <a:t>年度を目途に</a:t>
            </a:r>
            <a:r>
              <a:rPr lang="en-US" altLang="ja-JP" dirty="0">
                <a:solidFill>
                  <a:schemeClr val="bg1"/>
                </a:solidFill>
                <a:latin typeface="Meiryo UI" panose="020B0604030504040204" pitchFamily="50" charset="-128"/>
                <a:ea typeface="Meiryo UI" panose="020B0604030504040204" pitchFamily="50" charset="-128"/>
              </a:rPr>
              <a:t>40</a:t>
            </a:r>
            <a:r>
              <a:rPr lang="ja-JP" altLang="en-US" dirty="0">
                <a:solidFill>
                  <a:schemeClr val="bg1"/>
                </a:solidFill>
                <a:latin typeface="Meiryo UI" panose="020B0604030504040204" pitchFamily="50" charset="-128"/>
                <a:ea typeface="Meiryo UI" panose="020B0604030504040204" pitchFamily="50" charset="-128"/>
              </a:rPr>
              <a:t>か所以上にサービスが広がる可能性がある。</a:t>
            </a:r>
            <a:endParaRPr lang="en-US" altLang="ja-JP" dirty="0">
              <a:solidFill>
                <a:schemeClr val="bg1"/>
              </a:solidFill>
              <a:latin typeface="Meiryo UI" panose="020B0604030504040204" pitchFamily="50" charset="-128"/>
              <a:ea typeface="Meiryo UI" panose="020B0604030504040204" pitchFamily="50" charset="-128"/>
            </a:endParaRPr>
          </a:p>
        </p:txBody>
      </p:sp>
      <p:sp>
        <p:nvSpPr>
          <p:cNvPr id="17" name="テキスト ボックス 16"/>
          <p:cNvSpPr txBox="1"/>
          <p:nvPr/>
        </p:nvSpPr>
        <p:spPr>
          <a:xfrm>
            <a:off x="376387" y="2053806"/>
            <a:ext cx="4171612" cy="302070"/>
          </a:xfrm>
          <a:prstGeom prst="rect">
            <a:avLst/>
          </a:prstGeom>
          <a:noFill/>
        </p:spPr>
        <p:txBody>
          <a:bodyPr wrap="square" rtlCol="0">
            <a:spAutoFit/>
          </a:bodyPr>
          <a:lstStyle/>
          <a:p>
            <a:pPr algn="ctr"/>
            <a:r>
              <a:rPr lang="en-US" altLang="ja-JP" sz="1363" dirty="0">
                <a:solidFill>
                  <a:schemeClr val="tx1">
                    <a:lumMod val="75000"/>
                    <a:lumOff val="25000"/>
                  </a:schemeClr>
                </a:solidFill>
                <a:latin typeface="Meiryo UI" panose="020B0604030504040204" pitchFamily="50" charset="-128"/>
                <a:ea typeface="Meiryo UI" panose="020B0604030504040204" pitchFamily="50" charset="-128"/>
              </a:rPr>
              <a:t>〈</a:t>
            </a:r>
            <a:r>
              <a:rPr lang="ja-JP" altLang="en-US" sz="1363" dirty="0">
                <a:solidFill>
                  <a:schemeClr val="tx1">
                    <a:lumMod val="75000"/>
                    <a:lumOff val="25000"/>
                  </a:schemeClr>
                </a:solidFill>
                <a:latin typeface="Meiryo UI" panose="020B0604030504040204" pitchFamily="50" charset="-128"/>
                <a:ea typeface="Meiryo UI" panose="020B0604030504040204" pitchFamily="50" charset="-128"/>
              </a:rPr>
              <a:t>自動運転の市場化・サービス実現のシナリオ</a:t>
            </a:r>
            <a:r>
              <a:rPr lang="en-US" altLang="ja-JP" sz="1363" dirty="0">
                <a:solidFill>
                  <a:schemeClr val="tx1">
                    <a:lumMod val="75000"/>
                    <a:lumOff val="25000"/>
                  </a:schemeClr>
                </a:solidFill>
                <a:latin typeface="Meiryo UI" panose="020B0604030504040204" pitchFamily="50" charset="-128"/>
                <a:ea typeface="Meiryo UI" panose="020B0604030504040204" pitchFamily="50" charset="-128"/>
              </a:rPr>
              <a:t>〉</a:t>
            </a:r>
          </a:p>
        </p:txBody>
      </p:sp>
      <p:sp>
        <p:nvSpPr>
          <p:cNvPr id="18" name="テキスト ボックス 17"/>
          <p:cNvSpPr txBox="1"/>
          <p:nvPr/>
        </p:nvSpPr>
        <p:spPr>
          <a:xfrm>
            <a:off x="4549799" y="2053806"/>
            <a:ext cx="4348187" cy="302070"/>
          </a:xfrm>
          <a:prstGeom prst="rect">
            <a:avLst/>
          </a:prstGeom>
          <a:noFill/>
        </p:spPr>
        <p:txBody>
          <a:bodyPr wrap="square" rtlCol="0">
            <a:spAutoFit/>
          </a:bodyPr>
          <a:lstStyle/>
          <a:p>
            <a:pPr algn="ctr"/>
            <a:r>
              <a:rPr lang="en-US" altLang="ja-JP" sz="1363" dirty="0">
                <a:solidFill>
                  <a:schemeClr val="tx1">
                    <a:lumMod val="75000"/>
                    <a:lumOff val="25000"/>
                  </a:schemeClr>
                </a:solidFill>
                <a:latin typeface="Meiryo UI" panose="020B0604030504040204" pitchFamily="50" charset="-128"/>
                <a:ea typeface="Meiryo UI" panose="020B0604030504040204" pitchFamily="50" charset="-128"/>
              </a:rPr>
              <a:t>〈</a:t>
            </a:r>
            <a:r>
              <a:rPr lang="ja-JP" altLang="en-US" sz="1363" dirty="0">
                <a:solidFill>
                  <a:schemeClr val="tx1">
                    <a:lumMod val="75000"/>
                    <a:lumOff val="25000"/>
                  </a:schemeClr>
                </a:solidFill>
                <a:latin typeface="Meiryo UI" panose="020B0604030504040204" pitchFamily="50" charset="-128"/>
                <a:ea typeface="Meiryo UI" panose="020B0604030504040204" pitchFamily="50" charset="-128"/>
              </a:rPr>
              <a:t>自動運転システムの市場化・サービス実現期待時期</a:t>
            </a:r>
            <a:r>
              <a:rPr lang="en-US" altLang="ja-JP" sz="1023" baseline="50000" dirty="0">
                <a:solidFill>
                  <a:schemeClr val="tx1">
                    <a:lumMod val="75000"/>
                    <a:lumOff val="25000"/>
                  </a:schemeClr>
                </a:solidFill>
                <a:latin typeface="Meiryo UI" panose="020B0604030504040204" pitchFamily="50" charset="-128"/>
                <a:ea typeface="Meiryo UI" panose="020B0604030504040204" pitchFamily="50" charset="-128"/>
              </a:rPr>
              <a:t>※</a:t>
            </a:r>
            <a:r>
              <a:rPr lang="ja-JP" altLang="en-US" sz="1023" baseline="50000" dirty="0">
                <a:solidFill>
                  <a:schemeClr val="tx1">
                    <a:lumMod val="75000"/>
                    <a:lumOff val="25000"/>
                  </a:schemeClr>
                </a:solidFill>
                <a:latin typeface="Meiryo UI" panose="020B0604030504040204" pitchFamily="50" charset="-128"/>
                <a:ea typeface="Meiryo UI" panose="020B0604030504040204" pitchFamily="50" charset="-128"/>
              </a:rPr>
              <a:t>１</a:t>
            </a:r>
            <a:r>
              <a:rPr lang="en-US" altLang="ja-JP" sz="1363" dirty="0">
                <a:solidFill>
                  <a:schemeClr val="tx1">
                    <a:lumMod val="75000"/>
                    <a:lumOff val="25000"/>
                  </a:schemeClr>
                </a:solidFill>
                <a:latin typeface="Meiryo UI" panose="020B0604030504040204" pitchFamily="50" charset="-128"/>
                <a:ea typeface="Meiryo UI" panose="020B0604030504040204" pitchFamily="50" charset="-128"/>
              </a:rPr>
              <a:t>〉</a:t>
            </a:r>
          </a:p>
        </p:txBody>
      </p:sp>
      <p:graphicFrame>
        <p:nvGraphicFramePr>
          <p:cNvPr id="27" name="表 26"/>
          <p:cNvGraphicFramePr>
            <a:graphicFrameLocks noGrp="1"/>
          </p:cNvGraphicFramePr>
          <p:nvPr>
            <p:extLst>
              <p:ext uri="{D42A27DB-BD31-4B8C-83A1-F6EECF244321}">
                <p14:modId xmlns:p14="http://schemas.microsoft.com/office/powerpoint/2010/main" val="3092231420"/>
              </p:ext>
            </p:extLst>
          </p:nvPr>
        </p:nvGraphicFramePr>
        <p:xfrm>
          <a:off x="4951547" y="2482306"/>
          <a:ext cx="3644072" cy="3170639"/>
        </p:xfrm>
        <a:graphic>
          <a:graphicData uri="http://schemas.openxmlformats.org/drawingml/2006/table">
            <a:tbl>
              <a:tblPr firstRow="1" bandRow="1">
                <a:tableStyleId>{5940675A-B579-460E-94D1-54222C63F5DA}</a:tableStyleId>
              </a:tblPr>
              <a:tblGrid>
                <a:gridCol w="536948">
                  <a:extLst>
                    <a:ext uri="{9D8B030D-6E8A-4147-A177-3AD203B41FA5}">
                      <a16:colId xmlns:a16="http://schemas.microsoft.com/office/drawing/2014/main" val="20001"/>
                    </a:ext>
                  </a:extLst>
                </a:gridCol>
                <a:gridCol w="755964">
                  <a:extLst>
                    <a:ext uri="{9D8B030D-6E8A-4147-A177-3AD203B41FA5}">
                      <a16:colId xmlns:a16="http://schemas.microsoft.com/office/drawing/2014/main" val="20002"/>
                    </a:ext>
                  </a:extLst>
                </a:gridCol>
                <a:gridCol w="1421910">
                  <a:extLst>
                    <a:ext uri="{9D8B030D-6E8A-4147-A177-3AD203B41FA5}">
                      <a16:colId xmlns:a16="http://schemas.microsoft.com/office/drawing/2014/main" val="20003"/>
                    </a:ext>
                  </a:extLst>
                </a:gridCol>
                <a:gridCol w="929250">
                  <a:extLst>
                    <a:ext uri="{9D8B030D-6E8A-4147-A177-3AD203B41FA5}">
                      <a16:colId xmlns:a16="http://schemas.microsoft.com/office/drawing/2014/main" val="20004"/>
                    </a:ext>
                  </a:extLst>
                </a:gridCol>
              </a:tblGrid>
              <a:tr h="359267">
                <a:tc>
                  <a:txBody>
                    <a:bodyPr/>
                    <a:lstStyle/>
                    <a:p>
                      <a:pPr algn="ctr"/>
                      <a:endParaRPr kumimoji="1" lang="ja-JP" altLang="en-US" sz="900" dirty="0">
                        <a:solidFill>
                          <a:schemeClr val="bg1"/>
                        </a:solidFill>
                        <a:latin typeface="Meiryo UI" panose="020B0604030504040204" pitchFamily="50" charset="-128"/>
                        <a:ea typeface="Meiryo UI" panose="020B0604030504040204" pitchFamily="50" charset="-128"/>
                      </a:endParaRPr>
                    </a:p>
                  </a:txBody>
                  <a:tcPr marL="77913" marR="77913" marT="38957" marB="38957">
                    <a:solidFill>
                      <a:schemeClr val="accent1">
                        <a:lumMod val="50000"/>
                      </a:schemeClr>
                    </a:solidFill>
                  </a:tcPr>
                </a:tc>
                <a:tc>
                  <a:txBody>
                    <a:bodyPr/>
                    <a:lstStyle/>
                    <a:p>
                      <a:pPr algn="ctr"/>
                      <a:r>
                        <a:rPr kumimoji="1" lang="ja-JP" altLang="en-US" sz="900">
                          <a:solidFill>
                            <a:schemeClr val="bg1"/>
                          </a:solidFill>
                          <a:latin typeface="Meiryo UI" panose="020B0604030504040204" pitchFamily="50" charset="-128"/>
                          <a:ea typeface="Meiryo UI" panose="020B0604030504040204" pitchFamily="50" charset="-128"/>
                        </a:rPr>
                        <a:t>レベル</a:t>
                      </a:r>
                    </a:p>
                  </a:txBody>
                  <a:tcPr marL="77913" marR="77913" marT="38957" marB="38957">
                    <a:solidFill>
                      <a:schemeClr val="accent1">
                        <a:lumMod val="50000"/>
                      </a:schemeClr>
                    </a:solidFill>
                  </a:tcPr>
                </a:tc>
                <a:tc>
                  <a:txBody>
                    <a:bodyPr/>
                    <a:lstStyle/>
                    <a:p>
                      <a:pPr algn="ctr"/>
                      <a:r>
                        <a:rPr kumimoji="1" lang="ja-JP" altLang="en-US" sz="900" dirty="0">
                          <a:solidFill>
                            <a:schemeClr val="bg1"/>
                          </a:solidFill>
                          <a:latin typeface="Meiryo UI" panose="020B0604030504040204" pitchFamily="50" charset="-128"/>
                          <a:ea typeface="Meiryo UI" panose="020B0604030504040204" pitchFamily="50" charset="-128"/>
                        </a:rPr>
                        <a:t>実現が見込まれる技術（例）</a:t>
                      </a:r>
                    </a:p>
                  </a:txBody>
                  <a:tcPr marL="77913" marR="77913" marT="38957" marB="38957">
                    <a:solidFill>
                      <a:schemeClr val="accent1">
                        <a:lumMod val="50000"/>
                      </a:schemeClr>
                    </a:solidFill>
                  </a:tcPr>
                </a:tc>
                <a:tc>
                  <a:txBody>
                    <a:bodyPr/>
                    <a:lstStyle/>
                    <a:p>
                      <a:pPr algn="ctr"/>
                      <a:r>
                        <a:rPr kumimoji="1" lang="ja-JP" altLang="en-US" sz="900" dirty="0">
                          <a:solidFill>
                            <a:schemeClr val="bg1"/>
                          </a:solidFill>
                          <a:latin typeface="Meiryo UI" panose="020B0604030504040204" pitchFamily="50" charset="-128"/>
                          <a:ea typeface="Meiryo UI" panose="020B0604030504040204" pitchFamily="50" charset="-128"/>
                        </a:rPr>
                        <a:t>市場化等</a:t>
                      </a:r>
                      <a:endParaRPr kumimoji="1" lang="en-US" altLang="ja-JP" sz="900" dirty="0">
                        <a:solidFill>
                          <a:schemeClr val="bg1"/>
                        </a:solidFill>
                        <a:latin typeface="Meiryo UI" panose="020B0604030504040204" pitchFamily="50" charset="-128"/>
                        <a:ea typeface="Meiryo UI" panose="020B0604030504040204" pitchFamily="50" charset="-128"/>
                      </a:endParaRPr>
                    </a:p>
                    <a:p>
                      <a:pPr algn="ctr"/>
                      <a:r>
                        <a:rPr kumimoji="1" lang="ja-JP" altLang="en-US" sz="900" dirty="0">
                          <a:solidFill>
                            <a:schemeClr val="bg1"/>
                          </a:solidFill>
                          <a:latin typeface="Meiryo UI" panose="020B0604030504040204" pitchFamily="50" charset="-128"/>
                          <a:ea typeface="Meiryo UI" panose="020B0604030504040204" pitchFamily="50" charset="-128"/>
                        </a:rPr>
                        <a:t>期待時期</a:t>
                      </a:r>
                      <a:r>
                        <a:rPr kumimoji="1" lang="en-US" altLang="ja-JP" sz="600" dirty="0">
                          <a:solidFill>
                            <a:schemeClr val="bg1"/>
                          </a:solidFill>
                          <a:latin typeface="Meiryo UI" panose="020B0604030504040204" pitchFamily="50" charset="-128"/>
                          <a:ea typeface="Meiryo UI" panose="020B0604030504040204" pitchFamily="50" charset="-128"/>
                        </a:rPr>
                        <a:t>※2</a:t>
                      </a:r>
                      <a:endParaRPr kumimoji="1" lang="ja-JP" altLang="en-US" sz="900" dirty="0">
                        <a:solidFill>
                          <a:schemeClr val="bg1"/>
                        </a:solidFill>
                        <a:latin typeface="Meiryo UI" panose="020B0604030504040204" pitchFamily="50" charset="-128"/>
                        <a:ea typeface="Meiryo UI" panose="020B0604030504040204" pitchFamily="50" charset="-128"/>
                      </a:endParaRPr>
                    </a:p>
                  </a:txBody>
                  <a:tcPr marL="30675" marR="0" marT="38957" marB="38957">
                    <a:solidFill>
                      <a:schemeClr val="accent1">
                        <a:lumMod val="50000"/>
                      </a:schemeClr>
                    </a:solidFill>
                  </a:tcPr>
                </a:tc>
                <a:extLst>
                  <a:ext uri="{0D108BD9-81ED-4DB2-BD59-A6C34878D82A}">
                    <a16:rowId xmlns:a16="http://schemas.microsoft.com/office/drawing/2014/main" val="10000"/>
                  </a:ext>
                </a:extLst>
              </a:tr>
              <a:tr h="218590">
                <a:tc rowSpan="4">
                  <a:txBody>
                    <a:bodyPr/>
                    <a:lstStyle/>
                    <a:p>
                      <a:r>
                        <a:rPr kumimoji="1" lang="ja-JP" altLang="en-US" sz="900">
                          <a:latin typeface="Meiryo UI" panose="020B0604030504040204" pitchFamily="50" charset="-128"/>
                          <a:ea typeface="Meiryo UI" panose="020B0604030504040204" pitchFamily="50" charset="-128"/>
                        </a:rPr>
                        <a:t>自家用</a:t>
                      </a:r>
                    </a:p>
                  </a:txBody>
                  <a:tcPr marL="77913" marR="77913" marT="38957" marB="38957"/>
                </a:tc>
                <a:tc>
                  <a:txBody>
                    <a:bodyPr/>
                    <a:lstStyle/>
                    <a:p>
                      <a:r>
                        <a:rPr kumimoji="1" lang="ja-JP" altLang="en-US" sz="900" dirty="0">
                          <a:latin typeface="Meiryo UI" panose="020B0604030504040204" pitchFamily="50" charset="-128"/>
                          <a:ea typeface="Meiryo UI" panose="020B0604030504040204" pitchFamily="50" charset="-128"/>
                        </a:rPr>
                        <a:t>レベル２</a:t>
                      </a:r>
                    </a:p>
                  </a:txBody>
                  <a:tcPr marL="77913" marR="77913" marT="38957" marB="38957"/>
                </a:tc>
                <a:tc>
                  <a:txBody>
                    <a:bodyPr/>
                    <a:lstStyle/>
                    <a:p>
                      <a:r>
                        <a:rPr kumimoji="1" lang="ja-JP" altLang="en-US" sz="900">
                          <a:latin typeface="Meiryo UI" panose="020B0604030504040204" pitchFamily="50" charset="-128"/>
                          <a:ea typeface="Meiryo UI" panose="020B0604030504040204" pitchFamily="50" charset="-128"/>
                        </a:rPr>
                        <a:t>一般道路での運転支援</a:t>
                      </a:r>
                    </a:p>
                  </a:txBody>
                  <a:tcPr marL="77913" marR="77913" marT="38957" marB="38957"/>
                </a:tc>
                <a:tc>
                  <a:txBody>
                    <a:bodyPr/>
                    <a:lstStyle/>
                    <a:p>
                      <a:r>
                        <a:rPr kumimoji="1" lang="en-US" altLang="ja-JP" sz="900">
                          <a:latin typeface="Meiryo UI" panose="020B0604030504040204" pitchFamily="50" charset="-128"/>
                          <a:ea typeface="Meiryo UI" panose="020B0604030504040204" pitchFamily="50" charset="-128"/>
                        </a:rPr>
                        <a:t>2020</a:t>
                      </a:r>
                      <a:r>
                        <a:rPr kumimoji="1" lang="ja-JP" altLang="en-US" sz="900">
                          <a:latin typeface="Meiryo UI" panose="020B0604030504040204" pitchFamily="50" charset="-128"/>
                          <a:ea typeface="Meiryo UI" panose="020B0604030504040204" pitchFamily="50" charset="-128"/>
                        </a:rPr>
                        <a:t>年まで</a:t>
                      </a:r>
                    </a:p>
                  </a:txBody>
                  <a:tcPr marL="77913" marR="77913" marT="38957" marB="38957"/>
                </a:tc>
                <a:extLst>
                  <a:ext uri="{0D108BD9-81ED-4DB2-BD59-A6C34878D82A}">
                    <a16:rowId xmlns:a16="http://schemas.microsoft.com/office/drawing/2014/main" val="10002"/>
                  </a:ext>
                </a:extLst>
              </a:tr>
              <a:tr h="218590">
                <a:tc vMerge="1">
                  <a:txBody>
                    <a:bodyPr/>
                    <a:lstStyle/>
                    <a:p>
                      <a:endParaRPr kumimoji="1" lang="ja-JP" altLang="en-US" sz="1050">
                        <a:latin typeface="+mn-ea"/>
                        <a:ea typeface="+mn-ea"/>
                      </a:endParaRPr>
                    </a:p>
                  </a:txBody>
                  <a:tcPr/>
                </a:tc>
                <a:tc>
                  <a:txBody>
                    <a:bodyPr/>
                    <a:lstStyle/>
                    <a:p>
                      <a:r>
                        <a:rPr kumimoji="1" lang="ja-JP" altLang="en-US" sz="900" dirty="0">
                          <a:latin typeface="Meiryo UI" panose="020B0604030504040204" pitchFamily="50" charset="-128"/>
                          <a:ea typeface="Meiryo UI" panose="020B0604030504040204" pitchFamily="50" charset="-128"/>
                        </a:rPr>
                        <a:t>レベル３</a:t>
                      </a:r>
                    </a:p>
                  </a:txBody>
                  <a:tcPr marL="77913" marR="77913" marT="38957" marB="38957"/>
                </a:tc>
                <a:tc>
                  <a:txBody>
                    <a:bodyPr/>
                    <a:lstStyle/>
                    <a:p>
                      <a:r>
                        <a:rPr kumimoji="1" lang="ja-JP" altLang="en-US" sz="900">
                          <a:latin typeface="Meiryo UI" panose="020B0604030504040204" pitchFamily="50" charset="-128"/>
                          <a:ea typeface="Meiryo UI" panose="020B0604030504040204" pitchFamily="50" charset="-128"/>
                        </a:rPr>
                        <a:t>高速道路での自動運転</a:t>
                      </a:r>
                    </a:p>
                  </a:txBody>
                  <a:tcPr marL="77913" marR="77913" marT="38957" marB="38957"/>
                </a:tc>
                <a:tc>
                  <a:txBody>
                    <a:bodyPr/>
                    <a:lstStyle/>
                    <a:p>
                      <a:r>
                        <a:rPr kumimoji="1" lang="en-US" altLang="ja-JP" sz="900">
                          <a:latin typeface="Meiryo UI" panose="020B0604030504040204" pitchFamily="50" charset="-128"/>
                          <a:ea typeface="Meiryo UI" panose="020B0604030504040204" pitchFamily="50" charset="-128"/>
                        </a:rPr>
                        <a:t>2020</a:t>
                      </a:r>
                      <a:r>
                        <a:rPr kumimoji="1" lang="ja-JP" altLang="en-US" sz="900">
                          <a:latin typeface="Meiryo UI" panose="020B0604030504040204" pitchFamily="50" charset="-128"/>
                          <a:ea typeface="Meiryo UI" panose="020B0604030504040204" pitchFamily="50" charset="-128"/>
                        </a:rPr>
                        <a:t>年目途</a:t>
                      </a:r>
                      <a:endParaRPr kumimoji="1" lang="ja-JP" altLang="en-US" sz="900" baseline="30000">
                        <a:latin typeface="Meiryo UI" panose="020B0604030504040204" pitchFamily="50" charset="-128"/>
                        <a:ea typeface="Meiryo UI" panose="020B0604030504040204" pitchFamily="50" charset="-128"/>
                      </a:endParaRPr>
                    </a:p>
                  </a:txBody>
                  <a:tcPr marL="77913" marR="77913" marT="38957" marB="38957"/>
                </a:tc>
                <a:extLst>
                  <a:ext uri="{0D108BD9-81ED-4DB2-BD59-A6C34878D82A}">
                    <a16:rowId xmlns:a16="http://schemas.microsoft.com/office/drawing/2014/main" val="10003"/>
                  </a:ext>
                </a:extLst>
              </a:tr>
              <a:tr h="359267">
                <a:tc vMerge="1">
                  <a:txBody>
                    <a:bodyPr/>
                    <a:lstStyle/>
                    <a:p>
                      <a:endParaRPr kumimoji="1" lang="ja-JP" altLang="en-US"/>
                    </a:p>
                  </a:txBody>
                  <a:tcPr/>
                </a:tc>
                <a:tc>
                  <a:txBody>
                    <a:bodyPr/>
                    <a:lstStyle/>
                    <a:p>
                      <a:r>
                        <a:rPr kumimoji="1" lang="ja-JP" altLang="en-US" sz="900">
                          <a:latin typeface="Meiryo UI" panose="020B0604030504040204" pitchFamily="50" charset="-128"/>
                          <a:ea typeface="Meiryo UI" panose="020B0604030504040204" pitchFamily="50" charset="-128"/>
                        </a:rPr>
                        <a:t>レベル１</a:t>
                      </a:r>
                      <a:r>
                        <a:rPr kumimoji="1" lang="en-US" altLang="ja-JP" sz="900">
                          <a:latin typeface="Meiryo UI" panose="020B0604030504040204" pitchFamily="50" charset="-128"/>
                          <a:ea typeface="Meiryo UI" panose="020B0604030504040204" pitchFamily="50" charset="-128"/>
                        </a:rPr>
                        <a:t>,</a:t>
                      </a:r>
                      <a:r>
                        <a:rPr kumimoji="1" lang="ja-JP" altLang="en-US" sz="900">
                          <a:latin typeface="Meiryo UI" panose="020B0604030504040204" pitchFamily="50" charset="-128"/>
                          <a:ea typeface="Meiryo UI" panose="020B0604030504040204" pitchFamily="50" charset="-128"/>
                        </a:rPr>
                        <a:t>２</a:t>
                      </a:r>
                    </a:p>
                  </a:txBody>
                  <a:tcPr marL="77913" marR="77913" marT="38957" marB="38957"/>
                </a:tc>
                <a:tc>
                  <a:txBody>
                    <a:bodyPr/>
                    <a:lstStyle/>
                    <a:p>
                      <a:r>
                        <a:rPr kumimoji="1" lang="ja-JP" altLang="en-US" sz="900">
                          <a:latin typeface="Meiryo UI" panose="020B0604030504040204" pitchFamily="50" charset="-128"/>
                          <a:ea typeface="Meiryo UI" panose="020B0604030504040204" pitchFamily="50" charset="-128"/>
                        </a:rPr>
                        <a:t>運転支援システムの高度化</a:t>
                      </a:r>
                    </a:p>
                  </a:txBody>
                  <a:tcPr marL="77913" marR="77913" marT="38957" marB="38957"/>
                </a:tc>
                <a:tc>
                  <a:txBody>
                    <a:bodyPr/>
                    <a:lstStyle/>
                    <a:p>
                      <a:r>
                        <a:rPr kumimoji="1" lang="en-US" altLang="ja-JP" sz="900" baseline="0">
                          <a:latin typeface="Meiryo UI" panose="020B0604030504040204" pitchFamily="50" charset="-128"/>
                          <a:ea typeface="Meiryo UI" panose="020B0604030504040204" pitchFamily="50" charset="-128"/>
                        </a:rPr>
                        <a:t>2020</a:t>
                      </a:r>
                      <a:r>
                        <a:rPr kumimoji="1" lang="ja-JP" altLang="en-US" sz="900" baseline="0">
                          <a:latin typeface="Meiryo UI" panose="020B0604030504040204" pitchFamily="50" charset="-128"/>
                          <a:ea typeface="Meiryo UI" panose="020B0604030504040204" pitchFamily="50" charset="-128"/>
                        </a:rPr>
                        <a:t>年代前半</a:t>
                      </a:r>
                    </a:p>
                  </a:txBody>
                  <a:tcPr marL="77913" marR="77913" marT="38957" marB="38957"/>
                </a:tc>
                <a:extLst>
                  <a:ext uri="{0D108BD9-81ED-4DB2-BD59-A6C34878D82A}">
                    <a16:rowId xmlns:a16="http://schemas.microsoft.com/office/drawing/2014/main" val="3323397213"/>
                  </a:ext>
                </a:extLst>
              </a:tr>
              <a:tr h="218590">
                <a:tc vMerge="1">
                  <a:txBody>
                    <a:bodyPr/>
                    <a:lstStyle/>
                    <a:p>
                      <a:endParaRPr kumimoji="1" lang="ja-JP" altLang="en-US" sz="1050">
                        <a:latin typeface="+mn-ea"/>
                        <a:ea typeface="+mn-ea"/>
                      </a:endParaRPr>
                    </a:p>
                  </a:txBody>
                  <a:tcPr/>
                </a:tc>
                <a:tc>
                  <a:txBody>
                    <a:bodyPr/>
                    <a:lstStyle/>
                    <a:p>
                      <a:r>
                        <a:rPr kumimoji="1" lang="ja-JP" altLang="en-US" sz="900" dirty="0">
                          <a:latin typeface="Meiryo UI" panose="020B0604030504040204" pitchFamily="50" charset="-128"/>
                          <a:ea typeface="Meiryo UI" panose="020B0604030504040204" pitchFamily="50" charset="-128"/>
                        </a:rPr>
                        <a:t>レベル４</a:t>
                      </a:r>
                    </a:p>
                  </a:txBody>
                  <a:tcPr marL="77913" marR="77913" marT="38957" marB="38957"/>
                </a:tc>
                <a:tc>
                  <a:txBody>
                    <a:bodyPr/>
                    <a:lstStyle/>
                    <a:p>
                      <a:r>
                        <a:rPr kumimoji="1" lang="ja-JP" altLang="en-US" sz="900">
                          <a:latin typeface="Meiryo UI" panose="020B0604030504040204" pitchFamily="50" charset="-128"/>
                          <a:ea typeface="Meiryo UI" panose="020B0604030504040204" pitchFamily="50" charset="-128"/>
                        </a:rPr>
                        <a:t>高速道路での自動運転</a:t>
                      </a:r>
                    </a:p>
                  </a:txBody>
                  <a:tcPr marL="77913" marR="77913" marT="38957" marB="38957"/>
                </a:tc>
                <a:tc>
                  <a:txBody>
                    <a:bodyPr/>
                    <a:lstStyle/>
                    <a:p>
                      <a:r>
                        <a:rPr kumimoji="1" lang="en-US" altLang="ja-JP" sz="900">
                          <a:latin typeface="Meiryo UI" panose="020B0604030504040204" pitchFamily="50" charset="-128"/>
                          <a:ea typeface="Meiryo UI" panose="020B0604030504040204" pitchFamily="50" charset="-128"/>
                        </a:rPr>
                        <a:t>2025</a:t>
                      </a:r>
                      <a:r>
                        <a:rPr kumimoji="1" lang="ja-JP" altLang="en-US" sz="900">
                          <a:latin typeface="Meiryo UI" panose="020B0604030504040204" pitchFamily="50" charset="-128"/>
                          <a:ea typeface="Meiryo UI" panose="020B0604030504040204" pitchFamily="50" charset="-128"/>
                        </a:rPr>
                        <a:t>年目途</a:t>
                      </a:r>
                      <a:endParaRPr kumimoji="1" lang="ja-JP" altLang="en-US" sz="900" baseline="30000">
                        <a:latin typeface="Meiryo UI" panose="020B0604030504040204" pitchFamily="50" charset="-128"/>
                        <a:ea typeface="Meiryo UI" panose="020B0604030504040204" pitchFamily="50" charset="-128"/>
                      </a:endParaRPr>
                    </a:p>
                  </a:txBody>
                  <a:tcPr marL="77913" marR="77913" marT="38957" marB="38957"/>
                </a:tc>
                <a:extLst>
                  <a:ext uri="{0D108BD9-81ED-4DB2-BD59-A6C34878D82A}">
                    <a16:rowId xmlns:a16="http://schemas.microsoft.com/office/drawing/2014/main" val="10004"/>
                  </a:ext>
                </a:extLst>
              </a:tr>
              <a:tr h="359267">
                <a:tc rowSpan="3">
                  <a:txBody>
                    <a:bodyPr/>
                    <a:lstStyle/>
                    <a:p>
                      <a:r>
                        <a:rPr kumimoji="1" lang="ja-JP" altLang="en-US" sz="900">
                          <a:latin typeface="Meiryo UI" panose="020B0604030504040204" pitchFamily="50" charset="-128"/>
                          <a:ea typeface="Meiryo UI" panose="020B0604030504040204" pitchFamily="50" charset="-128"/>
                        </a:rPr>
                        <a:t>物流</a:t>
                      </a:r>
                      <a:br>
                        <a:rPr kumimoji="1" lang="en-US" altLang="ja-JP" sz="900">
                          <a:latin typeface="Meiryo UI" panose="020B0604030504040204" pitchFamily="50" charset="-128"/>
                          <a:ea typeface="Meiryo UI" panose="020B0604030504040204" pitchFamily="50" charset="-128"/>
                        </a:rPr>
                      </a:br>
                      <a:r>
                        <a:rPr kumimoji="1" lang="ja-JP" altLang="en-US" sz="900">
                          <a:latin typeface="Meiryo UI" panose="020B0604030504040204" pitchFamily="50" charset="-128"/>
                          <a:ea typeface="Meiryo UI" panose="020B0604030504040204" pitchFamily="50" charset="-128"/>
                        </a:rPr>
                        <a:t>サービス</a:t>
                      </a:r>
                    </a:p>
                  </a:txBody>
                  <a:tcPr marL="77913" marR="77913" marT="38957" marB="38957"/>
                </a:tc>
                <a:tc rowSpan="2">
                  <a:txBody>
                    <a:bodyPr/>
                    <a:lstStyle/>
                    <a:p>
                      <a:pPr algn="ctr"/>
                      <a:r>
                        <a:rPr kumimoji="1" lang="en-US" altLang="ja-JP" sz="900">
                          <a:latin typeface="Meiryo UI" panose="020B0604030504040204" pitchFamily="50" charset="-128"/>
                          <a:ea typeface="Meiryo UI" panose="020B0604030504040204" pitchFamily="50" charset="-128"/>
                        </a:rPr>
                        <a:t>-</a:t>
                      </a:r>
                    </a:p>
                    <a:p>
                      <a:pPr algn="ctr"/>
                      <a:r>
                        <a:rPr kumimoji="1" lang="en-US" altLang="ja-JP" sz="600">
                          <a:latin typeface="Meiryo UI" panose="020B0604030504040204" pitchFamily="50" charset="-128"/>
                          <a:ea typeface="Meiryo UI" panose="020B0604030504040204" pitchFamily="50" charset="-128"/>
                        </a:rPr>
                        <a:t>※3</a:t>
                      </a:r>
                      <a:endParaRPr kumimoji="1" lang="ja-JP" altLang="en-US" sz="900">
                        <a:latin typeface="Meiryo UI" panose="020B0604030504040204" pitchFamily="50" charset="-128"/>
                        <a:ea typeface="Meiryo UI" panose="020B0604030504040204" pitchFamily="50" charset="-128"/>
                      </a:endParaRPr>
                    </a:p>
                  </a:txBody>
                  <a:tcPr marL="77913" marR="77913" marT="38957" marB="38957" anchor="ctr"/>
                </a:tc>
                <a:tc>
                  <a:txBody>
                    <a:bodyPr/>
                    <a:lstStyle/>
                    <a:p>
                      <a:r>
                        <a:rPr kumimoji="1" lang="ja-JP" altLang="en-US" sz="900">
                          <a:latin typeface="Meiryo UI" panose="020B0604030504040204" pitchFamily="50" charset="-128"/>
                          <a:ea typeface="Meiryo UI" panose="020B0604030504040204" pitchFamily="50" charset="-128"/>
                        </a:rPr>
                        <a:t>高速道路でのトラックの後続有人隊列走行</a:t>
                      </a:r>
                    </a:p>
                  </a:txBody>
                  <a:tcPr marL="77913" marR="77913" marT="38957" marB="38957"/>
                </a:tc>
                <a:tc>
                  <a:txBody>
                    <a:bodyPr/>
                    <a:lstStyle/>
                    <a:p>
                      <a:r>
                        <a:rPr kumimoji="1" lang="en-US" altLang="ja-JP" sz="900">
                          <a:latin typeface="Meiryo UI" panose="020B0604030504040204" pitchFamily="50" charset="-128"/>
                          <a:ea typeface="Meiryo UI" panose="020B0604030504040204" pitchFamily="50" charset="-128"/>
                        </a:rPr>
                        <a:t>2021</a:t>
                      </a:r>
                      <a:r>
                        <a:rPr kumimoji="1" lang="ja-JP" altLang="en-US" sz="900">
                          <a:latin typeface="Meiryo UI" panose="020B0604030504040204" pitchFamily="50" charset="-128"/>
                          <a:ea typeface="Meiryo UI" panose="020B0604030504040204" pitchFamily="50" charset="-128"/>
                        </a:rPr>
                        <a:t>年まで</a:t>
                      </a:r>
                      <a:endParaRPr kumimoji="1" lang="ja-JP" altLang="en-US" sz="900" baseline="30000">
                        <a:latin typeface="Meiryo UI" panose="020B0604030504040204" pitchFamily="50" charset="-128"/>
                        <a:ea typeface="Meiryo UI" panose="020B0604030504040204" pitchFamily="50" charset="-128"/>
                      </a:endParaRPr>
                    </a:p>
                  </a:txBody>
                  <a:tcPr marL="77913" marR="77913" marT="38957" marB="38957"/>
                </a:tc>
                <a:extLst>
                  <a:ext uri="{0D108BD9-81ED-4DB2-BD59-A6C34878D82A}">
                    <a16:rowId xmlns:a16="http://schemas.microsoft.com/office/drawing/2014/main" val="10005"/>
                  </a:ext>
                </a:extLst>
              </a:tr>
              <a:tr h="359267">
                <a:tc vMerge="1">
                  <a:txBody>
                    <a:bodyPr/>
                    <a:lstStyle/>
                    <a:p>
                      <a:endParaRPr kumimoji="1" lang="ja-JP" altLang="en-US" sz="1050">
                        <a:latin typeface="+mn-ea"/>
                        <a:ea typeface="+mn-ea"/>
                      </a:endParaRPr>
                    </a:p>
                  </a:txBody>
                  <a:tcPr/>
                </a:tc>
                <a:tc vMerge="1">
                  <a:txBody>
                    <a:bodyPr/>
                    <a:lstStyle/>
                    <a:p>
                      <a:endParaRPr kumimoji="1" lang="ja-JP" altLang="en-US" sz="1050">
                        <a:latin typeface="+mn-ea"/>
                        <a:ea typeface="+mn-ea"/>
                      </a:endParaRPr>
                    </a:p>
                  </a:txBody>
                  <a:tcPr/>
                </a:tc>
                <a:tc>
                  <a:txBody>
                    <a:bodyPr/>
                    <a:lstStyle/>
                    <a:p>
                      <a:r>
                        <a:rPr kumimoji="1" lang="ja-JP" altLang="en-US" sz="900">
                          <a:latin typeface="Meiryo UI" panose="020B0604030504040204" pitchFamily="50" charset="-128"/>
                          <a:ea typeface="Meiryo UI" panose="020B0604030504040204" pitchFamily="50" charset="-128"/>
                        </a:rPr>
                        <a:t>高速道路でのトラックの後続無人隊列走行</a:t>
                      </a:r>
                    </a:p>
                  </a:txBody>
                  <a:tcPr marL="77913" marR="77913" marT="38957" marB="38957"/>
                </a:tc>
                <a:tc>
                  <a:txBody>
                    <a:bodyPr/>
                    <a:lstStyle/>
                    <a:p>
                      <a:r>
                        <a:rPr kumimoji="1" lang="en-US" altLang="ja-JP" sz="900">
                          <a:latin typeface="Meiryo UI" panose="020B0604030504040204" pitchFamily="50" charset="-128"/>
                          <a:ea typeface="Meiryo UI" panose="020B0604030504040204" pitchFamily="50" charset="-128"/>
                        </a:rPr>
                        <a:t>2022</a:t>
                      </a:r>
                      <a:r>
                        <a:rPr kumimoji="1" lang="ja-JP" altLang="en-US" sz="900">
                          <a:latin typeface="Meiryo UI" panose="020B0604030504040204" pitchFamily="50" charset="-128"/>
                          <a:ea typeface="Meiryo UI" panose="020B0604030504040204" pitchFamily="50" charset="-128"/>
                        </a:rPr>
                        <a:t>年度以降</a:t>
                      </a:r>
                    </a:p>
                  </a:txBody>
                  <a:tcPr marL="77913" marR="77913" marT="38957" marB="38957"/>
                </a:tc>
                <a:extLst>
                  <a:ext uri="{0D108BD9-81ED-4DB2-BD59-A6C34878D82A}">
                    <a16:rowId xmlns:a16="http://schemas.microsoft.com/office/drawing/2014/main" val="10006"/>
                  </a:ext>
                </a:extLst>
              </a:tr>
              <a:tr h="359267">
                <a:tc vMerge="1">
                  <a:txBody>
                    <a:bodyPr/>
                    <a:lstStyle/>
                    <a:p>
                      <a:endParaRPr kumimoji="1" lang="ja-JP" altLang="en-US" sz="1050">
                        <a:latin typeface="+mn-ea"/>
                        <a:ea typeface="+mn-ea"/>
                      </a:endParaRPr>
                    </a:p>
                  </a:txBody>
                  <a:tcPr/>
                </a:tc>
                <a:tc>
                  <a:txBody>
                    <a:bodyPr/>
                    <a:lstStyle/>
                    <a:p>
                      <a:r>
                        <a:rPr kumimoji="1" lang="ja-JP" altLang="en-US" sz="900" dirty="0">
                          <a:latin typeface="Meiryo UI" panose="020B0604030504040204" pitchFamily="50" charset="-128"/>
                          <a:ea typeface="Meiryo UI" panose="020B0604030504040204" pitchFamily="50" charset="-128"/>
                        </a:rPr>
                        <a:t>レベル４</a:t>
                      </a:r>
                    </a:p>
                  </a:txBody>
                  <a:tcPr marL="77913" marR="77913" marT="38957" marB="38957"/>
                </a:tc>
                <a:tc>
                  <a:txBody>
                    <a:bodyPr/>
                    <a:lstStyle/>
                    <a:p>
                      <a:r>
                        <a:rPr kumimoji="1" lang="ja-JP" altLang="en-US" sz="900">
                          <a:latin typeface="Meiryo UI" panose="020B0604030504040204" pitchFamily="50" charset="-128"/>
                          <a:ea typeface="Meiryo UI" panose="020B0604030504040204" pitchFamily="50" charset="-128"/>
                        </a:rPr>
                        <a:t>高速道路でのトラックの自動運転</a:t>
                      </a:r>
                    </a:p>
                  </a:txBody>
                  <a:tcPr marL="77913" marR="77913" marT="38957" marB="38957"/>
                </a:tc>
                <a:tc>
                  <a:txBody>
                    <a:bodyPr/>
                    <a:lstStyle/>
                    <a:p>
                      <a:r>
                        <a:rPr kumimoji="1" lang="en-US" altLang="ja-JP" sz="900">
                          <a:latin typeface="Meiryo UI" panose="020B0604030504040204" pitchFamily="50" charset="-128"/>
                          <a:ea typeface="Meiryo UI" panose="020B0604030504040204" pitchFamily="50" charset="-128"/>
                        </a:rPr>
                        <a:t>2025</a:t>
                      </a:r>
                      <a:r>
                        <a:rPr kumimoji="1" lang="ja-JP" altLang="en-US" sz="900">
                          <a:latin typeface="Meiryo UI" panose="020B0604030504040204" pitchFamily="50" charset="-128"/>
                          <a:ea typeface="Meiryo UI" panose="020B0604030504040204" pitchFamily="50" charset="-128"/>
                        </a:rPr>
                        <a:t>年以降</a:t>
                      </a:r>
                      <a:endParaRPr kumimoji="1" lang="ja-JP" altLang="en-US" sz="900" baseline="30000">
                        <a:latin typeface="Meiryo UI" panose="020B0604030504040204" pitchFamily="50" charset="-128"/>
                        <a:ea typeface="Meiryo UI" panose="020B0604030504040204" pitchFamily="50" charset="-128"/>
                      </a:endParaRPr>
                    </a:p>
                  </a:txBody>
                  <a:tcPr marL="77913" marR="77913" marT="38957" marB="38957"/>
                </a:tc>
                <a:extLst>
                  <a:ext uri="{0D108BD9-81ED-4DB2-BD59-A6C34878D82A}">
                    <a16:rowId xmlns:a16="http://schemas.microsoft.com/office/drawing/2014/main" val="10007"/>
                  </a:ext>
                </a:extLst>
              </a:tr>
              <a:tr h="359267">
                <a:tc rowSpan="2">
                  <a:txBody>
                    <a:bodyPr/>
                    <a:lstStyle/>
                    <a:p>
                      <a:r>
                        <a:rPr kumimoji="1" lang="ja-JP" altLang="en-US" sz="900">
                          <a:latin typeface="Meiryo UI" panose="020B0604030504040204" pitchFamily="50" charset="-128"/>
                          <a:ea typeface="Meiryo UI" panose="020B0604030504040204" pitchFamily="50" charset="-128"/>
                        </a:rPr>
                        <a:t>移動</a:t>
                      </a:r>
                      <a:endParaRPr kumimoji="1" lang="en-US" altLang="ja-JP" sz="900">
                        <a:latin typeface="Meiryo UI" panose="020B0604030504040204" pitchFamily="50" charset="-128"/>
                        <a:ea typeface="Meiryo UI" panose="020B0604030504040204" pitchFamily="50" charset="-128"/>
                      </a:endParaRPr>
                    </a:p>
                    <a:p>
                      <a:r>
                        <a:rPr kumimoji="1" lang="ja-JP" altLang="en-US" sz="900">
                          <a:latin typeface="Meiryo UI" panose="020B0604030504040204" pitchFamily="50" charset="-128"/>
                          <a:ea typeface="Meiryo UI" panose="020B0604030504040204" pitchFamily="50" charset="-128"/>
                        </a:rPr>
                        <a:t>サービス</a:t>
                      </a:r>
                    </a:p>
                  </a:txBody>
                  <a:tcPr marL="77913" marR="77913" marT="38957" marB="38957"/>
                </a:tc>
                <a:tc>
                  <a:txBody>
                    <a:bodyPr/>
                    <a:lstStyle/>
                    <a:p>
                      <a:r>
                        <a:rPr kumimoji="1" lang="ja-JP" altLang="en-US" sz="900" dirty="0">
                          <a:latin typeface="Meiryo UI" panose="020B0604030504040204" pitchFamily="50" charset="-128"/>
                          <a:ea typeface="Meiryo UI" panose="020B0604030504040204" pitchFamily="50" charset="-128"/>
                        </a:rPr>
                        <a:t>レベル４</a:t>
                      </a:r>
                      <a:endParaRPr kumimoji="1" lang="ja-JP" altLang="en-US" sz="900" baseline="30000" dirty="0">
                        <a:latin typeface="Meiryo UI" panose="020B0604030504040204" pitchFamily="50" charset="-128"/>
                        <a:ea typeface="Meiryo UI" panose="020B0604030504040204" pitchFamily="50" charset="-128"/>
                      </a:endParaRPr>
                    </a:p>
                  </a:txBody>
                  <a:tcPr marL="77913" marR="77913" marT="38957" marB="38957"/>
                </a:tc>
                <a:tc>
                  <a:txBody>
                    <a:bodyPr/>
                    <a:lstStyle/>
                    <a:p>
                      <a:r>
                        <a:rPr kumimoji="1" lang="ja-JP" altLang="en-US" sz="900">
                          <a:latin typeface="Meiryo UI" panose="020B0604030504040204" pitchFamily="50" charset="-128"/>
                          <a:ea typeface="Meiryo UI" panose="020B0604030504040204" pitchFamily="50" charset="-128"/>
                        </a:rPr>
                        <a:t>限定地域での無人自動運転移動サービス</a:t>
                      </a:r>
                    </a:p>
                  </a:txBody>
                  <a:tcPr marL="77913" marR="77913" marT="38957" marB="38957"/>
                </a:tc>
                <a:tc>
                  <a:txBody>
                    <a:bodyPr/>
                    <a:lstStyle/>
                    <a:p>
                      <a:r>
                        <a:rPr kumimoji="1" lang="en-US" altLang="ja-JP" sz="900">
                          <a:latin typeface="Meiryo UI" panose="020B0604030504040204" pitchFamily="50" charset="-128"/>
                          <a:ea typeface="Meiryo UI" panose="020B0604030504040204" pitchFamily="50" charset="-128"/>
                        </a:rPr>
                        <a:t>2020</a:t>
                      </a:r>
                      <a:r>
                        <a:rPr kumimoji="1" lang="ja-JP" altLang="en-US" sz="900">
                          <a:latin typeface="Meiryo UI" panose="020B0604030504040204" pitchFamily="50" charset="-128"/>
                          <a:ea typeface="Meiryo UI" panose="020B0604030504040204" pitchFamily="50" charset="-128"/>
                        </a:rPr>
                        <a:t>年まで</a:t>
                      </a:r>
                      <a:endParaRPr kumimoji="1" lang="ja-JP" altLang="en-US" sz="900" baseline="30000">
                        <a:latin typeface="Meiryo UI" panose="020B0604030504040204" pitchFamily="50" charset="-128"/>
                        <a:ea typeface="Meiryo UI" panose="020B0604030504040204" pitchFamily="50" charset="-128"/>
                      </a:endParaRPr>
                    </a:p>
                  </a:txBody>
                  <a:tcPr marL="77913" marR="77913" marT="38957" marB="38957"/>
                </a:tc>
                <a:extLst>
                  <a:ext uri="{0D108BD9-81ED-4DB2-BD59-A6C34878D82A}">
                    <a16:rowId xmlns:a16="http://schemas.microsoft.com/office/drawing/2014/main" val="10008"/>
                  </a:ext>
                </a:extLst>
              </a:tr>
              <a:tr h="359267">
                <a:tc vMerge="1">
                  <a:txBody>
                    <a:bodyPr/>
                    <a:lstStyle/>
                    <a:p>
                      <a:endParaRPr kumimoji="1" lang="ja-JP" altLang="en-US" sz="1050">
                        <a:latin typeface="+mn-ea"/>
                        <a:ea typeface="+mn-ea"/>
                      </a:endParaRPr>
                    </a:p>
                  </a:txBody>
                  <a:tcPr/>
                </a:tc>
                <a:tc>
                  <a:txBody>
                    <a:bodyPr/>
                    <a:lstStyle/>
                    <a:p>
                      <a:r>
                        <a:rPr kumimoji="1" lang="ja-JP" altLang="en-US" sz="900" dirty="0">
                          <a:latin typeface="Meiryo UI" panose="020B0604030504040204" pitchFamily="50" charset="-128"/>
                          <a:ea typeface="Meiryo UI" panose="020B0604030504040204" pitchFamily="50" charset="-128"/>
                        </a:rPr>
                        <a:t>レベル２以上</a:t>
                      </a:r>
                    </a:p>
                  </a:txBody>
                  <a:tcPr marL="77913" marR="77913" marT="38957" marB="38957"/>
                </a:tc>
                <a:tc>
                  <a:txBody>
                    <a:bodyPr/>
                    <a:lstStyle/>
                    <a:p>
                      <a:r>
                        <a:rPr kumimoji="1" lang="ja-JP" altLang="en-US" sz="900">
                          <a:latin typeface="Meiryo UI" panose="020B0604030504040204" pitchFamily="50" charset="-128"/>
                          <a:ea typeface="Meiryo UI" panose="020B0604030504040204" pitchFamily="50" charset="-128"/>
                        </a:rPr>
                        <a:t>高速道路でのバスの運転支援・自動運転</a:t>
                      </a:r>
                    </a:p>
                  </a:txBody>
                  <a:tcPr marL="77913" marR="77913" marT="38957" marB="38957"/>
                </a:tc>
                <a:tc>
                  <a:txBody>
                    <a:bodyPr/>
                    <a:lstStyle/>
                    <a:p>
                      <a:r>
                        <a:rPr kumimoji="1" lang="en-US" altLang="ja-JP" sz="900" dirty="0">
                          <a:latin typeface="Meiryo UI" panose="020B0604030504040204" pitchFamily="50" charset="-128"/>
                          <a:ea typeface="Meiryo UI" panose="020B0604030504040204" pitchFamily="50" charset="-128"/>
                        </a:rPr>
                        <a:t>2022</a:t>
                      </a:r>
                      <a:r>
                        <a:rPr kumimoji="1" lang="ja-JP" altLang="en-US" sz="900" dirty="0">
                          <a:latin typeface="Meiryo UI" panose="020B0604030504040204" pitchFamily="50" charset="-128"/>
                          <a:ea typeface="Meiryo UI" panose="020B0604030504040204" pitchFamily="50" charset="-128"/>
                        </a:rPr>
                        <a:t>年以降</a:t>
                      </a:r>
                    </a:p>
                  </a:txBody>
                  <a:tcPr marL="77913" marR="77913" marT="38957" marB="38957"/>
                </a:tc>
                <a:extLst>
                  <a:ext uri="{0D108BD9-81ED-4DB2-BD59-A6C34878D82A}">
                    <a16:rowId xmlns:a16="http://schemas.microsoft.com/office/drawing/2014/main" val="10009"/>
                  </a:ext>
                </a:extLst>
              </a:tr>
            </a:tbl>
          </a:graphicData>
        </a:graphic>
      </p:graphicFrame>
      <p:sp>
        <p:nvSpPr>
          <p:cNvPr id="8" name="テキスト ボックス 7"/>
          <p:cNvSpPr txBox="1"/>
          <p:nvPr/>
        </p:nvSpPr>
        <p:spPr>
          <a:xfrm>
            <a:off x="4856416" y="5656526"/>
            <a:ext cx="3820537" cy="598759"/>
          </a:xfrm>
          <a:prstGeom prst="rect">
            <a:avLst/>
          </a:prstGeom>
          <a:noFill/>
        </p:spPr>
        <p:txBody>
          <a:bodyPr wrap="square" lIns="0" tIns="30675" rIns="0" bIns="0" rtlCol="0">
            <a:spAutoFit/>
          </a:bodyPr>
          <a:lstStyle/>
          <a:p>
            <a:r>
              <a:rPr lang="en-US" altLang="ja-JP" sz="738" dirty="0">
                <a:solidFill>
                  <a:schemeClr val="tx1">
                    <a:lumMod val="75000"/>
                    <a:lumOff val="25000"/>
                  </a:schemeClr>
                </a:solidFill>
                <a:latin typeface="Meiryo UI" panose="020B0604030504040204" pitchFamily="50" charset="-128"/>
                <a:ea typeface="Meiryo UI" panose="020B0604030504040204" pitchFamily="50" charset="-128"/>
                <a:cs typeface="メイリオ" panose="020B0604030504040204" pitchFamily="50" charset="-128"/>
              </a:rPr>
              <a:t>※</a:t>
            </a:r>
            <a:r>
              <a:rPr lang="ja-JP" altLang="en-US" sz="738" dirty="0">
                <a:solidFill>
                  <a:schemeClr val="tx1">
                    <a:lumMod val="75000"/>
                    <a:lumOff val="25000"/>
                  </a:schemeClr>
                </a:solidFill>
                <a:latin typeface="Meiryo UI" panose="020B0604030504040204" pitchFamily="50" charset="-128"/>
                <a:ea typeface="Meiryo UI" panose="020B0604030504040204" pitchFamily="50" charset="-128"/>
                <a:cs typeface="メイリオ" panose="020B0604030504040204" pitchFamily="50" charset="-128"/>
              </a:rPr>
              <a:t>１：市場化等期待時期については、今後、海外等における自動運転システムの開発動向を含む</a:t>
            </a:r>
            <a:endParaRPr lang="en-US" altLang="ja-JP" sz="738" dirty="0">
              <a:solidFill>
                <a:schemeClr val="tx1">
                  <a:lumMod val="75000"/>
                  <a:lumOff val="25000"/>
                </a:schemeClr>
              </a:solidFill>
              <a:latin typeface="Meiryo UI" panose="020B0604030504040204" pitchFamily="50" charset="-128"/>
              <a:ea typeface="Meiryo UI" panose="020B0604030504040204" pitchFamily="50" charset="-128"/>
              <a:cs typeface="メイリオ" panose="020B0604030504040204" pitchFamily="50" charset="-128"/>
            </a:endParaRPr>
          </a:p>
          <a:p>
            <a:r>
              <a:rPr lang="ja-JP" altLang="en-US" sz="738" dirty="0">
                <a:solidFill>
                  <a:schemeClr val="tx1">
                    <a:lumMod val="75000"/>
                    <a:lumOff val="25000"/>
                  </a:schemeClr>
                </a:solidFill>
                <a:latin typeface="Meiryo UI" panose="020B0604030504040204" pitchFamily="50" charset="-128"/>
                <a:ea typeface="Meiryo UI" panose="020B0604030504040204" pitchFamily="50" charset="-128"/>
                <a:cs typeface="メイリオ" panose="020B0604030504040204" pitchFamily="50" charset="-128"/>
              </a:rPr>
              <a:t>　　　　　国内外の産業・技術動向を踏まえて、見直しをするものとする。</a:t>
            </a:r>
            <a:endParaRPr lang="en-US" altLang="ja-JP" sz="738" dirty="0">
              <a:solidFill>
                <a:schemeClr val="tx1">
                  <a:lumMod val="75000"/>
                  <a:lumOff val="25000"/>
                </a:schemeClr>
              </a:solidFill>
              <a:latin typeface="Meiryo UI" panose="020B0604030504040204" pitchFamily="50" charset="-128"/>
              <a:ea typeface="Meiryo UI" panose="020B0604030504040204" pitchFamily="50" charset="-128"/>
              <a:cs typeface="メイリオ" panose="020B0604030504040204" pitchFamily="50" charset="-128"/>
            </a:endParaRPr>
          </a:p>
          <a:p>
            <a:r>
              <a:rPr lang="en-US" altLang="ja-JP" sz="738" dirty="0">
                <a:solidFill>
                  <a:schemeClr val="tx1">
                    <a:lumMod val="75000"/>
                    <a:lumOff val="25000"/>
                  </a:schemeClr>
                </a:solidFill>
                <a:latin typeface="Meiryo UI" panose="020B0604030504040204" pitchFamily="50" charset="-128"/>
                <a:ea typeface="Meiryo UI" panose="020B0604030504040204" pitchFamily="50" charset="-128"/>
                <a:cs typeface="メイリオ" panose="020B0604030504040204" pitchFamily="50" charset="-128"/>
              </a:rPr>
              <a:t>※</a:t>
            </a:r>
            <a:r>
              <a:rPr lang="ja-JP" altLang="en-US" sz="738" dirty="0">
                <a:solidFill>
                  <a:schemeClr val="tx1">
                    <a:lumMod val="75000"/>
                    <a:lumOff val="25000"/>
                  </a:schemeClr>
                </a:solidFill>
                <a:latin typeface="Meiryo UI" panose="020B0604030504040204" pitchFamily="50" charset="-128"/>
                <a:ea typeface="Meiryo UI" panose="020B0604030504040204" pitchFamily="50" charset="-128"/>
                <a:cs typeface="メイリオ" panose="020B0604030504040204" pitchFamily="50" charset="-128"/>
              </a:rPr>
              <a:t>２：民間企業による市場化が可能となるよう、政府が目指すべき努力目標の時期として設定する。</a:t>
            </a:r>
            <a:endParaRPr lang="en-US" altLang="ja-JP" sz="738" dirty="0">
              <a:solidFill>
                <a:schemeClr val="tx1">
                  <a:lumMod val="75000"/>
                  <a:lumOff val="25000"/>
                </a:schemeClr>
              </a:solidFill>
              <a:latin typeface="Meiryo UI" panose="020B0604030504040204" pitchFamily="50" charset="-128"/>
              <a:ea typeface="Meiryo UI" panose="020B0604030504040204" pitchFamily="50" charset="-128"/>
              <a:cs typeface="メイリオ" panose="020B0604030504040204" pitchFamily="50" charset="-128"/>
            </a:endParaRPr>
          </a:p>
          <a:p>
            <a:r>
              <a:rPr lang="ja-JP" altLang="ja-JP" sz="738" dirty="0">
                <a:solidFill>
                  <a:schemeClr val="tx1">
                    <a:lumMod val="75000"/>
                    <a:lumOff val="25000"/>
                  </a:schemeClr>
                </a:solidFill>
                <a:latin typeface="Meiryo UI" panose="020B0604030504040204" pitchFamily="50" charset="-128"/>
                <a:ea typeface="Meiryo UI" panose="020B0604030504040204" pitchFamily="50" charset="-128"/>
              </a:rPr>
              <a:t>※３：トラックの隊列走行は、一定の条件下（</a:t>
            </a:r>
            <a:r>
              <a:rPr lang="en-US" altLang="ja-JP" sz="738" dirty="0">
                <a:solidFill>
                  <a:schemeClr val="tx1">
                    <a:lumMod val="75000"/>
                    <a:lumOff val="25000"/>
                  </a:schemeClr>
                </a:solidFill>
                <a:latin typeface="Meiryo UI" panose="020B0604030504040204" pitchFamily="50" charset="-128"/>
                <a:ea typeface="Meiryo UI" panose="020B0604030504040204" pitchFamily="50" charset="-128"/>
              </a:rPr>
              <a:t>ODD</a:t>
            </a:r>
            <a:r>
              <a:rPr lang="ja-JP" altLang="ja-JP" sz="738" dirty="0">
                <a:solidFill>
                  <a:schemeClr val="tx1">
                    <a:lumMod val="75000"/>
                    <a:lumOff val="25000"/>
                  </a:schemeClr>
                </a:solidFill>
                <a:latin typeface="Meiryo UI" panose="020B0604030504040204" pitchFamily="50" charset="-128"/>
                <a:ea typeface="Meiryo UI" panose="020B0604030504040204" pitchFamily="50" charset="-128"/>
              </a:rPr>
              <a:t>）において先頭車両の運転者が操縦し、後続</a:t>
            </a:r>
          </a:p>
          <a:p>
            <a:r>
              <a:rPr lang="ja-JP" altLang="en-US" sz="738" dirty="0">
                <a:solidFill>
                  <a:schemeClr val="tx1">
                    <a:lumMod val="75000"/>
                    <a:lumOff val="25000"/>
                  </a:schemeClr>
                </a:solidFill>
                <a:latin typeface="Meiryo UI" panose="020B0604030504040204" pitchFamily="50" charset="-128"/>
                <a:ea typeface="Meiryo UI" panose="020B0604030504040204" pitchFamily="50" charset="-128"/>
              </a:rPr>
              <a:t>　　　　　</a:t>
            </a:r>
            <a:r>
              <a:rPr lang="ja-JP" altLang="ja-JP" sz="738" dirty="0">
                <a:solidFill>
                  <a:schemeClr val="tx1">
                    <a:lumMod val="75000"/>
                    <a:lumOff val="25000"/>
                  </a:schemeClr>
                </a:solidFill>
                <a:latin typeface="Meiryo UI" panose="020B0604030504040204" pitchFamily="50" charset="-128"/>
                <a:ea typeface="Meiryo UI" panose="020B0604030504040204" pitchFamily="50" charset="-128"/>
              </a:rPr>
              <a:t>車両は先頭車両に電子的に連結されている状態であるためレベル表記は行わない。</a:t>
            </a:r>
            <a:endParaRPr lang="ja-JP" altLang="en-US" sz="738" dirty="0">
              <a:solidFill>
                <a:schemeClr val="tx1">
                  <a:lumMod val="75000"/>
                  <a:lumOff val="25000"/>
                </a:schemeClr>
              </a:solidFill>
              <a:latin typeface="Meiryo UI" panose="020B0604030504040204" pitchFamily="50" charset="-128"/>
              <a:ea typeface="Meiryo UI" panose="020B0604030504040204" pitchFamily="50" charset="-128"/>
              <a:cs typeface="メイリオ" panose="020B0604030504040204" pitchFamily="50" charset="-128"/>
            </a:endParaRPr>
          </a:p>
        </p:txBody>
      </p:sp>
      <p:sp>
        <p:nvSpPr>
          <p:cNvPr id="5" name="テキスト ボックス 4"/>
          <p:cNvSpPr txBox="1"/>
          <p:nvPr/>
        </p:nvSpPr>
        <p:spPr>
          <a:xfrm>
            <a:off x="296834" y="5656526"/>
            <a:ext cx="4077664" cy="433004"/>
          </a:xfrm>
          <a:prstGeom prst="rect">
            <a:avLst/>
          </a:prstGeom>
          <a:noFill/>
        </p:spPr>
        <p:txBody>
          <a:bodyPr wrap="square" rtlCol="0">
            <a:spAutoFit/>
          </a:bodyPr>
          <a:lstStyle/>
          <a:p>
            <a:pPr marL="162331" indent="-162331" defTabSz="556563">
              <a:defRPr/>
            </a:pPr>
            <a:r>
              <a:rPr lang="en-US" altLang="ja-JP" sz="738" dirty="0">
                <a:solidFill>
                  <a:schemeClr val="tx1">
                    <a:lumMod val="75000"/>
                    <a:lumOff val="25000"/>
                  </a:schemeClr>
                </a:solidFill>
                <a:latin typeface="Meiryo UI" panose="020B0604030504040204" pitchFamily="50" charset="-128"/>
                <a:ea typeface="Meiryo UI" panose="020B0604030504040204" pitchFamily="50" charset="-128"/>
              </a:rPr>
              <a:t>※</a:t>
            </a:r>
            <a:r>
              <a:rPr lang="ja-JP" altLang="en-US" sz="738" dirty="0">
                <a:solidFill>
                  <a:schemeClr val="tx1">
                    <a:lumMod val="75000"/>
                    <a:lumOff val="25000"/>
                  </a:schemeClr>
                </a:solidFill>
                <a:latin typeface="Meiryo UI" panose="020B0604030504040204" pitchFamily="50" charset="-128"/>
                <a:ea typeface="Meiryo UI" panose="020B0604030504040204" pitchFamily="50" charset="-128"/>
              </a:rPr>
              <a:t>１</a:t>
            </a:r>
            <a:r>
              <a:rPr lang="en-US" altLang="ja-JP" sz="738" dirty="0">
                <a:solidFill>
                  <a:schemeClr val="tx1">
                    <a:lumMod val="75000"/>
                    <a:lumOff val="25000"/>
                  </a:schemeClr>
                </a:solidFill>
                <a:latin typeface="Meiryo UI" panose="020B0604030504040204" pitchFamily="50" charset="-128"/>
                <a:ea typeface="Meiryo UI" panose="020B0604030504040204" pitchFamily="50" charset="-128"/>
              </a:rPr>
              <a:t>:</a:t>
            </a:r>
            <a:r>
              <a:rPr kumimoji="0" lang="ja-JP" altLang="en-US" sz="738" kern="0" dirty="0">
                <a:solidFill>
                  <a:schemeClr val="tx1">
                    <a:lumMod val="75000"/>
                    <a:lumOff val="25000"/>
                  </a:schemeClr>
                </a:solidFill>
                <a:latin typeface="Meiryo UI" panose="020B0604030504040204" pitchFamily="50" charset="-128"/>
                <a:ea typeface="Meiryo UI" panose="020B0604030504040204" pitchFamily="50" charset="-128"/>
                <a:cs typeface="Arial" panose="020B0604020202020204" pitchFamily="34" charset="0"/>
                <a:sym typeface="Arial" panose="020B0604020202020204" pitchFamily="34" charset="0"/>
              </a:rPr>
              <a:t>無人自動運転移動サービスの実現時期は、実際の走行環境における天候や交通量の多寡など　様々な条件によって異なるものであり、実現に向けた環境整備については、今後の技術開発等を踏まえて、各省庁において適切な時期や在り方について検討し、実施する。</a:t>
            </a:r>
            <a:endParaRPr kumimoji="0" lang="en-US" altLang="ja-JP" sz="738" kern="0" dirty="0">
              <a:solidFill>
                <a:schemeClr val="tx1">
                  <a:lumMod val="75000"/>
                  <a:lumOff val="25000"/>
                </a:schemeClr>
              </a:solidFill>
              <a:latin typeface="Meiryo UI" panose="020B0604030504040204" pitchFamily="50" charset="-128"/>
              <a:ea typeface="Meiryo UI" panose="020B0604030504040204" pitchFamily="50" charset="-128"/>
              <a:cs typeface="Arial" panose="020B0604020202020204" pitchFamily="34" charset="0"/>
              <a:sym typeface="Arial" panose="020B0604020202020204" pitchFamily="34" charset="0"/>
            </a:endParaRPr>
          </a:p>
        </p:txBody>
      </p:sp>
      <p:sp>
        <p:nvSpPr>
          <p:cNvPr id="16" name="正方形/長方形 15">
            <a:extLst>
              <a:ext uri="{FF2B5EF4-FFF2-40B4-BE49-F238E27FC236}">
                <a16:creationId xmlns:a16="http://schemas.microsoft.com/office/drawing/2014/main" id="{2040DE72-DC40-41F4-82A7-A9B2F115EBEC}"/>
              </a:ext>
            </a:extLst>
          </p:cNvPr>
          <p:cNvSpPr/>
          <p:nvPr/>
        </p:nvSpPr>
        <p:spPr>
          <a:xfrm>
            <a:off x="843784" y="5364158"/>
            <a:ext cx="878550" cy="208861"/>
          </a:xfrm>
          <a:prstGeom prst="rect">
            <a:avLst/>
          </a:prstGeom>
          <a:noFill/>
          <a:ln w="25400" cap="flat" cmpd="sng" algn="ctr">
            <a:noFill/>
            <a:prstDash val="solid"/>
          </a:ln>
          <a:effectLst/>
        </p:spPr>
        <p:txBody>
          <a:bodyPr vert="horz" wrap="square" lIns="43285" tIns="43285" rIns="43285" bIns="43285" rtlCol="0" anchor="ctr">
            <a:noAutofit/>
          </a:bodyPr>
          <a:lstStyle/>
          <a:p>
            <a:pPr marL="162331" indent="-162331" defTabSz="556563">
              <a:lnSpc>
                <a:spcPct val="90000"/>
              </a:lnSpc>
              <a:defRPr/>
            </a:pPr>
            <a:r>
              <a:rPr kumimoji="0" lang="en-US" altLang="ja-JP" sz="596" kern="0">
                <a:solidFill>
                  <a:schemeClr val="bg2">
                    <a:lumMod val="25000"/>
                  </a:schemeClr>
                </a:solidFill>
                <a:latin typeface="Meiryo UI" panose="020B0604030504040204" pitchFamily="50" charset="-128"/>
                <a:ea typeface="Meiryo UI" panose="020B0604030504040204" pitchFamily="50" charset="-128"/>
                <a:cs typeface="Arial" panose="020B0604020202020204" pitchFamily="34" charset="0"/>
                <a:sym typeface="Arial" panose="020B0604020202020204" pitchFamily="34" charset="0"/>
              </a:rPr>
              <a:t>1</a:t>
            </a:r>
            <a:r>
              <a:rPr kumimoji="0" lang="ja-JP" altLang="en-US" sz="596" kern="0">
                <a:solidFill>
                  <a:schemeClr val="bg2">
                    <a:lumMod val="25000"/>
                  </a:schemeClr>
                </a:solidFill>
                <a:latin typeface="Meiryo UI" panose="020B0604030504040204" pitchFamily="50" charset="-128"/>
                <a:ea typeface="Meiryo UI" panose="020B0604030504040204" pitchFamily="50" charset="-128"/>
                <a:cs typeface="Arial" panose="020B0604020202020204" pitchFamily="34" charset="0"/>
                <a:sym typeface="Arial" panose="020B0604020202020204" pitchFamily="34" charset="0"/>
              </a:rPr>
              <a:t>人で</a:t>
            </a:r>
            <a:r>
              <a:rPr kumimoji="0" lang="en-US" altLang="ja-JP" sz="596" kern="0">
                <a:solidFill>
                  <a:schemeClr val="bg2">
                    <a:lumMod val="25000"/>
                  </a:schemeClr>
                </a:solidFill>
                <a:latin typeface="Meiryo UI" panose="020B0604030504040204" pitchFamily="50" charset="-128"/>
                <a:ea typeface="Meiryo UI" panose="020B0604030504040204" pitchFamily="50" charset="-128"/>
                <a:cs typeface="Arial" panose="020B0604020202020204" pitchFamily="34" charset="0"/>
                <a:sym typeface="Arial" panose="020B0604020202020204" pitchFamily="34" charset="0"/>
              </a:rPr>
              <a:t>1</a:t>
            </a:r>
            <a:r>
              <a:rPr kumimoji="0" lang="ja-JP" altLang="en-US" sz="596" kern="0">
                <a:solidFill>
                  <a:schemeClr val="bg2">
                    <a:lumMod val="25000"/>
                  </a:schemeClr>
                </a:solidFill>
                <a:latin typeface="Meiryo UI" panose="020B0604030504040204" pitchFamily="50" charset="-128"/>
                <a:ea typeface="Meiryo UI" panose="020B0604030504040204" pitchFamily="50" charset="-128"/>
                <a:cs typeface="Arial" panose="020B0604020202020204" pitchFamily="34" charset="0"/>
                <a:sym typeface="Arial" panose="020B0604020202020204" pitchFamily="34" charset="0"/>
              </a:rPr>
              <a:t>台または複数台の遠隔操作・監視</a:t>
            </a:r>
          </a:p>
        </p:txBody>
      </p:sp>
      <p:pic>
        <p:nvPicPr>
          <p:cNvPr id="6" name="図 5"/>
          <p:cNvPicPr>
            <a:picLocks noChangeAspect="1"/>
          </p:cNvPicPr>
          <p:nvPr/>
        </p:nvPicPr>
        <p:blipFill>
          <a:blip r:embed="rId2"/>
          <a:stretch>
            <a:fillRect/>
          </a:stretch>
        </p:blipFill>
        <p:spPr>
          <a:xfrm>
            <a:off x="235577" y="2388765"/>
            <a:ext cx="4548963" cy="3129547"/>
          </a:xfrm>
          <a:prstGeom prst="rect">
            <a:avLst/>
          </a:prstGeom>
        </p:spPr>
      </p:pic>
      <p:sp>
        <p:nvSpPr>
          <p:cNvPr id="12" name="スライド番号プレースホルダー 2">
            <a:extLst>
              <a:ext uri="{FF2B5EF4-FFF2-40B4-BE49-F238E27FC236}">
                <a16:creationId xmlns:a16="http://schemas.microsoft.com/office/drawing/2014/main" id="{AA7BBA1E-5577-4C18-8B8E-86D8A7FDC8D5}"/>
              </a:ext>
            </a:extLst>
          </p:cNvPr>
          <p:cNvSpPr>
            <a:spLocks noGrp="1"/>
          </p:cNvSpPr>
          <p:nvPr>
            <p:ph type="sldNum" sz="quarter" idx="12"/>
          </p:nvPr>
        </p:nvSpPr>
        <p:spPr>
          <a:xfrm>
            <a:off x="7007469" y="36944"/>
            <a:ext cx="2133600" cy="233363"/>
          </a:xfrm>
        </p:spPr>
        <p:txBody>
          <a:bodyPr/>
          <a:lstStyle/>
          <a:p>
            <a:pPr>
              <a:defRPr/>
            </a:pPr>
            <a:fld id="{067EFC52-C34A-4A1B-879C-F7681BFACCAD}" type="slidenum">
              <a:rPr lang="ja-JP" altLang="en-US" sz="1400" smtClean="0">
                <a:latin typeface="Meiryo UI" panose="020B0604030504040204" pitchFamily="50" charset="-128"/>
                <a:ea typeface="Meiryo UI" panose="020B0604030504040204" pitchFamily="50" charset="-128"/>
              </a:rPr>
              <a:pPr>
                <a:defRPr/>
              </a:pPr>
              <a:t>2</a:t>
            </a:fld>
            <a:endParaRPr lang="ja-JP" altLang="en-US" sz="1400">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376267690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30FE3B62-8815-4C37-B23A-7FA849155E83}"/>
              </a:ext>
            </a:extLst>
          </p:cNvPr>
          <p:cNvSpPr>
            <a:spLocks noGrp="1"/>
          </p:cNvSpPr>
          <p:nvPr>
            <p:ph type="title"/>
          </p:nvPr>
        </p:nvSpPr>
        <p:spPr/>
        <p:txBody>
          <a:bodyPr/>
          <a:lstStyle/>
          <a:p>
            <a:r>
              <a:rPr kumimoji="1" lang="ja-JP" altLang="en-US" sz="2800" b="1" dirty="0">
                <a:solidFill>
                  <a:schemeClr val="tx1">
                    <a:lumMod val="75000"/>
                    <a:lumOff val="25000"/>
                  </a:schemeClr>
                </a:solidFill>
                <a:latin typeface="Meiryo UI" panose="020B0604030504040204" pitchFamily="50" charset="-128"/>
                <a:ea typeface="Meiryo UI" panose="020B0604030504040204" pitchFamily="50" charset="-128"/>
              </a:rPr>
              <a:t>自動運転の実現に向けた主な</a:t>
            </a:r>
            <a:r>
              <a:rPr kumimoji="1" lang="en-US" altLang="ja-JP" sz="2800" b="1" dirty="0">
                <a:solidFill>
                  <a:schemeClr val="tx1">
                    <a:lumMod val="75000"/>
                    <a:lumOff val="25000"/>
                  </a:schemeClr>
                </a:solidFill>
                <a:latin typeface="Meiryo UI" panose="020B0604030504040204" pitchFamily="50" charset="-128"/>
                <a:ea typeface="Meiryo UI" panose="020B0604030504040204" pitchFamily="50" charset="-128"/>
              </a:rPr>
              <a:t>KPI</a:t>
            </a:r>
            <a:r>
              <a:rPr kumimoji="1" lang="ja-JP" altLang="en-US" sz="2800" b="1" dirty="0">
                <a:solidFill>
                  <a:schemeClr val="tx1">
                    <a:lumMod val="75000"/>
                    <a:lumOff val="25000"/>
                  </a:schemeClr>
                </a:solidFill>
                <a:latin typeface="Meiryo UI" panose="020B0604030504040204" pitchFamily="50" charset="-128"/>
                <a:ea typeface="Meiryo UI" panose="020B0604030504040204" pitchFamily="50" charset="-128"/>
              </a:rPr>
              <a:t>の評価</a:t>
            </a:r>
          </a:p>
        </p:txBody>
      </p:sp>
      <p:graphicFrame>
        <p:nvGraphicFramePr>
          <p:cNvPr id="7" name="表 6">
            <a:extLst>
              <a:ext uri="{FF2B5EF4-FFF2-40B4-BE49-F238E27FC236}">
                <a16:creationId xmlns:a16="http://schemas.microsoft.com/office/drawing/2014/main" id="{7BD29188-F49C-498D-8F22-41389FC3A47D}"/>
              </a:ext>
            </a:extLst>
          </p:cNvPr>
          <p:cNvGraphicFramePr>
            <a:graphicFrameLocks noGrp="1"/>
          </p:cNvGraphicFramePr>
          <p:nvPr>
            <p:extLst>
              <p:ext uri="{D42A27DB-BD31-4B8C-83A1-F6EECF244321}">
                <p14:modId xmlns:p14="http://schemas.microsoft.com/office/powerpoint/2010/main" val="2265536355"/>
              </p:ext>
            </p:extLst>
          </p:nvPr>
        </p:nvGraphicFramePr>
        <p:xfrm>
          <a:off x="37244" y="619414"/>
          <a:ext cx="9073136" cy="6204580"/>
        </p:xfrm>
        <a:graphic>
          <a:graphicData uri="http://schemas.openxmlformats.org/drawingml/2006/table">
            <a:tbl>
              <a:tblPr firstRow="1" bandRow="1">
                <a:tableStyleId>{5940675A-B579-460E-94D1-54222C63F5DA}</a:tableStyleId>
              </a:tblPr>
              <a:tblGrid>
                <a:gridCol w="663164">
                  <a:extLst>
                    <a:ext uri="{9D8B030D-6E8A-4147-A177-3AD203B41FA5}">
                      <a16:colId xmlns:a16="http://schemas.microsoft.com/office/drawing/2014/main" val="20001"/>
                    </a:ext>
                  </a:extLst>
                </a:gridCol>
                <a:gridCol w="1027527">
                  <a:extLst>
                    <a:ext uri="{9D8B030D-6E8A-4147-A177-3AD203B41FA5}">
                      <a16:colId xmlns:a16="http://schemas.microsoft.com/office/drawing/2014/main" val="20002"/>
                    </a:ext>
                  </a:extLst>
                </a:gridCol>
                <a:gridCol w="1662281">
                  <a:extLst>
                    <a:ext uri="{9D8B030D-6E8A-4147-A177-3AD203B41FA5}">
                      <a16:colId xmlns:a16="http://schemas.microsoft.com/office/drawing/2014/main" val="20003"/>
                    </a:ext>
                  </a:extLst>
                </a:gridCol>
                <a:gridCol w="1065464">
                  <a:extLst>
                    <a:ext uri="{9D8B030D-6E8A-4147-A177-3AD203B41FA5}">
                      <a16:colId xmlns:a16="http://schemas.microsoft.com/office/drawing/2014/main" val="20004"/>
                    </a:ext>
                  </a:extLst>
                </a:gridCol>
                <a:gridCol w="4654700">
                  <a:extLst>
                    <a:ext uri="{9D8B030D-6E8A-4147-A177-3AD203B41FA5}">
                      <a16:colId xmlns:a16="http://schemas.microsoft.com/office/drawing/2014/main" val="1598741574"/>
                    </a:ext>
                  </a:extLst>
                </a:gridCol>
              </a:tblGrid>
              <a:tr h="217324">
                <a:tc>
                  <a:txBody>
                    <a:bodyPr/>
                    <a:lstStyle/>
                    <a:p>
                      <a:pPr algn="ctr"/>
                      <a:endParaRPr kumimoji="1" lang="ja-JP" altLang="en-US" sz="1000" dirty="0">
                        <a:solidFill>
                          <a:schemeClr val="bg1"/>
                        </a:solidFill>
                        <a:latin typeface="Meiryo UI" panose="020B0604030504040204" pitchFamily="50" charset="-128"/>
                        <a:ea typeface="Meiryo UI" panose="020B0604030504040204" pitchFamily="50" charset="-128"/>
                      </a:endParaRPr>
                    </a:p>
                  </a:txBody>
                  <a:tcPr marL="77913" marR="77913" marT="38957" marB="38957" anchor="ctr">
                    <a:solidFill>
                      <a:schemeClr val="accent1">
                        <a:lumMod val="50000"/>
                      </a:schemeClr>
                    </a:solidFill>
                  </a:tcPr>
                </a:tc>
                <a:tc>
                  <a:txBody>
                    <a:bodyPr/>
                    <a:lstStyle/>
                    <a:p>
                      <a:pPr algn="ctr"/>
                      <a:r>
                        <a:rPr kumimoji="1" lang="ja-JP" altLang="en-US" sz="1000">
                          <a:solidFill>
                            <a:schemeClr val="bg1"/>
                          </a:solidFill>
                          <a:latin typeface="Meiryo UI" panose="020B0604030504040204" pitchFamily="50" charset="-128"/>
                          <a:ea typeface="Meiryo UI" panose="020B0604030504040204" pitchFamily="50" charset="-128"/>
                        </a:rPr>
                        <a:t>レベル</a:t>
                      </a:r>
                    </a:p>
                  </a:txBody>
                  <a:tcPr marL="77913" marR="77913" marT="38957" marB="38957" anchor="ctr">
                    <a:solidFill>
                      <a:schemeClr val="accent1">
                        <a:lumMod val="50000"/>
                      </a:schemeClr>
                    </a:solidFill>
                  </a:tcPr>
                </a:tc>
                <a:tc>
                  <a:txBody>
                    <a:bodyPr/>
                    <a:lstStyle/>
                    <a:p>
                      <a:pPr algn="ctr"/>
                      <a:r>
                        <a:rPr kumimoji="1" lang="ja-JP" altLang="en-US" sz="1000" dirty="0">
                          <a:solidFill>
                            <a:schemeClr val="bg1"/>
                          </a:solidFill>
                          <a:latin typeface="Meiryo UI" panose="020B0604030504040204" pitchFamily="50" charset="-128"/>
                          <a:ea typeface="Meiryo UI" panose="020B0604030504040204" pitchFamily="50" charset="-128"/>
                        </a:rPr>
                        <a:t>実現が見込まれる技術</a:t>
                      </a:r>
                      <a:r>
                        <a:rPr kumimoji="1" lang="ja-JP" altLang="en-US" sz="800" dirty="0">
                          <a:solidFill>
                            <a:schemeClr val="bg1"/>
                          </a:solidFill>
                          <a:latin typeface="Meiryo UI" panose="020B0604030504040204" pitchFamily="50" charset="-128"/>
                          <a:ea typeface="Meiryo UI" panose="020B0604030504040204" pitchFamily="50" charset="-128"/>
                        </a:rPr>
                        <a:t>（例）</a:t>
                      </a:r>
                      <a:endParaRPr kumimoji="1" lang="ja-JP" altLang="en-US" sz="1000" dirty="0">
                        <a:solidFill>
                          <a:schemeClr val="bg1"/>
                        </a:solidFill>
                        <a:latin typeface="Meiryo UI" panose="020B0604030504040204" pitchFamily="50" charset="-128"/>
                        <a:ea typeface="Meiryo UI" panose="020B0604030504040204" pitchFamily="50" charset="-128"/>
                      </a:endParaRPr>
                    </a:p>
                  </a:txBody>
                  <a:tcPr marL="77913" marR="77913" marT="38957" marB="38957" anchor="ctr">
                    <a:solidFill>
                      <a:schemeClr val="accent1">
                        <a:lumMod val="50000"/>
                      </a:schemeClr>
                    </a:solidFill>
                  </a:tcPr>
                </a:tc>
                <a:tc>
                  <a:txBody>
                    <a:bodyPr/>
                    <a:lstStyle/>
                    <a:p>
                      <a:pPr algn="ctr"/>
                      <a:r>
                        <a:rPr kumimoji="1" lang="ja-JP" altLang="en-US" sz="900">
                          <a:solidFill>
                            <a:schemeClr val="bg1"/>
                          </a:solidFill>
                          <a:latin typeface="Meiryo UI" panose="020B0604030504040204" pitchFamily="50" charset="-128"/>
                          <a:ea typeface="Meiryo UI" panose="020B0604030504040204" pitchFamily="50" charset="-128"/>
                        </a:rPr>
                        <a:t>市場化等期待時期</a:t>
                      </a:r>
                    </a:p>
                  </a:txBody>
                  <a:tcPr marL="30675" marR="0" marT="38957" marB="38957" anchor="ctr">
                    <a:solidFill>
                      <a:schemeClr val="accent1">
                        <a:lumMod val="50000"/>
                      </a:schemeClr>
                    </a:solidFill>
                  </a:tcPr>
                </a:tc>
                <a:tc>
                  <a:txBody>
                    <a:bodyPr/>
                    <a:lstStyle/>
                    <a:p>
                      <a:pPr algn="ctr"/>
                      <a:r>
                        <a:rPr kumimoji="1" lang="ja-JP" altLang="en-US" sz="1000" dirty="0">
                          <a:solidFill>
                            <a:schemeClr val="bg1"/>
                          </a:solidFill>
                          <a:latin typeface="Meiryo UI" panose="020B0604030504040204" pitchFamily="50" charset="-128"/>
                          <a:ea typeface="Meiryo UI" panose="020B0604030504040204" pitchFamily="50" charset="-128"/>
                        </a:rPr>
                        <a:t>評価（○：目標達成 　△：一部実現　</a:t>
                      </a:r>
                      <a:r>
                        <a:rPr kumimoji="1" lang="en-US" altLang="ja-JP" sz="1000" dirty="0">
                          <a:solidFill>
                            <a:schemeClr val="bg1"/>
                          </a:solidFill>
                          <a:latin typeface="Meiryo UI" panose="020B0604030504040204" pitchFamily="50" charset="-128"/>
                          <a:ea typeface="Meiryo UI" panose="020B0604030504040204" pitchFamily="50" charset="-128"/>
                        </a:rPr>
                        <a:t>×</a:t>
                      </a:r>
                      <a:r>
                        <a:rPr kumimoji="1" lang="ja-JP" altLang="en-US" sz="1000" dirty="0">
                          <a:solidFill>
                            <a:schemeClr val="bg1"/>
                          </a:solidFill>
                          <a:latin typeface="Meiryo UI" panose="020B0604030504040204" pitchFamily="50" charset="-128"/>
                          <a:ea typeface="Meiryo UI" panose="020B0604030504040204" pitchFamily="50" charset="-128"/>
                        </a:rPr>
                        <a:t>：未実装）</a:t>
                      </a:r>
                      <a:endParaRPr kumimoji="1" lang="ja-JP" altLang="en-US" sz="1050" dirty="0">
                        <a:solidFill>
                          <a:schemeClr val="bg1"/>
                        </a:solidFill>
                        <a:latin typeface="Meiryo UI" panose="020B0604030504040204" pitchFamily="50" charset="-128"/>
                        <a:ea typeface="Meiryo UI" panose="020B0604030504040204" pitchFamily="50" charset="-128"/>
                      </a:endParaRPr>
                    </a:p>
                  </a:txBody>
                  <a:tcPr marL="30675" marR="0" marT="38957" marB="38957" anchor="ctr">
                    <a:solidFill>
                      <a:schemeClr val="accent1">
                        <a:lumMod val="50000"/>
                      </a:schemeClr>
                    </a:solidFill>
                  </a:tcPr>
                </a:tc>
                <a:extLst>
                  <a:ext uri="{0D108BD9-81ED-4DB2-BD59-A6C34878D82A}">
                    <a16:rowId xmlns:a16="http://schemas.microsoft.com/office/drawing/2014/main" val="10000"/>
                  </a:ext>
                </a:extLst>
              </a:tr>
              <a:tr h="572283">
                <a:tc rowSpan="4">
                  <a:txBody>
                    <a:bodyPr/>
                    <a:lstStyle/>
                    <a:p>
                      <a:pPr algn="ctr"/>
                      <a:r>
                        <a:rPr kumimoji="1" lang="ja-JP" altLang="en-US" sz="900" dirty="0">
                          <a:solidFill>
                            <a:schemeClr val="tx1">
                              <a:lumMod val="75000"/>
                              <a:lumOff val="25000"/>
                            </a:schemeClr>
                          </a:solidFill>
                          <a:latin typeface="Meiryo UI" panose="020B0604030504040204" pitchFamily="50" charset="-128"/>
                          <a:ea typeface="Meiryo UI" panose="020B0604030504040204" pitchFamily="50" charset="-128"/>
                        </a:rPr>
                        <a:t>自家用</a:t>
                      </a:r>
                    </a:p>
                  </a:txBody>
                  <a:tcPr marL="77913" marR="77913" marT="38957" marB="38957" anchor="ctr"/>
                </a:tc>
                <a:tc>
                  <a:txBody>
                    <a:bodyPr/>
                    <a:lstStyle/>
                    <a:p>
                      <a:pPr algn="ctr"/>
                      <a:r>
                        <a:rPr kumimoji="1" lang="ja-JP" altLang="en-US" sz="1050" dirty="0">
                          <a:solidFill>
                            <a:schemeClr val="tx1">
                              <a:lumMod val="75000"/>
                              <a:lumOff val="25000"/>
                            </a:schemeClr>
                          </a:solidFill>
                          <a:latin typeface="Meiryo UI" panose="020B0604030504040204" pitchFamily="50" charset="-128"/>
                          <a:ea typeface="Meiryo UI" panose="020B0604030504040204" pitchFamily="50" charset="-128"/>
                        </a:rPr>
                        <a:t>レベル２</a:t>
                      </a:r>
                      <a:endParaRPr kumimoji="1" lang="en-US" altLang="ja-JP" sz="1050" dirty="0">
                        <a:solidFill>
                          <a:schemeClr val="tx1">
                            <a:lumMod val="75000"/>
                            <a:lumOff val="25000"/>
                          </a:schemeClr>
                        </a:solidFill>
                        <a:latin typeface="Meiryo UI" panose="020B0604030504040204" pitchFamily="50" charset="-128"/>
                        <a:ea typeface="Meiryo UI" panose="020B0604030504040204" pitchFamily="50" charset="-128"/>
                      </a:endParaRPr>
                    </a:p>
                    <a:p>
                      <a:pPr algn="ctr"/>
                      <a:r>
                        <a:rPr kumimoji="1" lang="ja-JP" altLang="en-US" sz="1050" dirty="0">
                          <a:solidFill>
                            <a:schemeClr val="tx1">
                              <a:lumMod val="75000"/>
                              <a:lumOff val="25000"/>
                            </a:schemeClr>
                          </a:solidFill>
                          <a:latin typeface="Meiryo UI" panose="020B0604030504040204" pitchFamily="50" charset="-128"/>
                          <a:ea typeface="Meiryo UI" panose="020B0604030504040204" pitchFamily="50" charset="-128"/>
                        </a:rPr>
                        <a:t>（運転支援）</a:t>
                      </a:r>
                    </a:p>
                  </a:txBody>
                  <a:tcPr marL="77913" marR="77913" marT="38957" marB="38957" anchor="ctr"/>
                </a:tc>
                <a:tc>
                  <a:txBody>
                    <a:bodyPr/>
                    <a:lstStyle/>
                    <a:p>
                      <a:pPr algn="ctr"/>
                      <a:r>
                        <a:rPr kumimoji="1" lang="ja-JP" altLang="en-US" sz="1050" dirty="0">
                          <a:solidFill>
                            <a:schemeClr val="tx1">
                              <a:lumMod val="75000"/>
                              <a:lumOff val="25000"/>
                            </a:schemeClr>
                          </a:solidFill>
                          <a:latin typeface="Meiryo UI" panose="020B0604030504040204" pitchFamily="50" charset="-128"/>
                          <a:ea typeface="Meiryo UI" panose="020B0604030504040204" pitchFamily="50" charset="-128"/>
                        </a:rPr>
                        <a:t>一般道路での運転支援</a:t>
                      </a:r>
                    </a:p>
                  </a:txBody>
                  <a:tcPr marL="77913" marR="77913" marT="38957" marB="38957" anchor="ctr"/>
                </a:tc>
                <a:tc>
                  <a:txBody>
                    <a:bodyPr/>
                    <a:lstStyle/>
                    <a:p>
                      <a:pPr algn="ctr"/>
                      <a:r>
                        <a:rPr kumimoji="1" lang="en-US" altLang="ja-JP" sz="1050" dirty="0">
                          <a:solidFill>
                            <a:schemeClr val="tx1">
                              <a:lumMod val="75000"/>
                              <a:lumOff val="25000"/>
                            </a:schemeClr>
                          </a:solidFill>
                          <a:latin typeface="Meiryo UI" panose="020B0604030504040204" pitchFamily="50" charset="-128"/>
                          <a:ea typeface="Meiryo UI" panose="020B0604030504040204" pitchFamily="50" charset="-128"/>
                        </a:rPr>
                        <a:t>2020</a:t>
                      </a:r>
                      <a:r>
                        <a:rPr kumimoji="1" lang="ja-JP" altLang="en-US" sz="1050">
                          <a:solidFill>
                            <a:schemeClr val="tx1">
                              <a:lumMod val="75000"/>
                              <a:lumOff val="25000"/>
                            </a:schemeClr>
                          </a:solidFill>
                          <a:latin typeface="Meiryo UI" panose="020B0604030504040204" pitchFamily="50" charset="-128"/>
                          <a:ea typeface="Meiryo UI" panose="020B0604030504040204" pitchFamily="50" charset="-128"/>
                        </a:rPr>
                        <a:t>年まで</a:t>
                      </a:r>
                    </a:p>
                  </a:txBody>
                  <a:tcPr marL="77913" marR="77913" marT="38957" marB="38957" anchor="ctr"/>
                </a:tc>
                <a:tc>
                  <a:txBody>
                    <a:bodyPr/>
                    <a:lstStyle/>
                    <a:p>
                      <a:pPr algn="l"/>
                      <a:r>
                        <a:rPr kumimoji="1" lang="ja-JP" altLang="en-US" sz="900" dirty="0">
                          <a:solidFill>
                            <a:schemeClr val="tx1">
                              <a:lumMod val="75000"/>
                              <a:lumOff val="25000"/>
                            </a:schemeClr>
                          </a:solidFill>
                          <a:latin typeface="Meiryo UI" panose="020B0604030504040204" pitchFamily="50" charset="-128"/>
                          <a:ea typeface="Meiryo UI" panose="020B0604030504040204" pitchFamily="50" charset="-128"/>
                        </a:rPr>
                        <a:t>・主要幹線道路（国道、主な地方道）において、直進運転が可能な</a:t>
                      </a:r>
                      <a:endParaRPr kumimoji="1" lang="en-US" altLang="ja-JP" sz="900" dirty="0">
                        <a:solidFill>
                          <a:schemeClr val="tx1">
                            <a:lumMod val="75000"/>
                            <a:lumOff val="25000"/>
                          </a:schemeClr>
                        </a:solidFill>
                        <a:latin typeface="Meiryo UI" panose="020B0604030504040204" pitchFamily="50" charset="-128"/>
                        <a:ea typeface="Meiryo UI" panose="020B0604030504040204" pitchFamily="50" charset="-128"/>
                      </a:endParaRPr>
                    </a:p>
                    <a:p>
                      <a:pPr algn="l"/>
                      <a:r>
                        <a:rPr kumimoji="1" lang="ja-JP" altLang="en-US" sz="900" dirty="0">
                          <a:solidFill>
                            <a:schemeClr val="tx1">
                              <a:lumMod val="75000"/>
                              <a:lumOff val="25000"/>
                            </a:schemeClr>
                          </a:solidFill>
                          <a:latin typeface="Meiryo UI" panose="020B0604030504040204" pitchFamily="50" charset="-128"/>
                          <a:ea typeface="Meiryo UI" panose="020B0604030504040204" pitchFamily="50" charset="-128"/>
                        </a:rPr>
                        <a:t>　運転支援機能</a:t>
                      </a:r>
                      <a:r>
                        <a:rPr kumimoji="1" lang="en-US" altLang="ja-JP" sz="900" dirty="0">
                          <a:solidFill>
                            <a:schemeClr val="tx1">
                              <a:lumMod val="75000"/>
                              <a:lumOff val="25000"/>
                            </a:schemeClr>
                          </a:solidFill>
                          <a:latin typeface="Meiryo UI" panose="020B0604030504040204" pitchFamily="50" charset="-128"/>
                          <a:ea typeface="Meiryo UI" panose="020B0604030504040204" pitchFamily="50" charset="-128"/>
                        </a:rPr>
                        <a:t>(ACC</a:t>
                      </a:r>
                      <a:r>
                        <a:rPr kumimoji="1" lang="ja-JP" altLang="en-US" sz="900" dirty="0">
                          <a:solidFill>
                            <a:schemeClr val="tx1">
                              <a:lumMod val="75000"/>
                              <a:lumOff val="25000"/>
                            </a:schemeClr>
                          </a:solidFill>
                          <a:latin typeface="Meiryo UI" panose="020B0604030504040204" pitchFamily="50" charset="-128"/>
                          <a:ea typeface="Meiryo UI" panose="020B0604030504040204" pitchFamily="50" charset="-128"/>
                        </a:rPr>
                        <a:t>＋</a:t>
                      </a:r>
                      <a:r>
                        <a:rPr kumimoji="1" lang="en-US" altLang="ja-JP" sz="900" dirty="0">
                          <a:solidFill>
                            <a:schemeClr val="tx1">
                              <a:lumMod val="75000"/>
                              <a:lumOff val="25000"/>
                            </a:schemeClr>
                          </a:solidFill>
                          <a:latin typeface="Meiryo UI" panose="020B0604030504040204" pitchFamily="50" charset="-128"/>
                          <a:ea typeface="Meiryo UI" panose="020B0604030504040204" pitchFamily="50" charset="-128"/>
                        </a:rPr>
                        <a:t>LKA)</a:t>
                      </a:r>
                      <a:r>
                        <a:rPr kumimoji="1" lang="ja-JP" altLang="en-US" sz="900" dirty="0">
                          <a:solidFill>
                            <a:schemeClr val="tx1">
                              <a:lumMod val="75000"/>
                              <a:lumOff val="25000"/>
                            </a:schemeClr>
                          </a:solidFill>
                          <a:latin typeface="Meiryo UI" panose="020B0604030504040204" pitchFamily="50" charset="-128"/>
                          <a:ea typeface="Meiryo UI" panose="020B0604030504040204" pitchFamily="50" charset="-128"/>
                        </a:rPr>
                        <a:t>を有するも、信号や交差点の通過での</a:t>
                      </a:r>
                      <a:endParaRPr kumimoji="1" lang="en-US" altLang="ja-JP" sz="900" dirty="0">
                        <a:solidFill>
                          <a:schemeClr val="tx1">
                            <a:lumMod val="75000"/>
                            <a:lumOff val="25000"/>
                          </a:schemeClr>
                        </a:solidFill>
                        <a:latin typeface="Meiryo UI" panose="020B0604030504040204" pitchFamily="50" charset="-128"/>
                        <a:ea typeface="Meiryo UI" panose="020B0604030504040204" pitchFamily="50" charset="-128"/>
                      </a:endParaRPr>
                    </a:p>
                    <a:p>
                      <a:pPr algn="l"/>
                      <a:r>
                        <a:rPr kumimoji="1" lang="ja-JP" altLang="en-US" sz="900" dirty="0">
                          <a:solidFill>
                            <a:schemeClr val="tx1">
                              <a:lumMod val="75000"/>
                              <a:lumOff val="25000"/>
                            </a:schemeClr>
                          </a:solidFill>
                          <a:latin typeface="Meiryo UI" panose="020B0604030504040204" pitchFamily="50" charset="-128"/>
                          <a:ea typeface="Meiryo UI" panose="020B0604030504040204" pitchFamily="50" charset="-128"/>
                        </a:rPr>
                        <a:t>　支援機能は未実装</a:t>
                      </a:r>
                      <a:endParaRPr kumimoji="1" lang="en-US" altLang="ja-JP" sz="900" dirty="0">
                        <a:solidFill>
                          <a:schemeClr val="tx1">
                            <a:lumMod val="75000"/>
                            <a:lumOff val="25000"/>
                          </a:schemeClr>
                        </a:solidFill>
                        <a:latin typeface="Meiryo UI" panose="020B0604030504040204" pitchFamily="50" charset="-128"/>
                        <a:ea typeface="Meiryo UI" panose="020B0604030504040204" pitchFamily="50" charset="-128"/>
                      </a:endParaRPr>
                    </a:p>
                    <a:p>
                      <a:pPr algn="l"/>
                      <a:endParaRPr kumimoji="1" lang="en-US" altLang="ja-JP" sz="700" dirty="0">
                        <a:solidFill>
                          <a:schemeClr val="tx1">
                            <a:lumMod val="75000"/>
                            <a:lumOff val="25000"/>
                          </a:schemeClr>
                        </a:solidFill>
                        <a:latin typeface="Meiryo UI" panose="020B0604030504040204" pitchFamily="50" charset="-128"/>
                        <a:ea typeface="Meiryo UI" panose="020B0604030504040204" pitchFamily="50" charset="-128"/>
                      </a:endParaRPr>
                    </a:p>
                  </a:txBody>
                  <a:tcPr marL="77913" marR="77913" marT="38957" marB="38957"/>
                </a:tc>
                <a:extLst>
                  <a:ext uri="{0D108BD9-81ED-4DB2-BD59-A6C34878D82A}">
                    <a16:rowId xmlns:a16="http://schemas.microsoft.com/office/drawing/2014/main" val="10002"/>
                  </a:ext>
                </a:extLst>
              </a:tr>
              <a:tr h="572283">
                <a:tc vMerge="1">
                  <a:txBody>
                    <a:bodyPr/>
                    <a:lstStyle/>
                    <a:p>
                      <a:endParaRPr kumimoji="1" lang="ja-JP" altLang="en-US" sz="1050">
                        <a:latin typeface="+mn-ea"/>
                        <a:ea typeface="+mn-ea"/>
                      </a:endParaRPr>
                    </a:p>
                  </a:txBody>
                  <a:tcPr/>
                </a:tc>
                <a:tc>
                  <a:txBody>
                    <a:bodyPr/>
                    <a:lstStyle/>
                    <a:p>
                      <a:pPr algn="ctr"/>
                      <a:r>
                        <a:rPr kumimoji="1" lang="ja-JP" altLang="en-US" sz="1050" dirty="0">
                          <a:solidFill>
                            <a:schemeClr val="tx1">
                              <a:lumMod val="75000"/>
                              <a:lumOff val="25000"/>
                            </a:schemeClr>
                          </a:solidFill>
                          <a:latin typeface="Meiryo UI" panose="020B0604030504040204" pitchFamily="50" charset="-128"/>
                          <a:ea typeface="Meiryo UI" panose="020B0604030504040204" pitchFamily="50" charset="-128"/>
                        </a:rPr>
                        <a:t>レベル３</a:t>
                      </a:r>
                      <a:endParaRPr kumimoji="1" lang="en-US" altLang="ja-JP" sz="1050" dirty="0">
                        <a:solidFill>
                          <a:schemeClr val="tx1">
                            <a:lumMod val="75000"/>
                            <a:lumOff val="25000"/>
                          </a:schemeClr>
                        </a:solidFill>
                        <a:latin typeface="Meiryo UI" panose="020B0604030504040204" pitchFamily="50" charset="-128"/>
                        <a:ea typeface="Meiryo UI" panose="020B0604030504040204" pitchFamily="50" charset="-128"/>
                      </a:endParaRPr>
                    </a:p>
                    <a:p>
                      <a:pPr algn="ctr"/>
                      <a:r>
                        <a:rPr kumimoji="1" lang="ja-JP" altLang="en-US" sz="1050" dirty="0">
                          <a:solidFill>
                            <a:schemeClr val="tx1">
                              <a:lumMod val="75000"/>
                              <a:lumOff val="25000"/>
                            </a:schemeClr>
                          </a:solidFill>
                          <a:latin typeface="Meiryo UI" panose="020B0604030504040204" pitchFamily="50" charset="-128"/>
                          <a:ea typeface="Meiryo UI" panose="020B0604030504040204" pitchFamily="50" charset="-128"/>
                        </a:rPr>
                        <a:t>（自動運転）</a:t>
                      </a:r>
                    </a:p>
                  </a:txBody>
                  <a:tcPr marL="77913" marR="77913" marT="38957" marB="38957" anchor="ctr"/>
                </a:tc>
                <a:tc>
                  <a:txBody>
                    <a:bodyPr/>
                    <a:lstStyle/>
                    <a:p>
                      <a:pPr algn="ctr"/>
                      <a:r>
                        <a:rPr kumimoji="1" lang="ja-JP" altLang="en-US" sz="1050">
                          <a:solidFill>
                            <a:schemeClr val="tx1">
                              <a:lumMod val="75000"/>
                              <a:lumOff val="25000"/>
                            </a:schemeClr>
                          </a:solidFill>
                          <a:latin typeface="Meiryo UI" panose="020B0604030504040204" pitchFamily="50" charset="-128"/>
                          <a:ea typeface="Meiryo UI" panose="020B0604030504040204" pitchFamily="50" charset="-128"/>
                        </a:rPr>
                        <a:t>高速道路での自動運転</a:t>
                      </a:r>
                    </a:p>
                  </a:txBody>
                  <a:tcPr marL="77913" marR="77913" marT="38957" marB="38957" anchor="ctr"/>
                </a:tc>
                <a:tc>
                  <a:txBody>
                    <a:bodyPr/>
                    <a:lstStyle/>
                    <a:p>
                      <a:pPr algn="ctr"/>
                      <a:r>
                        <a:rPr kumimoji="1" lang="en-US" altLang="ja-JP" sz="1050" dirty="0">
                          <a:solidFill>
                            <a:schemeClr val="tx1">
                              <a:lumMod val="75000"/>
                              <a:lumOff val="25000"/>
                            </a:schemeClr>
                          </a:solidFill>
                          <a:latin typeface="Meiryo UI" panose="020B0604030504040204" pitchFamily="50" charset="-128"/>
                          <a:ea typeface="Meiryo UI" panose="020B0604030504040204" pitchFamily="50" charset="-128"/>
                        </a:rPr>
                        <a:t>2020</a:t>
                      </a:r>
                      <a:r>
                        <a:rPr kumimoji="1" lang="ja-JP" altLang="en-US" sz="1050">
                          <a:solidFill>
                            <a:schemeClr val="tx1">
                              <a:lumMod val="75000"/>
                              <a:lumOff val="25000"/>
                            </a:schemeClr>
                          </a:solidFill>
                          <a:latin typeface="Meiryo UI" panose="020B0604030504040204" pitchFamily="50" charset="-128"/>
                          <a:ea typeface="Meiryo UI" panose="020B0604030504040204" pitchFamily="50" charset="-128"/>
                        </a:rPr>
                        <a:t>年目途</a:t>
                      </a:r>
                      <a:endParaRPr kumimoji="1" lang="ja-JP" altLang="en-US" sz="1050" baseline="30000">
                        <a:solidFill>
                          <a:schemeClr val="tx1">
                            <a:lumMod val="75000"/>
                            <a:lumOff val="25000"/>
                          </a:schemeClr>
                        </a:solidFill>
                        <a:latin typeface="Meiryo UI" panose="020B0604030504040204" pitchFamily="50" charset="-128"/>
                        <a:ea typeface="Meiryo UI" panose="020B0604030504040204" pitchFamily="50" charset="-128"/>
                      </a:endParaRPr>
                    </a:p>
                  </a:txBody>
                  <a:tcPr marL="77913" marR="77913" marT="38957" marB="38957" anchor="ctr"/>
                </a:tc>
                <a:tc>
                  <a:txBody>
                    <a:bodyPr/>
                    <a:lstStyle/>
                    <a:p>
                      <a:pPr marL="0" marR="0" lvl="0" indent="0" algn="l" defTabSz="843772" rtl="0" eaLnBrk="1" fontAlgn="auto" latinLnBrk="0" hangingPunct="1">
                        <a:lnSpc>
                          <a:spcPct val="100000"/>
                        </a:lnSpc>
                        <a:spcBef>
                          <a:spcPts val="0"/>
                        </a:spcBef>
                        <a:spcAft>
                          <a:spcPts val="0"/>
                        </a:spcAft>
                        <a:buClrTx/>
                        <a:buSzTx/>
                        <a:buFontTx/>
                        <a:buNone/>
                        <a:tabLst/>
                        <a:defRPr/>
                      </a:pPr>
                      <a:r>
                        <a:rPr kumimoji="1" lang="ja-JP" altLang="en-US" sz="900" b="0" i="0" u="none" strike="noStrike" kern="1200" cap="none" spc="0" normalizeH="0" baseline="0" noProof="0" dirty="0">
                          <a:ln>
                            <a:noFill/>
                          </a:ln>
                          <a:solidFill>
                            <a:schemeClr val="tx1">
                              <a:lumMod val="75000"/>
                              <a:lumOff val="25000"/>
                            </a:schemeClr>
                          </a:solidFill>
                          <a:effectLst/>
                          <a:uLnTx/>
                          <a:uFillTx/>
                          <a:latin typeface="Meiryo UI" panose="020B0604030504040204" pitchFamily="50" charset="-128"/>
                          <a:ea typeface="Meiryo UI" panose="020B0604030504040204" pitchFamily="50" charset="-128"/>
                          <a:cs typeface="+mn-cs"/>
                        </a:rPr>
                        <a:t>・改正道路運送車両法の施行（</a:t>
                      </a:r>
                      <a:r>
                        <a:rPr kumimoji="1" lang="en-US" altLang="ja-JP" sz="900" b="0" i="0" u="none" strike="noStrike" kern="1200" cap="none" spc="0" normalizeH="0" baseline="0" noProof="0" dirty="0">
                          <a:ln>
                            <a:noFill/>
                          </a:ln>
                          <a:solidFill>
                            <a:schemeClr val="tx1">
                              <a:lumMod val="75000"/>
                              <a:lumOff val="25000"/>
                            </a:schemeClr>
                          </a:solidFill>
                          <a:effectLst/>
                          <a:uLnTx/>
                          <a:uFillTx/>
                          <a:latin typeface="Meiryo UI" panose="020B0604030504040204" pitchFamily="50" charset="-128"/>
                          <a:ea typeface="Meiryo UI" panose="020B0604030504040204" pitchFamily="50" charset="-128"/>
                          <a:cs typeface="+mn-cs"/>
                        </a:rPr>
                        <a:t>2020</a:t>
                      </a:r>
                      <a:r>
                        <a:rPr kumimoji="1" lang="ja-JP" altLang="en-US" sz="900" b="0" i="0" u="none" strike="noStrike" kern="1200" cap="none" spc="0" normalizeH="0" baseline="0" noProof="0" dirty="0">
                          <a:ln>
                            <a:noFill/>
                          </a:ln>
                          <a:solidFill>
                            <a:schemeClr val="tx1">
                              <a:lumMod val="75000"/>
                              <a:lumOff val="25000"/>
                            </a:schemeClr>
                          </a:solidFill>
                          <a:effectLst/>
                          <a:uLnTx/>
                          <a:uFillTx/>
                          <a:latin typeface="Meiryo UI" panose="020B0604030504040204" pitchFamily="50" charset="-128"/>
                          <a:ea typeface="Meiryo UI" panose="020B0604030504040204" pitchFamily="50" charset="-128"/>
                          <a:cs typeface="+mn-cs"/>
                        </a:rPr>
                        <a:t>年４月）</a:t>
                      </a:r>
                      <a:br>
                        <a:rPr kumimoji="1" lang="ja-JP" altLang="en-US" sz="900" b="0" i="0" u="none" strike="noStrike" kern="1200" cap="none" spc="0" normalizeH="0" baseline="0" noProof="0" dirty="0">
                          <a:ln>
                            <a:noFill/>
                          </a:ln>
                          <a:solidFill>
                            <a:schemeClr val="tx1">
                              <a:lumMod val="75000"/>
                              <a:lumOff val="25000"/>
                            </a:schemeClr>
                          </a:solidFill>
                          <a:effectLst/>
                          <a:uLnTx/>
                          <a:uFillTx/>
                          <a:latin typeface="Meiryo UI" panose="020B0604030504040204" pitchFamily="50" charset="-128"/>
                          <a:ea typeface="Meiryo UI" panose="020B0604030504040204" pitchFamily="50" charset="-128"/>
                          <a:cs typeface="+mn-cs"/>
                        </a:rPr>
                      </a:br>
                      <a:r>
                        <a:rPr kumimoji="1" lang="ja-JP" altLang="en-US" sz="900" b="0" i="0" u="none" strike="noStrike" kern="1200" cap="none" spc="0" normalizeH="0" baseline="0" noProof="0" dirty="0">
                          <a:ln>
                            <a:noFill/>
                          </a:ln>
                          <a:solidFill>
                            <a:schemeClr val="tx1">
                              <a:lumMod val="75000"/>
                              <a:lumOff val="25000"/>
                            </a:schemeClr>
                          </a:solidFill>
                          <a:effectLst/>
                          <a:uLnTx/>
                          <a:uFillTx/>
                          <a:latin typeface="Meiryo UI" panose="020B0604030504040204" pitchFamily="50" charset="-128"/>
                          <a:ea typeface="Meiryo UI" panose="020B0604030504040204" pitchFamily="50" charset="-128"/>
                          <a:cs typeface="+mn-cs"/>
                        </a:rPr>
                        <a:t>・改正道路交通法の施行（</a:t>
                      </a:r>
                      <a:r>
                        <a:rPr kumimoji="1" lang="en-US" altLang="ja-JP" sz="900" b="0" i="0" u="none" strike="noStrike" kern="1200" cap="none" spc="0" normalizeH="0" baseline="0" noProof="0" dirty="0">
                          <a:ln>
                            <a:noFill/>
                          </a:ln>
                          <a:solidFill>
                            <a:schemeClr val="tx1">
                              <a:lumMod val="75000"/>
                              <a:lumOff val="25000"/>
                            </a:schemeClr>
                          </a:solidFill>
                          <a:effectLst/>
                          <a:uLnTx/>
                          <a:uFillTx/>
                          <a:latin typeface="Meiryo UI" panose="020B0604030504040204" pitchFamily="50" charset="-128"/>
                          <a:ea typeface="Meiryo UI" panose="020B0604030504040204" pitchFamily="50" charset="-128"/>
                          <a:cs typeface="+mn-cs"/>
                        </a:rPr>
                        <a:t>2020</a:t>
                      </a:r>
                      <a:r>
                        <a:rPr kumimoji="1" lang="ja-JP" altLang="en-US" sz="900" b="0" i="0" u="none" strike="noStrike" kern="1200" cap="none" spc="0" normalizeH="0" baseline="0" noProof="0" dirty="0">
                          <a:ln>
                            <a:noFill/>
                          </a:ln>
                          <a:solidFill>
                            <a:schemeClr val="tx1">
                              <a:lumMod val="75000"/>
                              <a:lumOff val="25000"/>
                            </a:schemeClr>
                          </a:solidFill>
                          <a:effectLst/>
                          <a:uLnTx/>
                          <a:uFillTx/>
                          <a:latin typeface="Meiryo UI" panose="020B0604030504040204" pitchFamily="50" charset="-128"/>
                          <a:ea typeface="Meiryo UI" panose="020B0604030504040204" pitchFamily="50" charset="-128"/>
                          <a:cs typeface="+mn-cs"/>
                        </a:rPr>
                        <a:t>年４月）</a:t>
                      </a:r>
                      <a:endParaRPr kumimoji="1" lang="en-US" altLang="ja-JP" sz="900" b="0" i="0" u="none" strike="noStrike" kern="1200" cap="none" spc="0" normalizeH="0" baseline="0" noProof="0" dirty="0">
                        <a:ln>
                          <a:noFill/>
                        </a:ln>
                        <a:solidFill>
                          <a:schemeClr val="tx1">
                            <a:lumMod val="75000"/>
                            <a:lumOff val="25000"/>
                          </a:schemeClr>
                        </a:solidFill>
                        <a:effectLst/>
                        <a:uLnTx/>
                        <a:uFillTx/>
                        <a:latin typeface="Meiryo UI" panose="020B0604030504040204" pitchFamily="50" charset="-128"/>
                        <a:ea typeface="Meiryo UI" panose="020B0604030504040204" pitchFamily="50" charset="-128"/>
                        <a:cs typeface="+mn-cs"/>
                      </a:endParaRPr>
                    </a:p>
                    <a:p>
                      <a:pPr marL="0" marR="0" lvl="0" indent="0" algn="l" defTabSz="843772" rtl="0" eaLnBrk="1" fontAlgn="auto" latinLnBrk="0" hangingPunct="1">
                        <a:lnSpc>
                          <a:spcPct val="100000"/>
                        </a:lnSpc>
                        <a:spcBef>
                          <a:spcPts val="0"/>
                        </a:spcBef>
                        <a:spcAft>
                          <a:spcPts val="0"/>
                        </a:spcAft>
                        <a:buClrTx/>
                        <a:buSzTx/>
                        <a:buFontTx/>
                        <a:buNone/>
                        <a:tabLst/>
                        <a:defRPr/>
                      </a:pPr>
                      <a:r>
                        <a:rPr kumimoji="1" lang="ja-JP" altLang="en-US" sz="900" b="0" i="0" u="none" strike="noStrike" kern="1200" cap="none" spc="0" normalizeH="0" baseline="0" noProof="0" dirty="0">
                          <a:ln>
                            <a:noFill/>
                          </a:ln>
                          <a:solidFill>
                            <a:schemeClr val="tx1">
                              <a:lumMod val="75000"/>
                              <a:lumOff val="25000"/>
                            </a:schemeClr>
                          </a:solidFill>
                          <a:effectLst/>
                          <a:uLnTx/>
                          <a:uFillTx/>
                          <a:latin typeface="Meiryo UI" panose="020B0604030504040204" pitchFamily="50" charset="-128"/>
                          <a:ea typeface="Meiryo UI" panose="020B0604030504040204" pitchFamily="50" charset="-128"/>
                          <a:cs typeface="+mn-cs"/>
                        </a:rPr>
                        <a:t>・高速道路渋滞時における自動運転システム（レベル３）を市場化</a:t>
                      </a:r>
                      <a:endParaRPr kumimoji="1" lang="en-US" altLang="ja-JP" sz="900" b="0" i="0" u="none" strike="noStrike" kern="1200" cap="none" spc="0" normalizeH="0" baseline="0" noProof="0" dirty="0">
                        <a:ln>
                          <a:noFill/>
                        </a:ln>
                        <a:solidFill>
                          <a:schemeClr val="tx1">
                            <a:lumMod val="75000"/>
                            <a:lumOff val="25000"/>
                          </a:schemeClr>
                        </a:solidFill>
                        <a:effectLst/>
                        <a:uLnTx/>
                        <a:uFillTx/>
                        <a:latin typeface="Meiryo UI" panose="020B0604030504040204" pitchFamily="50" charset="-128"/>
                        <a:ea typeface="Meiryo UI" panose="020B0604030504040204" pitchFamily="50" charset="-128"/>
                        <a:cs typeface="+mn-cs"/>
                      </a:endParaRPr>
                    </a:p>
                    <a:p>
                      <a:pPr marL="0" marR="0" lvl="0" indent="0" algn="l" defTabSz="843772" rtl="0" eaLnBrk="1" fontAlgn="auto" latinLnBrk="0" hangingPunct="1">
                        <a:lnSpc>
                          <a:spcPct val="100000"/>
                        </a:lnSpc>
                        <a:spcBef>
                          <a:spcPts val="0"/>
                        </a:spcBef>
                        <a:spcAft>
                          <a:spcPts val="0"/>
                        </a:spcAft>
                        <a:buClrTx/>
                        <a:buSzTx/>
                        <a:buFontTx/>
                        <a:buNone/>
                        <a:tabLst/>
                        <a:defRPr/>
                      </a:pPr>
                      <a:r>
                        <a:rPr kumimoji="1" lang="ja-JP" altLang="en-US" sz="900" b="0" i="0" u="none" strike="noStrike" kern="1200" cap="none" spc="0" normalizeH="0" baseline="0" noProof="0" dirty="0">
                          <a:ln>
                            <a:noFill/>
                          </a:ln>
                          <a:solidFill>
                            <a:schemeClr val="tx1">
                              <a:lumMod val="75000"/>
                              <a:lumOff val="25000"/>
                            </a:schemeClr>
                          </a:solidFill>
                          <a:effectLst/>
                          <a:uLnTx/>
                          <a:uFillTx/>
                          <a:latin typeface="Meiryo UI" panose="020B0604030504040204" pitchFamily="50" charset="-128"/>
                          <a:ea typeface="Meiryo UI" panose="020B0604030504040204" pitchFamily="50" charset="-128"/>
                          <a:cs typeface="+mn-cs"/>
                        </a:rPr>
                        <a:t>　（</a:t>
                      </a:r>
                      <a:r>
                        <a:rPr kumimoji="1" lang="en-US" altLang="ja-JP" sz="900" b="0" i="0" u="none" strike="noStrike" kern="1200" cap="none" spc="0" normalizeH="0" baseline="0" noProof="0" dirty="0">
                          <a:ln>
                            <a:noFill/>
                          </a:ln>
                          <a:solidFill>
                            <a:schemeClr val="tx1">
                              <a:lumMod val="75000"/>
                              <a:lumOff val="25000"/>
                            </a:schemeClr>
                          </a:solidFill>
                          <a:effectLst/>
                          <a:uLnTx/>
                          <a:uFillTx/>
                          <a:latin typeface="Meiryo UI" panose="020B0604030504040204" pitchFamily="50" charset="-128"/>
                          <a:ea typeface="Meiryo UI" panose="020B0604030504040204" pitchFamily="50" charset="-128"/>
                          <a:cs typeface="+mn-cs"/>
                        </a:rPr>
                        <a:t>2021</a:t>
                      </a:r>
                      <a:r>
                        <a:rPr kumimoji="1" lang="ja-JP" altLang="en-US" sz="900" b="0" i="0" u="none" strike="noStrike" kern="1200" cap="none" spc="0" normalizeH="0" baseline="0" noProof="0" dirty="0">
                          <a:ln>
                            <a:noFill/>
                          </a:ln>
                          <a:solidFill>
                            <a:schemeClr val="tx1">
                              <a:lumMod val="75000"/>
                              <a:lumOff val="25000"/>
                            </a:schemeClr>
                          </a:solidFill>
                          <a:effectLst/>
                          <a:uLnTx/>
                          <a:uFillTx/>
                          <a:latin typeface="Meiryo UI" panose="020B0604030504040204" pitchFamily="50" charset="-128"/>
                          <a:ea typeface="Meiryo UI" panose="020B0604030504040204" pitchFamily="50" charset="-128"/>
                          <a:cs typeface="+mn-cs"/>
                        </a:rPr>
                        <a:t>年３月　ホンダ　レジェンド）</a:t>
                      </a:r>
                      <a:endParaRPr kumimoji="1" lang="en-US" altLang="ja-JP" sz="900" b="0" i="0" u="none" strike="noStrike" kern="1200" cap="none" spc="0" normalizeH="0" baseline="0" noProof="0" dirty="0">
                        <a:ln>
                          <a:noFill/>
                        </a:ln>
                        <a:solidFill>
                          <a:schemeClr val="tx1">
                            <a:lumMod val="75000"/>
                            <a:lumOff val="25000"/>
                          </a:schemeClr>
                        </a:solidFill>
                        <a:effectLst/>
                        <a:uLnTx/>
                        <a:uFillTx/>
                        <a:latin typeface="Meiryo UI" panose="020B0604030504040204" pitchFamily="50" charset="-128"/>
                        <a:ea typeface="Meiryo UI" panose="020B0604030504040204" pitchFamily="50" charset="-128"/>
                        <a:cs typeface="+mn-cs"/>
                      </a:endParaRPr>
                    </a:p>
                  </a:txBody>
                  <a:tcPr marL="77913" marR="77913" marT="38957" marB="38957"/>
                </a:tc>
                <a:extLst>
                  <a:ext uri="{0D108BD9-81ED-4DB2-BD59-A6C34878D82A}">
                    <a16:rowId xmlns:a16="http://schemas.microsoft.com/office/drawing/2014/main" val="10003"/>
                  </a:ext>
                </a:extLst>
              </a:tr>
              <a:tr h="572283">
                <a:tc vMerge="1">
                  <a:txBody>
                    <a:bodyPr/>
                    <a:lstStyle/>
                    <a:p>
                      <a:endParaRPr kumimoji="1" lang="ja-JP" altLang="en-US"/>
                    </a:p>
                  </a:txBody>
                  <a:tcPr/>
                </a:tc>
                <a:tc>
                  <a:txBody>
                    <a:bodyPr/>
                    <a:lstStyle/>
                    <a:p>
                      <a:pPr algn="ctr"/>
                      <a:r>
                        <a:rPr kumimoji="1" lang="ja-JP" altLang="en-US" sz="1050" dirty="0">
                          <a:solidFill>
                            <a:schemeClr val="tx1">
                              <a:lumMod val="75000"/>
                              <a:lumOff val="25000"/>
                            </a:schemeClr>
                          </a:solidFill>
                          <a:latin typeface="Meiryo UI" panose="020B0604030504040204" pitchFamily="50" charset="-128"/>
                          <a:ea typeface="Meiryo UI" panose="020B0604030504040204" pitchFamily="50" charset="-128"/>
                        </a:rPr>
                        <a:t>レベル１</a:t>
                      </a:r>
                      <a:r>
                        <a:rPr kumimoji="1" lang="en-US" altLang="ja-JP" sz="1050" dirty="0">
                          <a:solidFill>
                            <a:schemeClr val="tx1">
                              <a:lumMod val="75000"/>
                              <a:lumOff val="25000"/>
                            </a:schemeClr>
                          </a:solidFill>
                          <a:latin typeface="Meiryo UI" panose="020B0604030504040204" pitchFamily="50" charset="-128"/>
                          <a:ea typeface="Meiryo UI" panose="020B0604030504040204" pitchFamily="50" charset="-128"/>
                        </a:rPr>
                        <a:t>,</a:t>
                      </a:r>
                      <a:r>
                        <a:rPr kumimoji="1" lang="ja-JP" altLang="en-US" sz="1050" dirty="0">
                          <a:solidFill>
                            <a:schemeClr val="tx1">
                              <a:lumMod val="75000"/>
                              <a:lumOff val="25000"/>
                            </a:schemeClr>
                          </a:solidFill>
                          <a:latin typeface="Meiryo UI" panose="020B0604030504040204" pitchFamily="50" charset="-128"/>
                          <a:ea typeface="Meiryo UI" panose="020B0604030504040204" pitchFamily="50" charset="-128"/>
                        </a:rPr>
                        <a:t>２</a:t>
                      </a:r>
                      <a:endParaRPr kumimoji="1" lang="en-US" altLang="ja-JP" sz="1050" dirty="0">
                        <a:solidFill>
                          <a:schemeClr val="tx1">
                            <a:lumMod val="75000"/>
                            <a:lumOff val="25000"/>
                          </a:schemeClr>
                        </a:solidFill>
                        <a:latin typeface="Meiryo UI" panose="020B0604030504040204" pitchFamily="50" charset="-128"/>
                        <a:ea typeface="Meiryo UI" panose="020B0604030504040204" pitchFamily="50" charset="-128"/>
                      </a:endParaRPr>
                    </a:p>
                    <a:p>
                      <a:pPr algn="ctr"/>
                      <a:r>
                        <a:rPr kumimoji="1" lang="ja-JP" altLang="en-US" sz="1050" dirty="0">
                          <a:solidFill>
                            <a:schemeClr val="tx1">
                              <a:lumMod val="75000"/>
                              <a:lumOff val="25000"/>
                            </a:schemeClr>
                          </a:solidFill>
                          <a:latin typeface="Meiryo UI" panose="020B0604030504040204" pitchFamily="50" charset="-128"/>
                          <a:ea typeface="Meiryo UI" panose="020B0604030504040204" pitchFamily="50" charset="-128"/>
                        </a:rPr>
                        <a:t>（運転支援）</a:t>
                      </a:r>
                    </a:p>
                  </a:txBody>
                  <a:tcPr marL="77913" marR="77913" marT="38957" marB="38957" anchor="ctr"/>
                </a:tc>
                <a:tc>
                  <a:txBody>
                    <a:bodyPr/>
                    <a:lstStyle/>
                    <a:p>
                      <a:pPr algn="ctr"/>
                      <a:r>
                        <a:rPr kumimoji="1" lang="ja-JP" altLang="en-US" sz="1050">
                          <a:solidFill>
                            <a:schemeClr val="tx1">
                              <a:lumMod val="75000"/>
                              <a:lumOff val="25000"/>
                            </a:schemeClr>
                          </a:solidFill>
                          <a:latin typeface="Meiryo UI" panose="020B0604030504040204" pitchFamily="50" charset="-128"/>
                          <a:ea typeface="Meiryo UI" panose="020B0604030504040204" pitchFamily="50" charset="-128"/>
                        </a:rPr>
                        <a:t>運転支援システムの高度化</a:t>
                      </a:r>
                    </a:p>
                  </a:txBody>
                  <a:tcPr marL="77913" marR="77913" marT="38957" marB="38957" anchor="ctr"/>
                </a:tc>
                <a:tc>
                  <a:txBody>
                    <a:bodyPr/>
                    <a:lstStyle/>
                    <a:p>
                      <a:pPr algn="ctr"/>
                      <a:r>
                        <a:rPr kumimoji="1" lang="en-US" altLang="ja-JP" sz="1050" baseline="0" dirty="0">
                          <a:solidFill>
                            <a:schemeClr val="tx1">
                              <a:lumMod val="75000"/>
                              <a:lumOff val="25000"/>
                            </a:schemeClr>
                          </a:solidFill>
                          <a:latin typeface="Meiryo UI" panose="020B0604030504040204" pitchFamily="50" charset="-128"/>
                          <a:ea typeface="Meiryo UI" panose="020B0604030504040204" pitchFamily="50" charset="-128"/>
                        </a:rPr>
                        <a:t>2020</a:t>
                      </a:r>
                      <a:r>
                        <a:rPr kumimoji="1" lang="ja-JP" altLang="en-US" sz="1050" baseline="0">
                          <a:solidFill>
                            <a:schemeClr val="tx1">
                              <a:lumMod val="75000"/>
                              <a:lumOff val="25000"/>
                            </a:schemeClr>
                          </a:solidFill>
                          <a:latin typeface="Meiryo UI" panose="020B0604030504040204" pitchFamily="50" charset="-128"/>
                          <a:ea typeface="Meiryo UI" panose="020B0604030504040204" pitchFamily="50" charset="-128"/>
                        </a:rPr>
                        <a:t>年代前半</a:t>
                      </a:r>
                    </a:p>
                  </a:txBody>
                  <a:tcPr marL="77913" marR="77913" marT="38957" marB="38957" anchor="ctr"/>
                </a:tc>
                <a:tc>
                  <a:txBody>
                    <a:bodyPr/>
                    <a:lstStyle/>
                    <a:p>
                      <a:pPr marL="0" marR="0" lvl="0" indent="0" algn="l" defTabSz="843772" rtl="0" eaLnBrk="1" fontAlgn="auto" latinLnBrk="0" hangingPunct="1">
                        <a:lnSpc>
                          <a:spcPct val="100000"/>
                        </a:lnSpc>
                        <a:spcBef>
                          <a:spcPts val="0"/>
                        </a:spcBef>
                        <a:spcAft>
                          <a:spcPts val="0"/>
                        </a:spcAft>
                        <a:buClrTx/>
                        <a:buSzTx/>
                        <a:buFontTx/>
                        <a:buNone/>
                        <a:tabLst/>
                        <a:defRPr/>
                      </a:pPr>
                      <a:r>
                        <a:rPr kumimoji="1" lang="ja-JP" altLang="en-US" sz="900" b="0" i="0" u="none" strike="noStrike" kern="1200" cap="none" spc="0" normalizeH="0" baseline="0" noProof="0" dirty="0">
                          <a:ln>
                            <a:noFill/>
                          </a:ln>
                          <a:solidFill>
                            <a:schemeClr val="tx1">
                              <a:lumMod val="75000"/>
                              <a:lumOff val="25000"/>
                            </a:schemeClr>
                          </a:solidFill>
                          <a:effectLst/>
                          <a:uLnTx/>
                          <a:uFillTx/>
                          <a:latin typeface="Meiryo UI" panose="020B0604030504040204" pitchFamily="50" charset="-128"/>
                          <a:ea typeface="Meiryo UI" panose="020B0604030504040204" pitchFamily="50" charset="-128"/>
                          <a:cs typeface="+mn-cs"/>
                        </a:rPr>
                        <a:t>・高速道においてドライバーは前方を注視しつつも、ハンズオフが可能な</a:t>
                      </a:r>
                      <a:endParaRPr kumimoji="1" lang="en-US" altLang="ja-JP" sz="900" b="0" i="0" u="none" strike="noStrike" kern="1200" cap="none" spc="0" normalizeH="0" baseline="0" noProof="0" dirty="0">
                        <a:ln>
                          <a:noFill/>
                        </a:ln>
                        <a:solidFill>
                          <a:schemeClr val="tx1">
                            <a:lumMod val="75000"/>
                            <a:lumOff val="25000"/>
                          </a:schemeClr>
                        </a:solidFill>
                        <a:effectLst/>
                        <a:uLnTx/>
                        <a:uFillTx/>
                        <a:latin typeface="Meiryo UI" panose="020B0604030504040204" pitchFamily="50" charset="-128"/>
                        <a:ea typeface="Meiryo UI" panose="020B0604030504040204" pitchFamily="50" charset="-128"/>
                        <a:cs typeface="+mn-cs"/>
                      </a:endParaRPr>
                    </a:p>
                    <a:p>
                      <a:pPr marL="0" marR="0" lvl="0" indent="0" algn="l" defTabSz="843772" rtl="0" eaLnBrk="1" fontAlgn="auto" latinLnBrk="0" hangingPunct="1">
                        <a:lnSpc>
                          <a:spcPct val="100000"/>
                        </a:lnSpc>
                        <a:spcBef>
                          <a:spcPts val="0"/>
                        </a:spcBef>
                        <a:spcAft>
                          <a:spcPts val="0"/>
                        </a:spcAft>
                        <a:buClrTx/>
                        <a:buSzTx/>
                        <a:buFontTx/>
                        <a:buNone/>
                        <a:tabLst/>
                        <a:defRPr/>
                      </a:pPr>
                      <a:r>
                        <a:rPr kumimoji="1" lang="ja-JP" altLang="en-US" sz="900" b="0" i="0" u="none" strike="noStrike" kern="1200" cap="none" spc="0" normalizeH="0" baseline="0" noProof="0" dirty="0">
                          <a:ln>
                            <a:noFill/>
                          </a:ln>
                          <a:solidFill>
                            <a:schemeClr val="tx1">
                              <a:lumMod val="75000"/>
                              <a:lumOff val="25000"/>
                            </a:schemeClr>
                          </a:solidFill>
                          <a:effectLst/>
                          <a:uLnTx/>
                          <a:uFillTx/>
                          <a:latin typeface="Meiryo UI" panose="020B0604030504040204" pitchFamily="50" charset="-128"/>
                          <a:ea typeface="Meiryo UI" panose="020B0604030504040204" pitchFamily="50" charset="-128"/>
                          <a:cs typeface="+mn-cs"/>
                        </a:rPr>
                        <a:t>　運転支援システム（レベル２）を市場化（</a:t>
                      </a:r>
                      <a:r>
                        <a:rPr kumimoji="1" lang="en-US" altLang="ja-JP" sz="900" b="0" i="0" u="none" strike="noStrike" kern="1200" cap="none" spc="0" normalizeH="0" baseline="0" noProof="0" dirty="0">
                          <a:ln>
                            <a:noFill/>
                          </a:ln>
                          <a:solidFill>
                            <a:schemeClr val="tx1">
                              <a:lumMod val="75000"/>
                              <a:lumOff val="25000"/>
                            </a:schemeClr>
                          </a:solidFill>
                          <a:effectLst/>
                          <a:uLnTx/>
                          <a:uFillTx/>
                          <a:latin typeface="Meiryo UI" panose="020B0604030504040204" pitchFamily="50" charset="-128"/>
                          <a:ea typeface="Meiryo UI" panose="020B0604030504040204" pitchFamily="50" charset="-128"/>
                          <a:cs typeface="+mn-cs"/>
                        </a:rPr>
                        <a:t>OEM</a:t>
                      </a:r>
                      <a:r>
                        <a:rPr kumimoji="1" lang="ja-JP" altLang="en-US" sz="900" b="0" i="0" u="none" strike="noStrike" kern="1200" cap="none" spc="0" normalizeH="0" baseline="0" noProof="0" dirty="0">
                          <a:ln>
                            <a:noFill/>
                          </a:ln>
                          <a:solidFill>
                            <a:schemeClr val="tx1">
                              <a:lumMod val="75000"/>
                              <a:lumOff val="25000"/>
                            </a:schemeClr>
                          </a:solidFill>
                          <a:effectLst/>
                          <a:uLnTx/>
                          <a:uFillTx/>
                          <a:latin typeface="Meiryo UI" panose="020B0604030504040204" pitchFamily="50" charset="-128"/>
                          <a:ea typeface="Meiryo UI" panose="020B0604030504040204" pitchFamily="50" charset="-128"/>
                          <a:cs typeface="+mn-cs"/>
                        </a:rPr>
                        <a:t>各社）</a:t>
                      </a:r>
                      <a:endParaRPr kumimoji="1" lang="en-US" altLang="ja-JP" sz="900" b="0" i="0" u="none" strike="noStrike" kern="1200" cap="none" spc="0" normalizeH="0" baseline="0" noProof="0" dirty="0">
                        <a:ln>
                          <a:noFill/>
                        </a:ln>
                        <a:solidFill>
                          <a:schemeClr val="tx1">
                            <a:lumMod val="75000"/>
                            <a:lumOff val="25000"/>
                          </a:schemeClr>
                        </a:solidFill>
                        <a:effectLst/>
                        <a:uLnTx/>
                        <a:uFillTx/>
                        <a:latin typeface="Meiryo UI" panose="020B0604030504040204" pitchFamily="50" charset="-128"/>
                        <a:ea typeface="Meiryo UI" panose="020B0604030504040204" pitchFamily="50" charset="-128"/>
                        <a:cs typeface="+mn-cs"/>
                      </a:endParaRPr>
                    </a:p>
                    <a:p>
                      <a:pPr marL="0" marR="0" lvl="0" indent="0" algn="l" defTabSz="843772" rtl="0" eaLnBrk="1" fontAlgn="auto" latinLnBrk="0" hangingPunct="1">
                        <a:lnSpc>
                          <a:spcPct val="100000"/>
                        </a:lnSpc>
                        <a:spcBef>
                          <a:spcPts val="0"/>
                        </a:spcBef>
                        <a:spcAft>
                          <a:spcPts val="0"/>
                        </a:spcAft>
                        <a:buClrTx/>
                        <a:buSzTx/>
                        <a:buFontTx/>
                        <a:buNone/>
                        <a:tabLst/>
                        <a:defRPr/>
                      </a:pPr>
                      <a:r>
                        <a:rPr kumimoji="1" lang="ja-JP" altLang="en-US" sz="900" b="0" i="0" u="none" strike="noStrike" kern="1200" cap="none" spc="0" normalizeH="0" baseline="0" noProof="0" dirty="0">
                          <a:ln>
                            <a:noFill/>
                          </a:ln>
                          <a:solidFill>
                            <a:schemeClr val="tx1">
                              <a:lumMod val="75000"/>
                              <a:lumOff val="25000"/>
                            </a:schemeClr>
                          </a:solidFill>
                          <a:effectLst/>
                          <a:uLnTx/>
                          <a:uFillTx/>
                          <a:latin typeface="Meiryo UI" panose="020B0604030504040204" pitchFamily="50" charset="-128"/>
                          <a:ea typeface="Meiryo UI" panose="020B0604030504040204" pitchFamily="50" charset="-128"/>
                          <a:cs typeface="+mn-cs"/>
                        </a:rPr>
                        <a:t>・今後はより高性能なセンサー、カメラを搭載した車両が市場化予定</a:t>
                      </a:r>
                      <a:endParaRPr kumimoji="1" lang="en-US" altLang="ja-JP" sz="900" b="0" i="0" u="none" strike="noStrike" kern="1200" cap="none" spc="0" normalizeH="0" baseline="0" noProof="0" dirty="0">
                        <a:ln>
                          <a:noFill/>
                        </a:ln>
                        <a:solidFill>
                          <a:schemeClr val="tx1">
                            <a:lumMod val="75000"/>
                            <a:lumOff val="25000"/>
                          </a:schemeClr>
                        </a:solidFill>
                        <a:effectLst/>
                        <a:uLnTx/>
                        <a:uFillTx/>
                        <a:latin typeface="Meiryo UI" panose="020B0604030504040204" pitchFamily="50" charset="-128"/>
                        <a:ea typeface="Meiryo UI" panose="020B0604030504040204" pitchFamily="50" charset="-128"/>
                        <a:cs typeface="+mn-cs"/>
                      </a:endParaRPr>
                    </a:p>
                    <a:p>
                      <a:pPr marL="0" marR="0" lvl="0" indent="0" algn="l" defTabSz="843772" rtl="0" eaLnBrk="1" fontAlgn="auto" latinLnBrk="0" hangingPunct="1">
                        <a:lnSpc>
                          <a:spcPct val="100000"/>
                        </a:lnSpc>
                        <a:spcBef>
                          <a:spcPts val="0"/>
                        </a:spcBef>
                        <a:spcAft>
                          <a:spcPts val="0"/>
                        </a:spcAft>
                        <a:buClrTx/>
                        <a:buSzTx/>
                        <a:buFontTx/>
                        <a:buNone/>
                        <a:tabLst/>
                        <a:defRPr/>
                      </a:pPr>
                      <a:endParaRPr kumimoji="1" lang="en-US" altLang="ja-JP" sz="700" b="0" i="0" u="none" strike="noStrike" kern="1200" cap="none" spc="0" normalizeH="0" baseline="0" noProof="0" dirty="0">
                        <a:ln>
                          <a:noFill/>
                        </a:ln>
                        <a:solidFill>
                          <a:schemeClr val="tx1">
                            <a:lumMod val="75000"/>
                            <a:lumOff val="25000"/>
                          </a:schemeClr>
                        </a:solidFill>
                        <a:effectLst/>
                        <a:uLnTx/>
                        <a:uFillTx/>
                        <a:latin typeface="Meiryo UI" panose="020B0604030504040204" pitchFamily="50" charset="-128"/>
                        <a:ea typeface="Meiryo UI" panose="020B0604030504040204" pitchFamily="50" charset="-128"/>
                        <a:cs typeface="+mn-cs"/>
                      </a:endParaRPr>
                    </a:p>
                  </a:txBody>
                  <a:tcPr marL="77913" marR="77913" marT="38957" marB="38957"/>
                </a:tc>
                <a:extLst>
                  <a:ext uri="{0D108BD9-81ED-4DB2-BD59-A6C34878D82A}">
                    <a16:rowId xmlns:a16="http://schemas.microsoft.com/office/drawing/2014/main" val="3323397213"/>
                  </a:ext>
                </a:extLst>
              </a:tr>
              <a:tr h="572283">
                <a:tc vMerge="1">
                  <a:txBody>
                    <a:bodyPr/>
                    <a:lstStyle/>
                    <a:p>
                      <a:endParaRPr kumimoji="1" lang="ja-JP" altLang="en-US" sz="1050">
                        <a:latin typeface="+mn-ea"/>
                        <a:ea typeface="+mn-ea"/>
                      </a:endParaRPr>
                    </a:p>
                  </a:txBody>
                  <a:tcPr/>
                </a:tc>
                <a:tc>
                  <a:txBody>
                    <a:bodyPr/>
                    <a:lstStyle/>
                    <a:p>
                      <a:pPr algn="ctr"/>
                      <a:r>
                        <a:rPr kumimoji="1" lang="ja-JP" altLang="en-US" sz="1050" dirty="0">
                          <a:solidFill>
                            <a:schemeClr val="tx1">
                              <a:lumMod val="75000"/>
                              <a:lumOff val="25000"/>
                            </a:schemeClr>
                          </a:solidFill>
                          <a:latin typeface="Meiryo UI" panose="020B0604030504040204" pitchFamily="50" charset="-128"/>
                          <a:ea typeface="Meiryo UI" panose="020B0604030504040204" pitchFamily="50" charset="-128"/>
                        </a:rPr>
                        <a:t>レベル４</a:t>
                      </a:r>
                      <a:endParaRPr kumimoji="1" lang="en-US" altLang="ja-JP" sz="1050" dirty="0">
                        <a:solidFill>
                          <a:schemeClr val="tx1">
                            <a:lumMod val="75000"/>
                            <a:lumOff val="25000"/>
                          </a:schemeClr>
                        </a:solidFill>
                        <a:latin typeface="Meiryo UI" panose="020B0604030504040204" pitchFamily="50" charset="-128"/>
                        <a:ea typeface="Meiryo UI" panose="020B0604030504040204" pitchFamily="50" charset="-128"/>
                      </a:endParaRPr>
                    </a:p>
                    <a:p>
                      <a:pPr algn="ctr"/>
                      <a:r>
                        <a:rPr kumimoji="1" lang="ja-JP" altLang="en-US" sz="1050" dirty="0">
                          <a:solidFill>
                            <a:schemeClr val="tx1">
                              <a:lumMod val="75000"/>
                              <a:lumOff val="25000"/>
                            </a:schemeClr>
                          </a:solidFill>
                          <a:latin typeface="Meiryo UI" panose="020B0604030504040204" pitchFamily="50" charset="-128"/>
                          <a:ea typeface="Meiryo UI" panose="020B0604030504040204" pitchFamily="50" charset="-128"/>
                        </a:rPr>
                        <a:t>（自動運転）</a:t>
                      </a:r>
                    </a:p>
                  </a:txBody>
                  <a:tcPr marL="77913" marR="77913" marT="38957" marB="38957" anchor="ctr"/>
                </a:tc>
                <a:tc>
                  <a:txBody>
                    <a:bodyPr/>
                    <a:lstStyle/>
                    <a:p>
                      <a:pPr algn="ctr"/>
                      <a:r>
                        <a:rPr kumimoji="1" lang="ja-JP" altLang="en-US" sz="1050">
                          <a:solidFill>
                            <a:schemeClr val="tx1">
                              <a:lumMod val="75000"/>
                              <a:lumOff val="25000"/>
                            </a:schemeClr>
                          </a:solidFill>
                          <a:latin typeface="Meiryo UI" panose="020B0604030504040204" pitchFamily="50" charset="-128"/>
                          <a:ea typeface="Meiryo UI" panose="020B0604030504040204" pitchFamily="50" charset="-128"/>
                        </a:rPr>
                        <a:t>高速道路での自動運転</a:t>
                      </a:r>
                    </a:p>
                  </a:txBody>
                  <a:tcPr marL="77913" marR="77913" marT="38957" marB="38957" anchor="ctr"/>
                </a:tc>
                <a:tc>
                  <a:txBody>
                    <a:bodyPr/>
                    <a:lstStyle/>
                    <a:p>
                      <a:pPr algn="ctr"/>
                      <a:r>
                        <a:rPr kumimoji="1" lang="en-US" altLang="ja-JP" sz="1050" dirty="0">
                          <a:solidFill>
                            <a:schemeClr val="tx1">
                              <a:lumMod val="75000"/>
                              <a:lumOff val="25000"/>
                            </a:schemeClr>
                          </a:solidFill>
                          <a:latin typeface="Meiryo UI" panose="020B0604030504040204" pitchFamily="50" charset="-128"/>
                          <a:ea typeface="Meiryo UI" panose="020B0604030504040204" pitchFamily="50" charset="-128"/>
                        </a:rPr>
                        <a:t>2025</a:t>
                      </a:r>
                      <a:r>
                        <a:rPr kumimoji="1" lang="ja-JP" altLang="en-US" sz="1050">
                          <a:solidFill>
                            <a:schemeClr val="tx1">
                              <a:lumMod val="75000"/>
                              <a:lumOff val="25000"/>
                            </a:schemeClr>
                          </a:solidFill>
                          <a:latin typeface="Meiryo UI" panose="020B0604030504040204" pitchFamily="50" charset="-128"/>
                          <a:ea typeface="Meiryo UI" panose="020B0604030504040204" pitchFamily="50" charset="-128"/>
                        </a:rPr>
                        <a:t>年目途</a:t>
                      </a:r>
                      <a:endParaRPr kumimoji="1" lang="ja-JP" altLang="en-US" sz="1050" baseline="30000">
                        <a:solidFill>
                          <a:schemeClr val="tx1">
                            <a:lumMod val="75000"/>
                            <a:lumOff val="25000"/>
                          </a:schemeClr>
                        </a:solidFill>
                        <a:latin typeface="Meiryo UI" panose="020B0604030504040204" pitchFamily="50" charset="-128"/>
                        <a:ea typeface="Meiryo UI" panose="020B0604030504040204" pitchFamily="50" charset="-128"/>
                      </a:endParaRPr>
                    </a:p>
                  </a:txBody>
                  <a:tcPr marL="77913" marR="77913" marT="38957" marB="38957" anchor="ctr"/>
                </a:tc>
                <a:tc>
                  <a:txBody>
                    <a:bodyPr/>
                    <a:lstStyle/>
                    <a:p>
                      <a:pPr marL="0" marR="0" lvl="0" indent="0" algn="l" defTabSz="843772" rtl="0" eaLnBrk="1" fontAlgn="auto" latinLnBrk="0" hangingPunct="1">
                        <a:lnSpc>
                          <a:spcPct val="100000"/>
                        </a:lnSpc>
                        <a:spcBef>
                          <a:spcPts val="0"/>
                        </a:spcBef>
                        <a:spcAft>
                          <a:spcPts val="0"/>
                        </a:spcAft>
                        <a:buClrTx/>
                        <a:buSzTx/>
                        <a:buFontTx/>
                        <a:buNone/>
                        <a:tabLst/>
                        <a:defRPr/>
                      </a:pPr>
                      <a:r>
                        <a:rPr kumimoji="1" lang="ja-JP" altLang="en-US" sz="900" b="0" i="0" u="none" strike="noStrike" kern="1200" cap="none" spc="0" normalizeH="0" baseline="0" noProof="0" dirty="0">
                          <a:ln>
                            <a:noFill/>
                          </a:ln>
                          <a:solidFill>
                            <a:schemeClr val="tx1">
                              <a:lumMod val="75000"/>
                              <a:lumOff val="25000"/>
                            </a:schemeClr>
                          </a:solidFill>
                          <a:effectLst/>
                          <a:uLnTx/>
                          <a:uFillTx/>
                          <a:latin typeface="Meiryo UI" panose="020B0604030504040204" pitchFamily="50" charset="-128"/>
                          <a:ea typeface="Meiryo UI" panose="020B0604030504040204" pitchFamily="50" charset="-128"/>
                          <a:cs typeface="+mn-cs"/>
                        </a:rPr>
                        <a:t>・民間において車両技術開発を推進、レベル４におけるビジネス価値を検討中</a:t>
                      </a:r>
                      <a:endParaRPr kumimoji="1" lang="en-US" altLang="ja-JP" sz="900" b="0" i="0" u="none" strike="noStrike" kern="1200" cap="none" spc="0" normalizeH="0" baseline="0" noProof="0" dirty="0">
                        <a:ln>
                          <a:noFill/>
                        </a:ln>
                        <a:solidFill>
                          <a:schemeClr val="tx1">
                            <a:lumMod val="75000"/>
                            <a:lumOff val="25000"/>
                          </a:schemeClr>
                        </a:solidFill>
                        <a:effectLst/>
                        <a:uLnTx/>
                        <a:uFillTx/>
                        <a:latin typeface="Meiryo UI" panose="020B0604030504040204" pitchFamily="50" charset="-128"/>
                        <a:ea typeface="Meiryo UI" panose="020B0604030504040204" pitchFamily="50" charset="-128"/>
                        <a:cs typeface="+mn-cs"/>
                      </a:endParaRPr>
                    </a:p>
                    <a:p>
                      <a:pPr marL="0" marR="0" lvl="0" indent="0" algn="l" defTabSz="843772" rtl="0" eaLnBrk="1" fontAlgn="auto" latinLnBrk="0" hangingPunct="1">
                        <a:lnSpc>
                          <a:spcPct val="100000"/>
                        </a:lnSpc>
                        <a:spcBef>
                          <a:spcPts val="0"/>
                        </a:spcBef>
                        <a:spcAft>
                          <a:spcPts val="0"/>
                        </a:spcAft>
                        <a:buClrTx/>
                        <a:buSzTx/>
                        <a:buFontTx/>
                        <a:buNone/>
                        <a:tabLst/>
                        <a:defRPr/>
                      </a:pPr>
                      <a:r>
                        <a:rPr kumimoji="1" lang="ja-JP" altLang="en-US" sz="900" b="0" i="0" u="none" strike="noStrike" kern="1200" cap="none" spc="0" normalizeH="0" baseline="0" noProof="0" dirty="0">
                          <a:ln>
                            <a:noFill/>
                          </a:ln>
                          <a:solidFill>
                            <a:schemeClr val="tx1">
                              <a:lumMod val="75000"/>
                              <a:lumOff val="25000"/>
                            </a:schemeClr>
                          </a:solidFill>
                          <a:effectLst/>
                          <a:uLnTx/>
                          <a:uFillTx/>
                          <a:latin typeface="Meiryo UI" panose="020B0604030504040204" pitchFamily="50" charset="-128"/>
                          <a:ea typeface="Meiryo UI" panose="020B0604030504040204" pitchFamily="50" charset="-128"/>
                          <a:cs typeface="+mn-cs"/>
                        </a:rPr>
                        <a:t>・高速道路上の合流部等における道路側から情報提供を行う仕組み</a:t>
                      </a:r>
                      <a:endParaRPr kumimoji="1" lang="en-US" altLang="ja-JP" sz="900" b="0" i="0" u="none" strike="noStrike" kern="1200" cap="none" spc="0" normalizeH="0" baseline="0" noProof="0" dirty="0">
                        <a:ln>
                          <a:noFill/>
                        </a:ln>
                        <a:solidFill>
                          <a:schemeClr val="tx1">
                            <a:lumMod val="75000"/>
                            <a:lumOff val="25000"/>
                          </a:schemeClr>
                        </a:solidFill>
                        <a:effectLst/>
                        <a:uLnTx/>
                        <a:uFillTx/>
                        <a:latin typeface="Meiryo UI" panose="020B0604030504040204" pitchFamily="50" charset="-128"/>
                        <a:ea typeface="Meiryo UI" panose="020B0604030504040204" pitchFamily="50" charset="-128"/>
                        <a:cs typeface="+mn-cs"/>
                      </a:endParaRPr>
                    </a:p>
                    <a:p>
                      <a:pPr marL="0" marR="0" lvl="0" indent="0" algn="l" defTabSz="843772" rtl="0" eaLnBrk="1" fontAlgn="auto" latinLnBrk="0" hangingPunct="1">
                        <a:lnSpc>
                          <a:spcPct val="100000"/>
                        </a:lnSpc>
                        <a:spcBef>
                          <a:spcPts val="0"/>
                        </a:spcBef>
                        <a:spcAft>
                          <a:spcPts val="0"/>
                        </a:spcAft>
                        <a:buClrTx/>
                        <a:buSzTx/>
                        <a:buFontTx/>
                        <a:buNone/>
                        <a:tabLst/>
                        <a:defRPr/>
                      </a:pPr>
                      <a:r>
                        <a:rPr kumimoji="1" lang="ja-JP" altLang="en-US" sz="900" b="0" i="0" u="none" strike="noStrike" kern="1200" cap="none" spc="0" normalizeH="0" baseline="0" noProof="0" dirty="0">
                          <a:ln>
                            <a:noFill/>
                          </a:ln>
                          <a:solidFill>
                            <a:schemeClr val="tx1">
                              <a:lumMod val="75000"/>
                              <a:lumOff val="25000"/>
                            </a:schemeClr>
                          </a:solidFill>
                          <a:effectLst/>
                          <a:uLnTx/>
                          <a:uFillTx/>
                          <a:latin typeface="Meiryo UI" panose="020B0604030504040204" pitchFamily="50" charset="-128"/>
                          <a:ea typeface="Meiryo UI" panose="020B0604030504040204" pitchFamily="50" charset="-128"/>
                          <a:cs typeface="+mn-cs"/>
                        </a:rPr>
                        <a:t>　等の検討</a:t>
                      </a:r>
                      <a:endParaRPr kumimoji="1" lang="en-US" altLang="ja-JP" sz="900" b="0" i="0" u="none" strike="noStrike" kern="1200" cap="none" spc="0" normalizeH="0" baseline="0" noProof="0" dirty="0">
                        <a:ln>
                          <a:noFill/>
                        </a:ln>
                        <a:solidFill>
                          <a:schemeClr val="tx1">
                            <a:lumMod val="75000"/>
                            <a:lumOff val="25000"/>
                          </a:schemeClr>
                        </a:solidFill>
                        <a:effectLst/>
                        <a:uLnTx/>
                        <a:uFillTx/>
                        <a:latin typeface="Meiryo UI" panose="020B0604030504040204" pitchFamily="50" charset="-128"/>
                        <a:ea typeface="Meiryo UI" panose="020B0604030504040204" pitchFamily="50" charset="-128"/>
                        <a:cs typeface="+mn-cs"/>
                      </a:endParaRPr>
                    </a:p>
                    <a:p>
                      <a:pPr marL="0" marR="0" lvl="0" indent="0" algn="l" defTabSz="843772" rtl="0" eaLnBrk="1" fontAlgn="auto" latinLnBrk="0" hangingPunct="1">
                        <a:lnSpc>
                          <a:spcPct val="100000"/>
                        </a:lnSpc>
                        <a:spcBef>
                          <a:spcPts val="0"/>
                        </a:spcBef>
                        <a:spcAft>
                          <a:spcPts val="0"/>
                        </a:spcAft>
                        <a:buClrTx/>
                        <a:buSzTx/>
                        <a:buFontTx/>
                        <a:buNone/>
                        <a:tabLst/>
                        <a:defRPr/>
                      </a:pPr>
                      <a:endParaRPr kumimoji="1" lang="en-US" altLang="ja-JP" sz="700" b="0" i="0" u="none" strike="noStrike" kern="1200" cap="none" spc="0" normalizeH="0" baseline="0" noProof="0" dirty="0">
                        <a:ln>
                          <a:noFill/>
                        </a:ln>
                        <a:solidFill>
                          <a:schemeClr val="tx1">
                            <a:lumMod val="75000"/>
                            <a:lumOff val="25000"/>
                          </a:schemeClr>
                        </a:solidFill>
                        <a:effectLst/>
                        <a:uLnTx/>
                        <a:uFillTx/>
                        <a:latin typeface="Meiryo UI" panose="020B0604030504040204" pitchFamily="50" charset="-128"/>
                        <a:ea typeface="Meiryo UI" panose="020B0604030504040204" pitchFamily="50" charset="-128"/>
                        <a:cs typeface="+mn-cs"/>
                      </a:endParaRPr>
                    </a:p>
                  </a:txBody>
                  <a:tcPr marL="77913" marR="77913" marT="38957" marB="38957"/>
                </a:tc>
                <a:extLst>
                  <a:ext uri="{0D108BD9-81ED-4DB2-BD59-A6C34878D82A}">
                    <a16:rowId xmlns:a16="http://schemas.microsoft.com/office/drawing/2014/main" val="10004"/>
                  </a:ext>
                </a:extLst>
              </a:tr>
              <a:tr h="572283">
                <a:tc rowSpan="3">
                  <a:txBody>
                    <a:bodyPr/>
                    <a:lstStyle/>
                    <a:p>
                      <a:pPr algn="ctr"/>
                      <a:r>
                        <a:rPr kumimoji="1" lang="ja-JP" altLang="en-US" sz="900" dirty="0">
                          <a:solidFill>
                            <a:schemeClr val="tx1">
                              <a:lumMod val="75000"/>
                              <a:lumOff val="25000"/>
                            </a:schemeClr>
                          </a:solidFill>
                          <a:latin typeface="Meiryo UI" panose="020B0604030504040204" pitchFamily="50" charset="-128"/>
                          <a:ea typeface="Meiryo UI" panose="020B0604030504040204" pitchFamily="50" charset="-128"/>
                        </a:rPr>
                        <a:t>物流</a:t>
                      </a:r>
                      <a:br>
                        <a:rPr kumimoji="1" lang="en-US" altLang="ja-JP" sz="900" dirty="0">
                          <a:solidFill>
                            <a:schemeClr val="tx1">
                              <a:lumMod val="75000"/>
                              <a:lumOff val="25000"/>
                            </a:schemeClr>
                          </a:solidFill>
                          <a:latin typeface="Meiryo UI" panose="020B0604030504040204" pitchFamily="50" charset="-128"/>
                          <a:ea typeface="Meiryo UI" panose="020B0604030504040204" pitchFamily="50" charset="-128"/>
                        </a:rPr>
                      </a:br>
                      <a:r>
                        <a:rPr kumimoji="1" lang="ja-JP" altLang="en-US" sz="900" dirty="0">
                          <a:solidFill>
                            <a:schemeClr val="tx1">
                              <a:lumMod val="75000"/>
                              <a:lumOff val="25000"/>
                            </a:schemeClr>
                          </a:solidFill>
                          <a:latin typeface="Meiryo UI" panose="020B0604030504040204" pitchFamily="50" charset="-128"/>
                          <a:ea typeface="Meiryo UI" panose="020B0604030504040204" pitchFamily="50" charset="-128"/>
                        </a:rPr>
                        <a:t>サービス</a:t>
                      </a:r>
                    </a:p>
                  </a:txBody>
                  <a:tcPr marL="77913" marR="77913" marT="38957" marB="38957" anchor="ctr"/>
                </a:tc>
                <a:tc rowSpan="2">
                  <a:txBody>
                    <a:bodyPr/>
                    <a:lstStyle/>
                    <a:p>
                      <a:pPr algn="ctr"/>
                      <a:r>
                        <a:rPr kumimoji="1" lang="en-US" altLang="ja-JP" sz="1050" dirty="0">
                          <a:solidFill>
                            <a:schemeClr val="tx1">
                              <a:lumMod val="75000"/>
                              <a:lumOff val="25000"/>
                            </a:schemeClr>
                          </a:solidFill>
                          <a:latin typeface="Meiryo UI" panose="020B0604030504040204" pitchFamily="50" charset="-128"/>
                          <a:ea typeface="Meiryo UI" panose="020B0604030504040204" pitchFamily="50" charset="-128"/>
                        </a:rPr>
                        <a:t>-</a:t>
                      </a:r>
                    </a:p>
                  </a:txBody>
                  <a:tcPr marL="77913" marR="77913" marT="38957" marB="38957" anchor="ctr"/>
                </a:tc>
                <a:tc>
                  <a:txBody>
                    <a:bodyPr/>
                    <a:lstStyle/>
                    <a:p>
                      <a:pPr algn="ctr"/>
                      <a:r>
                        <a:rPr kumimoji="1" lang="ja-JP" altLang="en-US" sz="1050">
                          <a:solidFill>
                            <a:schemeClr val="tx1">
                              <a:lumMod val="75000"/>
                              <a:lumOff val="25000"/>
                            </a:schemeClr>
                          </a:solidFill>
                          <a:latin typeface="Meiryo UI" panose="020B0604030504040204" pitchFamily="50" charset="-128"/>
                          <a:ea typeface="Meiryo UI" panose="020B0604030504040204" pitchFamily="50" charset="-128"/>
                        </a:rPr>
                        <a:t>高速道路でのトラックの後続有人隊列走行</a:t>
                      </a:r>
                    </a:p>
                  </a:txBody>
                  <a:tcPr marL="77913" marR="77913" marT="38957" marB="38957" anchor="ctr"/>
                </a:tc>
                <a:tc>
                  <a:txBody>
                    <a:bodyPr/>
                    <a:lstStyle/>
                    <a:p>
                      <a:pPr algn="ctr"/>
                      <a:r>
                        <a:rPr kumimoji="1" lang="en-US" altLang="ja-JP" sz="1050" dirty="0">
                          <a:solidFill>
                            <a:schemeClr val="tx1">
                              <a:lumMod val="75000"/>
                              <a:lumOff val="25000"/>
                            </a:schemeClr>
                          </a:solidFill>
                          <a:latin typeface="Meiryo UI" panose="020B0604030504040204" pitchFamily="50" charset="-128"/>
                          <a:ea typeface="Meiryo UI" panose="020B0604030504040204" pitchFamily="50" charset="-128"/>
                        </a:rPr>
                        <a:t>2021</a:t>
                      </a:r>
                      <a:r>
                        <a:rPr kumimoji="1" lang="ja-JP" altLang="en-US" sz="1050">
                          <a:solidFill>
                            <a:schemeClr val="tx1">
                              <a:lumMod val="75000"/>
                              <a:lumOff val="25000"/>
                            </a:schemeClr>
                          </a:solidFill>
                          <a:latin typeface="Meiryo UI" panose="020B0604030504040204" pitchFamily="50" charset="-128"/>
                          <a:ea typeface="Meiryo UI" panose="020B0604030504040204" pitchFamily="50" charset="-128"/>
                        </a:rPr>
                        <a:t>年まで</a:t>
                      </a:r>
                      <a:endParaRPr kumimoji="1" lang="ja-JP" altLang="en-US" sz="1050" baseline="30000">
                        <a:solidFill>
                          <a:schemeClr val="tx1">
                            <a:lumMod val="75000"/>
                            <a:lumOff val="25000"/>
                          </a:schemeClr>
                        </a:solidFill>
                        <a:latin typeface="Meiryo UI" panose="020B0604030504040204" pitchFamily="50" charset="-128"/>
                        <a:ea typeface="Meiryo UI" panose="020B0604030504040204" pitchFamily="50" charset="-128"/>
                      </a:endParaRPr>
                    </a:p>
                  </a:txBody>
                  <a:tcPr marL="77913" marR="77913" marT="38957" marB="38957" anchor="ctr"/>
                </a:tc>
                <a:tc>
                  <a:txBody>
                    <a:bodyPr/>
                    <a:lstStyle/>
                    <a:p>
                      <a:pPr marL="0" marR="0" lvl="0" indent="0" algn="l" defTabSz="843772" rtl="0" eaLnBrk="1" fontAlgn="auto" latinLnBrk="0" hangingPunct="1">
                        <a:lnSpc>
                          <a:spcPct val="100000"/>
                        </a:lnSpc>
                        <a:spcBef>
                          <a:spcPts val="0"/>
                        </a:spcBef>
                        <a:spcAft>
                          <a:spcPts val="0"/>
                        </a:spcAft>
                        <a:buClrTx/>
                        <a:buSzTx/>
                        <a:buFontTx/>
                        <a:buNone/>
                        <a:tabLst/>
                        <a:defRPr/>
                      </a:pPr>
                      <a:r>
                        <a:rPr kumimoji="1" lang="ja-JP" altLang="en-US" sz="900" b="0" i="0" u="none" strike="noStrike" kern="1200" cap="none" spc="0" normalizeH="0" baseline="0" noProof="0" dirty="0">
                          <a:ln>
                            <a:noFill/>
                          </a:ln>
                          <a:solidFill>
                            <a:schemeClr val="tx1">
                              <a:lumMod val="75000"/>
                              <a:lumOff val="25000"/>
                            </a:schemeClr>
                          </a:solidFill>
                          <a:effectLst/>
                          <a:uLnTx/>
                          <a:uFillTx/>
                          <a:latin typeface="Meiryo UI" panose="020B0604030504040204" pitchFamily="50" charset="-128"/>
                          <a:ea typeface="Meiryo UI" panose="020B0604030504040204" pitchFamily="50" charset="-128"/>
                          <a:cs typeface="+mn-cs"/>
                        </a:rPr>
                        <a:t>・</a:t>
                      </a:r>
                      <a:r>
                        <a:rPr kumimoji="1" lang="en-US" altLang="ja-JP" sz="900" b="0" i="0" u="none" strike="noStrike" kern="1200" cap="none" spc="0" normalizeH="0" baseline="0" noProof="0" dirty="0">
                          <a:ln>
                            <a:noFill/>
                          </a:ln>
                          <a:solidFill>
                            <a:schemeClr val="tx1">
                              <a:lumMod val="75000"/>
                              <a:lumOff val="25000"/>
                            </a:schemeClr>
                          </a:solidFill>
                          <a:effectLst/>
                          <a:uLnTx/>
                          <a:uFillTx/>
                          <a:latin typeface="Meiryo UI" panose="020B0604030504040204" pitchFamily="50" charset="-128"/>
                          <a:ea typeface="Meiryo UI" panose="020B0604030504040204" pitchFamily="50" charset="-128"/>
                          <a:cs typeface="+mn-cs"/>
                        </a:rPr>
                        <a:t>2021</a:t>
                      </a:r>
                      <a:r>
                        <a:rPr kumimoji="1" lang="ja-JP" altLang="en-US" sz="900" b="0" i="0" u="none" strike="noStrike" kern="1200" cap="none" spc="0" normalizeH="0" baseline="0" noProof="0" dirty="0">
                          <a:ln>
                            <a:noFill/>
                          </a:ln>
                          <a:solidFill>
                            <a:schemeClr val="tx1">
                              <a:lumMod val="75000"/>
                              <a:lumOff val="25000"/>
                            </a:schemeClr>
                          </a:solidFill>
                          <a:effectLst/>
                          <a:uLnTx/>
                          <a:uFillTx/>
                          <a:latin typeface="Meiryo UI" panose="020B0604030504040204" pitchFamily="50" charset="-128"/>
                          <a:ea typeface="Meiryo UI" panose="020B0604030504040204" pitchFamily="50" charset="-128"/>
                          <a:cs typeface="+mn-cs"/>
                        </a:rPr>
                        <a:t>年度中の「導入型」有人隊列走行システム</a:t>
                      </a:r>
                      <a:r>
                        <a:rPr kumimoji="1" lang="en-US" altLang="ja-JP" sz="900" b="0" i="0" u="none" strike="noStrike" kern="1200" cap="none" spc="0" normalizeH="0" baseline="0" noProof="0" dirty="0">
                          <a:ln>
                            <a:noFill/>
                          </a:ln>
                          <a:solidFill>
                            <a:schemeClr val="tx1">
                              <a:lumMod val="75000"/>
                              <a:lumOff val="25000"/>
                            </a:schemeClr>
                          </a:solidFill>
                          <a:effectLst/>
                          <a:uLnTx/>
                          <a:uFillTx/>
                          <a:latin typeface="Meiryo UI" panose="020B0604030504040204" pitchFamily="50" charset="-128"/>
                          <a:ea typeface="Meiryo UI" panose="020B0604030504040204" pitchFamily="50" charset="-128"/>
                          <a:cs typeface="+mn-cs"/>
                        </a:rPr>
                        <a:t>(ACC</a:t>
                      </a:r>
                      <a:r>
                        <a:rPr kumimoji="1" lang="ja-JP" altLang="en-US" sz="900" b="0" i="0" u="none" strike="noStrike" kern="1200" cap="none" spc="0" normalizeH="0" baseline="0" noProof="0" dirty="0">
                          <a:ln>
                            <a:noFill/>
                          </a:ln>
                          <a:solidFill>
                            <a:schemeClr val="tx1">
                              <a:lumMod val="75000"/>
                              <a:lumOff val="25000"/>
                            </a:schemeClr>
                          </a:solidFill>
                          <a:effectLst/>
                          <a:uLnTx/>
                          <a:uFillTx/>
                          <a:latin typeface="Meiryo UI" panose="020B0604030504040204" pitchFamily="50" charset="-128"/>
                          <a:ea typeface="Meiryo UI" panose="020B0604030504040204" pitchFamily="50" charset="-128"/>
                          <a:cs typeface="+mn-cs"/>
                        </a:rPr>
                        <a:t>＋</a:t>
                      </a:r>
                      <a:r>
                        <a:rPr kumimoji="1" lang="en-US" altLang="ja-JP" sz="900" b="0" i="0" u="none" strike="noStrike" kern="1200" cap="none" spc="0" normalizeH="0" baseline="0" noProof="0" dirty="0">
                          <a:ln>
                            <a:noFill/>
                          </a:ln>
                          <a:solidFill>
                            <a:schemeClr val="tx1">
                              <a:lumMod val="75000"/>
                              <a:lumOff val="25000"/>
                            </a:schemeClr>
                          </a:solidFill>
                          <a:effectLst/>
                          <a:uLnTx/>
                          <a:uFillTx/>
                          <a:latin typeface="Meiryo UI" panose="020B0604030504040204" pitchFamily="50" charset="-128"/>
                          <a:ea typeface="Meiryo UI" panose="020B0604030504040204" pitchFamily="50" charset="-128"/>
                          <a:cs typeface="+mn-cs"/>
                        </a:rPr>
                        <a:t>LKA)</a:t>
                      </a:r>
                    </a:p>
                    <a:p>
                      <a:pPr marL="0" marR="0" lvl="0" indent="0" algn="l" defTabSz="843772" rtl="0" eaLnBrk="1" fontAlgn="auto" latinLnBrk="0" hangingPunct="1">
                        <a:lnSpc>
                          <a:spcPct val="100000"/>
                        </a:lnSpc>
                        <a:spcBef>
                          <a:spcPts val="0"/>
                        </a:spcBef>
                        <a:spcAft>
                          <a:spcPts val="0"/>
                        </a:spcAft>
                        <a:buClrTx/>
                        <a:buSzTx/>
                        <a:buFontTx/>
                        <a:buNone/>
                        <a:tabLst/>
                        <a:defRPr/>
                      </a:pPr>
                      <a:r>
                        <a:rPr kumimoji="1" lang="ja-JP" altLang="en-US" sz="900" b="0" i="0" u="none" strike="noStrike" kern="1200" cap="none" spc="0" normalizeH="0" baseline="0" noProof="0" dirty="0">
                          <a:ln>
                            <a:noFill/>
                          </a:ln>
                          <a:solidFill>
                            <a:schemeClr val="tx1">
                              <a:lumMod val="75000"/>
                              <a:lumOff val="25000"/>
                            </a:schemeClr>
                          </a:solidFill>
                          <a:effectLst/>
                          <a:uLnTx/>
                          <a:uFillTx/>
                          <a:latin typeface="Meiryo UI" panose="020B0604030504040204" pitchFamily="50" charset="-128"/>
                          <a:ea typeface="Meiryo UI" panose="020B0604030504040204" pitchFamily="50" charset="-128"/>
                          <a:cs typeface="+mn-cs"/>
                        </a:rPr>
                        <a:t>　の商業化を発表</a:t>
                      </a:r>
                      <a:endParaRPr kumimoji="1" lang="en-US" altLang="ja-JP" sz="900" b="0" i="0" u="none" strike="noStrike" kern="1200" cap="none" spc="0" normalizeH="0" baseline="0" noProof="0" dirty="0">
                        <a:ln>
                          <a:noFill/>
                        </a:ln>
                        <a:solidFill>
                          <a:schemeClr val="tx1">
                            <a:lumMod val="75000"/>
                            <a:lumOff val="25000"/>
                          </a:schemeClr>
                        </a:solidFill>
                        <a:effectLst/>
                        <a:uLnTx/>
                        <a:uFillTx/>
                        <a:latin typeface="Meiryo UI" panose="020B0604030504040204" pitchFamily="50" charset="-128"/>
                        <a:ea typeface="Meiryo UI" panose="020B0604030504040204" pitchFamily="50" charset="-128"/>
                        <a:cs typeface="+mn-cs"/>
                      </a:endParaRPr>
                    </a:p>
                    <a:p>
                      <a:pPr marL="0" marR="0" lvl="0" indent="0" algn="l" defTabSz="843772" rtl="0" eaLnBrk="1" fontAlgn="auto" latinLnBrk="0" hangingPunct="1">
                        <a:lnSpc>
                          <a:spcPct val="100000"/>
                        </a:lnSpc>
                        <a:spcBef>
                          <a:spcPts val="0"/>
                        </a:spcBef>
                        <a:spcAft>
                          <a:spcPts val="0"/>
                        </a:spcAft>
                        <a:buClrTx/>
                        <a:buSzTx/>
                        <a:buFontTx/>
                        <a:buNone/>
                        <a:tabLst/>
                        <a:defRPr/>
                      </a:pPr>
                      <a:r>
                        <a:rPr kumimoji="1" lang="ja-JP" altLang="en-US" sz="900" b="0" i="0" u="none" strike="noStrike" kern="1200" cap="none" spc="0" normalizeH="0" baseline="0" noProof="0" dirty="0">
                          <a:ln>
                            <a:noFill/>
                          </a:ln>
                          <a:solidFill>
                            <a:schemeClr val="tx1">
                              <a:lumMod val="75000"/>
                              <a:lumOff val="25000"/>
                            </a:schemeClr>
                          </a:solidFill>
                          <a:effectLst/>
                          <a:uLnTx/>
                          <a:uFillTx/>
                          <a:latin typeface="Meiryo UI" panose="020B0604030504040204" pitchFamily="50" charset="-128"/>
                          <a:ea typeface="Meiryo UI" panose="020B0604030504040204" pitchFamily="50" charset="-128"/>
                          <a:cs typeface="+mn-cs"/>
                        </a:rPr>
                        <a:t>　以降、発展型としてより高度な車線維持機能（割込車、登坂路、</a:t>
                      </a:r>
                    </a:p>
                    <a:p>
                      <a:pPr marL="0" marR="0" lvl="0" indent="0" algn="l" defTabSz="843772" rtl="0" eaLnBrk="1" fontAlgn="auto" latinLnBrk="0" hangingPunct="1">
                        <a:lnSpc>
                          <a:spcPct val="100000"/>
                        </a:lnSpc>
                        <a:spcBef>
                          <a:spcPts val="0"/>
                        </a:spcBef>
                        <a:spcAft>
                          <a:spcPts val="0"/>
                        </a:spcAft>
                        <a:buClrTx/>
                        <a:buSzTx/>
                        <a:buFontTx/>
                        <a:buNone/>
                        <a:tabLst/>
                        <a:defRPr/>
                      </a:pPr>
                      <a:r>
                        <a:rPr kumimoji="1" lang="ja-JP" altLang="en-US" sz="900" b="0" i="0" u="none" strike="noStrike" kern="1200" cap="none" spc="0" normalizeH="0" baseline="0" noProof="0" dirty="0">
                          <a:ln>
                            <a:noFill/>
                          </a:ln>
                          <a:solidFill>
                            <a:schemeClr val="tx1">
                              <a:lumMod val="75000"/>
                              <a:lumOff val="25000"/>
                            </a:schemeClr>
                          </a:solidFill>
                          <a:effectLst/>
                          <a:uLnTx/>
                          <a:uFillTx/>
                          <a:latin typeface="Meiryo UI" panose="020B0604030504040204" pitchFamily="50" charset="-128"/>
                          <a:ea typeface="Meiryo UI" panose="020B0604030504040204" pitchFamily="50" charset="-128"/>
                          <a:cs typeface="+mn-cs"/>
                        </a:rPr>
                        <a:t>　車線変更等への対応）を加えた有人隊列走行の開発・商業化を目指す</a:t>
                      </a:r>
                    </a:p>
                  </a:txBody>
                  <a:tcPr marL="77913" marR="77913" marT="38957" marB="38957"/>
                </a:tc>
                <a:extLst>
                  <a:ext uri="{0D108BD9-81ED-4DB2-BD59-A6C34878D82A}">
                    <a16:rowId xmlns:a16="http://schemas.microsoft.com/office/drawing/2014/main" val="10005"/>
                  </a:ext>
                </a:extLst>
              </a:tr>
              <a:tr h="572283">
                <a:tc vMerge="1">
                  <a:txBody>
                    <a:bodyPr/>
                    <a:lstStyle/>
                    <a:p>
                      <a:endParaRPr kumimoji="1" lang="ja-JP" altLang="en-US" sz="1050">
                        <a:latin typeface="+mn-ea"/>
                        <a:ea typeface="+mn-ea"/>
                      </a:endParaRPr>
                    </a:p>
                  </a:txBody>
                  <a:tcPr/>
                </a:tc>
                <a:tc vMerge="1">
                  <a:txBody>
                    <a:bodyPr/>
                    <a:lstStyle/>
                    <a:p>
                      <a:endParaRPr kumimoji="1" lang="ja-JP" altLang="en-US" sz="1050">
                        <a:latin typeface="+mn-ea"/>
                        <a:ea typeface="+mn-ea"/>
                      </a:endParaRPr>
                    </a:p>
                  </a:txBody>
                  <a:tcPr/>
                </a:tc>
                <a:tc>
                  <a:txBody>
                    <a:bodyPr/>
                    <a:lstStyle/>
                    <a:p>
                      <a:pPr algn="ctr"/>
                      <a:r>
                        <a:rPr kumimoji="1" lang="ja-JP" altLang="en-US" sz="1050">
                          <a:solidFill>
                            <a:schemeClr val="tx1">
                              <a:lumMod val="75000"/>
                              <a:lumOff val="25000"/>
                            </a:schemeClr>
                          </a:solidFill>
                          <a:latin typeface="Meiryo UI" panose="020B0604030504040204" pitchFamily="50" charset="-128"/>
                          <a:ea typeface="Meiryo UI" panose="020B0604030504040204" pitchFamily="50" charset="-128"/>
                        </a:rPr>
                        <a:t>高速道路でのトラックの後続無人隊列走行</a:t>
                      </a:r>
                    </a:p>
                  </a:txBody>
                  <a:tcPr marL="77913" marR="77913" marT="38957" marB="38957" anchor="ctr"/>
                </a:tc>
                <a:tc>
                  <a:txBody>
                    <a:bodyPr/>
                    <a:lstStyle/>
                    <a:p>
                      <a:pPr algn="ctr"/>
                      <a:r>
                        <a:rPr kumimoji="1" lang="en-US" altLang="ja-JP" sz="1050" dirty="0">
                          <a:solidFill>
                            <a:schemeClr val="tx1">
                              <a:lumMod val="75000"/>
                              <a:lumOff val="25000"/>
                            </a:schemeClr>
                          </a:solidFill>
                          <a:latin typeface="Meiryo UI" panose="020B0604030504040204" pitchFamily="50" charset="-128"/>
                          <a:ea typeface="Meiryo UI" panose="020B0604030504040204" pitchFamily="50" charset="-128"/>
                        </a:rPr>
                        <a:t>2022</a:t>
                      </a:r>
                      <a:r>
                        <a:rPr kumimoji="1" lang="ja-JP" altLang="en-US" sz="1050">
                          <a:solidFill>
                            <a:schemeClr val="tx1">
                              <a:lumMod val="75000"/>
                              <a:lumOff val="25000"/>
                            </a:schemeClr>
                          </a:solidFill>
                          <a:latin typeface="Meiryo UI" panose="020B0604030504040204" pitchFamily="50" charset="-128"/>
                          <a:ea typeface="Meiryo UI" panose="020B0604030504040204" pitchFamily="50" charset="-128"/>
                        </a:rPr>
                        <a:t>年度以降</a:t>
                      </a:r>
                    </a:p>
                  </a:txBody>
                  <a:tcPr marL="77913" marR="77913" marT="38957" marB="38957" anchor="ctr"/>
                </a:tc>
                <a:tc>
                  <a:txBody>
                    <a:bodyPr/>
                    <a:lstStyle/>
                    <a:p>
                      <a:pPr marL="0" marR="0" lvl="0" indent="0" algn="l" defTabSz="843772" rtl="0" eaLnBrk="1" fontAlgn="auto" latinLnBrk="0" hangingPunct="1">
                        <a:lnSpc>
                          <a:spcPct val="100000"/>
                        </a:lnSpc>
                        <a:spcBef>
                          <a:spcPts val="0"/>
                        </a:spcBef>
                        <a:spcAft>
                          <a:spcPts val="0"/>
                        </a:spcAft>
                        <a:buClrTx/>
                        <a:buSzTx/>
                        <a:buFontTx/>
                        <a:buNone/>
                        <a:tabLst/>
                        <a:defRPr/>
                      </a:pPr>
                      <a:r>
                        <a:rPr kumimoji="1" lang="ja-JP" altLang="en-US" sz="900" b="0" i="0" u="none" strike="noStrike" kern="1200" cap="none" spc="0" normalizeH="0" baseline="0" noProof="0" dirty="0">
                          <a:ln>
                            <a:noFill/>
                          </a:ln>
                          <a:solidFill>
                            <a:schemeClr val="tx1">
                              <a:lumMod val="75000"/>
                              <a:lumOff val="25000"/>
                            </a:schemeClr>
                          </a:solidFill>
                          <a:effectLst/>
                          <a:uLnTx/>
                          <a:uFillTx/>
                          <a:latin typeface="Meiryo UI" panose="020B0604030504040204" pitchFamily="50" charset="-128"/>
                          <a:ea typeface="Meiryo UI" panose="020B0604030504040204" pitchFamily="50" charset="-128"/>
                          <a:cs typeface="+mn-cs"/>
                        </a:rPr>
                        <a:t>・新東名（浜松</a:t>
                      </a:r>
                      <a:r>
                        <a:rPr kumimoji="1" lang="en-US" altLang="ja-JP" sz="900" b="0" i="0" u="none" strike="noStrike" kern="1200" cap="none" spc="0" normalizeH="0" baseline="0" noProof="0" dirty="0">
                          <a:ln>
                            <a:noFill/>
                          </a:ln>
                          <a:solidFill>
                            <a:schemeClr val="tx1">
                              <a:lumMod val="75000"/>
                              <a:lumOff val="25000"/>
                            </a:schemeClr>
                          </a:solidFill>
                          <a:effectLst/>
                          <a:uLnTx/>
                          <a:uFillTx/>
                          <a:latin typeface="Meiryo UI" panose="020B0604030504040204" pitchFamily="50" charset="-128"/>
                          <a:ea typeface="Meiryo UI" panose="020B0604030504040204" pitchFamily="50" charset="-128"/>
                          <a:cs typeface="+mn-cs"/>
                        </a:rPr>
                        <a:t>SA~</a:t>
                      </a:r>
                      <a:r>
                        <a:rPr kumimoji="1" lang="ja-JP" altLang="en-US" sz="900" b="0" i="0" u="none" strike="noStrike" kern="1200" cap="none" spc="0" normalizeH="0" baseline="0" noProof="0" dirty="0">
                          <a:ln>
                            <a:noFill/>
                          </a:ln>
                          <a:solidFill>
                            <a:schemeClr val="tx1">
                              <a:lumMod val="75000"/>
                              <a:lumOff val="25000"/>
                            </a:schemeClr>
                          </a:solidFill>
                          <a:effectLst/>
                          <a:uLnTx/>
                          <a:uFillTx/>
                          <a:latin typeface="Meiryo UI" panose="020B0604030504040204" pitchFamily="50" charset="-128"/>
                          <a:ea typeface="Meiryo UI" panose="020B0604030504040204" pitchFamily="50" charset="-128"/>
                          <a:cs typeface="+mn-cs"/>
                        </a:rPr>
                        <a:t>遠州森町</a:t>
                      </a:r>
                      <a:r>
                        <a:rPr kumimoji="1" lang="en-US" altLang="ja-JP" sz="900" b="0" i="0" u="none" strike="noStrike" kern="1200" cap="none" spc="0" normalizeH="0" baseline="0" noProof="0" dirty="0">
                          <a:ln>
                            <a:noFill/>
                          </a:ln>
                          <a:solidFill>
                            <a:schemeClr val="tx1">
                              <a:lumMod val="75000"/>
                              <a:lumOff val="25000"/>
                            </a:schemeClr>
                          </a:solidFill>
                          <a:effectLst/>
                          <a:uLnTx/>
                          <a:uFillTx/>
                          <a:latin typeface="Meiryo UI" panose="020B0604030504040204" pitchFamily="50" charset="-128"/>
                          <a:ea typeface="Meiryo UI" panose="020B0604030504040204" pitchFamily="50" charset="-128"/>
                          <a:cs typeface="+mn-cs"/>
                        </a:rPr>
                        <a:t>PA</a:t>
                      </a:r>
                      <a:r>
                        <a:rPr kumimoji="1" lang="ja-JP" altLang="en-US" sz="900" b="0" i="0" u="none" strike="noStrike" kern="1200" cap="none" spc="0" normalizeH="0" baseline="0" noProof="0" dirty="0">
                          <a:ln>
                            <a:noFill/>
                          </a:ln>
                          <a:solidFill>
                            <a:schemeClr val="tx1">
                              <a:lumMod val="75000"/>
                              <a:lumOff val="25000"/>
                            </a:schemeClr>
                          </a:solidFill>
                          <a:effectLst/>
                          <a:uLnTx/>
                          <a:uFillTx/>
                          <a:latin typeface="Meiryo UI" panose="020B0604030504040204" pitchFamily="50" charset="-128"/>
                          <a:ea typeface="Meiryo UI" panose="020B0604030504040204" pitchFamily="50" charset="-128"/>
                          <a:cs typeface="+mn-cs"/>
                        </a:rPr>
                        <a:t>）にて後続車の運転席を実際に無人とした</a:t>
                      </a:r>
                      <a:endParaRPr kumimoji="1" lang="en-US" altLang="ja-JP" sz="900" b="0" i="0" u="none" strike="noStrike" kern="1200" cap="none" spc="0" normalizeH="0" baseline="0" noProof="0" dirty="0">
                        <a:ln>
                          <a:noFill/>
                        </a:ln>
                        <a:solidFill>
                          <a:schemeClr val="tx1">
                            <a:lumMod val="75000"/>
                            <a:lumOff val="25000"/>
                          </a:schemeClr>
                        </a:solidFill>
                        <a:effectLst/>
                        <a:uLnTx/>
                        <a:uFillTx/>
                        <a:latin typeface="Meiryo UI" panose="020B0604030504040204" pitchFamily="50" charset="-128"/>
                        <a:ea typeface="Meiryo UI" panose="020B0604030504040204" pitchFamily="50" charset="-128"/>
                        <a:cs typeface="+mn-cs"/>
                      </a:endParaRPr>
                    </a:p>
                    <a:p>
                      <a:pPr marL="0" marR="0" lvl="0" indent="0" algn="l" defTabSz="843772" rtl="0" eaLnBrk="1" fontAlgn="auto" latinLnBrk="0" hangingPunct="1">
                        <a:lnSpc>
                          <a:spcPct val="100000"/>
                        </a:lnSpc>
                        <a:spcBef>
                          <a:spcPts val="0"/>
                        </a:spcBef>
                        <a:spcAft>
                          <a:spcPts val="0"/>
                        </a:spcAft>
                        <a:buClrTx/>
                        <a:buSzTx/>
                        <a:buFontTx/>
                        <a:buNone/>
                        <a:tabLst/>
                        <a:defRPr/>
                      </a:pPr>
                      <a:r>
                        <a:rPr kumimoji="1" lang="ja-JP" altLang="en-US" sz="900" b="0" i="0" u="none" strike="noStrike" kern="1200" cap="none" spc="0" normalizeH="0" baseline="0" noProof="0" dirty="0">
                          <a:ln>
                            <a:noFill/>
                          </a:ln>
                          <a:solidFill>
                            <a:schemeClr val="tx1">
                              <a:lumMod val="75000"/>
                              <a:lumOff val="25000"/>
                            </a:schemeClr>
                          </a:solidFill>
                          <a:effectLst/>
                          <a:uLnTx/>
                          <a:uFillTx/>
                          <a:latin typeface="Meiryo UI" panose="020B0604030504040204" pitchFamily="50" charset="-128"/>
                          <a:ea typeface="Meiryo UI" panose="020B0604030504040204" pitchFamily="50" charset="-128"/>
                          <a:cs typeface="+mn-cs"/>
                        </a:rPr>
                        <a:t>　状態でのトラックの後続車無人隊列走行技術を実現</a:t>
                      </a:r>
                      <a:endParaRPr kumimoji="1" lang="en-US" altLang="ja-JP" sz="900" b="0" i="0" u="none" strike="noStrike" kern="1200" cap="none" spc="0" normalizeH="0" baseline="0" noProof="0" dirty="0">
                        <a:ln>
                          <a:noFill/>
                        </a:ln>
                        <a:solidFill>
                          <a:schemeClr val="tx1">
                            <a:lumMod val="75000"/>
                            <a:lumOff val="25000"/>
                          </a:schemeClr>
                        </a:solidFill>
                        <a:effectLst/>
                        <a:uLnTx/>
                        <a:uFillTx/>
                        <a:latin typeface="Meiryo UI" panose="020B0604030504040204" pitchFamily="50" charset="-128"/>
                        <a:ea typeface="Meiryo UI" panose="020B0604030504040204" pitchFamily="50" charset="-128"/>
                        <a:cs typeface="+mn-cs"/>
                      </a:endParaRPr>
                    </a:p>
                    <a:p>
                      <a:pPr marL="0" marR="0" lvl="0" indent="0" algn="l" defTabSz="843772" rtl="0" eaLnBrk="1" fontAlgn="auto" latinLnBrk="0" hangingPunct="1">
                        <a:lnSpc>
                          <a:spcPct val="100000"/>
                        </a:lnSpc>
                        <a:spcBef>
                          <a:spcPts val="0"/>
                        </a:spcBef>
                        <a:spcAft>
                          <a:spcPts val="0"/>
                        </a:spcAft>
                        <a:buClrTx/>
                        <a:buSzTx/>
                        <a:buFontTx/>
                        <a:buNone/>
                        <a:tabLst/>
                        <a:defRPr/>
                      </a:pPr>
                      <a:r>
                        <a:rPr kumimoji="1" lang="ja-JP" altLang="en-US" sz="900" b="0" i="0" u="none" strike="noStrike" kern="1200" cap="none" spc="0" normalizeH="0" baseline="0" noProof="0" dirty="0">
                          <a:ln>
                            <a:noFill/>
                          </a:ln>
                          <a:solidFill>
                            <a:schemeClr val="tx1">
                              <a:lumMod val="75000"/>
                              <a:lumOff val="25000"/>
                            </a:schemeClr>
                          </a:solidFill>
                          <a:effectLst/>
                          <a:uLnTx/>
                          <a:uFillTx/>
                          <a:latin typeface="Meiryo UI" panose="020B0604030504040204" pitchFamily="50" charset="-128"/>
                          <a:ea typeface="Meiryo UI" panose="020B0604030504040204" pitchFamily="50" charset="-128"/>
                          <a:cs typeface="+mn-cs"/>
                        </a:rPr>
                        <a:t>（</a:t>
                      </a:r>
                      <a:r>
                        <a:rPr kumimoji="1" lang="en-US" altLang="ja-JP" sz="900" b="0" i="0" u="none" strike="noStrike" kern="1200" cap="none" spc="0" normalizeH="0" baseline="0" noProof="0" dirty="0">
                          <a:ln>
                            <a:noFill/>
                          </a:ln>
                          <a:solidFill>
                            <a:schemeClr val="tx1">
                              <a:lumMod val="75000"/>
                              <a:lumOff val="25000"/>
                            </a:schemeClr>
                          </a:solidFill>
                          <a:effectLst/>
                          <a:uLnTx/>
                          <a:uFillTx/>
                          <a:latin typeface="Meiryo UI" panose="020B0604030504040204" pitchFamily="50" charset="-128"/>
                          <a:ea typeface="Meiryo UI" panose="020B0604030504040204" pitchFamily="50" charset="-128"/>
                          <a:cs typeface="+mn-cs"/>
                        </a:rPr>
                        <a:t>2021</a:t>
                      </a:r>
                      <a:r>
                        <a:rPr kumimoji="1" lang="ja-JP" altLang="en-US" sz="900" b="0" i="0" u="none" strike="noStrike" kern="1200" cap="none" spc="0" normalizeH="0" baseline="0" noProof="0" dirty="0">
                          <a:ln>
                            <a:noFill/>
                          </a:ln>
                          <a:solidFill>
                            <a:schemeClr val="tx1">
                              <a:lumMod val="75000"/>
                              <a:lumOff val="25000"/>
                            </a:schemeClr>
                          </a:solidFill>
                          <a:effectLst/>
                          <a:uLnTx/>
                          <a:uFillTx/>
                          <a:latin typeface="Meiryo UI" panose="020B0604030504040204" pitchFamily="50" charset="-128"/>
                          <a:ea typeface="Meiryo UI" panose="020B0604030504040204" pitchFamily="50" charset="-128"/>
                          <a:cs typeface="+mn-cs"/>
                        </a:rPr>
                        <a:t>年２月）</a:t>
                      </a:r>
                      <a:endParaRPr kumimoji="1" lang="en-US" altLang="ja-JP" sz="900" b="0" i="0" u="none" strike="noStrike" kern="1200" cap="none" spc="0" normalizeH="0" baseline="0" noProof="0" dirty="0">
                        <a:ln>
                          <a:noFill/>
                        </a:ln>
                        <a:solidFill>
                          <a:schemeClr val="tx1">
                            <a:lumMod val="75000"/>
                            <a:lumOff val="25000"/>
                          </a:schemeClr>
                        </a:solidFill>
                        <a:effectLst/>
                        <a:uLnTx/>
                        <a:uFillTx/>
                        <a:latin typeface="Meiryo UI" panose="020B0604030504040204" pitchFamily="50" charset="-128"/>
                        <a:ea typeface="Meiryo UI" panose="020B0604030504040204" pitchFamily="50" charset="-128"/>
                        <a:cs typeface="+mn-cs"/>
                      </a:endParaRPr>
                    </a:p>
                    <a:p>
                      <a:pPr marL="0" marR="0" lvl="0" indent="0" algn="l" defTabSz="843772" rtl="0" eaLnBrk="1" fontAlgn="auto" latinLnBrk="0" hangingPunct="1">
                        <a:lnSpc>
                          <a:spcPct val="100000"/>
                        </a:lnSpc>
                        <a:spcBef>
                          <a:spcPts val="0"/>
                        </a:spcBef>
                        <a:spcAft>
                          <a:spcPts val="0"/>
                        </a:spcAft>
                        <a:buClrTx/>
                        <a:buSzTx/>
                        <a:buFontTx/>
                        <a:buNone/>
                        <a:tabLst/>
                        <a:defRPr/>
                      </a:pPr>
                      <a:endParaRPr kumimoji="1" lang="en-US" altLang="ja-JP" sz="700" b="0" i="0" u="none" strike="noStrike" kern="1200" cap="none" spc="0" normalizeH="0" baseline="0" noProof="0" dirty="0">
                        <a:ln>
                          <a:noFill/>
                        </a:ln>
                        <a:solidFill>
                          <a:schemeClr val="tx1">
                            <a:lumMod val="75000"/>
                            <a:lumOff val="25000"/>
                          </a:schemeClr>
                        </a:solidFill>
                        <a:effectLst/>
                        <a:uLnTx/>
                        <a:uFillTx/>
                        <a:latin typeface="Meiryo UI" panose="020B0604030504040204" pitchFamily="50" charset="-128"/>
                        <a:ea typeface="Meiryo UI" panose="020B0604030504040204" pitchFamily="50" charset="-128"/>
                        <a:cs typeface="+mn-cs"/>
                      </a:endParaRPr>
                    </a:p>
                  </a:txBody>
                  <a:tcPr marL="77913" marR="77913" marT="38957" marB="38957"/>
                </a:tc>
                <a:extLst>
                  <a:ext uri="{0D108BD9-81ED-4DB2-BD59-A6C34878D82A}">
                    <a16:rowId xmlns:a16="http://schemas.microsoft.com/office/drawing/2014/main" val="10006"/>
                  </a:ext>
                </a:extLst>
              </a:tr>
              <a:tr h="572283">
                <a:tc vMerge="1">
                  <a:txBody>
                    <a:bodyPr/>
                    <a:lstStyle/>
                    <a:p>
                      <a:endParaRPr kumimoji="1" lang="ja-JP" altLang="en-US" sz="1050">
                        <a:latin typeface="+mn-ea"/>
                        <a:ea typeface="+mn-ea"/>
                      </a:endParaRPr>
                    </a:p>
                  </a:txBody>
                  <a:tcPr/>
                </a:tc>
                <a:tc>
                  <a:txBody>
                    <a:bodyPr/>
                    <a:lstStyle/>
                    <a:p>
                      <a:pPr algn="ctr"/>
                      <a:r>
                        <a:rPr kumimoji="1" lang="ja-JP" altLang="en-US" sz="1050" dirty="0">
                          <a:solidFill>
                            <a:schemeClr val="tx1">
                              <a:lumMod val="75000"/>
                              <a:lumOff val="25000"/>
                            </a:schemeClr>
                          </a:solidFill>
                          <a:latin typeface="Meiryo UI" panose="020B0604030504040204" pitchFamily="50" charset="-128"/>
                          <a:ea typeface="Meiryo UI" panose="020B0604030504040204" pitchFamily="50" charset="-128"/>
                        </a:rPr>
                        <a:t>レベル４</a:t>
                      </a:r>
                      <a:endParaRPr kumimoji="1" lang="en-US" altLang="ja-JP" sz="1050" dirty="0">
                        <a:solidFill>
                          <a:schemeClr val="tx1">
                            <a:lumMod val="75000"/>
                            <a:lumOff val="25000"/>
                          </a:schemeClr>
                        </a:solidFill>
                        <a:latin typeface="Meiryo UI" panose="020B0604030504040204" pitchFamily="50" charset="-128"/>
                        <a:ea typeface="Meiryo UI" panose="020B0604030504040204" pitchFamily="50" charset="-128"/>
                      </a:endParaRPr>
                    </a:p>
                    <a:p>
                      <a:pPr algn="ctr"/>
                      <a:r>
                        <a:rPr kumimoji="1" lang="ja-JP" altLang="en-US" sz="1050" dirty="0">
                          <a:solidFill>
                            <a:schemeClr val="tx1">
                              <a:lumMod val="75000"/>
                              <a:lumOff val="25000"/>
                            </a:schemeClr>
                          </a:solidFill>
                          <a:latin typeface="Meiryo UI" panose="020B0604030504040204" pitchFamily="50" charset="-128"/>
                          <a:ea typeface="Meiryo UI" panose="020B0604030504040204" pitchFamily="50" charset="-128"/>
                        </a:rPr>
                        <a:t>（自動運転）</a:t>
                      </a:r>
                    </a:p>
                  </a:txBody>
                  <a:tcPr marL="77913" marR="77913" marT="38957" marB="38957" anchor="ctr"/>
                </a:tc>
                <a:tc>
                  <a:txBody>
                    <a:bodyPr/>
                    <a:lstStyle/>
                    <a:p>
                      <a:pPr algn="ctr"/>
                      <a:r>
                        <a:rPr kumimoji="1" lang="ja-JP" altLang="en-US" sz="1050">
                          <a:solidFill>
                            <a:schemeClr val="tx1">
                              <a:lumMod val="75000"/>
                              <a:lumOff val="25000"/>
                            </a:schemeClr>
                          </a:solidFill>
                          <a:latin typeface="Meiryo UI" panose="020B0604030504040204" pitchFamily="50" charset="-128"/>
                          <a:ea typeface="Meiryo UI" panose="020B0604030504040204" pitchFamily="50" charset="-128"/>
                        </a:rPr>
                        <a:t>高速道路でのトラックの自動運転</a:t>
                      </a:r>
                    </a:p>
                  </a:txBody>
                  <a:tcPr marL="77913" marR="77913" marT="38957" marB="38957" anchor="ctr"/>
                </a:tc>
                <a:tc>
                  <a:txBody>
                    <a:bodyPr/>
                    <a:lstStyle/>
                    <a:p>
                      <a:pPr algn="ctr"/>
                      <a:r>
                        <a:rPr kumimoji="1" lang="en-US" altLang="ja-JP" sz="1050" dirty="0">
                          <a:solidFill>
                            <a:schemeClr val="tx1">
                              <a:lumMod val="75000"/>
                              <a:lumOff val="25000"/>
                            </a:schemeClr>
                          </a:solidFill>
                          <a:latin typeface="Meiryo UI" panose="020B0604030504040204" pitchFamily="50" charset="-128"/>
                          <a:ea typeface="Meiryo UI" panose="020B0604030504040204" pitchFamily="50" charset="-128"/>
                        </a:rPr>
                        <a:t>2025</a:t>
                      </a:r>
                      <a:r>
                        <a:rPr kumimoji="1" lang="ja-JP" altLang="en-US" sz="1050">
                          <a:solidFill>
                            <a:schemeClr val="tx1">
                              <a:lumMod val="75000"/>
                              <a:lumOff val="25000"/>
                            </a:schemeClr>
                          </a:solidFill>
                          <a:latin typeface="Meiryo UI" panose="020B0604030504040204" pitchFamily="50" charset="-128"/>
                          <a:ea typeface="Meiryo UI" panose="020B0604030504040204" pitchFamily="50" charset="-128"/>
                        </a:rPr>
                        <a:t>年以降</a:t>
                      </a:r>
                      <a:endParaRPr kumimoji="1" lang="ja-JP" altLang="en-US" sz="1050" baseline="30000">
                        <a:solidFill>
                          <a:schemeClr val="tx1">
                            <a:lumMod val="75000"/>
                            <a:lumOff val="25000"/>
                          </a:schemeClr>
                        </a:solidFill>
                        <a:latin typeface="Meiryo UI" panose="020B0604030504040204" pitchFamily="50" charset="-128"/>
                        <a:ea typeface="Meiryo UI" panose="020B0604030504040204" pitchFamily="50" charset="-128"/>
                      </a:endParaRPr>
                    </a:p>
                  </a:txBody>
                  <a:tcPr marL="77913" marR="77913" marT="38957" marB="38957" anchor="ctr"/>
                </a:tc>
                <a:tc>
                  <a:txBody>
                    <a:bodyPr/>
                    <a:lstStyle/>
                    <a:p>
                      <a:pPr marL="0" marR="0" lvl="0" indent="0" algn="l" defTabSz="843772" rtl="0" eaLnBrk="1" fontAlgn="auto" latinLnBrk="0" hangingPunct="1">
                        <a:lnSpc>
                          <a:spcPct val="100000"/>
                        </a:lnSpc>
                        <a:spcBef>
                          <a:spcPts val="0"/>
                        </a:spcBef>
                        <a:spcAft>
                          <a:spcPts val="0"/>
                        </a:spcAft>
                        <a:buClrTx/>
                        <a:buSzTx/>
                        <a:buFontTx/>
                        <a:buNone/>
                        <a:tabLst/>
                        <a:defRPr/>
                      </a:pPr>
                      <a:r>
                        <a:rPr kumimoji="1" lang="ja-JP" altLang="en-US" sz="900" b="0" i="0" u="none" strike="noStrike" kern="1200" cap="none" spc="0" normalizeH="0" baseline="0" noProof="0" dirty="0">
                          <a:ln>
                            <a:noFill/>
                          </a:ln>
                          <a:solidFill>
                            <a:schemeClr val="tx1">
                              <a:lumMod val="75000"/>
                              <a:lumOff val="25000"/>
                            </a:schemeClr>
                          </a:solidFill>
                          <a:effectLst/>
                          <a:uLnTx/>
                          <a:uFillTx/>
                          <a:latin typeface="Meiryo UI" panose="020B0604030504040204" pitchFamily="50" charset="-128"/>
                          <a:ea typeface="Meiryo UI" panose="020B0604030504040204" pitchFamily="50" charset="-128"/>
                          <a:cs typeface="+mn-cs"/>
                        </a:rPr>
                        <a:t>・実現に向けた</a:t>
                      </a:r>
                      <a:r>
                        <a:rPr kumimoji="1" lang="en-US" altLang="ja-JP" sz="900" b="0" i="0" u="none" strike="noStrike" kern="1200" cap="none" spc="0" normalizeH="0" baseline="0" noProof="0" dirty="0">
                          <a:ln>
                            <a:noFill/>
                          </a:ln>
                          <a:solidFill>
                            <a:schemeClr val="tx1">
                              <a:lumMod val="75000"/>
                              <a:lumOff val="25000"/>
                            </a:schemeClr>
                          </a:solidFill>
                          <a:effectLst/>
                          <a:uLnTx/>
                          <a:uFillTx/>
                          <a:latin typeface="Meiryo UI" panose="020B0604030504040204" pitchFamily="50" charset="-128"/>
                          <a:ea typeface="Meiryo UI" panose="020B0604030504040204" pitchFamily="50" charset="-128"/>
                          <a:cs typeface="+mn-cs"/>
                        </a:rPr>
                        <a:t>2020</a:t>
                      </a:r>
                      <a:r>
                        <a:rPr kumimoji="1" lang="ja-JP" altLang="en-US" sz="900" b="0" i="0" u="none" strike="noStrike" kern="1200" cap="none" spc="0" normalizeH="0" baseline="0" noProof="0" dirty="0">
                          <a:ln>
                            <a:noFill/>
                          </a:ln>
                          <a:solidFill>
                            <a:schemeClr val="tx1">
                              <a:lumMod val="75000"/>
                              <a:lumOff val="25000"/>
                            </a:schemeClr>
                          </a:solidFill>
                          <a:effectLst/>
                          <a:uLnTx/>
                          <a:uFillTx/>
                          <a:latin typeface="Meiryo UI" panose="020B0604030504040204" pitchFamily="50" charset="-128"/>
                          <a:ea typeface="Meiryo UI" panose="020B0604030504040204" pitchFamily="50" charset="-128"/>
                          <a:cs typeface="+mn-cs"/>
                        </a:rPr>
                        <a:t>年度前半の具体的な工程表を作成</a:t>
                      </a:r>
                      <a:endParaRPr kumimoji="1" lang="en-US" altLang="ja-JP" sz="900" b="0" i="0" u="none" strike="noStrike" kern="1200" cap="none" spc="0" normalizeH="0" baseline="0" noProof="0" dirty="0">
                        <a:ln>
                          <a:noFill/>
                        </a:ln>
                        <a:solidFill>
                          <a:schemeClr val="tx1">
                            <a:lumMod val="75000"/>
                            <a:lumOff val="25000"/>
                          </a:schemeClr>
                        </a:solidFill>
                        <a:effectLst/>
                        <a:uLnTx/>
                        <a:uFillTx/>
                        <a:latin typeface="Meiryo UI" panose="020B0604030504040204" pitchFamily="50" charset="-128"/>
                        <a:ea typeface="Meiryo UI" panose="020B0604030504040204" pitchFamily="50" charset="-128"/>
                        <a:cs typeface="+mn-cs"/>
                      </a:endParaRPr>
                    </a:p>
                    <a:p>
                      <a:pPr marL="0" marR="0" lvl="0" indent="0" algn="l" defTabSz="843772" rtl="0" eaLnBrk="1" fontAlgn="auto" latinLnBrk="0" hangingPunct="1">
                        <a:lnSpc>
                          <a:spcPct val="100000"/>
                        </a:lnSpc>
                        <a:spcBef>
                          <a:spcPts val="0"/>
                        </a:spcBef>
                        <a:spcAft>
                          <a:spcPts val="0"/>
                        </a:spcAft>
                        <a:buClrTx/>
                        <a:buSzTx/>
                        <a:buFontTx/>
                        <a:buNone/>
                        <a:tabLst/>
                        <a:defRPr/>
                      </a:pPr>
                      <a:r>
                        <a:rPr kumimoji="1" lang="ja-JP" altLang="en-US" sz="900" b="0" i="0" u="none" strike="noStrike" kern="1200" cap="none" spc="0" normalizeH="0" baseline="0" noProof="0" dirty="0">
                          <a:ln>
                            <a:noFill/>
                          </a:ln>
                          <a:solidFill>
                            <a:schemeClr val="tx1">
                              <a:lumMod val="75000"/>
                              <a:lumOff val="25000"/>
                            </a:schemeClr>
                          </a:solidFill>
                          <a:effectLst/>
                          <a:uLnTx/>
                          <a:uFillTx/>
                          <a:latin typeface="Meiryo UI" panose="020B0604030504040204" pitchFamily="50" charset="-128"/>
                          <a:ea typeface="Meiryo UI" panose="020B0604030504040204" pitchFamily="50" charset="-128"/>
                          <a:cs typeface="+mn-cs"/>
                        </a:rPr>
                        <a:t>・民間において車両技術開発を推進</a:t>
                      </a:r>
                      <a:endParaRPr kumimoji="1" lang="en-US" altLang="ja-JP" sz="900" b="0" i="0" u="none" strike="noStrike" kern="1200" cap="none" spc="0" normalizeH="0" baseline="0" noProof="0" dirty="0">
                        <a:ln>
                          <a:noFill/>
                        </a:ln>
                        <a:solidFill>
                          <a:schemeClr val="tx1">
                            <a:lumMod val="75000"/>
                            <a:lumOff val="25000"/>
                          </a:schemeClr>
                        </a:solidFill>
                        <a:effectLst/>
                        <a:uLnTx/>
                        <a:uFillTx/>
                        <a:latin typeface="Meiryo UI" panose="020B0604030504040204" pitchFamily="50" charset="-128"/>
                        <a:ea typeface="Meiryo UI" panose="020B0604030504040204" pitchFamily="50" charset="-128"/>
                        <a:cs typeface="+mn-cs"/>
                      </a:endParaRPr>
                    </a:p>
                    <a:p>
                      <a:pPr marL="0" marR="0" lvl="0" indent="0" algn="l" defTabSz="843772" rtl="0" eaLnBrk="1" fontAlgn="auto" latinLnBrk="0" hangingPunct="1">
                        <a:lnSpc>
                          <a:spcPct val="100000"/>
                        </a:lnSpc>
                        <a:spcBef>
                          <a:spcPts val="0"/>
                        </a:spcBef>
                        <a:spcAft>
                          <a:spcPts val="0"/>
                        </a:spcAft>
                        <a:buClrTx/>
                        <a:buSzTx/>
                        <a:buFontTx/>
                        <a:buNone/>
                        <a:tabLst/>
                        <a:defRPr/>
                      </a:pPr>
                      <a:endParaRPr kumimoji="1" lang="en-US" altLang="ja-JP" sz="900" b="0" i="0" u="none" strike="noStrike" kern="1200" cap="none" spc="0" normalizeH="0" baseline="0" noProof="0" dirty="0">
                        <a:ln>
                          <a:noFill/>
                        </a:ln>
                        <a:solidFill>
                          <a:schemeClr val="tx1">
                            <a:lumMod val="75000"/>
                            <a:lumOff val="25000"/>
                          </a:schemeClr>
                        </a:solidFill>
                        <a:effectLst/>
                        <a:uLnTx/>
                        <a:uFillTx/>
                        <a:latin typeface="Meiryo UI" panose="020B0604030504040204" pitchFamily="50" charset="-128"/>
                        <a:ea typeface="Meiryo UI" panose="020B0604030504040204" pitchFamily="50" charset="-128"/>
                        <a:cs typeface="+mn-cs"/>
                      </a:endParaRPr>
                    </a:p>
                    <a:p>
                      <a:pPr marL="0" marR="0" lvl="0" indent="0" algn="l" defTabSz="843772" rtl="0" eaLnBrk="1" fontAlgn="auto" latinLnBrk="0" hangingPunct="1">
                        <a:lnSpc>
                          <a:spcPct val="100000"/>
                        </a:lnSpc>
                        <a:spcBef>
                          <a:spcPts val="0"/>
                        </a:spcBef>
                        <a:spcAft>
                          <a:spcPts val="0"/>
                        </a:spcAft>
                        <a:buClrTx/>
                        <a:buSzTx/>
                        <a:buFontTx/>
                        <a:buNone/>
                        <a:tabLst/>
                        <a:defRPr/>
                      </a:pPr>
                      <a:endParaRPr kumimoji="1" lang="en-US" altLang="ja-JP" sz="900" b="0" i="0" u="none" strike="noStrike" kern="1200" cap="none" spc="0" normalizeH="0" baseline="0" noProof="0" dirty="0">
                        <a:ln>
                          <a:noFill/>
                        </a:ln>
                        <a:solidFill>
                          <a:schemeClr val="tx1">
                            <a:lumMod val="75000"/>
                            <a:lumOff val="25000"/>
                          </a:schemeClr>
                        </a:solidFill>
                        <a:effectLst/>
                        <a:uLnTx/>
                        <a:uFillTx/>
                        <a:latin typeface="Meiryo UI" panose="020B0604030504040204" pitchFamily="50" charset="-128"/>
                        <a:ea typeface="Meiryo UI" panose="020B0604030504040204" pitchFamily="50" charset="-128"/>
                        <a:cs typeface="+mn-cs"/>
                      </a:endParaRPr>
                    </a:p>
                  </a:txBody>
                  <a:tcPr marL="77913" marR="77913" marT="38957" marB="38957"/>
                </a:tc>
                <a:extLst>
                  <a:ext uri="{0D108BD9-81ED-4DB2-BD59-A6C34878D82A}">
                    <a16:rowId xmlns:a16="http://schemas.microsoft.com/office/drawing/2014/main" val="10007"/>
                  </a:ext>
                </a:extLst>
              </a:tr>
              <a:tr h="920281">
                <a:tc rowSpan="2">
                  <a:txBody>
                    <a:bodyPr/>
                    <a:lstStyle/>
                    <a:p>
                      <a:pPr algn="ctr"/>
                      <a:r>
                        <a:rPr kumimoji="1" lang="ja-JP" altLang="en-US" sz="900" dirty="0">
                          <a:solidFill>
                            <a:schemeClr val="tx1">
                              <a:lumMod val="75000"/>
                              <a:lumOff val="25000"/>
                            </a:schemeClr>
                          </a:solidFill>
                          <a:latin typeface="Meiryo UI" panose="020B0604030504040204" pitchFamily="50" charset="-128"/>
                          <a:ea typeface="Meiryo UI" panose="020B0604030504040204" pitchFamily="50" charset="-128"/>
                        </a:rPr>
                        <a:t>移動</a:t>
                      </a:r>
                      <a:endParaRPr kumimoji="1" lang="en-US" altLang="ja-JP" sz="900" dirty="0">
                        <a:solidFill>
                          <a:schemeClr val="tx1">
                            <a:lumMod val="75000"/>
                            <a:lumOff val="25000"/>
                          </a:schemeClr>
                        </a:solidFill>
                        <a:latin typeface="Meiryo UI" panose="020B0604030504040204" pitchFamily="50" charset="-128"/>
                        <a:ea typeface="Meiryo UI" panose="020B0604030504040204" pitchFamily="50" charset="-128"/>
                      </a:endParaRPr>
                    </a:p>
                    <a:p>
                      <a:pPr algn="ctr"/>
                      <a:r>
                        <a:rPr kumimoji="1" lang="ja-JP" altLang="en-US" sz="900" dirty="0">
                          <a:solidFill>
                            <a:schemeClr val="tx1">
                              <a:lumMod val="75000"/>
                              <a:lumOff val="25000"/>
                            </a:schemeClr>
                          </a:solidFill>
                          <a:latin typeface="Meiryo UI" panose="020B0604030504040204" pitchFamily="50" charset="-128"/>
                          <a:ea typeface="Meiryo UI" panose="020B0604030504040204" pitchFamily="50" charset="-128"/>
                        </a:rPr>
                        <a:t>サービス</a:t>
                      </a:r>
                    </a:p>
                  </a:txBody>
                  <a:tcPr marL="77913" marR="77913" marT="38957" marB="38957" anchor="ctr"/>
                </a:tc>
                <a:tc>
                  <a:txBody>
                    <a:bodyPr/>
                    <a:lstStyle/>
                    <a:p>
                      <a:pPr algn="ctr"/>
                      <a:r>
                        <a:rPr kumimoji="1" lang="ja-JP" altLang="en-US" sz="1050" dirty="0">
                          <a:solidFill>
                            <a:schemeClr val="tx1">
                              <a:lumMod val="75000"/>
                              <a:lumOff val="25000"/>
                            </a:schemeClr>
                          </a:solidFill>
                          <a:latin typeface="Meiryo UI" panose="020B0604030504040204" pitchFamily="50" charset="-128"/>
                          <a:ea typeface="Meiryo UI" panose="020B0604030504040204" pitchFamily="50" charset="-128"/>
                        </a:rPr>
                        <a:t>レベル４</a:t>
                      </a:r>
                      <a:endParaRPr kumimoji="1" lang="en-US" altLang="ja-JP" sz="1050" dirty="0">
                        <a:solidFill>
                          <a:schemeClr val="tx1">
                            <a:lumMod val="75000"/>
                            <a:lumOff val="25000"/>
                          </a:schemeClr>
                        </a:solidFill>
                        <a:latin typeface="Meiryo UI" panose="020B0604030504040204" pitchFamily="50" charset="-128"/>
                        <a:ea typeface="Meiryo UI" panose="020B0604030504040204" pitchFamily="50" charset="-128"/>
                      </a:endParaRPr>
                    </a:p>
                    <a:p>
                      <a:pPr algn="ctr"/>
                      <a:r>
                        <a:rPr kumimoji="1" lang="ja-JP" altLang="en-US" sz="1050" dirty="0">
                          <a:solidFill>
                            <a:schemeClr val="tx1">
                              <a:lumMod val="75000"/>
                              <a:lumOff val="25000"/>
                            </a:schemeClr>
                          </a:solidFill>
                          <a:latin typeface="Meiryo UI" panose="020B0604030504040204" pitchFamily="50" charset="-128"/>
                          <a:ea typeface="Meiryo UI" panose="020B0604030504040204" pitchFamily="50" charset="-128"/>
                        </a:rPr>
                        <a:t>（自動運転）</a:t>
                      </a:r>
                    </a:p>
                  </a:txBody>
                  <a:tcPr marL="77913" marR="77913" marT="38957" marB="38957" anchor="ctr"/>
                </a:tc>
                <a:tc>
                  <a:txBody>
                    <a:bodyPr/>
                    <a:lstStyle/>
                    <a:p>
                      <a:pPr algn="ctr"/>
                      <a:r>
                        <a:rPr kumimoji="1" lang="ja-JP" altLang="en-US" sz="1050">
                          <a:solidFill>
                            <a:schemeClr val="tx1">
                              <a:lumMod val="75000"/>
                              <a:lumOff val="25000"/>
                            </a:schemeClr>
                          </a:solidFill>
                          <a:latin typeface="Meiryo UI" panose="020B0604030504040204" pitchFamily="50" charset="-128"/>
                          <a:ea typeface="Meiryo UI" panose="020B0604030504040204" pitchFamily="50" charset="-128"/>
                        </a:rPr>
                        <a:t>限定地域での無人自動運転移動サービス</a:t>
                      </a:r>
                    </a:p>
                  </a:txBody>
                  <a:tcPr marL="77913" marR="77913" marT="38957" marB="38957" anchor="ctr"/>
                </a:tc>
                <a:tc>
                  <a:txBody>
                    <a:bodyPr/>
                    <a:lstStyle/>
                    <a:p>
                      <a:pPr algn="ctr"/>
                      <a:r>
                        <a:rPr kumimoji="1" lang="en-US" altLang="ja-JP" sz="1050" dirty="0">
                          <a:solidFill>
                            <a:schemeClr val="tx1">
                              <a:lumMod val="75000"/>
                              <a:lumOff val="25000"/>
                            </a:schemeClr>
                          </a:solidFill>
                          <a:latin typeface="Meiryo UI" panose="020B0604030504040204" pitchFamily="50" charset="-128"/>
                          <a:ea typeface="Meiryo UI" panose="020B0604030504040204" pitchFamily="50" charset="-128"/>
                        </a:rPr>
                        <a:t>2020</a:t>
                      </a:r>
                      <a:r>
                        <a:rPr kumimoji="1" lang="ja-JP" altLang="en-US" sz="1050">
                          <a:solidFill>
                            <a:schemeClr val="tx1">
                              <a:lumMod val="75000"/>
                              <a:lumOff val="25000"/>
                            </a:schemeClr>
                          </a:solidFill>
                          <a:latin typeface="Meiryo UI" panose="020B0604030504040204" pitchFamily="50" charset="-128"/>
                          <a:ea typeface="Meiryo UI" panose="020B0604030504040204" pitchFamily="50" charset="-128"/>
                        </a:rPr>
                        <a:t>年まで</a:t>
                      </a:r>
                      <a:endParaRPr kumimoji="1" lang="ja-JP" altLang="en-US" sz="1050" baseline="30000">
                        <a:solidFill>
                          <a:schemeClr val="tx1">
                            <a:lumMod val="75000"/>
                            <a:lumOff val="25000"/>
                          </a:schemeClr>
                        </a:solidFill>
                        <a:latin typeface="Meiryo UI" panose="020B0604030504040204" pitchFamily="50" charset="-128"/>
                        <a:ea typeface="Meiryo UI" panose="020B0604030504040204" pitchFamily="50" charset="-128"/>
                      </a:endParaRPr>
                    </a:p>
                  </a:txBody>
                  <a:tcPr marL="77913" marR="77913" marT="38957" marB="38957" anchor="ctr"/>
                </a:tc>
                <a:tc>
                  <a:txBody>
                    <a:bodyPr/>
                    <a:lstStyle/>
                    <a:p>
                      <a:pPr marL="0" marR="0" lvl="0" indent="0" algn="l" defTabSz="843772" rtl="0" eaLnBrk="1" fontAlgn="auto" latinLnBrk="0" hangingPunct="1">
                        <a:lnSpc>
                          <a:spcPct val="100000"/>
                        </a:lnSpc>
                        <a:spcBef>
                          <a:spcPts val="0"/>
                        </a:spcBef>
                        <a:spcAft>
                          <a:spcPts val="0"/>
                        </a:spcAft>
                        <a:buClrTx/>
                        <a:buSzTx/>
                        <a:buFontTx/>
                        <a:buNone/>
                        <a:tabLst/>
                        <a:defRPr/>
                      </a:pPr>
                      <a:r>
                        <a:rPr kumimoji="1" lang="ja-JP" altLang="en-US" sz="900" b="0" i="0" u="none" strike="noStrike" kern="1200" cap="none" spc="0" normalizeH="0" baseline="0" noProof="0" dirty="0">
                          <a:ln>
                            <a:noFill/>
                          </a:ln>
                          <a:solidFill>
                            <a:schemeClr val="tx1">
                              <a:lumMod val="75000"/>
                              <a:lumOff val="25000"/>
                            </a:schemeClr>
                          </a:solidFill>
                          <a:effectLst/>
                          <a:uLnTx/>
                          <a:uFillTx/>
                          <a:latin typeface="Meiryo UI" panose="020B0604030504040204" pitchFamily="50" charset="-128"/>
                          <a:ea typeface="Meiryo UI" panose="020B0604030504040204" pitchFamily="50" charset="-128"/>
                          <a:cs typeface="+mn-cs"/>
                        </a:rPr>
                        <a:t>・限定地域での無人自動運転移動サービス（自動運転車の専用の</a:t>
                      </a:r>
                      <a:endParaRPr kumimoji="1" lang="en-US" altLang="ja-JP" sz="900" b="0" i="0" u="none" strike="noStrike" kern="1200" cap="none" spc="0" normalizeH="0" baseline="0" noProof="0" dirty="0">
                        <a:ln>
                          <a:noFill/>
                        </a:ln>
                        <a:solidFill>
                          <a:schemeClr val="tx1">
                            <a:lumMod val="75000"/>
                            <a:lumOff val="25000"/>
                          </a:schemeClr>
                        </a:solidFill>
                        <a:effectLst/>
                        <a:uLnTx/>
                        <a:uFillTx/>
                        <a:latin typeface="Meiryo UI" panose="020B0604030504040204" pitchFamily="50" charset="-128"/>
                        <a:ea typeface="Meiryo UI" panose="020B0604030504040204" pitchFamily="50" charset="-128"/>
                        <a:cs typeface="+mn-cs"/>
                      </a:endParaRPr>
                    </a:p>
                    <a:p>
                      <a:pPr marL="0" marR="0" lvl="0" indent="0" algn="l" defTabSz="843772" rtl="0" eaLnBrk="1" fontAlgn="auto" latinLnBrk="0" hangingPunct="1">
                        <a:lnSpc>
                          <a:spcPct val="100000"/>
                        </a:lnSpc>
                        <a:spcBef>
                          <a:spcPts val="0"/>
                        </a:spcBef>
                        <a:spcAft>
                          <a:spcPts val="0"/>
                        </a:spcAft>
                        <a:buClrTx/>
                        <a:buSzTx/>
                        <a:buFontTx/>
                        <a:buNone/>
                        <a:tabLst/>
                        <a:defRPr/>
                      </a:pPr>
                      <a:r>
                        <a:rPr kumimoji="1" lang="ja-JP" altLang="en-US" sz="900" b="0" i="0" u="none" strike="noStrike" kern="1200" cap="none" spc="0" normalizeH="0" baseline="0" noProof="0" dirty="0">
                          <a:ln>
                            <a:noFill/>
                          </a:ln>
                          <a:solidFill>
                            <a:schemeClr val="tx1">
                              <a:lumMod val="75000"/>
                              <a:lumOff val="25000"/>
                            </a:schemeClr>
                          </a:solidFill>
                          <a:effectLst/>
                          <a:uLnTx/>
                          <a:uFillTx/>
                          <a:latin typeface="Meiryo UI" panose="020B0604030504040204" pitchFamily="50" charset="-128"/>
                          <a:ea typeface="Meiryo UI" panose="020B0604030504040204" pitchFamily="50" charset="-128"/>
                          <a:cs typeface="+mn-cs"/>
                        </a:rPr>
                        <a:t>　走行空間においてレベル４（相当））を実現（</a:t>
                      </a:r>
                      <a:r>
                        <a:rPr kumimoji="1" lang="en-US" altLang="ja-JP" sz="900" b="0" i="0" u="none" strike="noStrike" kern="1200" cap="none" spc="0" normalizeH="0" baseline="0" noProof="0" dirty="0">
                          <a:ln>
                            <a:noFill/>
                          </a:ln>
                          <a:solidFill>
                            <a:schemeClr val="tx1">
                              <a:lumMod val="75000"/>
                              <a:lumOff val="25000"/>
                            </a:schemeClr>
                          </a:solidFill>
                          <a:effectLst/>
                          <a:uLnTx/>
                          <a:uFillTx/>
                          <a:latin typeface="Meiryo UI" panose="020B0604030504040204" pitchFamily="50" charset="-128"/>
                          <a:ea typeface="Meiryo UI" panose="020B0604030504040204" pitchFamily="50" charset="-128"/>
                          <a:cs typeface="+mn-cs"/>
                        </a:rPr>
                        <a:t>2019</a:t>
                      </a:r>
                      <a:r>
                        <a:rPr kumimoji="1" lang="ja-JP" altLang="en-US" sz="900" b="0" i="0" u="none" strike="noStrike" kern="1200" cap="none" spc="0" normalizeH="0" baseline="0" noProof="0" dirty="0">
                          <a:ln>
                            <a:noFill/>
                          </a:ln>
                          <a:solidFill>
                            <a:schemeClr val="tx1">
                              <a:lumMod val="75000"/>
                              <a:lumOff val="25000"/>
                            </a:schemeClr>
                          </a:solidFill>
                          <a:effectLst/>
                          <a:uLnTx/>
                          <a:uFillTx/>
                          <a:latin typeface="Meiryo UI" panose="020B0604030504040204" pitchFamily="50" charset="-128"/>
                          <a:ea typeface="Meiryo UI" panose="020B0604030504040204" pitchFamily="50" charset="-128"/>
                          <a:cs typeface="+mn-cs"/>
                        </a:rPr>
                        <a:t>年</a:t>
                      </a:r>
                      <a:r>
                        <a:rPr kumimoji="1" lang="en-US" altLang="ja-JP" sz="900" b="0" i="0" u="none" strike="noStrike" kern="1200" cap="none" spc="0" normalizeH="0" baseline="0" noProof="0" dirty="0">
                          <a:ln>
                            <a:noFill/>
                          </a:ln>
                          <a:solidFill>
                            <a:schemeClr val="tx1">
                              <a:lumMod val="75000"/>
                              <a:lumOff val="25000"/>
                            </a:schemeClr>
                          </a:solidFill>
                          <a:effectLst/>
                          <a:uLnTx/>
                          <a:uFillTx/>
                          <a:latin typeface="Meiryo UI" panose="020B0604030504040204" pitchFamily="50" charset="-128"/>
                          <a:ea typeface="Meiryo UI" panose="020B0604030504040204" pitchFamily="50" charset="-128"/>
                          <a:cs typeface="+mn-cs"/>
                        </a:rPr>
                        <a:t>11</a:t>
                      </a:r>
                      <a:r>
                        <a:rPr kumimoji="1" lang="ja-JP" altLang="en-US" sz="900" b="0" i="0" u="none" strike="noStrike" kern="1200" cap="none" spc="0" normalizeH="0" baseline="0" noProof="0" dirty="0">
                          <a:ln>
                            <a:noFill/>
                          </a:ln>
                          <a:solidFill>
                            <a:schemeClr val="tx1">
                              <a:lumMod val="75000"/>
                              <a:lumOff val="25000"/>
                            </a:schemeClr>
                          </a:solidFill>
                          <a:effectLst/>
                          <a:uLnTx/>
                          <a:uFillTx/>
                          <a:latin typeface="Meiryo UI" panose="020B0604030504040204" pitchFamily="50" charset="-128"/>
                          <a:ea typeface="Meiryo UI" panose="020B0604030504040204" pitchFamily="50" charset="-128"/>
                          <a:cs typeface="+mn-cs"/>
                        </a:rPr>
                        <a:t>月）</a:t>
                      </a:r>
                    </a:p>
                    <a:p>
                      <a:pPr marL="0" marR="0" lvl="0" indent="0" algn="l" defTabSz="843772" rtl="0" eaLnBrk="1" fontAlgn="auto" latinLnBrk="0" hangingPunct="1">
                        <a:lnSpc>
                          <a:spcPct val="100000"/>
                        </a:lnSpc>
                        <a:spcBef>
                          <a:spcPts val="0"/>
                        </a:spcBef>
                        <a:spcAft>
                          <a:spcPts val="0"/>
                        </a:spcAft>
                        <a:buClrTx/>
                        <a:buSzTx/>
                        <a:buFontTx/>
                        <a:buNone/>
                        <a:tabLst/>
                        <a:defRPr/>
                      </a:pPr>
                      <a:r>
                        <a:rPr kumimoji="1" lang="ja-JP" altLang="en-US" sz="700" b="0" i="0" u="none" strike="noStrike" kern="1200" cap="none" spc="0" normalizeH="0" baseline="0" noProof="0" dirty="0">
                          <a:ln>
                            <a:noFill/>
                          </a:ln>
                          <a:solidFill>
                            <a:schemeClr val="tx1">
                              <a:lumMod val="75000"/>
                              <a:lumOff val="25000"/>
                            </a:schemeClr>
                          </a:solidFill>
                          <a:effectLst/>
                          <a:uLnTx/>
                          <a:uFillTx/>
                          <a:latin typeface="Meiryo UI" panose="020B0604030504040204" pitchFamily="50" charset="-128"/>
                          <a:ea typeface="Meiryo UI" panose="020B0604030504040204" pitchFamily="50" charset="-128"/>
                          <a:cs typeface="+mn-cs"/>
                        </a:rPr>
                        <a:t>（</a:t>
                      </a:r>
                      <a:r>
                        <a:rPr kumimoji="1" lang="en-US" altLang="ja-JP" sz="700" b="0" i="0" u="none" strike="noStrike" kern="1200" cap="none" spc="0" normalizeH="0" baseline="0" noProof="0" dirty="0">
                          <a:ln>
                            <a:noFill/>
                          </a:ln>
                          <a:solidFill>
                            <a:schemeClr val="tx1">
                              <a:lumMod val="75000"/>
                              <a:lumOff val="25000"/>
                            </a:schemeClr>
                          </a:solidFill>
                          <a:effectLst/>
                          <a:uLnTx/>
                          <a:uFillTx/>
                          <a:latin typeface="Meiryo UI" panose="020B0604030504040204" pitchFamily="50" charset="-128"/>
                          <a:ea typeface="Meiryo UI" panose="020B0604030504040204" pitchFamily="50" charset="-128"/>
                          <a:cs typeface="+mn-cs"/>
                        </a:rPr>
                        <a:t>1</a:t>
                      </a:r>
                      <a:r>
                        <a:rPr kumimoji="1" lang="ja-JP" altLang="en-US" sz="700" b="0" i="0" u="none" strike="noStrike" kern="1200" cap="none" spc="0" normalizeH="0" baseline="0" noProof="0" dirty="0">
                          <a:ln>
                            <a:noFill/>
                          </a:ln>
                          <a:solidFill>
                            <a:schemeClr val="tx1">
                              <a:lumMod val="75000"/>
                              <a:lumOff val="25000"/>
                            </a:schemeClr>
                          </a:solidFill>
                          <a:effectLst/>
                          <a:uLnTx/>
                          <a:uFillTx/>
                          <a:latin typeface="Meiryo UI" panose="020B0604030504040204" pitchFamily="50" charset="-128"/>
                          <a:ea typeface="Meiryo UI" panose="020B0604030504040204" pitchFamily="50" charset="-128"/>
                          <a:cs typeface="+mn-cs"/>
                        </a:rPr>
                        <a:t>年以上無事故でサービス提供し実現可能であることを確認した上で、</a:t>
                      </a:r>
                      <a:endParaRPr kumimoji="1" lang="en-US" altLang="ja-JP" sz="700" b="0" i="0" u="none" strike="noStrike" kern="1200" cap="none" spc="0" normalizeH="0" baseline="0" noProof="0" dirty="0">
                        <a:ln>
                          <a:noFill/>
                        </a:ln>
                        <a:solidFill>
                          <a:schemeClr val="tx1">
                            <a:lumMod val="75000"/>
                            <a:lumOff val="25000"/>
                          </a:schemeClr>
                        </a:solidFill>
                        <a:effectLst/>
                        <a:uLnTx/>
                        <a:uFillTx/>
                        <a:latin typeface="Meiryo UI" panose="020B0604030504040204" pitchFamily="50" charset="-128"/>
                        <a:ea typeface="Meiryo UI" panose="020B0604030504040204" pitchFamily="50" charset="-128"/>
                        <a:cs typeface="+mn-cs"/>
                      </a:endParaRPr>
                    </a:p>
                    <a:p>
                      <a:pPr marL="0" marR="0" lvl="0" indent="0" algn="l" defTabSz="843772" rtl="0" eaLnBrk="1" fontAlgn="auto" latinLnBrk="0" hangingPunct="1">
                        <a:lnSpc>
                          <a:spcPct val="100000"/>
                        </a:lnSpc>
                        <a:spcBef>
                          <a:spcPts val="0"/>
                        </a:spcBef>
                        <a:spcAft>
                          <a:spcPts val="0"/>
                        </a:spcAft>
                        <a:buClrTx/>
                        <a:buSzTx/>
                        <a:buFontTx/>
                        <a:buNone/>
                        <a:tabLst/>
                        <a:defRPr/>
                      </a:pPr>
                      <a:r>
                        <a:rPr kumimoji="1" lang="ja-JP" altLang="en-US" sz="700" b="0" i="0" u="none" strike="noStrike" kern="1200" cap="none" spc="0" normalizeH="0" baseline="0" noProof="0" dirty="0">
                          <a:ln>
                            <a:noFill/>
                          </a:ln>
                          <a:solidFill>
                            <a:schemeClr val="tx1">
                              <a:lumMod val="75000"/>
                              <a:lumOff val="25000"/>
                            </a:schemeClr>
                          </a:solidFill>
                          <a:effectLst/>
                          <a:uLnTx/>
                          <a:uFillTx/>
                          <a:latin typeface="Meiryo UI" panose="020B0604030504040204" pitchFamily="50" charset="-128"/>
                          <a:ea typeface="Meiryo UI" panose="020B0604030504040204" pitchFamily="50" charset="-128"/>
                          <a:cs typeface="+mn-cs"/>
                        </a:rPr>
                        <a:t>　　</a:t>
                      </a:r>
                      <a:r>
                        <a:rPr kumimoji="1" lang="en-US" altLang="ja-JP" sz="700" b="0" i="0" u="none" strike="noStrike" kern="1200" cap="none" spc="0" normalizeH="0" baseline="0" noProof="0" dirty="0">
                          <a:ln>
                            <a:noFill/>
                          </a:ln>
                          <a:solidFill>
                            <a:schemeClr val="tx1">
                              <a:lumMod val="75000"/>
                              <a:lumOff val="25000"/>
                            </a:schemeClr>
                          </a:solidFill>
                          <a:effectLst/>
                          <a:uLnTx/>
                          <a:uFillTx/>
                          <a:latin typeface="Meiryo UI" panose="020B0604030504040204" pitchFamily="50" charset="-128"/>
                          <a:ea typeface="Meiryo UI" panose="020B0604030504040204" pitchFamily="50" charset="-128"/>
                          <a:cs typeface="+mn-cs"/>
                        </a:rPr>
                        <a:t>2021/4/1</a:t>
                      </a:r>
                      <a:r>
                        <a:rPr kumimoji="1" lang="ja-JP" altLang="en-US" sz="700" b="0" i="0" u="none" strike="noStrike" kern="1200" cap="none" spc="0" normalizeH="0" baseline="0" noProof="0" dirty="0">
                          <a:ln>
                            <a:noFill/>
                          </a:ln>
                          <a:solidFill>
                            <a:schemeClr val="tx1">
                              <a:lumMod val="75000"/>
                              <a:lumOff val="25000"/>
                            </a:schemeClr>
                          </a:solidFill>
                          <a:effectLst/>
                          <a:uLnTx/>
                          <a:uFillTx/>
                          <a:latin typeface="Meiryo UI" panose="020B0604030504040204" pitchFamily="50" charset="-128"/>
                          <a:ea typeface="Meiryo UI" panose="020B0604030504040204" pitchFamily="50" charset="-128"/>
                          <a:cs typeface="+mn-cs"/>
                        </a:rPr>
                        <a:t>時点では公道でのレベル２として運用）</a:t>
                      </a:r>
                      <a:endParaRPr kumimoji="1" lang="en-US" altLang="ja-JP" sz="700" b="0" i="0" u="none" strike="noStrike" kern="1200" cap="none" spc="0" normalizeH="0" baseline="0" noProof="0" dirty="0">
                        <a:ln>
                          <a:noFill/>
                        </a:ln>
                        <a:solidFill>
                          <a:schemeClr val="tx1">
                            <a:lumMod val="75000"/>
                            <a:lumOff val="25000"/>
                          </a:schemeClr>
                        </a:solidFill>
                        <a:effectLst/>
                        <a:uLnTx/>
                        <a:uFillTx/>
                        <a:latin typeface="Meiryo UI" panose="020B0604030504040204" pitchFamily="50" charset="-128"/>
                        <a:ea typeface="Meiryo UI" panose="020B0604030504040204" pitchFamily="50" charset="-128"/>
                        <a:cs typeface="+mn-cs"/>
                      </a:endParaRPr>
                    </a:p>
                    <a:p>
                      <a:pPr marL="0" marR="0" lvl="0" indent="0" algn="l" defTabSz="843772" rtl="0" eaLnBrk="1" fontAlgn="auto" latinLnBrk="0" hangingPunct="1">
                        <a:lnSpc>
                          <a:spcPct val="100000"/>
                        </a:lnSpc>
                        <a:spcBef>
                          <a:spcPts val="0"/>
                        </a:spcBef>
                        <a:spcAft>
                          <a:spcPts val="0"/>
                        </a:spcAft>
                        <a:buClrTx/>
                        <a:buSzTx/>
                        <a:buFontTx/>
                        <a:buNone/>
                        <a:tabLst/>
                        <a:defRPr/>
                      </a:pPr>
                      <a:r>
                        <a:rPr kumimoji="1" lang="ja-JP" altLang="en-US" sz="900" b="0" i="0" u="none" strike="noStrike" kern="1200" cap="none" spc="0" normalizeH="0" baseline="0" noProof="0" dirty="0">
                          <a:ln>
                            <a:noFill/>
                          </a:ln>
                          <a:solidFill>
                            <a:schemeClr val="tx1">
                              <a:lumMod val="75000"/>
                              <a:lumOff val="25000"/>
                            </a:schemeClr>
                          </a:solidFill>
                          <a:effectLst/>
                          <a:uLnTx/>
                          <a:uFillTx/>
                          <a:latin typeface="Meiryo UI" panose="020B0604030504040204" pitchFamily="50" charset="-128"/>
                          <a:ea typeface="Meiryo UI" panose="020B0604030504040204" pitchFamily="50" charset="-128"/>
                          <a:cs typeface="+mn-cs"/>
                        </a:rPr>
                        <a:t>・限定地域での遠隔型（１：３）のレベル３での無人自動運転移動サービス</a:t>
                      </a:r>
                      <a:endParaRPr kumimoji="1" lang="en-US" altLang="ja-JP" sz="900" b="0" i="0" u="none" strike="noStrike" kern="1200" cap="none" spc="0" normalizeH="0" baseline="0" noProof="0" dirty="0">
                        <a:ln>
                          <a:noFill/>
                        </a:ln>
                        <a:solidFill>
                          <a:schemeClr val="tx1">
                            <a:lumMod val="75000"/>
                            <a:lumOff val="25000"/>
                          </a:schemeClr>
                        </a:solidFill>
                        <a:effectLst/>
                        <a:uLnTx/>
                        <a:uFillTx/>
                        <a:latin typeface="Meiryo UI" panose="020B0604030504040204" pitchFamily="50" charset="-128"/>
                        <a:ea typeface="Meiryo UI" panose="020B0604030504040204" pitchFamily="50" charset="-128"/>
                        <a:cs typeface="+mn-cs"/>
                      </a:endParaRPr>
                    </a:p>
                    <a:p>
                      <a:pPr marL="0" marR="0" lvl="0" indent="0" algn="l" defTabSz="843772" rtl="0" eaLnBrk="1" fontAlgn="auto" latinLnBrk="0" hangingPunct="1">
                        <a:lnSpc>
                          <a:spcPct val="100000"/>
                        </a:lnSpc>
                        <a:spcBef>
                          <a:spcPts val="0"/>
                        </a:spcBef>
                        <a:spcAft>
                          <a:spcPts val="0"/>
                        </a:spcAft>
                        <a:buClrTx/>
                        <a:buSzTx/>
                        <a:buFontTx/>
                        <a:buNone/>
                        <a:tabLst/>
                        <a:defRPr/>
                      </a:pPr>
                      <a:r>
                        <a:rPr kumimoji="1" lang="ja-JP" altLang="en-US" sz="900" b="0" i="0" u="none" strike="noStrike" kern="1200" cap="none" spc="0" normalizeH="0" baseline="0" noProof="0" dirty="0">
                          <a:ln>
                            <a:noFill/>
                          </a:ln>
                          <a:solidFill>
                            <a:schemeClr val="tx1">
                              <a:lumMod val="75000"/>
                              <a:lumOff val="25000"/>
                            </a:schemeClr>
                          </a:solidFill>
                          <a:effectLst/>
                          <a:uLnTx/>
                          <a:uFillTx/>
                          <a:latin typeface="Meiryo UI" panose="020B0604030504040204" pitchFamily="50" charset="-128"/>
                          <a:ea typeface="Meiryo UI" panose="020B0604030504040204" pitchFamily="50" charset="-128"/>
                          <a:cs typeface="+mn-cs"/>
                        </a:rPr>
                        <a:t>　（車内保安要員無）が運行開始（</a:t>
                      </a:r>
                      <a:r>
                        <a:rPr kumimoji="1" lang="en-US" altLang="ja-JP" sz="900" b="0" i="0" u="none" strike="noStrike" kern="1200" cap="none" spc="0" normalizeH="0" baseline="0" noProof="0" dirty="0">
                          <a:ln>
                            <a:noFill/>
                          </a:ln>
                          <a:solidFill>
                            <a:schemeClr val="tx1">
                              <a:lumMod val="75000"/>
                              <a:lumOff val="25000"/>
                            </a:schemeClr>
                          </a:solidFill>
                          <a:effectLst/>
                          <a:uLnTx/>
                          <a:uFillTx/>
                          <a:latin typeface="Meiryo UI" panose="020B0604030504040204" pitchFamily="50" charset="-128"/>
                          <a:ea typeface="Meiryo UI" panose="020B0604030504040204" pitchFamily="50" charset="-128"/>
                          <a:cs typeface="+mn-cs"/>
                        </a:rPr>
                        <a:t>2021</a:t>
                      </a:r>
                      <a:r>
                        <a:rPr kumimoji="1" lang="ja-JP" altLang="en-US" sz="900" b="0" i="0" u="none" strike="noStrike" kern="1200" cap="none" spc="0" normalizeH="0" baseline="0" noProof="0" dirty="0">
                          <a:ln>
                            <a:noFill/>
                          </a:ln>
                          <a:solidFill>
                            <a:schemeClr val="tx1">
                              <a:lumMod val="75000"/>
                              <a:lumOff val="25000"/>
                            </a:schemeClr>
                          </a:solidFill>
                          <a:effectLst/>
                          <a:uLnTx/>
                          <a:uFillTx/>
                          <a:latin typeface="Meiryo UI" panose="020B0604030504040204" pitchFamily="50" charset="-128"/>
                          <a:ea typeface="Meiryo UI" panose="020B0604030504040204" pitchFamily="50" charset="-128"/>
                          <a:cs typeface="+mn-cs"/>
                        </a:rPr>
                        <a:t>年３月～）</a:t>
                      </a:r>
                      <a:endParaRPr kumimoji="1" lang="en-US" altLang="ja-JP" sz="900" b="0" i="0" u="none" strike="noStrike" kern="1200" cap="none" spc="0" normalizeH="0" baseline="0" noProof="0" dirty="0">
                        <a:ln>
                          <a:noFill/>
                        </a:ln>
                        <a:solidFill>
                          <a:schemeClr val="tx1">
                            <a:lumMod val="75000"/>
                            <a:lumOff val="25000"/>
                          </a:schemeClr>
                        </a:solidFill>
                        <a:effectLst/>
                        <a:uLnTx/>
                        <a:uFillTx/>
                        <a:latin typeface="Meiryo UI" panose="020B0604030504040204" pitchFamily="50" charset="-128"/>
                        <a:ea typeface="Meiryo UI" panose="020B0604030504040204" pitchFamily="50" charset="-128"/>
                        <a:cs typeface="+mn-cs"/>
                      </a:endParaRPr>
                    </a:p>
                    <a:p>
                      <a:pPr marL="0" marR="0" lvl="0" indent="0" algn="l" defTabSz="843772" rtl="0" eaLnBrk="1" fontAlgn="auto" latinLnBrk="0" hangingPunct="1">
                        <a:lnSpc>
                          <a:spcPct val="100000"/>
                        </a:lnSpc>
                        <a:spcBef>
                          <a:spcPts val="0"/>
                        </a:spcBef>
                        <a:spcAft>
                          <a:spcPts val="0"/>
                        </a:spcAft>
                        <a:buClrTx/>
                        <a:buSzTx/>
                        <a:buFontTx/>
                        <a:buNone/>
                        <a:tabLst/>
                        <a:defRPr/>
                      </a:pPr>
                      <a:r>
                        <a:rPr kumimoji="1" lang="ja-JP" altLang="en-US" sz="700" b="0" i="0" u="none" strike="noStrike" kern="1200" cap="none" spc="0" normalizeH="0" baseline="0" noProof="0" dirty="0">
                          <a:ln>
                            <a:noFill/>
                          </a:ln>
                          <a:solidFill>
                            <a:schemeClr val="tx1">
                              <a:lumMod val="75000"/>
                              <a:lumOff val="25000"/>
                            </a:schemeClr>
                          </a:solidFill>
                          <a:effectLst/>
                          <a:uLnTx/>
                          <a:uFillTx/>
                          <a:latin typeface="Meiryo UI" panose="020B0604030504040204" pitchFamily="50" charset="-128"/>
                          <a:ea typeface="Meiryo UI" panose="020B0604030504040204" pitchFamily="50" charset="-128"/>
                          <a:cs typeface="+mn-cs"/>
                        </a:rPr>
                        <a:t>（</a:t>
                      </a:r>
                      <a:r>
                        <a:rPr kumimoji="1" lang="en-US" altLang="ja-JP" sz="700" b="0" i="0" u="none" strike="noStrike" kern="1200" cap="none" spc="0" normalizeH="0" baseline="0" noProof="0" dirty="0">
                          <a:ln>
                            <a:noFill/>
                          </a:ln>
                          <a:solidFill>
                            <a:schemeClr val="tx1">
                              <a:lumMod val="75000"/>
                              <a:lumOff val="25000"/>
                            </a:schemeClr>
                          </a:solidFill>
                          <a:effectLst/>
                          <a:uLnTx/>
                          <a:uFillTx/>
                          <a:latin typeface="Meiryo UI" panose="020B0604030504040204" pitchFamily="50" charset="-128"/>
                          <a:ea typeface="Meiryo UI" panose="020B0604030504040204" pitchFamily="50" charset="-128"/>
                          <a:cs typeface="+mn-cs"/>
                        </a:rPr>
                        <a:t>2020</a:t>
                      </a:r>
                      <a:r>
                        <a:rPr kumimoji="1" lang="ja-JP" altLang="en-US" sz="700" b="0" i="0" u="none" strike="noStrike" kern="1200" cap="none" spc="0" normalizeH="0" baseline="0" noProof="0" dirty="0">
                          <a:ln>
                            <a:noFill/>
                          </a:ln>
                          <a:solidFill>
                            <a:schemeClr val="tx1">
                              <a:lumMod val="75000"/>
                              <a:lumOff val="25000"/>
                            </a:schemeClr>
                          </a:solidFill>
                          <a:effectLst/>
                          <a:uLnTx/>
                          <a:uFillTx/>
                          <a:latin typeface="Meiryo UI" panose="020B0604030504040204" pitchFamily="50" charset="-128"/>
                          <a:ea typeface="Meiryo UI" panose="020B0604030504040204" pitchFamily="50" charset="-128"/>
                          <a:cs typeface="+mn-cs"/>
                        </a:rPr>
                        <a:t>年</a:t>
                      </a:r>
                      <a:r>
                        <a:rPr kumimoji="1" lang="en-US" altLang="ja-JP" sz="700" b="0" i="0" u="none" strike="noStrike" kern="1200" cap="none" spc="0" normalizeH="0" baseline="0" noProof="0" dirty="0">
                          <a:ln>
                            <a:noFill/>
                          </a:ln>
                          <a:solidFill>
                            <a:schemeClr val="tx1">
                              <a:lumMod val="75000"/>
                              <a:lumOff val="25000"/>
                            </a:schemeClr>
                          </a:solidFill>
                          <a:effectLst/>
                          <a:uLnTx/>
                          <a:uFillTx/>
                          <a:latin typeface="Meiryo UI" panose="020B0604030504040204" pitchFamily="50" charset="-128"/>
                          <a:ea typeface="Meiryo UI" panose="020B0604030504040204" pitchFamily="50" charset="-128"/>
                          <a:cs typeface="+mn-cs"/>
                        </a:rPr>
                        <a:t>12</a:t>
                      </a:r>
                      <a:r>
                        <a:rPr kumimoji="1" lang="ja-JP" altLang="en-US" sz="700" b="0" i="0" u="none" strike="noStrike" kern="1200" cap="none" spc="0" normalizeH="0" baseline="0" noProof="0" dirty="0">
                          <a:ln>
                            <a:noFill/>
                          </a:ln>
                          <a:solidFill>
                            <a:schemeClr val="tx1">
                              <a:lumMod val="75000"/>
                              <a:lumOff val="25000"/>
                            </a:schemeClr>
                          </a:solidFill>
                          <a:effectLst/>
                          <a:uLnTx/>
                          <a:uFillTx/>
                          <a:latin typeface="Meiryo UI" panose="020B0604030504040204" pitchFamily="50" charset="-128"/>
                          <a:ea typeface="Meiryo UI" panose="020B0604030504040204" pitchFamily="50" charset="-128"/>
                          <a:cs typeface="+mn-cs"/>
                        </a:rPr>
                        <a:t>月～遠隔型（１：３）のレベル２での試験運行（車内保安要員有）の上で移行）</a:t>
                      </a:r>
                      <a:endParaRPr kumimoji="1" lang="en-US" altLang="ja-JP" sz="700" b="0" i="0" u="none" strike="noStrike" kern="1200" cap="none" spc="0" normalizeH="0" baseline="0" noProof="0" dirty="0">
                        <a:ln>
                          <a:noFill/>
                        </a:ln>
                        <a:solidFill>
                          <a:schemeClr val="tx1">
                            <a:lumMod val="75000"/>
                            <a:lumOff val="25000"/>
                          </a:schemeClr>
                        </a:solidFill>
                        <a:effectLst/>
                        <a:uLnTx/>
                        <a:uFillTx/>
                        <a:latin typeface="Meiryo UI" panose="020B0604030504040204" pitchFamily="50" charset="-128"/>
                        <a:ea typeface="Meiryo UI" panose="020B0604030504040204" pitchFamily="50" charset="-128"/>
                        <a:cs typeface="+mn-cs"/>
                      </a:endParaRPr>
                    </a:p>
                    <a:p>
                      <a:pPr marL="0" marR="0" lvl="0" indent="0" algn="l" defTabSz="843772" rtl="0" eaLnBrk="1" fontAlgn="auto" latinLnBrk="0" hangingPunct="1">
                        <a:lnSpc>
                          <a:spcPct val="100000"/>
                        </a:lnSpc>
                        <a:spcBef>
                          <a:spcPts val="0"/>
                        </a:spcBef>
                        <a:spcAft>
                          <a:spcPts val="0"/>
                        </a:spcAft>
                        <a:buClrTx/>
                        <a:buSzTx/>
                        <a:buFontTx/>
                        <a:buNone/>
                        <a:tabLst/>
                        <a:defRPr/>
                      </a:pPr>
                      <a:r>
                        <a:rPr kumimoji="1" lang="ja-JP" altLang="en-US" sz="900" b="0" i="0" u="none" strike="noStrike" kern="1200" cap="none" spc="0" normalizeH="0" baseline="0" noProof="0" dirty="0">
                          <a:ln>
                            <a:noFill/>
                          </a:ln>
                          <a:solidFill>
                            <a:schemeClr val="tx1">
                              <a:lumMod val="75000"/>
                              <a:lumOff val="25000"/>
                            </a:schemeClr>
                          </a:solidFill>
                          <a:effectLst/>
                          <a:uLnTx/>
                          <a:uFillTx/>
                          <a:latin typeface="Meiryo UI" panose="020B0604030504040204" pitchFamily="50" charset="-128"/>
                          <a:ea typeface="Meiryo UI" panose="020B0604030504040204" pitchFamily="50" charset="-128"/>
                          <a:cs typeface="+mn-cs"/>
                        </a:rPr>
                        <a:t>・従来の「運転者」の存在を前提としないレベル４の自動運転を想定した制度課題を検討中</a:t>
                      </a:r>
                      <a:endParaRPr kumimoji="1" lang="en-US" altLang="ja-JP" sz="900" b="0" i="0" u="none" strike="noStrike" kern="1200" cap="none" spc="0" normalizeH="0" baseline="0" noProof="0" dirty="0">
                        <a:ln>
                          <a:noFill/>
                        </a:ln>
                        <a:solidFill>
                          <a:schemeClr val="tx1">
                            <a:lumMod val="75000"/>
                            <a:lumOff val="25000"/>
                          </a:schemeClr>
                        </a:solidFill>
                        <a:effectLst/>
                        <a:uLnTx/>
                        <a:uFillTx/>
                        <a:latin typeface="Meiryo UI" panose="020B0604030504040204" pitchFamily="50" charset="-128"/>
                        <a:ea typeface="Meiryo UI" panose="020B0604030504040204" pitchFamily="50" charset="-128"/>
                        <a:cs typeface="+mn-cs"/>
                      </a:endParaRPr>
                    </a:p>
                  </a:txBody>
                  <a:tcPr marL="77913" marR="77913" marT="38957" marB="38957"/>
                </a:tc>
                <a:extLst>
                  <a:ext uri="{0D108BD9-81ED-4DB2-BD59-A6C34878D82A}">
                    <a16:rowId xmlns:a16="http://schemas.microsoft.com/office/drawing/2014/main" val="10008"/>
                  </a:ext>
                </a:extLst>
              </a:tr>
              <a:tr h="572283">
                <a:tc vMerge="1">
                  <a:txBody>
                    <a:bodyPr/>
                    <a:lstStyle/>
                    <a:p>
                      <a:endParaRPr kumimoji="1" lang="ja-JP" altLang="en-US" sz="1050">
                        <a:latin typeface="+mn-ea"/>
                        <a:ea typeface="+mn-ea"/>
                      </a:endParaRPr>
                    </a:p>
                  </a:txBody>
                  <a:tcPr/>
                </a:tc>
                <a:tc>
                  <a:txBody>
                    <a:bodyPr/>
                    <a:lstStyle/>
                    <a:p>
                      <a:pPr algn="ctr"/>
                      <a:r>
                        <a:rPr kumimoji="1" lang="ja-JP" altLang="en-US" sz="1050" dirty="0">
                          <a:solidFill>
                            <a:schemeClr val="tx1">
                              <a:lumMod val="75000"/>
                              <a:lumOff val="25000"/>
                            </a:schemeClr>
                          </a:solidFill>
                          <a:latin typeface="Meiryo UI" panose="020B0604030504040204" pitchFamily="50" charset="-128"/>
                          <a:ea typeface="Meiryo UI" panose="020B0604030504040204" pitchFamily="50" charset="-128"/>
                        </a:rPr>
                        <a:t>レベル２以上</a:t>
                      </a:r>
                      <a:endParaRPr kumimoji="1" lang="en-US" altLang="ja-JP" sz="1050" dirty="0">
                        <a:solidFill>
                          <a:schemeClr val="tx1">
                            <a:lumMod val="75000"/>
                            <a:lumOff val="25000"/>
                          </a:schemeClr>
                        </a:solidFill>
                        <a:latin typeface="Meiryo UI" panose="020B0604030504040204" pitchFamily="50" charset="-128"/>
                        <a:ea typeface="Meiryo UI" panose="020B0604030504040204" pitchFamily="50" charset="-128"/>
                      </a:endParaRPr>
                    </a:p>
                    <a:p>
                      <a:pPr algn="ctr"/>
                      <a:r>
                        <a:rPr kumimoji="1" lang="ja-JP" altLang="en-US" sz="1050" dirty="0">
                          <a:solidFill>
                            <a:schemeClr val="tx1">
                              <a:lumMod val="75000"/>
                              <a:lumOff val="25000"/>
                            </a:schemeClr>
                          </a:solidFill>
                          <a:latin typeface="Meiryo UI" panose="020B0604030504040204" pitchFamily="50" charset="-128"/>
                          <a:ea typeface="Meiryo UI" panose="020B0604030504040204" pitchFamily="50" charset="-128"/>
                        </a:rPr>
                        <a:t>（運転支援・自動運転）</a:t>
                      </a:r>
                    </a:p>
                  </a:txBody>
                  <a:tcPr marL="77913" marR="77913" marT="38957" marB="38957" anchor="ctr"/>
                </a:tc>
                <a:tc>
                  <a:txBody>
                    <a:bodyPr/>
                    <a:lstStyle/>
                    <a:p>
                      <a:pPr algn="ctr"/>
                      <a:r>
                        <a:rPr kumimoji="1" lang="ja-JP" altLang="en-US" sz="1050">
                          <a:solidFill>
                            <a:schemeClr val="tx1">
                              <a:lumMod val="75000"/>
                              <a:lumOff val="25000"/>
                            </a:schemeClr>
                          </a:solidFill>
                          <a:latin typeface="Meiryo UI" panose="020B0604030504040204" pitchFamily="50" charset="-128"/>
                          <a:ea typeface="Meiryo UI" panose="020B0604030504040204" pitchFamily="50" charset="-128"/>
                        </a:rPr>
                        <a:t>高速道路でのバスの運転支援・自動運転</a:t>
                      </a:r>
                    </a:p>
                  </a:txBody>
                  <a:tcPr marL="77913" marR="77913" marT="38957" marB="38957" anchor="ctr"/>
                </a:tc>
                <a:tc>
                  <a:txBody>
                    <a:bodyPr/>
                    <a:lstStyle/>
                    <a:p>
                      <a:pPr algn="ctr"/>
                      <a:r>
                        <a:rPr kumimoji="1" lang="en-US" altLang="ja-JP" sz="1050" dirty="0">
                          <a:solidFill>
                            <a:schemeClr val="tx1">
                              <a:lumMod val="75000"/>
                              <a:lumOff val="25000"/>
                            </a:schemeClr>
                          </a:solidFill>
                          <a:latin typeface="Meiryo UI" panose="020B0604030504040204" pitchFamily="50" charset="-128"/>
                          <a:ea typeface="Meiryo UI" panose="020B0604030504040204" pitchFamily="50" charset="-128"/>
                        </a:rPr>
                        <a:t>2022</a:t>
                      </a:r>
                      <a:r>
                        <a:rPr kumimoji="1" lang="ja-JP" altLang="en-US" sz="1050">
                          <a:solidFill>
                            <a:schemeClr val="tx1">
                              <a:lumMod val="75000"/>
                              <a:lumOff val="25000"/>
                            </a:schemeClr>
                          </a:solidFill>
                          <a:latin typeface="Meiryo UI" panose="020B0604030504040204" pitchFamily="50" charset="-128"/>
                          <a:ea typeface="Meiryo UI" panose="020B0604030504040204" pitchFamily="50" charset="-128"/>
                        </a:rPr>
                        <a:t>年以降</a:t>
                      </a:r>
                    </a:p>
                  </a:txBody>
                  <a:tcPr marL="77913" marR="77913" marT="38957" marB="38957" anchor="ctr"/>
                </a:tc>
                <a:tc>
                  <a:txBody>
                    <a:bodyPr/>
                    <a:lstStyle/>
                    <a:p>
                      <a:pPr marL="0" marR="0" lvl="0" indent="0" algn="l" defTabSz="843772" rtl="0" eaLnBrk="1" fontAlgn="auto" latinLnBrk="0" hangingPunct="1">
                        <a:lnSpc>
                          <a:spcPct val="100000"/>
                        </a:lnSpc>
                        <a:spcBef>
                          <a:spcPts val="0"/>
                        </a:spcBef>
                        <a:spcAft>
                          <a:spcPts val="0"/>
                        </a:spcAft>
                        <a:buClrTx/>
                        <a:buSzTx/>
                        <a:buFontTx/>
                        <a:buNone/>
                        <a:tabLst/>
                        <a:defRPr/>
                      </a:pPr>
                      <a:r>
                        <a:rPr kumimoji="1" lang="ja-JP" altLang="en-US" sz="900" b="0" i="0" u="none" strike="noStrike" kern="1200" cap="none" spc="0" normalizeH="0" baseline="0" noProof="0" dirty="0">
                          <a:ln>
                            <a:noFill/>
                          </a:ln>
                          <a:solidFill>
                            <a:schemeClr val="tx1">
                              <a:lumMod val="75000"/>
                              <a:lumOff val="25000"/>
                            </a:schemeClr>
                          </a:solidFill>
                          <a:effectLst/>
                          <a:uLnTx/>
                          <a:uFillTx/>
                          <a:latin typeface="Meiryo UI" panose="020B0604030504040204" pitchFamily="50" charset="-128"/>
                          <a:ea typeface="Meiryo UI" panose="020B0604030504040204" pitchFamily="50" charset="-128"/>
                          <a:cs typeface="+mn-cs"/>
                        </a:rPr>
                        <a:t>・宮城県気仙沼</a:t>
                      </a:r>
                      <a:r>
                        <a:rPr kumimoji="1" lang="en-US" altLang="ja-JP" sz="900" b="0" i="0" u="none" strike="noStrike" kern="1200" cap="none" spc="0" normalizeH="0" baseline="0" noProof="0" dirty="0">
                          <a:ln>
                            <a:noFill/>
                          </a:ln>
                          <a:solidFill>
                            <a:schemeClr val="tx1">
                              <a:lumMod val="75000"/>
                              <a:lumOff val="25000"/>
                            </a:schemeClr>
                          </a:solidFill>
                          <a:effectLst/>
                          <a:uLnTx/>
                          <a:uFillTx/>
                          <a:latin typeface="Meiryo UI" panose="020B0604030504040204" pitchFamily="50" charset="-128"/>
                          <a:ea typeface="Meiryo UI" panose="020B0604030504040204" pitchFamily="50" charset="-128"/>
                          <a:cs typeface="+mn-cs"/>
                        </a:rPr>
                        <a:t>BRT</a:t>
                      </a:r>
                      <a:r>
                        <a:rPr kumimoji="1" lang="ja-JP" altLang="en-US" sz="900" b="0" i="0" u="none" strike="noStrike" kern="1200" cap="none" spc="0" normalizeH="0" baseline="0" noProof="0" dirty="0">
                          <a:ln>
                            <a:noFill/>
                          </a:ln>
                          <a:solidFill>
                            <a:schemeClr val="tx1">
                              <a:lumMod val="75000"/>
                              <a:lumOff val="25000"/>
                            </a:schemeClr>
                          </a:solidFill>
                          <a:effectLst/>
                          <a:uLnTx/>
                          <a:uFillTx/>
                          <a:latin typeface="Meiryo UI" panose="020B0604030504040204" pitchFamily="50" charset="-128"/>
                          <a:ea typeface="Meiryo UI" panose="020B0604030504040204" pitchFamily="50" charset="-128"/>
                          <a:cs typeface="+mn-cs"/>
                        </a:rPr>
                        <a:t>の専用道区間（交差部なし）の一部約</a:t>
                      </a:r>
                      <a:r>
                        <a:rPr kumimoji="1" lang="en-US" altLang="ja-JP" sz="900" b="0" i="0" u="none" strike="noStrike" kern="1200" cap="none" spc="0" normalizeH="0" baseline="0" noProof="0" dirty="0">
                          <a:ln>
                            <a:noFill/>
                          </a:ln>
                          <a:solidFill>
                            <a:schemeClr val="tx1">
                              <a:lumMod val="75000"/>
                              <a:lumOff val="25000"/>
                            </a:schemeClr>
                          </a:solidFill>
                          <a:effectLst/>
                          <a:uLnTx/>
                          <a:uFillTx/>
                          <a:latin typeface="Meiryo UI" panose="020B0604030504040204" pitchFamily="50" charset="-128"/>
                          <a:ea typeface="Meiryo UI" panose="020B0604030504040204" pitchFamily="50" charset="-128"/>
                          <a:cs typeface="+mn-cs"/>
                        </a:rPr>
                        <a:t>4.8</a:t>
                      </a:r>
                      <a:r>
                        <a:rPr kumimoji="1" lang="ja-JP" altLang="en-US" sz="900" b="0" i="0" u="none" strike="noStrike" kern="1200" cap="none" spc="0" normalizeH="0" baseline="0" noProof="0" dirty="0">
                          <a:ln>
                            <a:noFill/>
                          </a:ln>
                          <a:solidFill>
                            <a:schemeClr val="tx1">
                              <a:lumMod val="75000"/>
                              <a:lumOff val="25000"/>
                            </a:schemeClr>
                          </a:solidFill>
                          <a:effectLst/>
                          <a:uLnTx/>
                          <a:uFillTx/>
                          <a:latin typeface="Meiryo UI" panose="020B0604030504040204" pitchFamily="50" charset="-128"/>
                          <a:ea typeface="Meiryo UI" panose="020B0604030504040204" pitchFamily="50" charset="-128"/>
                          <a:cs typeface="+mn-cs"/>
                        </a:rPr>
                        <a:t>ｋｍにて</a:t>
                      </a:r>
                      <a:endParaRPr kumimoji="1" lang="en-US" altLang="ja-JP" sz="900" b="0" i="0" u="none" strike="noStrike" kern="1200" cap="none" spc="0" normalizeH="0" baseline="0" noProof="0" dirty="0">
                        <a:ln>
                          <a:noFill/>
                        </a:ln>
                        <a:solidFill>
                          <a:schemeClr val="tx1">
                            <a:lumMod val="75000"/>
                            <a:lumOff val="25000"/>
                          </a:schemeClr>
                        </a:solidFill>
                        <a:effectLst/>
                        <a:uLnTx/>
                        <a:uFillTx/>
                        <a:latin typeface="Meiryo UI" panose="020B0604030504040204" pitchFamily="50" charset="-128"/>
                        <a:ea typeface="Meiryo UI" panose="020B0604030504040204" pitchFamily="50" charset="-128"/>
                        <a:cs typeface="+mn-cs"/>
                      </a:endParaRPr>
                    </a:p>
                    <a:p>
                      <a:pPr marL="0" marR="0" lvl="0" indent="0" algn="l" defTabSz="843772" rtl="0" eaLnBrk="1" fontAlgn="auto" latinLnBrk="0" hangingPunct="1">
                        <a:lnSpc>
                          <a:spcPct val="100000"/>
                        </a:lnSpc>
                        <a:spcBef>
                          <a:spcPts val="0"/>
                        </a:spcBef>
                        <a:spcAft>
                          <a:spcPts val="0"/>
                        </a:spcAft>
                        <a:buClrTx/>
                        <a:buSzTx/>
                        <a:buFontTx/>
                        <a:buNone/>
                        <a:tabLst/>
                        <a:defRPr/>
                      </a:pPr>
                      <a:r>
                        <a:rPr kumimoji="1" lang="ja-JP" altLang="en-US" sz="900" b="0" i="0" u="none" strike="noStrike" kern="1200" cap="none" spc="0" normalizeH="0" baseline="0" noProof="0" dirty="0">
                          <a:ln>
                            <a:noFill/>
                          </a:ln>
                          <a:solidFill>
                            <a:schemeClr val="tx1">
                              <a:lumMod val="75000"/>
                              <a:lumOff val="25000"/>
                            </a:schemeClr>
                          </a:solidFill>
                          <a:effectLst/>
                          <a:uLnTx/>
                          <a:uFillTx/>
                          <a:latin typeface="Meiryo UI" panose="020B0604030504040204" pitchFamily="50" charset="-128"/>
                          <a:ea typeface="Meiryo UI" panose="020B0604030504040204" pitchFamily="50" charset="-128"/>
                          <a:cs typeface="+mn-cs"/>
                        </a:rPr>
                        <a:t>　</a:t>
                      </a:r>
                      <a:r>
                        <a:rPr kumimoji="1" lang="en-US" altLang="ja-JP" sz="900" b="0" i="0" u="none" strike="noStrike" kern="1200" cap="none" spc="0" normalizeH="0" baseline="0" noProof="0" dirty="0">
                          <a:ln>
                            <a:noFill/>
                          </a:ln>
                          <a:solidFill>
                            <a:schemeClr val="tx1">
                              <a:lumMod val="75000"/>
                              <a:lumOff val="25000"/>
                            </a:schemeClr>
                          </a:solidFill>
                          <a:effectLst/>
                          <a:uLnTx/>
                          <a:uFillTx/>
                          <a:latin typeface="Meiryo UI" panose="020B0604030504040204" pitchFamily="50" charset="-128"/>
                          <a:ea typeface="Meiryo UI" panose="020B0604030504040204" pitchFamily="50" charset="-128"/>
                          <a:cs typeface="+mn-cs"/>
                        </a:rPr>
                        <a:t>2021</a:t>
                      </a:r>
                      <a:r>
                        <a:rPr kumimoji="1" lang="ja-JP" altLang="en-US" sz="900" b="0" i="0" u="none" strike="noStrike" kern="1200" cap="none" spc="0" normalizeH="0" baseline="0" noProof="0" dirty="0">
                          <a:ln>
                            <a:noFill/>
                          </a:ln>
                          <a:solidFill>
                            <a:schemeClr val="tx1">
                              <a:lumMod val="75000"/>
                              <a:lumOff val="25000"/>
                            </a:schemeClr>
                          </a:solidFill>
                          <a:effectLst/>
                          <a:uLnTx/>
                          <a:uFillTx/>
                          <a:latin typeface="Meiryo UI" panose="020B0604030504040204" pitchFamily="50" charset="-128"/>
                          <a:ea typeface="Meiryo UI" panose="020B0604030504040204" pitchFamily="50" charset="-128"/>
                          <a:cs typeface="+mn-cs"/>
                        </a:rPr>
                        <a:t>年１月より実証を実施。今後レベル３での運行を目指す</a:t>
                      </a:r>
                      <a:endParaRPr kumimoji="1" lang="en-US" altLang="ja-JP" sz="900" b="0" i="0" u="none" strike="noStrike" kern="1200" cap="none" spc="0" normalizeH="0" baseline="0" noProof="0" dirty="0">
                        <a:ln>
                          <a:noFill/>
                        </a:ln>
                        <a:solidFill>
                          <a:schemeClr val="tx1">
                            <a:lumMod val="75000"/>
                            <a:lumOff val="25000"/>
                          </a:schemeClr>
                        </a:solidFill>
                        <a:effectLst/>
                        <a:uLnTx/>
                        <a:uFillTx/>
                        <a:latin typeface="Meiryo UI" panose="020B0604030504040204" pitchFamily="50" charset="-128"/>
                        <a:ea typeface="Meiryo UI" panose="020B0604030504040204" pitchFamily="50" charset="-128"/>
                        <a:cs typeface="+mn-cs"/>
                      </a:endParaRPr>
                    </a:p>
                    <a:p>
                      <a:pPr marL="0" marR="0" lvl="0" indent="0" algn="l" defTabSz="843772" rtl="0" eaLnBrk="1" fontAlgn="auto" latinLnBrk="0" hangingPunct="1">
                        <a:lnSpc>
                          <a:spcPct val="100000"/>
                        </a:lnSpc>
                        <a:spcBef>
                          <a:spcPts val="0"/>
                        </a:spcBef>
                        <a:spcAft>
                          <a:spcPts val="0"/>
                        </a:spcAft>
                        <a:buClrTx/>
                        <a:buSzTx/>
                        <a:buFontTx/>
                        <a:buNone/>
                        <a:tabLst/>
                        <a:defRPr/>
                      </a:pPr>
                      <a:r>
                        <a:rPr kumimoji="1" lang="ja-JP" altLang="en-US" sz="900" b="0" i="0" u="none" strike="noStrike" kern="1200" cap="none" spc="0" normalizeH="0" baseline="0" noProof="0" dirty="0">
                          <a:ln>
                            <a:noFill/>
                          </a:ln>
                          <a:solidFill>
                            <a:schemeClr val="tx1">
                              <a:lumMod val="75000"/>
                              <a:lumOff val="25000"/>
                            </a:schemeClr>
                          </a:solidFill>
                          <a:effectLst/>
                          <a:uLnTx/>
                          <a:uFillTx/>
                          <a:latin typeface="Meiryo UI" panose="020B0604030504040204" pitchFamily="50" charset="-128"/>
                          <a:ea typeface="Meiryo UI" panose="020B0604030504040204" pitchFamily="50" charset="-128"/>
                          <a:cs typeface="+mn-cs"/>
                        </a:rPr>
                        <a:t>・ひたち</a:t>
                      </a:r>
                      <a:r>
                        <a:rPr kumimoji="1" lang="en-US" altLang="ja-JP" sz="900" b="0" i="0" u="none" strike="noStrike" kern="1200" cap="none" spc="0" normalizeH="0" baseline="0" noProof="0" dirty="0">
                          <a:ln>
                            <a:noFill/>
                          </a:ln>
                          <a:solidFill>
                            <a:schemeClr val="tx1">
                              <a:lumMod val="75000"/>
                              <a:lumOff val="25000"/>
                            </a:schemeClr>
                          </a:solidFill>
                          <a:effectLst/>
                          <a:uLnTx/>
                          <a:uFillTx/>
                          <a:latin typeface="Meiryo UI" panose="020B0604030504040204" pitchFamily="50" charset="-128"/>
                          <a:ea typeface="Meiryo UI" panose="020B0604030504040204" pitchFamily="50" charset="-128"/>
                          <a:cs typeface="+mn-cs"/>
                        </a:rPr>
                        <a:t>BRT</a:t>
                      </a:r>
                      <a:r>
                        <a:rPr kumimoji="1" lang="ja-JP" altLang="en-US" sz="900" b="0" i="0" u="none" strike="noStrike" kern="1200" cap="none" spc="0" normalizeH="0" baseline="0" noProof="0" dirty="0">
                          <a:ln>
                            <a:noFill/>
                          </a:ln>
                          <a:solidFill>
                            <a:schemeClr val="tx1">
                              <a:lumMod val="75000"/>
                              <a:lumOff val="25000"/>
                            </a:schemeClr>
                          </a:solidFill>
                          <a:effectLst/>
                          <a:uLnTx/>
                          <a:uFillTx/>
                          <a:latin typeface="Meiryo UI" panose="020B0604030504040204" pitchFamily="50" charset="-128"/>
                          <a:ea typeface="Meiryo UI" panose="020B0604030504040204" pitchFamily="50" charset="-128"/>
                          <a:cs typeface="+mn-cs"/>
                        </a:rPr>
                        <a:t>の専用道区間約７ｋｍでの実証を実施。専用道区間内に複数の</a:t>
                      </a:r>
                      <a:endParaRPr kumimoji="1" lang="en-US" altLang="ja-JP" sz="900" b="0" i="0" u="none" strike="noStrike" kern="1200" cap="none" spc="0" normalizeH="0" baseline="0" noProof="0" dirty="0">
                        <a:ln>
                          <a:noFill/>
                        </a:ln>
                        <a:solidFill>
                          <a:schemeClr val="tx1">
                            <a:lumMod val="75000"/>
                            <a:lumOff val="25000"/>
                          </a:schemeClr>
                        </a:solidFill>
                        <a:effectLst/>
                        <a:uLnTx/>
                        <a:uFillTx/>
                        <a:latin typeface="Meiryo UI" panose="020B0604030504040204" pitchFamily="50" charset="-128"/>
                        <a:ea typeface="Meiryo UI" panose="020B0604030504040204" pitchFamily="50" charset="-128"/>
                        <a:cs typeface="+mn-cs"/>
                      </a:endParaRPr>
                    </a:p>
                    <a:p>
                      <a:pPr marL="0" marR="0" lvl="0" indent="0" algn="l" defTabSz="843772" rtl="0" eaLnBrk="1" fontAlgn="auto" latinLnBrk="0" hangingPunct="1">
                        <a:lnSpc>
                          <a:spcPct val="100000"/>
                        </a:lnSpc>
                        <a:spcBef>
                          <a:spcPts val="0"/>
                        </a:spcBef>
                        <a:spcAft>
                          <a:spcPts val="0"/>
                        </a:spcAft>
                        <a:buClrTx/>
                        <a:buSzTx/>
                        <a:buFontTx/>
                        <a:buNone/>
                        <a:tabLst/>
                        <a:defRPr/>
                      </a:pPr>
                      <a:r>
                        <a:rPr kumimoji="1" lang="ja-JP" altLang="en-US" sz="900" b="0" i="0" u="none" strike="noStrike" kern="1200" cap="none" spc="0" normalizeH="0" baseline="0" noProof="0" dirty="0">
                          <a:ln>
                            <a:noFill/>
                          </a:ln>
                          <a:solidFill>
                            <a:schemeClr val="tx1">
                              <a:lumMod val="75000"/>
                              <a:lumOff val="25000"/>
                            </a:schemeClr>
                          </a:solidFill>
                          <a:effectLst/>
                          <a:uLnTx/>
                          <a:uFillTx/>
                          <a:latin typeface="Meiryo UI" panose="020B0604030504040204" pitchFamily="50" charset="-128"/>
                          <a:ea typeface="Meiryo UI" panose="020B0604030504040204" pitchFamily="50" charset="-128"/>
                          <a:cs typeface="+mn-cs"/>
                        </a:rPr>
                        <a:t>　交差部があり、インフラ連携を組み合わせたレベル２での実証</a:t>
                      </a:r>
                      <a:endParaRPr kumimoji="1" lang="en-US" altLang="ja-JP" sz="900" b="0" i="0" u="none" strike="noStrike" kern="1200" cap="none" spc="0" normalizeH="0" baseline="0" noProof="0" dirty="0">
                        <a:ln>
                          <a:noFill/>
                        </a:ln>
                        <a:solidFill>
                          <a:schemeClr val="tx1">
                            <a:lumMod val="75000"/>
                            <a:lumOff val="25000"/>
                          </a:schemeClr>
                        </a:solidFill>
                        <a:effectLst/>
                        <a:uLnTx/>
                        <a:uFillTx/>
                        <a:latin typeface="Meiryo UI" panose="020B0604030504040204" pitchFamily="50" charset="-128"/>
                        <a:ea typeface="Meiryo UI" panose="020B0604030504040204" pitchFamily="50" charset="-128"/>
                        <a:cs typeface="+mn-cs"/>
                      </a:endParaRPr>
                    </a:p>
                  </a:txBody>
                  <a:tcPr marL="77913" marR="77913" marT="38957" marB="38957"/>
                </a:tc>
                <a:extLst>
                  <a:ext uri="{0D108BD9-81ED-4DB2-BD59-A6C34878D82A}">
                    <a16:rowId xmlns:a16="http://schemas.microsoft.com/office/drawing/2014/main" val="10009"/>
                  </a:ext>
                </a:extLst>
              </a:tr>
            </a:tbl>
          </a:graphicData>
        </a:graphic>
      </p:graphicFrame>
      <p:sp>
        <p:nvSpPr>
          <p:cNvPr id="4" name="二等辺三角形 3">
            <a:extLst>
              <a:ext uri="{FF2B5EF4-FFF2-40B4-BE49-F238E27FC236}">
                <a16:creationId xmlns:a16="http://schemas.microsoft.com/office/drawing/2014/main" id="{E780B0BD-40C8-4627-A67E-CA69FA8C04CF}"/>
              </a:ext>
            </a:extLst>
          </p:cNvPr>
          <p:cNvSpPr/>
          <p:nvPr/>
        </p:nvSpPr>
        <p:spPr>
          <a:xfrm>
            <a:off x="8518245" y="958055"/>
            <a:ext cx="429538" cy="400902"/>
          </a:xfrm>
          <a:prstGeom prst="triangle">
            <a:avLst/>
          </a:prstGeom>
          <a:noFill/>
          <a:ln w="57150">
            <a:solidFill>
              <a:srgbClr val="B7D7E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7" name="スライド番号プレースホルダー 2">
            <a:extLst>
              <a:ext uri="{FF2B5EF4-FFF2-40B4-BE49-F238E27FC236}">
                <a16:creationId xmlns:a16="http://schemas.microsoft.com/office/drawing/2014/main" id="{1B3EB641-B950-415D-88F9-E654C16EAF62}"/>
              </a:ext>
            </a:extLst>
          </p:cNvPr>
          <p:cNvSpPr txBox="1">
            <a:spLocks/>
          </p:cNvSpPr>
          <p:nvPr/>
        </p:nvSpPr>
        <p:spPr>
          <a:xfrm>
            <a:off x="7007469" y="36944"/>
            <a:ext cx="2133600" cy="233363"/>
          </a:xfrm>
          <a:prstGeom prst="rect">
            <a:avLst/>
          </a:prstGeom>
        </p:spPr>
        <p:txBody>
          <a:bodyPr vert="horz" lIns="91406" tIns="45704" rIns="91406" bIns="45704" rtlCol="0" anchor="ctr"/>
          <a:lstStyle>
            <a:defPPr>
              <a:defRPr lang="ja-JP"/>
            </a:defPPr>
            <a:lvl1pPr marL="0" algn="r" defTabSz="914400" rtl="0" eaLnBrk="1" fontAlgn="auto" latinLnBrk="0" hangingPunct="1">
              <a:spcBef>
                <a:spcPts val="0"/>
              </a:spcBef>
              <a:spcAft>
                <a:spcPts val="0"/>
              </a:spcAft>
              <a:defRPr kumimoji="1" sz="1108" b="1" kern="1200">
                <a:solidFill>
                  <a:prstClr val="black">
                    <a:tint val="75000"/>
                  </a:prstClr>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pPr>
              <a:defRPr/>
            </a:pPr>
            <a:fld id="{067EFC52-C34A-4A1B-879C-F7681BFACCAD}" type="slidenum">
              <a:rPr lang="ja-JP" altLang="en-US" sz="1400" smtClean="0">
                <a:latin typeface="Meiryo UI" panose="020B0604030504040204" pitchFamily="50" charset="-128"/>
                <a:ea typeface="Meiryo UI" panose="020B0604030504040204" pitchFamily="50" charset="-128"/>
              </a:rPr>
              <a:pPr>
                <a:defRPr/>
              </a:pPr>
              <a:t>3</a:t>
            </a:fld>
            <a:endParaRPr lang="ja-JP" altLang="en-US" sz="1400">
              <a:latin typeface="Meiryo UI" panose="020B0604030504040204" pitchFamily="50" charset="-128"/>
              <a:ea typeface="Meiryo UI" panose="020B0604030504040204" pitchFamily="50" charset="-128"/>
            </a:endParaRPr>
          </a:p>
        </p:txBody>
      </p:sp>
      <p:sp>
        <p:nvSpPr>
          <p:cNvPr id="28" name="楕円 27">
            <a:extLst>
              <a:ext uri="{FF2B5EF4-FFF2-40B4-BE49-F238E27FC236}">
                <a16:creationId xmlns:a16="http://schemas.microsoft.com/office/drawing/2014/main" id="{1DF93556-5A8F-4596-9CD0-6D7B155D83C0}"/>
              </a:ext>
            </a:extLst>
          </p:cNvPr>
          <p:cNvSpPr/>
          <p:nvPr/>
        </p:nvSpPr>
        <p:spPr>
          <a:xfrm>
            <a:off x="8509905" y="1572332"/>
            <a:ext cx="437878" cy="437878"/>
          </a:xfrm>
          <a:prstGeom prst="ellipse">
            <a:avLst/>
          </a:prstGeom>
          <a:noFill/>
          <a:ln w="57150">
            <a:solidFill>
              <a:srgbClr val="0070C0">
                <a:alpha val="30196"/>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accent3">
                  <a:lumMod val="75000"/>
                </a:schemeClr>
              </a:solidFill>
            </a:endParaRPr>
          </a:p>
        </p:txBody>
      </p:sp>
      <p:sp>
        <p:nvSpPr>
          <p:cNvPr id="29" name="楕円 28">
            <a:extLst>
              <a:ext uri="{FF2B5EF4-FFF2-40B4-BE49-F238E27FC236}">
                <a16:creationId xmlns:a16="http://schemas.microsoft.com/office/drawing/2014/main" id="{6EA60A13-0575-4903-BA3A-C5D8AE1C6BAD}"/>
              </a:ext>
            </a:extLst>
          </p:cNvPr>
          <p:cNvSpPr/>
          <p:nvPr/>
        </p:nvSpPr>
        <p:spPr>
          <a:xfrm>
            <a:off x="8509905" y="2168943"/>
            <a:ext cx="437878" cy="437878"/>
          </a:xfrm>
          <a:prstGeom prst="ellipse">
            <a:avLst/>
          </a:prstGeom>
          <a:noFill/>
          <a:ln w="57150">
            <a:solidFill>
              <a:srgbClr val="0070C0">
                <a:alpha val="30196"/>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accent3">
                  <a:lumMod val="75000"/>
                </a:schemeClr>
              </a:solidFill>
            </a:endParaRPr>
          </a:p>
        </p:txBody>
      </p:sp>
      <p:sp>
        <p:nvSpPr>
          <p:cNvPr id="30" name="楕円 29">
            <a:extLst>
              <a:ext uri="{FF2B5EF4-FFF2-40B4-BE49-F238E27FC236}">
                <a16:creationId xmlns:a16="http://schemas.microsoft.com/office/drawing/2014/main" id="{FC2F3DCF-16B3-4CAF-9825-EAACFE853B72}"/>
              </a:ext>
            </a:extLst>
          </p:cNvPr>
          <p:cNvSpPr/>
          <p:nvPr/>
        </p:nvSpPr>
        <p:spPr>
          <a:xfrm>
            <a:off x="8509905" y="5332106"/>
            <a:ext cx="437878" cy="437878"/>
          </a:xfrm>
          <a:prstGeom prst="ellipse">
            <a:avLst/>
          </a:prstGeom>
          <a:noFill/>
          <a:ln w="57150">
            <a:solidFill>
              <a:srgbClr val="0070C0">
                <a:alpha val="30196"/>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solidFill>
                <a:schemeClr val="accent3">
                  <a:lumMod val="75000"/>
                </a:schemeClr>
              </a:solidFill>
            </a:endParaRPr>
          </a:p>
        </p:txBody>
      </p:sp>
      <p:sp>
        <p:nvSpPr>
          <p:cNvPr id="3" name="テキスト ボックス 2">
            <a:extLst>
              <a:ext uri="{FF2B5EF4-FFF2-40B4-BE49-F238E27FC236}">
                <a16:creationId xmlns:a16="http://schemas.microsoft.com/office/drawing/2014/main" id="{B8BD2AB4-8E7C-4B97-A0E6-468D5A474F10}"/>
              </a:ext>
            </a:extLst>
          </p:cNvPr>
          <p:cNvSpPr txBox="1"/>
          <p:nvPr/>
        </p:nvSpPr>
        <p:spPr bwMode="auto">
          <a:xfrm>
            <a:off x="8283897" y="2722905"/>
            <a:ext cx="857859" cy="523188"/>
          </a:xfrm>
          <a:prstGeom prst="rect">
            <a:avLst/>
          </a:prstGeom>
          <a:noFill/>
          <a:ln w="9525" algn="ctr">
            <a:noFill/>
            <a:miter lim="800000"/>
            <a:headEnd/>
            <a:tailEnd/>
          </a:ln>
          <a:effectLst/>
        </p:spPr>
        <p:txBody>
          <a:bodyPr wrap="none" lIns="91406" tIns="45704" rIns="91406" bIns="45704" rtlCol="0">
            <a:spAutoFit/>
          </a:bodyPr>
          <a:lstStyle/>
          <a:p>
            <a:pPr algn="ctr"/>
            <a:r>
              <a:rPr kumimoji="1" lang="ja-JP" altLang="en-US" sz="1400" b="0" dirty="0">
                <a:solidFill>
                  <a:srgbClr val="2E75B6"/>
                </a:solidFill>
                <a:latin typeface="Meiryo UI" panose="020B0604030504040204" pitchFamily="50" charset="-128"/>
                <a:ea typeface="Meiryo UI" panose="020B0604030504040204" pitchFamily="50" charset="-128"/>
              </a:rPr>
              <a:t>計画通り</a:t>
            </a:r>
            <a:endParaRPr kumimoji="1" lang="en-US" altLang="ja-JP" sz="1400" b="0" dirty="0">
              <a:solidFill>
                <a:srgbClr val="2E75B6"/>
              </a:solidFill>
              <a:latin typeface="Meiryo UI" panose="020B0604030504040204" pitchFamily="50" charset="-128"/>
              <a:ea typeface="Meiryo UI" panose="020B0604030504040204" pitchFamily="50" charset="-128"/>
            </a:endParaRPr>
          </a:p>
          <a:p>
            <a:pPr algn="ctr"/>
            <a:r>
              <a:rPr kumimoji="1" lang="ja-JP" altLang="en-US" sz="1400" b="0" dirty="0">
                <a:solidFill>
                  <a:srgbClr val="2E75B6"/>
                </a:solidFill>
                <a:latin typeface="Meiryo UI" panose="020B0604030504040204" pitchFamily="50" charset="-128"/>
                <a:ea typeface="Meiryo UI" panose="020B0604030504040204" pitchFamily="50" charset="-128"/>
              </a:rPr>
              <a:t>進捗</a:t>
            </a:r>
          </a:p>
        </p:txBody>
      </p:sp>
      <p:sp>
        <p:nvSpPr>
          <p:cNvPr id="15" name="テキスト ボックス 14">
            <a:extLst>
              <a:ext uri="{FF2B5EF4-FFF2-40B4-BE49-F238E27FC236}">
                <a16:creationId xmlns:a16="http://schemas.microsoft.com/office/drawing/2014/main" id="{E3945930-08E5-4F79-91B9-19B8F7D0D76B}"/>
              </a:ext>
            </a:extLst>
          </p:cNvPr>
          <p:cNvSpPr txBox="1"/>
          <p:nvPr/>
        </p:nvSpPr>
        <p:spPr bwMode="auto">
          <a:xfrm>
            <a:off x="8283897" y="3325780"/>
            <a:ext cx="857859" cy="523188"/>
          </a:xfrm>
          <a:prstGeom prst="rect">
            <a:avLst/>
          </a:prstGeom>
          <a:noFill/>
          <a:ln w="9525" algn="ctr">
            <a:noFill/>
            <a:miter lim="800000"/>
            <a:headEnd/>
            <a:tailEnd/>
          </a:ln>
          <a:effectLst/>
        </p:spPr>
        <p:txBody>
          <a:bodyPr wrap="none" lIns="91406" tIns="45704" rIns="91406" bIns="45704" rtlCol="0">
            <a:spAutoFit/>
          </a:bodyPr>
          <a:lstStyle/>
          <a:p>
            <a:pPr algn="ctr"/>
            <a:r>
              <a:rPr kumimoji="1" lang="ja-JP" altLang="en-US" sz="1400" b="0" dirty="0">
                <a:solidFill>
                  <a:srgbClr val="2E75B6"/>
                </a:solidFill>
                <a:latin typeface="Meiryo UI" panose="020B0604030504040204" pitchFamily="50" charset="-128"/>
                <a:ea typeface="Meiryo UI" panose="020B0604030504040204" pitchFamily="50" charset="-128"/>
              </a:rPr>
              <a:t>計画通り</a:t>
            </a:r>
            <a:endParaRPr kumimoji="1" lang="en-US" altLang="ja-JP" sz="1400" b="0" dirty="0">
              <a:solidFill>
                <a:srgbClr val="2E75B6"/>
              </a:solidFill>
              <a:latin typeface="Meiryo UI" panose="020B0604030504040204" pitchFamily="50" charset="-128"/>
              <a:ea typeface="Meiryo UI" panose="020B0604030504040204" pitchFamily="50" charset="-128"/>
            </a:endParaRPr>
          </a:p>
          <a:p>
            <a:pPr algn="ctr"/>
            <a:r>
              <a:rPr kumimoji="1" lang="ja-JP" altLang="en-US" sz="1400" b="0" dirty="0">
                <a:solidFill>
                  <a:srgbClr val="2E75B6"/>
                </a:solidFill>
                <a:latin typeface="Meiryo UI" panose="020B0604030504040204" pitchFamily="50" charset="-128"/>
                <a:ea typeface="Meiryo UI" panose="020B0604030504040204" pitchFamily="50" charset="-128"/>
              </a:rPr>
              <a:t>進捗</a:t>
            </a:r>
          </a:p>
        </p:txBody>
      </p:sp>
      <p:sp>
        <p:nvSpPr>
          <p:cNvPr id="16" name="テキスト ボックス 15">
            <a:extLst>
              <a:ext uri="{FF2B5EF4-FFF2-40B4-BE49-F238E27FC236}">
                <a16:creationId xmlns:a16="http://schemas.microsoft.com/office/drawing/2014/main" id="{88EDE371-2ED7-489F-9FB5-D68C9D910760}"/>
              </a:ext>
            </a:extLst>
          </p:cNvPr>
          <p:cNvSpPr txBox="1"/>
          <p:nvPr/>
        </p:nvSpPr>
        <p:spPr bwMode="auto">
          <a:xfrm>
            <a:off x="8283897" y="3930898"/>
            <a:ext cx="857859" cy="523188"/>
          </a:xfrm>
          <a:prstGeom prst="rect">
            <a:avLst/>
          </a:prstGeom>
          <a:noFill/>
          <a:ln w="9525" algn="ctr">
            <a:noFill/>
            <a:miter lim="800000"/>
            <a:headEnd/>
            <a:tailEnd/>
          </a:ln>
          <a:effectLst/>
        </p:spPr>
        <p:txBody>
          <a:bodyPr wrap="none" lIns="91406" tIns="45704" rIns="91406" bIns="45704" rtlCol="0">
            <a:spAutoFit/>
          </a:bodyPr>
          <a:lstStyle/>
          <a:p>
            <a:pPr algn="ctr"/>
            <a:r>
              <a:rPr kumimoji="1" lang="ja-JP" altLang="en-US" sz="1400" b="0" dirty="0">
                <a:solidFill>
                  <a:srgbClr val="2E75B6"/>
                </a:solidFill>
                <a:latin typeface="Meiryo UI" panose="020B0604030504040204" pitchFamily="50" charset="-128"/>
                <a:ea typeface="Meiryo UI" panose="020B0604030504040204" pitchFamily="50" charset="-128"/>
              </a:rPr>
              <a:t>計画通り</a:t>
            </a:r>
            <a:endParaRPr kumimoji="1" lang="en-US" altLang="ja-JP" sz="1400" b="0" dirty="0">
              <a:solidFill>
                <a:srgbClr val="2E75B6"/>
              </a:solidFill>
              <a:latin typeface="Meiryo UI" panose="020B0604030504040204" pitchFamily="50" charset="-128"/>
              <a:ea typeface="Meiryo UI" panose="020B0604030504040204" pitchFamily="50" charset="-128"/>
            </a:endParaRPr>
          </a:p>
          <a:p>
            <a:pPr algn="ctr"/>
            <a:r>
              <a:rPr kumimoji="1" lang="ja-JP" altLang="en-US" sz="1400" b="0" dirty="0">
                <a:solidFill>
                  <a:srgbClr val="2E75B6"/>
                </a:solidFill>
                <a:latin typeface="Meiryo UI" panose="020B0604030504040204" pitchFamily="50" charset="-128"/>
                <a:ea typeface="Meiryo UI" panose="020B0604030504040204" pitchFamily="50" charset="-128"/>
              </a:rPr>
              <a:t>進捗</a:t>
            </a:r>
          </a:p>
        </p:txBody>
      </p:sp>
      <p:sp>
        <p:nvSpPr>
          <p:cNvPr id="21" name="テキスト ボックス 20">
            <a:extLst>
              <a:ext uri="{FF2B5EF4-FFF2-40B4-BE49-F238E27FC236}">
                <a16:creationId xmlns:a16="http://schemas.microsoft.com/office/drawing/2014/main" id="{9B1376A1-7BF1-4382-8BA9-E08FD9D190E0}"/>
              </a:ext>
            </a:extLst>
          </p:cNvPr>
          <p:cNvSpPr txBox="1"/>
          <p:nvPr/>
        </p:nvSpPr>
        <p:spPr bwMode="auto">
          <a:xfrm>
            <a:off x="8283897" y="4529299"/>
            <a:ext cx="857859" cy="523188"/>
          </a:xfrm>
          <a:prstGeom prst="rect">
            <a:avLst/>
          </a:prstGeom>
          <a:noFill/>
          <a:ln w="9525" algn="ctr">
            <a:noFill/>
            <a:miter lim="800000"/>
            <a:headEnd/>
            <a:tailEnd/>
          </a:ln>
          <a:effectLst/>
        </p:spPr>
        <p:txBody>
          <a:bodyPr wrap="none" lIns="91406" tIns="45704" rIns="91406" bIns="45704" rtlCol="0">
            <a:spAutoFit/>
          </a:bodyPr>
          <a:lstStyle/>
          <a:p>
            <a:pPr algn="ctr"/>
            <a:r>
              <a:rPr kumimoji="1" lang="ja-JP" altLang="en-US" sz="1400" b="0" dirty="0">
                <a:solidFill>
                  <a:srgbClr val="2E75B6"/>
                </a:solidFill>
                <a:latin typeface="Meiryo UI" panose="020B0604030504040204" pitchFamily="50" charset="-128"/>
                <a:ea typeface="Meiryo UI" panose="020B0604030504040204" pitchFamily="50" charset="-128"/>
              </a:rPr>
              <a:t>計画通り</a:t>
            </a:r>
            <a:endParaRPr kumimoji="1" lang="en-US" altLang="ja-JP" sz="1400" b="0" dirty="0">
              <a:solidFill>
                <a:srgbClr val="2E75B6"/>
              </a:solidFill>
              <a:latin typeface="Meiryo UI" panose="020B0604030504040204" pitchFamily="50" charset="-128"/>
              <a:ea typeface="Meiryo UI" panose="020B0604030504040204" pitchFamily="50" charset="-128"/>
            </a:endParaRPr>
          </a:p>
          <a:p>
            <a:pPr algn="ctr"/>
            <a:r>
              <a:rPr kumimoji="1" lang="ja-JP" altLang="en-US" sz="1400" b="0" dirty="0">
                <a:solidFill>
                  <a:srgbClr val="2E75B6"/>
                </a:solidFill>
                <a:latin typeface="Meiryo UI" panose="020B0604030504040204" pitchFamily="50" charset="-128"/>
                <a:ea typeface="Meiryo UI" panose="020B0604030504040204" pitchFamily="50" charset="-128"/>
              </a:rPr>
              <a:t>進捗</a:t>
            </a:r>
          </a:p>
        </p:txBody>
      </p:sp>
      <p:sp>
        <p:nvSpPr>
          <p:cNvPr id="22" name="テキスト ボックス 21">
            <a:extLst>
              <a:ext uri="{FF2B5EF4-FFF2-40B4-BE49-F238E27FC236}">
                <a16:creationId xmlns:a16="http://schemas.microsoft.com/office/drawing/2014/main" id="{75C6C157-7C98-4582-A74F-BED45CF9D508}"/>
              </a:ext>
            </a:extLst>
          </p:cNvPr>
          <p:cNvSpPr txBox="1"/>
          <p:nvPr/>
        </p:nvSpPr>
        <p:spPr bwMode="auto">
          <a:xfrm>
            <a:off x="8283897" y="6250518"/>
            <a:ext cx="857859" cy="523188"/>
          </a:xfrm>
          <a:prstGeom prst="rect">
            <a:avLst/>
          </a:prstGeom>
          <a:noFill/>
          <a:ln w="9525" algn="ctr">
            <a:noFill/>
            <a:miter lim="800000"/>
            <a:headEnd/>
            <a:tailEnd/>
          </a:ln>
          <a:effectLst/>
        </p:spPr>
        <p:txBody>
          <a:bodyPr wrap="none" lIns="91406" tIns="45704" rIns="91406" bIns="45704" rtlCol="0">
            <a:spAutoFit/>
          </a:bodyPr>
          <a:lstStyle/>
          <a:p>
            <a:pPr algn="ctr"/>
            <a:r>
              <a:rPr kumimoji="1" lang="ja-JP" altLang="en-US" sz="1400" b="0" dirty="0">
                <a:solidFill>
                  <a:srgbClr val="2E75B6"/>
                </a:solidFill>
                <a:latin typeface="Meiryo UI" panose="020B0604030504040204" pitchFamily="50" charset="-128"/>
                <a:ea typeface="Meiryo UI" panose="020B0604030504040204" pitchFamily="50" charset="-128"/>
              </a:rPr>
              <a:t>計画通り</a:t>
            </a:r>
            <a:endParaRPr kumimoji="1" lang="en-US" altLang="ja-JP" sz="1400" b="0" dirty="0">
              <a:solidFill>
                <a:srgbClr val="2E75B6"/>
              </a:solidFill>
              <a:latin typeface="Meiryo UI" panose="020B0604030504040204" pitchFamily="50" charset="-128"/>
              <a:ea typeface="Meiryo UI" panose="020B0604030504040204" pitchFamily="50" charset="-128"/>
            </a:endParaRPr>
          </a:p>
          <a:p>
            <a:pPr algn="ctr"/>
            <a:r>
              <a:rPr kumimoji="1" lang="ja-JP" altLang="en-US" sz="1400" b="0" dirty="0">
                <a:solidFill>
                  <a:srgbClr val="2E75B6"/>
                </a:solidFill>
                <a:latin typeface="Meiryo UI" panose="020B0604030504040204" pitchFamily="50" charset="-128"/>
                <a:ea typeface="Meiryo UI" panose="020B0604030504040204" pitchFamily="50" charset="-128"/>
              </a:rPr>
              <a:t>進捗</a:t>
            </a:r>
          </a:p>
        </p:txBody>
      </p:sp>
    </p:spTree>
    <p:extLst>
      <p:ext uri="{BB962C8B-B14F-4D97-AF65-F5344CB8AC3E}">
        <p14:creationId xmlns:p14="http://schemas.microsoft.com/office/powerpoint/2010/main" val="334163843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 name="テキスト ボックス 45"/>
          <p:cNvSpPr txBox="1"/>
          <p:nvPr/>
        </p:nvSpPr>
        <p:spPr bwMode="auto">
          <a:xfrm>
            <a:off x="1729871" y="2502089"/>
            <a:ext cx="5684258" cy="3222570"/>
          </a:xfrm>
          <a:prstGeom prst="rect">
            <a:avLst/>
          </a:prstGeom>
          <a:solidFill>
            <a:schemeClr val="accent1">
              <a:lumMod val="20000"/>
              <a:lumOff val="80000"/>
            </a:schemeClr>
          </a:solidFill>
          <a:ln w="9525" algn="ctr">
            <a:noFill/>
            <a:miter lim="800000"/>
            <a:headEnd/>
            <a:tailEnd/>
          </a:ln>
          <a:effectLst/>
        </p:spPr>
        <p:txBody>
          <a:bodyPr wrap="square" lIns="84375" tIns="42188" rIns="84375" bIns="42188" rtlCol="0">
            <a:noAutofit/>
          </a:bodyPr>
          <a:lstStyle/>
          <a:p>
            <a:pPr algn="ctr" defTabSz="844083" fontAlgn="base">
              <a:spcBef>
                <a:spcPct val="0"/>
              </a:spcBef>
              <a:spcAft>
                <a:spcPct val="0"/>
              </a:spcAft>
              <a:defRPr/>
            </a:pPr>
            <a:endParaRPr lang="ja-JP" altLang="en-US" sz="1292">
              <a:solidFill>
                <a:prstClr val="white"/>
              </a:solidFill>
              <a:latin typeface="Meiryo UI" panose="020B0604030504040204" pitchFamily="50" charset="-128"/>
              <a:ea typeface="Meiryo UI" panose="020B0604030504040204" pitchFamily="50" charset="-128"/>
            </a:endParaRPr>
          </a:p>
        </p:txBody>
      </p:sp>
      <p:sp>
        <p:nvSpPr>
          <p:cNvPr id="44" name="テキスト ボックス 43"/>
          <p:cNvSpPr txBox="1"/>
          <p:nvPr/>
        </p:nvSpPr>
        <p:spPr bwMode="auto">
          <a:xfrm>
            <a:off x="4638469" y="5779737"/>
            <a:ext cx="2430696" cy="704410"/>
          </a:xfrm>
          <a:prstGeom prst="roundRect">
            <a:avLst/>
          </a:prstGeom>
          <a:solidFill>
            <a:schemeClr val="bg1">
              <a:lumMod val="95000"/>
            </a:schemeClr>
          </a:solidFill>
          <a:ln w="3175" algn="ctr">
            <a:solidFill>
              <a:schemeClr val="bg1">
                <a:lumMod val="75000"/>
              </a:schemeClr>
            </a:solidFill>
            <a:miter lim="800000"/>
            <a:headEnd/>
            <a:tailEnd/>
          </a:ln>
          <a:effectLst/>
        </p:spPr>
        <p:txBody>
          <a:bodyPr wrap="square" lIns="84375" tIns="42188" rIns="84375" bIns="42188" rtlCol="0">
            <a:noAutofit/>
          </a:bodyPr>
          <a:lstStyle/>
          <a:p>
            <a:pPr algn="ctr" defTabSz="844083" fontAlgn="base">
              <a:spcBef>
                <a:spcPct val="0"/>
              </a:spcBef>
              <a:spcAft>
                <a:spcPct val="0"/>
              </a:spcAft>
              <a:defRPr/>
            </a:pPr>
            <a:endParaRPr lang="ja-JP" altLang="en-US" sz="1292">
              <a:solidFill>
                <a:prstClr val="white"/>
              </a:solidFill>
              <a:latin typeface="Meiryo UI" panose="020B0604030504040204" pitchFamily="50" charset="-128"/>
              <a:ea typeface="Meiryo UI" panose="020B0604030504040204" pitchFamily="50" charset="-128"/>
            </a:endParaRPr>
          </a:p>
        </p:txBody>
      </p:sp>
      <p:sp>
        <p:nvSpPr>
          <p:cNvPr id="32" name="テキスト ボックス 31"/>
          <p:cNvSpPr txBox="1"/>
          <p:nvPr/>
        </p:nvSpPr>
        <p:spPr bwMode="auto">
          <a:xfrm>
            <a:off x="2066709" y="1764086"/>
            <a:ext cx="5016486" cy="685549"/>
          </a:xfrm>
          <a:prstGeom prst="roundRect">
            <a:avLst/>
          </a:prstGeom>
          <a:solidFill>
            <a:schemeClr val="bg1">
              <a:lumMod val="95000"/>
            </a:schemeClr>
          </a:solidFill>
          <a:ln w="3175" algn="ctr">
            <a:solidFill>
              <a:schemeClr val="bg1">
                <a:lumMod val="75000"/>
              </a:schemeClr>
            </a:solidFill>
            <a:miter lim="800000"/>
            <a:headEnd/>
            <a:tailEnd/>
          </a:ln>
          <a:effectLst/>
        </p:spPr>
        <p:txBody>
          <a:bodyPr wrap="square" lIns="84375" tIns="42188" rIns="84375" bIns="42188" rtlCol="0">
            <a:noAutofit/>
          </a:bodyPr>
          <a:lstStyle/>
          <a:p>
            <a:pPr algn="ctr" defTabSz="844083" fontAlgn="base">
              <a:spcBef>
                <a:spcPct val="0"/>
              </a:spcBef>
              <a:spcAft>
                <a:spcPct val="0"/>
              </a:spcAft>
              <a:defRPr/>
            </a:pPr>
            <a:endParaRPr lang="ja-JP" altLang="en-US" sz="1292">
              <a:solidFill>
                <a:prstClr val="white"/>
              </a:solidFill>
              <a:latin typeface="Meiryo UI" panose="020B0604030504040204" pitchFamily="50" charset="-128"/>
              <a:ea typeface="Meiryo UI" panose="020B0604030504040204" pitchFamily="50" charset="-128"/>
            </a:endParaRPr>
          </a:p>
        </p:txBody>
      </p:sp>
      <p:sp>
        <p:nvSpPr>
          <p:cNvPr id="31" name="テキスト ボックス 30"/>
          <p:cNvSpPr txBox="1"/>
          <p:nvPr/>
        </p:nvSpPr>
        <p:spPr bwMode="auto">
          <a:xfrm>
            <a:off x="481950" y="2638708"/>
            <a:ext cx="1196943" cy="2955901"/>
          </a:xfrm>
          <a:prstGeom prst="roundRect">
            <a:avLst/>
          </a:prstGeom>
          <a:solidFill>
            <a:schemeClr val="bg1">
              <a:lumMod val="95000"/>
            </a:schemeClr>
          </a:solidFill>
          <a:ln w="3175" algn="ctr">
            <a:solidFill>
              <a:schemeClr val="bg1">
                <a:lumMod val="75000"/>
              </a:schemeClr>
            </a:solidFill>
            <a:miter lim="800000"/>
            <a:headEnd/>
            <a:tailEnd/>
          </a:ln>
          <a:effectLst/>
        </p:spPr>
        <p:txBody>
          <a:bodyPr wrap="square" lIns="84375" tIns="42188" rIns="84375" bIns="42188" rtlCol="0">
            <a:noAutofit/>
          </a:bodyPr>
          <a:lstStyle/>
          <a:p>
            <a:pPr algn="ctr" defTabSz="844083" fontAlgn="base">
              <a:spcBef>
                <a:spcPct val="0"/>
              </a:spcBef>
              <a:spcAft>
                <a:spcPct val="0"/>
              </a:spcAft>
              <a:defRPr/>
            </a:pPr>
            <a:endParaRPr lang="ja-JP" altLang="en-US" sz="1292">
              <a:solidFill>
                <a:prstClr val="white"/>
              </a:solidFill>
              <a:latin typeface="Meiryo UI" panose="020B0604030504040204" pitchFamily="50" charset="-128"/>
              <a:ea typeface="Meiryo UI" panose="020B0604030504040204" pitchFamily="50" charset="-128"/>
            </a:endParaRPr>
          </a:p>
        </p:txBody>
      </p:sp>
      <p:sp>
        <p:nvSpPr>
          <p:cNvPr id="30" name="テキスト ボックス 29"/>
          <p:cNvSpPr txBox="1"/>
          <p:nvPr/>
        </p:nvSpPr>
        <p:spPr bwMode="auto">
          <a:xfrm>
            <a:off x="2074835" y="5779737"/>
            <a:ext cx="2430696" cy="704410"/>
          </a:xfrm>
          <a:prstGeom prst="roundRect">
            <a:avLst/>
          </a:prstGeom>
          <a:solidFill>
            <a:schemeClr val="bg1">
              <a:lumMod val="95000"/>
            </a:schemeClr>
          </a:solidFill>
          <a:ln w="3175" algn="ctr">
            <a:solidFill>
              <a:schemeClr val="bg1">
                <a:lumMod val="75000"/>
              </a:schemeClr>
            </a:solidFill>
            <a:miter lim="800000"/>
            <a:headEnd/>
            <a:tailEnd/>
          </a:ln>
          <a:effectLst/>
        </p:spPr>
        <p:txBody>
          <a:bodyPr wrap="square" lIns="84375" tIns="42188" rIns="84375" bIns="42188" rtlCol="0">
            <a:noAutofit/>
          </a:bodyPr>
          <a:lstStyle/>
          <a:p>
            <a:pPr algn="ctr" defTabSz="844083" fontAlgn="base">
              <a:spcBef>
                <a:spcPct val="0"/>
              </a:spcBef>
              <a:spcAft>
                <a:spcPct val="0"/>
              </a:spcAft>
              <a:defRPr/>
            </a:pPr>
            <a:endParaRPr lang="ja-JP" altLang="en-US" sz="1292">
              <a:solidFill>
                <a:prstClr val="white"/>
              </a:solidFill>
              <a:latin typeface="Meiryo UI" panose="020B0604030504040204" pitchFamily="50" charset="-128"/>
              <a:ea typeface="Meiryo UI" panose="020B0604030504040204" pitchFamily="50" charset="-128"/>
            </a:endParaRPr>
          </a:p>
        </p:txBody>
      </p:sp>
      <p:sp>
        <p:nvSpPr>
          <p:cNvPr id="5" name="object 28"/>
          <p:cNvSpPr txBox="1">
            <a:spLocks/>
          </p:cNvSpPr>
          <p:nvPr/>
        </p:nvSpPr>
        <p:spPr>
          <a:xfrm>
            <a:off x="1" y="37345"/>
            <a:ext cx="9141068" cy="475233"/>
          </a:xfrm>
          <a:prstGeom prst="rect">
            <a:avLst/>
          </a:prstGeom>
        </p:spPr>
        <p:txBody>
          <a:bodyPr vert="horz" wrap="square" lIns="0" tIns="9525" rIns="0" bIns="0" rtlCol="0" anchor="ctr">
            <a:noAutofit/>
          </a:bodyPr>
          <a:lstStyle>
            <a:lvl1pPr>
              <a:defRPr sz="2000" b="1" i="0">
                <a:solidFill>
                  <a:schemeClr val="tx1"/>
                </a:solidFill>
                <a:latin typeface="Meiryo UI"/>
                <a:ea typeface="+mj-ea"/>
                <a:cs typeface="Meiryo UI"/>
              </a:defRPr>
            </a:lvl1pPr>
          </a:lstStyle>
          <a:p>
            <a:pPr marL="9525" algn="ctr" defTabSz="844083" fontAlgn="base">
              <a:spcBef>
                <a:spcPts val="75"/>
              </a:spcBef>
              <a:spcAft>
                <a:spcPct val="0"/>
              </a:spcAft>
              <a:defRPr/>
            </a:pPr>
            <a:r>
              <a:rPr lang="ja-JP" altLang="en-US" sz="2800" dirty="0">
                <a:solidFill>
                  <a:schemeClr val="tx1">
                    <a:lumMod val="75000"/>
                    <a:lumOff val="25000"/>
                  </a:schemeClr>
                </a:solidFill>
                <a:latin typeface="Meiryo UI" panose="020B0604030504040204" pitchFamily="50" charset="-128"/>
                <a:ea typeface="Meiryo UI" panose="020B0604030504040204" pitchFamily="50" charset="-128"/>
              </a:rPr>
              <a:t>これまでの取組成果（自動運転の実用化）</a:t>
            </a:r>
            <a:endParaRPr lang="ja-JP" altLang="en-US" sz="2400" b="0" kern="0" spc="-4" dirty="0">
              <a:solidFill>
                <a:schemeClr val="tx1">
                  <a:lumMod val="75000"/>
                  <a:lumOff val="25000"/>
                </a:schemeClr>
              </a:solidFill>
              <a:latin typeface="Meiryo UI" panose="020B0604030504040204" pitchFamily="50" charset="-128"/>
              <a:ea typeface="Meiryo UI" panose="020B0604030504040204" pitchFamily="50" charset="-128"/>
            </a:endParaRPr>
          </a:p>
        </p:txBody>
      </p:sp>
      <p:sp>
        <p:nvSpPr>
          <p:cNvPr id="10" name="テキスト ボックス 9"/>
          <p:cNvSpPr txBox="1"/>
          <p:nvPr/>
        </p:nvSpPr>
        <p:spPr bwMode="auto">
          <a:xfrm>
            <a:off x="2063757" y="6509037"/>
            <a:ext cx="5016486" cy="281549"/>
          </a:xfrm>
          <a:prstGeom prst="roundRect">
            <a:avLst/>
          </a:prstGeom>
          <a:solidFill>
            <a:srgbClr val="2F5597"/>
          </a:solidFill>
          <a:ln w="9525" algn="ctr">
            <a:solidFill>
              <a:schemeClr val="bg1">
                <a:lumMod val="85000"/>
              </a:schemeClr>
            </a:solidFill>
            <a:miter lim="800000"/>
            <a:headEnd/>
            <a:tailEnd/>
          </a:ln>
          <a:effectLst/>
        </p:spPr>
        <p:txBody>
          <a:bodyPr wrap="square" lIns="84375" tIns="42188" rIns="84375" bIns="42188" rtlCol="0">
            <a:spAutoFit/>
          </a:bodyPr>
          <a:lstStyle/>
          <a:p>
            <a:pPr algn="ctr" defTabSz="844083" fontAlgn="base">
              <a:spcBef>
                <a:spcPct val="0"/>
              </a:spcBef>
              <a:spcAft>
                <a:spcPct val="0"/>
              </a:spcAft>
              <a:defRPr/>
            </a:pPr>
            <a:r>
              <a:rPr lang="ja-JP" altLang="en-US" sz="1100" b="1">
                <a:solidFill>
                  <a:schemeClr val="bg1"/>
                </a:solidFill>
                <a:latin typeface="Meiryo UI" panose="020B0604030504040204" pitchFamily="50" charset="-128"/>
                <a:ea typeface="Meiryo UI" panose="020B0604030504040204" pitchFamily="50" charset="-128"/>
              </a:rPr>
              <a:t>制度整備</a:t>
            </a:r>
          </a:p>
        </p:txBody>
      </p:sp>
      <p:sp>
        <p:nvSpPr>
          <p:cNvPr id="20" name="テキスト ボックス 19"/>
          <p:cNvSpPr txBox="1"/>
          <p:nvPr/>
        </p:nvSpPr>
        <p:spPr bwMode="auto">
          <a:xfrm>
            <a:off x="8684473" y="2638708"/>
            <a:ext cx="406950" cy="2955901"/>
          </a:xfrm>
          <a:prstGeom prst="roundRect">
            <a:avLst/>
          </a:prstGeom>
          <a:solidFill>
            <a:srgbClr val="2F5597"/>
          </a:solidFill>
          <a:ln w="9525" algn="ctr">
            <a:solidFill>
              <a:schemeClr val="bg1">
                <a:lumMod val="85000"/>
              </a:schemeClr>
            </a:solidFill>
            <a:miter lim="800000"/>
            <a:headEnd/>
            <a:tailEnd/>
          </a:ln>
          <a:effectLst/>
        </p:spPr>
        <p:txBody>
          <a:bodyPr vert="eaVert" wrap="square" lIns="84375" tIns="42188" rIns="84375" bIns="42188" rtlCol="0" anchor="ctr">
            <a:spAutoFit/>
          </a:bodyPr>
          <a:lstStyle/>
          <a:p>
            <a:pPr algn="ctr" defTabSz="844083" fontAlgn="base">
              <a:spcBef>
                <a:spcPct val="0"/>
              </a:spcBef>
              <a:spcAft>
                <a:spcPct val="0"/>
              </a:spcAft>
              <a:defRPr/>
            </a:pPr>
            <a:r>
              <a:rPr lang="ja-JP" altLang="en-US" sz="1100" b="1">
                <a:solidFill>
                  <a:schemeClr val="bg1"/>
                </a:solidFill>
                <a:latin typeface="Meiryo UI" panose="020B0604030504040204" pitchFamily="50" charset="-128"/>
                <a:ea typeface="Meiryo UI" panose="020B0604030504040204" pitchFamily="50" charset="-128"/>
              </a:rPr>
              <a:t>インフラ整備</a:t>
            </a:r>
          </a:p>
        </p:txBody>
      </p:sp>
      <p:sp>
        <p:nvSpPr>
          <p:cNvPr id="21" name="テキスト ボックス 20"/>
          <p:cNvSpPr txBox="1"/>
          <p:nvPr/>
        </p:nvSpPr>
        <p:spPr bwMode="auto">
          <a:xfrm>
            <a:off x="57025" y="2638708"/>
            <a:ext cx="375811" cy="2955901"/>
          </a:xfrm>
          <a:prstGeom prst="roundRect">
            <a:avLst/>
          </a:prstGeom>
          <a:solidFill>
            <a:srgbClr val="2F5597"/>
          </a:solidFill>
          <a:ln w="9525" algn="ctr">
            <a:solidFill>
              <a:schemeClr val="bg1">
                <a:lumMod val="85000"/>
              </a:schemeClr>
            </a:solidFill>
            <a:miter lim="800000"/>
            <a:headEnd/>
            <a:tailEnd/>
          </a:ln>
          <a:effectLst/>
        </p:spPr>
        <p:txBody>
          <a:bodyPr vert="eaVert" wrap="square" lIns="84375" tIns="42188" rIns="84375" bIns="42188" rtlCol="0" anchor="ctr">
            <a:spAutoFit/>
          </a:bodyPr>
          <a:lstStyle/>
          <a:p>
            <a:pPr algn="ctr" defTabSz="844083" fontAlgn="base">
              <a:spcBef>
                <a:spcPct val="0"/>
              </a:spcBef>
              <a:spcAft>
                <a:spcPct val="0"/>
              </a:spcAft>
              <a:defRPr/>
            </a:pPr>
            <a:r>
              <a:rPr lang="ja-JP" altLang="en-US" sz="1100" b="1" dirty="0">
                <a:solidFill>
                  <a:schemeClr val="bg1"/>
                </a:solidFill>
                <a:latin typeface="Meiryo UI" panose="020B0604030504040204" pitchFamily="50" charset="-128"/>
                <a:ea typeface="Meiryo UI" panose="020B0604030504040204" pitchFamily="50" charset="-128"/>
              </a:rPr>
              <a:t>技術開発</a:t>
            </a:r>
            <a:r>
              <a:rPr lang="en-US" altLang="ja-JP" sz="1100" b="1" dirty="0">
                <a:solidFill>
                  <a:schemeClr val="bg1"/>
                </a:solidFill>
                <a:latin typeface="Meiryo UI" panose="020B0604030504040204" pitchFamily="50" charset="-128"/>
                <a:ea typeface="Meiryo UI" panose="020B0604030504040204" pitchFamily="50" charset="-128"/>
              </a:rPr>
              <a:t>(</a:t>
            </a:r>
            <a:r>
              <a:rPr lang="ja-JP" altLang="en-US" sz="1100" b="1" dirty="0">
                <a:solidFill>
                  <a:schemeClr val="bg1"/>
                </a:solidFill>
                <a:latin typeface="Meiryo UI" panose="020B0604030504040204" pitchFamily="50" charset="-128"/>
                <a:ea typeface="Meiryo UI" panose="020B0604030504040204" pitchFamily="50" charset="-128"/>
              </a:rPr>
              <a:t>民間</a:t>
            </a:r>
            <a:r>
              <a:rPr lang="en-US" altLang="ja-JP" sz="1100" b="1" dirty="0">
                <a:solidFill>
                  <a:schemeClr val="bg1"/>
                </a:solidFill>
                <a:latin typeface="Meiryo UI" panose="020B0604030504040204" pitchFamily="50" charset="-128"/>
                <a:ea typeface="Meiryo UI" panose="020B0604030504040204" pitchFamily="50" charset="-128"/>
              </a:rPr>
              <a:t>)</a:t>
            </a:r>
            <a:endParaRPr lang="ja-JP" altLang="en-US" sz="1100" b="1" dirty="0">
              <a:solidFill>
                <a:schemeClr val="bg1"/>
              </a:solidFill>
              <a:latin typeface="Meiryo UI" panose="020B0604030504040204" pitchFamily="50" charset="-128"/>
              <a:ea typeface="Meiryo UI" panose="020B0604030504040204" pitchFamily="50" charset="-128"/>
            </a:endParaRPr>
          </a:p>
        </p:txBody>
      </p:sp>
      <p:sp>
        <p:nvSpPr>
          <p:cNvPr id="22" name="テキスト ボックス 21"/>
          <p:cNvSpPr txBox="1"/>
          <p:nvPr/>
        </p:nvSpPr>
        <p:spPr bwMode="auto">
          <a:xfrm>
            <a:off x="2063757" y="1442409"/>
            <a:ext cx="5016486" cy="281549"/>
          </a:xfrm>
          <a:prstGeom prst="roundRect">
            <a:avLst/>
          </a:prstGeom>
          <a:solidFill>
            <a:srgbClr val="2F5597"/>
          </a:solidFill>
          <a:ln w="9525" algn="ctr">
            <a:solidFill>
              <a:schemeClr val="bg1">
                <a:lumMod val="85000"/>
              </a:schemeClr>
            </a:solidFill>
            <a:miter lim="800000"/>
            <a:headEnd/>
            <a:tailEnd/>
          </a:ln>
          <a:effectLst/>
        </p:spPr>
        <p:txBody>
          <a:bodyPr wrap="square" lIns="84375" tIns="42188" rIns="84375" bIns="42188" rtlCol="0">
            <a:spAutoFit/>
          </a:bodyPr>
          <a:lstStyle/>
          <a:p>
            <a:pPr algn="ctr" defTabSz="844083" fontAlgn="base">
              <a:spcBef>
                <a:spcPct val="0"/>
              </a:spcBef>
              <a:spcAft>
                <a:spcPct val="0"/>
              </a:spcAft>
              <a:defRPr/>
            </a:pPr>
            <a:r>
              <a:rPr lang="ja-JP" altLang="en-US" sz="1100" b="1" dirty="0">
                <a:solidFill>
                  <a:schemeClr val="bg1"/>
                </a:solidFill>
                <a:latin typeface="Meiryo UI" panose="020B0604030504040204" pitchFamily="50" charset="-128"/>
                <a:ea typeface="Meiryo UI" panose="020B0604030504040204" pitchFamily="50" charset="-128"/>
              </a:rPr>
              <a:t>技術開発（官</a:t>
            </a:r>
            <a:r>
              <a:rPr lang="en-US" altLang="ja-JP" sz="1100" b="1" dirty="0">
                <a:solidFill>
                  <a:schemeClr val="bg1"/>
                </a:solidFill>
                <a:latin typeface="Meiryo UI" panose="020B0604030504040204" pitchFamily="50" charset="-128"/>
                <a:ea typeface="Meiryo UI" panose="020B0604030504040204" pitchFamily="50" charset="-128"/>
              </a:rPr>
              <a:t>※SIP</a:t>
            </a:r>
            <a:r>
              <a:rPr lang="ja-JP" altLang="en-US" sz="1100" b="1" dirty="0">
                <a:solidFill>
                  <a:schemeClr val="bg1"/>
                </a:solidFill>
                <a:latin typeface="Meiryo UI" panose="020B0604030504040204" pitchFamily="50" charset="-128"/>
                <a:ea typeface="Meiryo UI" panose="020B0604030504040204" pitchFamily="50" charset="-128"/>
              </a:rPr>
              <a:t>事業等）</a:t>
            </a:r>
          </a:p>
        </p:txBody>
      </p:sp>
      <p:sp>
        <p:nvSpPr>
          <p:cNvPr id="24" name="四角形: 角を丸くする 23"/>
          <p:cNvSpPr/>
          <p:nvPr/>
        </p:nvSpPr>
        <p:spPr>
          <a:xfrm>
            <a:off x="535724" y="2795132"/>
            <a:ext cx="1104211" cy="626228"/>
          </a:xfrm>
          <a:prstGeom prst="roundRect">
            <a:avLst/>
          </a:prstGeom>
          <a:solidFill>
            <a:srgbClr val="FFFFCC"/>
          </a:solidFill>
          <a:ln w="952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844083" fontAlgn="base">
              <a:spcBef>
                <a:spcPct val="0"/>
              </a:spcBef>
              <a:spcAft>
                <a:spcPct val="0"/>
              </a:spcAft>
              <a:defRPr/>
            </a:pPr>
            <a:r>
              <a:rPr lang="ja-JP" altLang="en-US" sz="1000" b="1">
                <a:solidFill>
                  <a:schemeClr val="tx1">
                    <a:lumMod val="75000"/>
                    <a:lumOff val="25000"/>
                  </a:schemeClr>
                </a:solidFill>
                <a:latin typeface="Meiryo UI" panose="020B0604030504040204" pitchFamily="50" charset="-128"/>
                <a:ea typeface="Meiryo UI" panose="020B0604030504040204" pitchFamily="50" charset="-128"/>
              </a:rPr>
              <a:t>リスク最小化</a:t>
            </a:r>
            <a:endParaRPr lang="en-US" altLang="ja-JP" sz="1000" b="1" dirty="0">
              <a:solidFill>
                <a:schemeClr val="tx1">
                  <a:lumMod val="75000"/>
                  <a:lumOff val="25000"/>
                </a:schemeClr>
              </a:solidFill>
              <a:latin typeface="Meiryo UI" panose="020B0604030504040204" pitchFamily="50" charset="-128"/>
              <a:ea typeface="Meiryo UI" panose="020B0604030504040204" pitchFamily="50" charset="-128"/>
            </a:endParaRPr>
          </a:p>
          <a:p>
            <a:pPr algn="ctr" defTabSz="844083" fontAlgn="base">
              <a:spcBef>
                <a:spcPct val="0"/>
              </a:spcBef>
              <a:spcAft>
                <a:spcPct val="0"/>
              </a:spcAft>
              <a:defRPr/>
            </a:pPr>
            <a:r>
              <a:rPr lang="ja-JP" altLang="en-US" sz="1000" b="1">
                <a:solidFill>
                  <a:schemeClr val="tx1">
                    <a:lumMod val="75000"/>
                    <a:lumOff val="25000"/>
                  </a:schemeClr>
                </a:solidFill>
                <a:latin typeface="Meiryo UI" panose="020B0604030504040204" pitchFamily="50" charset="-128"/>
                <a:ea typeface="Meiryo UI" panose="020B0604030504040204" pitchFamily="50" charset="-128"/>
              </a:rPr>
              <a:t>移行技術</a:t>
            </a:r>
          </a:p>
        </p:txBody>
      </p:sp>
      <p:sp>
        <p:nvSpPr>
          <p:cNvPr id="25" name="四角形: 角を丸くする 24"/>
          <p:cNvSpPr/>
          <p:nvPr/>
        </p:nvSpPr>
        <p:spPr>
          <a:xfrm>
            <a:off x="535724" y="3835034"/>
            <a:ext cx="1104211" cy="626228"/>
          </a:xfrm>
          <a:prstGeom prst="roundRect">
            <a:avLst/>
          </a:prstGeom>
          <a:solidFill>
            <a:srgbClr val="FFFFCC"/>
          </a:solidFill>
          <a:ln w="952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844083" fontAlgn="base">
              <a:spcBef>
                <a:spcPct val="0"/>
              </a:spcBef>
              <a:spcAft>
                <a:spcPct val="0"/>
              </a:spcAft>
              <a:defRPr/>
            </a:pPr>
            <a:r>
              <a:rPr lang="ja-JP" altLang="en-US" sz="1000" b="1">
                <a:solidFill>
                  <a:schemeClr val="tx1">
                    <a:lumMod val="75000"/>
                    <a:lumOff val="25000"/>
                  </a:schemeClr>
                </a:solidFill>
                <a:latin typeface="Meiryo UI" panose="020B0604030504040204" pitchFamily="50" charset="-128"/>
                <a:ea typeface="Meiryo UI" panose="020B0604030504040204" pitchFamily="50" charset="-128"/>
              </a:rPr>
              <a:t>車載センサー</a:t>
            </a:r>
            <a:endParaRPr lang="en-US" altLang="ja-JP" sz="1000" b="1" dirty="0">
              <a:solidFill>
                <a:schemeClr val="tx1">
                  <a:lumMod val="75000"/>
                  <a:lumOff val="25000"/>
                </a:schemeClr>
              </a:solidFill>
              <a:latin typeface="Meiryo UI" panose="020B0604030504040204" pitchFamily="50" charset="-128"/>
              <a:ea typeface="Meiryo UI" panose="020B0604030504040204" pitchFamily="50" charset="-128"/>
            </a:endParaRPr>
          </a:p>
          <a:p>
            <a:pPr algn="ctr" defTabSz="844083" fontAlgn="base">
              <a:spcBef>
                <a:spcPct val="0"/>
              </a:spcBef>
              <a:spcAft>
                <a:spcPct val="0"/>
              </a:spcAft>
              <a:defRPr/>
            </a:pPr>
            <a:r>
              <a:rPr lang="ja-JP" altLang="en-US" sz="1000" b="1">
                <a:solidFill>
                  <a:schemeClr val="tx1">
                    <a:lumMod val="75000"/>
                    <a:lumOff val="25000"/>
                  </a:schemeClr>
                </a:solidFill>
                <a:latin typeface="Meiryo UI" panose="020B0604030504040204" pitchFamily="50" charset="-128"/>
                <a:ea typeface="Meiryo UI" panose="020B0604030504040204" pitchFamily="50" charset="-128"/>
              </a:rPr>
              <a:t>技術</a:t>
            </a:r>
          </a:p>
        </p:txBody>
      </p:sp>
      <p:sp>
        <p:nvSpPr>
          <p:cNvPr id="26" name="四角形: 角を丸くする 25"/>
          <p:cNvSpPr/>
          <p:nvPr/>
        </p:nvSpPr>
        <p:spPr>
          <a:xfrm>
            <a:off x="5908150" y="5839871"/>
            <a:ext cx="1104211" cy="607811"/>
          </a:xfrm>
          <a:prstGeom prst="roundRect">
            <a:avLst/>
          </a:prstGeom>
          <a:solidFill>
            <a:srgbClr val="FFFFCC"/>
          </a:solidFill>
          <a:ln w="952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844083" fontAlgn="base">
              <a:spcBef>
                <a:spcPct val="0"/>
              </a:spcBef>
              <a:spcAft>
                <a:spcPct val="0"/>
              </a:spcAft>
              <a:defRPr/>
            </a:pPr>
            <a:r>
              <a:rPr lang="ja-JP" altLang="en-US" sz="1000" b="1">
                <a:solidFill>
                  <a:schemeClr val="tx1">
                    <a:lumMod val="75000"/>
                    <a:lumOff val="25000"/>
                  </a:schemeClr>
                </a:solidFill>
                <a:latin typeface="Meiryo UI" panose="020B0604030504040204" pitchFamily="50" charset="-128"/>
                <a:ea typeface="Meiryo UI" panose="020B0604030504040204" pitchFamily="50" charset="-128"/>
              </a:rPr>
              <a:t>道路法改正</a:t>
            </a:r>
            <a:endParaRPr lang="en-US" altLang="ja-JP" sz="1000" b="1" dirty="0">
              <a:solidFill>
                <a:schemeClr val="tx1">
                  <a:lumMod val="75000"/>
                  <a:lumOff val="25000"/>
                </a:schemeClr>
              </a:solidFill>
              <a:latin typeface="Meiryo UI" panose="020B0604030504040204" pitchFamily="50" charset="-128"/>
              <a:ea typeface="Meiryo UI" panose="020B0604030504040204" pitchFamily="50" charset="-128"/>
            </a:endParaRPr>
          </a:p>
        </p:txBody>
      </p:sp>
      <p:sp>
        <p:nvSpPr>
          <p:cNvPr id="27" name="四角形: 角を丸くする 26"/>
          <p:cNvSpPr/>
          <p:nvPr/>
        </p:nvSpPr>
        <p:spPr>
          <a:xfrm>
            <a:off x="4707407" y="5839871"/>
            <a:ext cx="1104211" cy="607811"/>
          </a:xfrm>
          <a:prstGeom prst="roundRect">
            <a:avLst/>
          </a:prstGeom>
          <a:solidFill>
            <a:srgbClr val="FFFFCC"/>
          </a:solidFill>
          <a:ln w="952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844083" fontAlgn="base">
              <a:spcBef>
                <a:spcPct val="0"/>
              </a:spcBef>
              <a:spcAft>
                <a:spcPct val="0"/>
              </a:spcAft>
              <a:defRPr/>
            </a:pPr>
            <a:r>
              <a:rPr lang="ja-JP" altLang="en-US" sz="1000" b="1">
                <a:solidFill>
                  <a:schemeClr val="tx1">
                    <a:lumMod val="75000"/>
                    <a:lumOff val="25000"/>
                  </a:schemeClr>
                </a:solidFill>
                <a:latin typeface="Meiryo UI" panose="020B0604030504040204" pitchFamily="50" charset="-128"/>
                <a:ea typeface="Meiryo UI" panose="020B0604030504040204" pitchFamily="50" charset="-128"/>
              </a:rPr>
              <a:t>道路使用</a:t>
            </a:r>
            <a:endParaRPr lang="en-US" altLang="ja-JP" sz="1000" b="1" dirty="0">
              <a:solidFill>
                <a:schemeClr val="tx1">
                  <a:lumMod val="75000"/>
                  <a:lumOff val="25000"/>
                </a:schemeClr>
              </a:solidFill>
              <a:latin typeface="Meiryo UI" panose="020B0604030504040204" pitchFamily="50" charset="-128"/>
              <a:ea typeface="Meiryo UI" panose="020B0604030504040204" pitchFamily="50" charset="-128"/>
            </a:endParaRPr>
          </a:p>
          <a:p>
            <a:pPr algn="ctr" defTabSz="844083" fontAlgn="base">
              <a:spcBef>
                <a:spcPct val="0"/>
              </a:spcBef>
              <a:spcAft>
                <a:spcPct val="0"/>
              </a:spcAft>
              <a:defRPr/>
            </a:pPr>
            <a:r>
              <a:rPr lang="ja-JP" altLang="en-US" sz="1000" b="1">
                <a:solidFill>
                  <a:schemeClr val="tx1">
                    <a:lumMod val="75000"/>
                    <a:lumOff val="25000"/>
                  </a:schemeClr>
                </a:solidFill>
                <a:latin typeface="Meiryo UI" panose="020B0604030504040204" pitchFamily="50" charset="-128"/>
                <a:ea typeface="Meiryo UI" panose="020B0604030504040204" pitchFamily="50" charset="-128"/>
              </a:rPr>
              <a:t>許可基準</a:t>
            </a:r>
          </a:p>
        </p:txBody>
      </p:sp>
      <p:sp>
        <p:nvSpPr>
          <p:cNvPr id="28" name="四角形: 角を丸くする 27"/>
          <p:cNvSpPr/>
          <p:nvPr/>
        </p:nvSpPr>
        <p:spPr>
          <a:xfrm>
            <a:off x="3365430" y="5839871"/>
            <a:ext cx="1104211" cy="607811"/>
          </a:xfrm>
          <a:prstGeom prst="roundRect">
            <a:avLst/>
          </a:prstGeom>
          <a:solidFill>
            <a:srgbClr val="FFFFCC"/>
          </a:solidFill>
          <a:ln w="952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844083" fontAlgn="base">
              <a:spcBef>
                <a:spcPct val="0"/>
              </a:spcBef>
              <a:spcAft>
                <a:spcPct val="0"/>
              </a:spcAft>
              <a:defRPr/>
            </a:pPr>
            <a:r>
              <a:rPr lang="ja-JP" altLang="en-US" sz="1000" b="1" dirty="0">
                <a:solidFill>
                  <a:schemeClr val="tx1">
                    <a:lumMod val="75000"/>
                    <a:lumOff val="25000"/>
                  </a:schemeClr>
                </a:solidFill>
                <a:latin typeface="Meiryo UI" panose="020B0604030504040204" pitchFamily="50" charset="-128"/>
                <a:ea typeface="Meiryo UI" panose="020B0604030504040204" pitchFamily="50" charset="-128"/>
              </a:rPr>
              <a:t>道路運送車両法改正</a:t>
            </a:r>
            <a:endParaRPr lang="en-US" altLang="ja-JP" sz="1000" b="1" dirty="0">
              <a:solidFill>
                <a:schemeClr val="tx1">
                  <a:lumMod val="75000"/>
                  <a:lumOff val="25000"/>
                </a:schemeClr>
              </a:solidFill>
              <a:latin typeface="Meiryo UI" panose="020B0604030504040204" pitchFamily="50" charset="-128"/>
              <a:ea typeface="Meiryo UI" panose="020B0604030504040204" pitchFamily="50" charset="-128"/>
            </a:endParaRPr>
          </a:p>
          <a:p>
            <a:pPr algn="ctr" defTabSz="844083" fontAlgn="base">
              <a:spcBef>
                <a:spcPct val="0"/>
              </a:spcBef>
              <a:spcAft>
                <a:spcPct val="0"/>
              </a:spcAft>
              <a:defRPr/>
            </a:pPr>
            <a:r>
              <a:rPr lang="ja-JP" altLang="en-US" sz="1000" b="1" dirty="0">
                <a:solidFill>
                  <a:schemeClr val="tx1">
                    <a:lumMod val="75000"/>
                    <a:lumOff val="25000"/>
                  </a:schemeClr>
                </a:solidFill>
                <a:latin typeface="Meiryo UI" panose="020B0604030504040204" pitchFamily="50" charset="-128"/>
                <a:ea typeface="Meiryo UI" panose="020B0604030504040204" pitchFamily="50" charset="-128"/>
              </a:rPr>
              <a:t>（保安基準）</a:t>
            </a:r>
            <a:endParaRPr lang="en-US" altLang="ja-JP" sz="1000" b="1" dirty="0">
              <a:solidFill>
                <a:schemeClr val="tx1">
                  <a:lumMod val="75000"/>
                  <a:lumOff val="25000"/>
                </a:schemeClr>
              </a:solidFill>
              <a:latin typeface="Meiryo UI" panose="020B0604030504040204" pitchFamily="50" charset="-128"/>
              <a:ea typeface="Meiryo UI" panose="020B0604030504040204" pitchFamily="50" charset="-128"/>
            </a:endParaRPr>
          </a:p>
          <a:p>
            <a:pPr algn="ctr" defTabSz="844083" fontAlgn="base">
              <a:spcBef>
                <a:spcPct val="0"/>
              </a:spcBef>
              <a:spcAft>
                <a:spcPct val="0"/>
              </a:spcAft>
              <a:defRPr/>
            </a:pPr>
            <a:r>
              <a:rPr lang="ja-JP" altLang="en-US" sz="600" b="1" dirty="0">
                <a:solidFill>
                  <a:schemeClr val="tx1">
                    <a:lumMod val="75000"/>
                    <a:lumOff val="25000"/>
                  </a:schemeClr>
                </a:solidFill>
                <a:latin typeface="Meiryo UI" panose="020B0604030504040204" pitchFamily="50" charset="-128"/>
                <a:ea typeface="Meiryo UI" panose="020B0604030504040204" pitchFamily="50" charset="-128"/>
              </a:rPr>
              <a:t>（</a:t>
            </a:r>
            <a:r>
              <a:rPr lang="en-US" altLang="ja-JP" sz="600" b="1" dirty="0">
                <a:solidFill>
                  <a:schemeClr val="tx1">
                    <a:lumMod val="75000"/>
                    <a:lumOff val="25000"/>
                  </a:schemeClr>
                </a:solidFill>
                <a:latin typeface="Meiryo UI" panose="020B0604030504040204" pitchFamily="50" charset="-128"/>
                <a:ea typeface="Meiryo UI" panose="020B0604030504040204" pitchFamily="50" charset="-128"/>
              </a:rPr>
              <a:t>2020</a:t>
            </a:r>
            <a:r>
              <a:rPr lang="ja-JP" altLang="en-US" sz="600" b="1" dirty="0">
                <a:solidFill>
                  <a:schemeClr val="tx1">
                    <a:lumMod val="75000"/>
                    <a:lumOff val="25000"/>
                  </a:schemeClr>
                </a:solidFill>
                <a:latin typeface="Meiryo UI" panose="020B0604030504040204" pitchFamily="50" charset="-128"/>
                <a:ea typeface="Meiryo UI" panose="020B0604030504040204" pitchFamily="50" charset="-128"/>
              </a:rPr>
              <a:t>年４月施行）</a:t>
            </a:r>
            <a:endParaRPr lang="en-US" altLang="ja-JP" sz="700" b="1" dirty="0">
              <a:solidFill>
                <a:schemeClr val="tx1">
                  <a:lumMod val="75000"/>
                  <a:lumOff val="25000"/>
                </a:schemeClr>
              </a:solidFill>
              <a:latin typeface="Meiryo UI" panose="020B0604030504040204" pitchFamily="50" charset="-128"/>
              <a:ea typeface="Meiryo UI" panose="020B0604030504040204" pitchFamily="50" charset="-128"/>
            </a:endParaRPr>
          </a:p>
        </p:txBody>
      </p:sp>
      <p:sp>
        <p:nvSpPr>
          <p:cNvPr id="35" name="テキスト ボックス 34"/>
          <p:cNvSpPr txBox="1"/>
          <p:nvPr/>
        </p:nvSpPr>
        <p:spPr bwMode="auto">
          <a:xfrm>
            <a:off x="7460568" y="2638708"/>
            <a:ext cx="1193165" cy="2955901"/>
          </a:xfrm>
          <a:prstGeom prst="roundRect">
            <a:avLst/>
          </a:prstGeom>
          <a:solidFill>
            <a:schemeClr val="bg1">
              <a:lumMod val="95000"/>
            </a:schemeClr>
          </a:solidFill>
          <a:ln w="3175" algn="ctr">
            <a:solidFill>
              <a:schemeClr val="bg1">
                <a:lumMod val="75000"/>
              </a:schemeClr>
            </a:solidFill>
            <a:miter lim="800000"/>
            <a:headEnd/>
            <a:tailEnd/>
          </a:ln>
          <a:effectLst/>
        </p:spPr>
        <p:txBody>
          <a:bodyPr wrap="square" lIns="84375" tIns="42188" rIns="84375" bIns="42188" rtlCol="0">
            <a:noAutofit/>
          </a:bodyPr>
          <a:lstStyle/>
          <a:p>
            <a:pPr algn="ctr" defTabSz="844083" fontAlgn="base">
              <a:spcBef>
                <a:spcPct val="0"/>
              </a:spcBef>
              <a:spcAft>
                <a:spcPct val="0"/>
              </a:spcAft>
              <a:defRPr/>
            </a:pPr>
            <a:endParaRPr lang="ja-JP" altLang="en-US" sz="1292">
              <a:solidFill>
                <a:prstClr val="white"/>
              </a:solidFill>
              <a:latin typeface="Meiryo UI" panose="020B0604030504040204" pitchFamily="50" charset="-128"/>
              <a:ea typeface="Meiryo UI" panose="020B0604030504040204" pitchFamily="50" charset="-128"/>
            </a:endParaRPr>
          </a:p>
        </p:txBody>
      </p:sp>
      <p:sp>
        <p:nvSpPr>
          <p:cNvPr id="36" name="四角形: 角を丸くする 35"/>
          <p:cNvSpPr/>
          <p:nvPr/>
        </p:nvSpPr>
        <p:spPr>
          <a:xfrm>
            <a:off x="4004612" y="1799895"/>
            <a:ext cx="1104211" cy="613889"/>
          </a:xfrm>
          <a:prstGeom prst="roundRect">
            <a:avLst/>
          </a:prstGeom>
          <a:solidFill>
            <a:srgbClr val="FFFFCC"/>
          </a:solidFill>
          <a:ln w="952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844083" fontAlgn="base">
              <a:spcBef>
                <a:spcPct val="0"/>
              </a:spcBef>
              <a:spcAft>
                <a:spcPct val="0"/>
              </a:spcAft>
              <a:defRPr/>
            </a:pPr>
            <a:r>
              <a:rPr lang="ja-JP" altLang="en-US" sz="1000" b="1">
                <a:solidFill>
                  <a:schemeClr val="tx1">
                    <a:lumMod val="75000"/>
                    <a:lumOff val="25000"/>
                  </a:schemeClr>
                </a:solidFill>
                <a:latin typeface="Meiryo UI" panose="020B0604030504040204" pitchFamily="50" charset="-128"/>
                <a:ea typeface="Meiryo UI" panose="020B0604030504040204" pitchFamily="50" charset="-128"/>
              </a:rPr>
              <a:t>サイバー</a:t>
            </a:r>
            <a:endParaRPr lang="en-US" altLang="ja-JP" sz="1000" b="1" dirty="0">
              <a:solidFill>
                <a:schemeClr val="tx1">
                  <a:lumMod val="75000"/>
                  <a:lumOff val="25000"/>
                </a:schemeClr>
              </a:solidFill>
              <a:latin typeface="Meiryo UI" panose="020B0604030504040204" pitchFamily="50" charset="-128"/>
              <a:ea typeface="Meiryo UI" panose="020B0604030504040204" pitchFamily="50" charset="-128"/>
            </a:endParaRPr>
          </a:p>
          <a:p>
            <a:pPr algn="ctr" defTabSz="844083" fontAlgn="base">
              <a:spcBef>
                <a:spcPct val="0"/>
              </a:spcBef>
              <a:spcAft>
                <a:spcPct val="0"/>
              </a:spcAft>
              <a:defRPr/>
            </a:pPr>
            <a:r>
              <a:rPr lang="ja-JP" altLang="en-US" sz="1000" b="1">
                <a:solidFill>
                  <a:schemeClr val="tx1">
                    <a:lumMod val="75000"/>
                    <a:lumOff val="25000"/>
                  </a:schemeClr>
                </a:solidFill>
                <a:latin typeface="Meiryo UI" panose="020B0604030504040204" pitchFamily="50" charset="-128"/>
                <a:ea typeface="Meiryo UI" panose="020B0604030504040204" pitchFamily="50" charset="-128"/>
              </a:rPr>
              <a:t>セキュリティ</a:t>
            </a:r>
            <a:endParaRPr lang="en-US" altLang="ja-JP" sz="1000" b="1" dirty="0">
              <a:solidFill>
                <a:schemeClr val="tx1">
                  <a:lumMod val="75000"/>
                  <a:lumOff val="25000"/>
                </a:schemeClr>
              </a:solidFill>
              <a:latin typeface="Meiryo UI" panose="020B0604030504040204" pitchFamily="50" charset="-128"/>
              <a:ea typeface="Meiryo UI" panose="020B0604030504040204" pitchFamily="50" charset="-128"/>
            </a:endParaRPr>
          </a:p>
        </p:txBody>
      </p:sp>
      <p:sp>
        <p:nvSpPr>
          <p:cNvPr id="37" name="四角形: 角を丸くする 36"/>
          <p:cNvSpPr/>
          <p:nvPr/>
        </p:nvSpPr>
        <p:spPr>
          <a:xfrm>
            <a:off x="2178534" y="1799895"/>
            <a:ext cx="1104211" cy="613889"/>
          </a:xfrm>
          <a:prstGeom prst="roundRect">
            <a:avLst/>
          </a:prstGeom>
          <a:solidFill>
            <a:srgbClr val="FFFFCC"/>
          </a:solidFill>
          <a:ln w="952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844083" fontAlgn="base">
              <a:spcBef>
                <a:spcPct val="0"/>
              </a:spcBef>
              <a:spcAft>
                <a:spcPct val="0"/>
              </a:spcAft>
              <a:defRPr/>
            </a:pPr>
            <a:r>
              <a:rPr lang="ja-JP" altLang="en-US" sz="1000" b="1">
                <a:solidFill>
                  <a:schemeClr val="tx1">
                    <a:lumMod val="75000"/>
                    <a:lumOff val="25000"/>
                  </a:schemeClr>
                </a:solidFill>
                <a:latin typeface="Meiryo UI" panose="020B0604030504040204" pitchFamily="50" charset="-128"/>
                <a:ea typeface="Meiryo UI" panose="020B0604030504040204" pitchFamily="50" charset="-128"/>
              </a:rPr>
              <a:t>高精度</a:t>
            </a:r>
            <a:endParaRPr lang="en-US" altLang="ja-JP" sz="1000" b="1" dirty="0">
              <a:solidFill>
                <a:schemeClr val="tx1">
                  <a:lumMod val="75000"/>
                  <a:lumOff val="25000"/>
                </a:schemeClr>
              </a:solidFill>
              <a:latin typeface="Meiryo UI" panose="020B0604030504040204" pitchFamily="50" charset="-128"/>
              <a:ea typeface="Meiryo UI" panose="020B0604030504040204" pitchFamily="50" charset="-128"/>
            </a:endParaRPr>
          </a:p>
          <a:p>
            <a:pPr algn="ctr" defTabSz="844083" fontAlgn="base">
              <a:spcBef>
                <a:spcPct val="0"/>
              </a:spcBef>
              <a:spcAft>
                <a:spcPct val="0"/>
              </a:spcAft>
              <a:defRPr/>
            </a:pPr>
            <a:r>
              <a:rPr lang="en-US" altLang="ja-JP" sz="1000" b="1" dirty="0">
                <a:solidFill>
                  <a:schemeClr val="tx1">
                    <a:lumMod val="75000"/>
                    <a:lumOff val="25000"/>
                  </a:schemeClr>
                </a:solidFill>
                <a:latin typeface="Meiryo UI" panose="020B0604030504040204" pitchFamily="50" charset="-128"/>
                <a:ea typeface="Meiryo UI" panose="020B0604030504040204" pitchFamily="50" charset="-128"/>
              </a:rPr>
              <a:t>3</a:t>
            </a:r>
            <a:r>
              <a:rPr lang="ja-JP" altLang="en-US" sz="1000" b="1">
                <a:solidFill>
                  <a:schemeClr val="tx1">
                    <a:lumMod val="75000"/>
                    <a:lumOff val="25000"/>
                  </a:schemeClr>
                </a:solidFill>
                <a:latin typeface="Meiryo UI" panose="020B0604030504040204" pitchFamily="50" charset="-128"/>
                <a:ea typeface="Meiryo UI" panose="020B0604030504040204" pitchFamily="50" charset="-128"/>
              </a:rPr>
              <a:t>次元地図</a:t>
            </a:r>
          </a:p>
        </p:txBody>
      </p:sp>
      <p:sp>
        <p:nvSpPr>
          <p:cNvPr id="38" name="四角形: 角を丸くする 37"/>
          <p:cNvSpPr/>
          <p:nvPr/>
        </p:nvSpPr>
        <p:spPr>
          <a:xfrm>
            <a:off x="5858399" y="1799895"/>
            <a:ext cx="1104211" cy="613889"/>
          </a:xfrm>
          <a:prstGeom prst="roundRect">
            <a:avLst/>
          </a:prstGeom>
          <a:solidFill>
            <a:srgbClr val="FFFFCC"/>
          </a:solidFill>
          <a:ln w="952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844083" fontAlgn="base">
              <a:spcBef>
                <a:spcPct val="0"/>
              </a:spcBef>
              <a:spcAft>
                <a:spcPct val="0"/>
              </a:spcAft>
              <a:defRPr/>
            </a:pPr>
            <a:r>
              <a:rPr lang="ja-JP" altLang="en-US" sz="1000" b="1">
                <a:solidFill>
                  <a:schemeClr val="tx1">
                    <a:lumMod val="75000"/>
                    <a:lumOff val="25000"/>
                  </a:schemeClr>
                </a:solidFill>
                <a:latin typeface="Meiryo UI" panose="020B0604030504040204" pitchFamily="50" charset="-128"/>
                <a:ea typeface="Meiryo UI" panose="020B0604030504040204" pitchFamily="50" charset="-128"/>
              </a:rPr>
              <a:t>安全性評価</a:t>
            </a:r>
            <a:endParaRPr lang="en-US" altLang="ja-JP" sz="1000" b="1" dirty="0">
              <a:solidFill>
                <a:schemeClr val="tx1">
                  <a:lumMod val="75000"/>
                  <a:lumOff val="25000"/>
                </a:schemeClr>
              </a:solidFill>
              <a:latin typeface="Meiryo UI" panose="020B0604030504040204" pitchFamily="50" charset="-128"/>
              <a:ea typeface="Meiryo UI" panose="020B0604030504040204" pitchFamily="50" charset="-128"/>
            </a:endParaRPr>
          </a:p>
          <a:p>
            <a:pPr algn="ctr" defTabSz="844083" fontAlgn="base">
              <a:spcBef>
                <a:spcPct val="0"/>
              </a:spcBef>
              <a:spcAft>
                <a:spcPct val="0"/>
              </a:spcAft>
              <a:defRPr/>
            </a:pPr>
            <a:r>
              <a:rPr lang="ja-JP" altLang="en-US" sz="1000" b="1">
                <a:solidFill>
                  <a:schemeClr val="tx1">
                    <a:lumMod val="75000"/>
                    <a:lumOff val="25000"/>
                  </a:schemeClr>
                </a:solidFill>
                <a:latin typeface="Meiryo UI" panose="020B0604030504040204" pitchFamily="50" charset="-128"/>
                <a:ea typeface="Meiryo UI" panose="020B0604030504040204" pitchFamily="50" charset="-128"/>
              </a:rPr>
              <a:t>技術等</a:t>
            </a:r>
          </a:p>
        </p:txBody>
      </p:sp>
      <p:sp>
        <p:nvSpPr>
          <p:cNvPr id="43" name="四角形: 角を丸くする 42"/>
          <p:cNvSpPr/>
          <p:nvPr/>
        </p:nvSpPr>
        <p:spPr>
          <a:xfrm>
            <a:off x="535724" y="4836521"/>
            <a:ext cx="1104211" cy="626228"/>
          </a:xfrm>
          <a:prstGeom prst="roundRect">
            <a:avLst/>
          </a:prstGeom>
          <a:solidFill>
            <a:srgbClr val="FFFFCC"/>
          </a:solidFill>
          <a:ln w="952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844083" fontAlgn="base">
              <a:spcBef>
                <a:spcPct val="0"/>
              </a:spcBef>
              <a:spcAft>
                <a:spcPct val="0"/>
              </a:spcAft>
              <a:defRPr/>
            </a:pPr>
            <a:r>
              <a:rPr lang="ja-JP" altLang="en-US" sz="1000" b="1">
                <a:solidFill>
                  <a:schemeClr val="tx1">
                    <a:lumMod val="75000"/>
                    <a:lumOff val="25000"/>
                  </a:schemeClr>
                </a:solidFill>
                <a:latin typeface="Meiryo UI" panose="020B0604030504040204" pitchFamily="50" charset="-128"/>
                <a:ea typeface="Meiryo UI" panose="020B0604030504040204" pitchFamily="50" charset="-128"/>
              </a:rPr>
              <a:t>情報通信基盤の構築　等</a:t>
            </a:r>
          </a:p>
        </p:txBody>
      </p:sp>
      <p:sp>
        <p:nvSpPr>
          <p:cNvPr id="33" name="四角形: 角を丸くする 32"/>
          <p:cNvSpPr/>
          <p:nvPr/>
        </p:nvSpPr>
        <p:spPr>
          <a:xfrm>
            <a:off x="7511879" y="4521925"/>
            <a:ext cx="1104211" cy="626228"/>
          </a:xfrm>
          <a:prstGeom prst="roundRect">
            <a:avLst/>
          </a:prstGeom>
          <a:solidFill>
            <a:srgbClr val="FFFFCC"/>
          </a:solidFill>
          <a:ln w="952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844083" fontAlgn="base">
              <a:spcBef>
                <a:spcPct val="0"/>
              </a:spcBef>
              <a:spcAft>
                <a:spcPct val="0"/>
              </a:spcAft>
              <a:defRPr/>
            </a:pPr>
            <a:r>
              <a:rPr lang="ja-JP" altLang="en-US" sz="1000" b="1">
                <a:solidFill>
                  <a:schemeClr val="tx1">
                    <a:lumMod val="75000"/>
                    <a:lumOff val="25000"/>
                  </a:schemeClr>
                </a:solidFill>
                <a:latin typeface="Meiryo UI" panose="020B0604030504040204" pitchFamily="50" charset="-128"/>
                <a:ea typeface="Meiryo UI" panose="020B0604030504040204" pitchFamily="50" charset="-128"/>
              </a:rPr>
              <a:t>走行空間の</a:t>
            </a:r>
            <a:endParaRPr lang="en-US" altLang="ja-JP" sz="1000" b="1" dirty="0">
              <a:solidFill>
                <a:schemeClr val="tx1">
                  <a:lumMod val="75000"/>
                  <a:lumOff val="25000"/>
                </a:schemeClr>
              </a:solidFill>
              <a:latin typeface="Meiryo UI" panose="020B0604030504040204" pitchFamily="50" charset="-128"/>
              <a:ea typeface="Meiryo UI" panose="020B0604030504040204" pitchFamily="50" charset="-128"/>
            </a:endParaRPr>
          </a:p>
          <a:p>
            <a:pPr algn="ctr" defTabSz="844083" fontAlgn="base">
              <a:spcBef>
                <a:spcPct val="0"/>
              </a:spcBef>
              <a:spcAft>
                <a:spcPct val="0"/>
              </a:spcAft>
              <a:defRPr/>
            </a:pPr>
            <a:r>
              <a:rPr lang="ja-JP" altLang="en-US" sz="1000" b="1">
                <a:solidFill>
                  <a:schemeClr val="tx1">
                    <a:lumMod val="75000"/>
                    <a:lumOff val="25000"/>
                  </a:schemeClr>
                </a:solidFill>
                <a:latin typeface="Meiryo UI" panose="020B0604030504040204" pitchFamily="50" charset="-128"/>
                <a:ea typeface="Meiryo UI" panose="020B0604030504040204" pitchFamily="50" charset="-128"/>
              </a:rPr>
              <a:t>確保</a:t>
            </a:r>
          </a:p>
        </p:txBody>
      </p:sp>
      <p:sp>
        <p:nvSpPr>
          <p:cNvPr id="34" name="四角形: 角を丸くする 33"/>
          <p:cNvSpPr/>
          <p:nvPr/>
        </p:nvSpPr>
        <p:spPr>
          <a:xfrm>
            <a:off x="7511879" y="3112651"/>
            <a:ext cx="1104211" cy="626228"/>
          </a:xfrm>
          <a:prstGeom prst="roundRect">
            <a:avLst/>
          </a:prstGeom>
          <a:solidFill>
            <a:srgbClr val="FFFFCC"/>
          </a:solidFill>
          <a:ln w="952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844083" fontAlgn="base">
              <a:spcBef>
                <a:spcPct val="0"/>
              </a:spcBef>
              <a:spcAft>
                <a:spcPct val="0"/>
              </a:spcAft>
              <a:defRPr/>
            </a:pPr>
            <a:r>
              <a:rPr lang="ja-JP" altLang="en-US" sz="1000" b="1">
                <a:solidFill>
                  <a:schemeClr val="tx1">
                    <a:lumMod val="75000"/>
                    <a:lumOff val="25000"/>
                  </a:schemeClr>
                </a:solidFill>
                <a:latin typeface="Meiryo UI" panose="020B0604030504040204" pitchFamily="50" charset="-128"/>
                <a:ea typeface="Meiryo UI" panose="020B0604030504040204" pitchFamily="50" charset="-128"/>
              </a:rPr>
              <a:t>電磁誘導線・</a:t>
            </a:r>
          </a:p>
          <a:p>
            <a:pPr algn="ctr" defTabSz="844083" fontAlgn="base">
              <a:spcBef>
                <a:spcPct val="0"/>
              </a:spcBef>
              <a:spcAft>
                <a:spcPct val="0"/>
              </a:spcAft>
              <a:defRPr/>
            </a:pPr>
            <a:r>
              <a:rPr lang="ja-JP" altLang="en-US" sz="1000" b="1">
                <a:solidFill>
                  <a:schemeClr val="tx1">
                    <a:lumMod val="75000"/>
                    <a:lumOff val="25000"/>
                  </a:schemeClr>
                </a:solidFill>
                <a:latin typeface="Meiryo UI" panose="020B0604030504040204" pitchFamily="50" charset="-128"/>
                <a:ea typeface="Meiryo UI" panose="020B0604030504040204" pitchFamily="50" charset="-128"/>
              </a:rPr>
              <a:t>磁気マーカ等</a:t>
            </a:r>
          </a:p>
        </p:txBody>
      </p:sp>
      <p:pic>
        <p:nvPicPr>
          <p:cNvPr id="6" name="図 5">
            <a:extLst>
              <a:ext uri="{FF2B5EF4-FFF2-40B4-BE49-F238E27FC236}">
                <a16:creationId xmlns:a16="http://schemas.microsoft.com/office/drawing/2014/main" id="{40D6F067-33BF-4F14-95FA-1A6B4E9643BE}"/>
              </a:ext>
            </a:extLst>
          </p:cNvPr>
          <p:cNvPicPr>
            <a:picLocks noChangeAspect="1"/>
          </p:cNvPicPr>
          <p:nvPr/>
        </p:nvPicPr>
        <p:blipFill rotWithShape="1">
          <a:blip r:embed="rId2"/>
          <a:srcRect l="11795" t="5065" r="14400" b="7401"/>
          <a:stretch/>
        </p:blipFill>
        <p:spPr>
          <a:xfrm>
            <a:off x="2054587" y="4190701"/>
            <a:ext cx="2375960" cy="1485181"/>
          </a:xfrm>
          <a:prstGeom prst="rect">
            <a:avLst/>
          </a:prstGeom>
          <a:ln w="28575">
            <a:solidFill>
              <a:schemeClr val="bg1"/>
            </a:solidFill>
          </a:ln>
        </p:spPr>
      </p:pic>
      <p:sp>
        <p:nvSpPr>
          <p:cNvPr id="7" name="矢印: ストライプ 6">
            <a:extLst>
              <a:ext uri="{FF2B5EF4-FFF2-40B4-BE49-F238E27FC236}">
                <a16:creationId xmlns:a16="http://schemas.microsoft.com/office/drawing/2014/main" id="{A09C648F-3788-49F1-B08A-0ED483CD10DA}"/>
              </a:ext>
            </a:extLst>
          </p:cNvPr>
          <p:cNvSpPr/>
          <p:nvPr/>
        </p:nvSpPr>
        <p:spPr>
          <a:xfrm rot="5400000">
            <a:off x="4319397" y="2110185"/>
            <a:ext cx="550351" cy="875250"/>
          </a:xfrm>
          <a:prstGeom prst="stripedRightArrow">
            <a:avLst/>
          </a:prstGeom>
          <a:solidFill>
            <a:srgbClr val="2E75B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4" name="矢印: ストライプ 53">
            <a:extLst>
              <a:ext uri="{FF2B5EF4-FFF2-40B4-BE49-F238E27FC236}">
                <a16:creationId xmlns:a16="http://schemas.microsoft.com/office/drawing/2014/main" id="{EE72E06B-D9D3-40FB-A110-D5B67A393CCC}"/>
              </a:ext>
            </a:extLst>
          </p:cNvPr>
          <p:cNvSpPr/>
          <p:nvPr/>
        </p:nvSpPr>
        <p:spPr>
          <a:xfrm>
            <a:off x="1443461" y="3952994"/>
            <a:ext cx="550351" cy="875250"/>
          </a:xfrm>
          <a:prstGeom prst="stripedRightArrow">
            <a:avLst/>
          </a:prstGeom>
          <a:solidFill>
            <a:srgbClr val="2E75B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2" name="角丸四角形 4">
            <a:extLst>
              <a:ext uri="{FF2B5EF4-FFF2-40B4-BE49-F238E27FC236}">
                <a16:creationId xmlns:a16="http://schemas.microsoft.com/office/drawing/2014/main" id="{43A991B7-37E2-42D4-BE54-5AC7338A9EAF}"/>
              </a:ext>
            </a:extLst>
          </p:cNvPr>
          <p:cNvSpPr/>
          <p:nvPr/>
        </p:nvSpPr>
        <p:spPr>
          <a:xfrm>
            <a:off x="228127" y="640875"/>
            <a:ext cx="8687747" cy="747029"/>
          </a:xfrm>
          <a:prstGeom prst="roundRect">
            <a:avLst/>
          </a:prstGeom>
          <a:solidFill>
            <a:srgbClr val="2E75B6"/>
          </a:solidFill>
          <a:ln w="9525">
            <a:solidFill>
              <a:schemeClr val="bg1">
                <a:lumMod val="75000"/>
              </a:schemeClr>
            </a:solidFill>
          </a:ln>
        </p:spPr>
        <p:style>
          <a:lnRef idx="2">
            <a:schemeClr val="accent5"/>
          </a:lnRef>
          <a:fillRef idx="1">
            <a:schemeClr val="lt1"/>
          </a:fillRef>
          <a:effectRef idx="0">
            <a:schemeClr val="accent5"/>
          </a:effectRef>
          <a:fontRef idx="minor">
            <a:schemeClr val="dk1"/>
          </a:fontRef>
        </p:style>
        <p:txBody>
          <a:bodyPr rtlCol="0" anchor="ctr"/>
          <a:lstStyle/>
          <a:p>
            <a:pPr marL="285750" indent="-285750" defTabSz="844083">
              <a:spcAft>
                <a:spcPts val="511"/>
              </a:spcAft>
              <a:buFont typeface="Arial" panose="020B0604020202020204" pitchFamily="34" charset="0"/>
              <a:buChar char="•"/>
              <a:defRPr/>
            </a:pPr>
            <a:r>
              <a:rPr kumimoji="0" lang="ja-JP" altLang="en-US" sz="1600" kern="0" dirty="0">
                <a:solidFill>
                  <a:prstClr val="white"/>
                </a:solidFill>
                <a:latin typeface="Meiryo UI"/>
                <a:ea typeface="Meiryo UI"/>
              </a:rPr>
              <a:t>自動運転の実現に向けた官民一体の取組（技術開発・制度整備・インフラ整備等）により、世界初の自動運転レベル３型式指定の取得及び市場化、無人自動運転移動サービスを実現した。</a:t>
            </a:r>
          </a:p>
        </p:txBody>
      </p:sp>
      <p:sp>
        <p:nvSpPr>
          <p:cNvPr id="63" name="スライド番号プレースホルダー 2">
            <a:extLst>
              <a:ext uri="{FF2B5EF4-FFF2-40B4-BE49-F238E27FC236}">
                <a16:creationId xmlns:a16="http://schemas.microsoft.com/office/drawing/2014/main" id="{9D1D5C98-1A80-41D2-91DB-643635B08175}"/>
              </a:ext>
            </a:extLst>
          </p:cNvPr>
          <p:cNvSpPr>
            <a:spLocks noGrp="1"/>
          </p:cNvSpPr>
          <p:nvPr>
            <p:ph type="sldNum" sz="quarter" idx="12"/>
          </p:nvPr>
        </p:nvSpPr>
        <p:spPr>
          <a:xfrm>
            <a:off x="7007469" y="36944"/>
            <a:ext cx="2133600" cy="233363"/>
          </a:xfrm>
        </p:spPr>
        <p:txBody>
          <a:bodyPr/>
          <a:lstStyle/>
          <a:p>
            <a:pPr>
              <a:defRPr/>
            </a:pPr>
            <a:fld id="{067EFC52-C34A-4A1B-879C-F7681BFACCAD}" type="slidenum">
              <a:rPr lang="ja-JP" altLang="en-US" sz="1400" smtClean="0">
                <a:latin typeface="Meiryo UI" panose="020B0604030504040204" pitchFamily="50" charset="-128"/>
                <a:ea typeface="Meiryo UI" panose="020B0604030504040204" pitchFamily="50" charset="-128"/>
              </a:rPr>
              <a:pPr>
                <a:defRPr/>
              </a:pPr>
              <a:t>4</a:t>
            </a:fld>
            <a:endParaRPr lang="ja-JP" altLang="en-US" sz="1400">
              <a:latin typeface="Meiryo UI" panose="020B0604030504040204" pitchFamily="50" charset="-128"/>
              <a:ea typeface="Meiryo UI" panose="020B0604030504040204" pitchFamily="50" charset="-128"/>
            </a:endParaRPr>
          </a:p>
        </p:txBody>
      </p:sp>
      <p:sp>
        <p:nvSpPr>
          <p:cNvPr id="45" name="角丸四角形 49">
            <a:extLst>
              <a:ext uri="{FF2B5EF4-FFF2-40B4-BE49-F238E27FC236}">
                <a16:creationId xmlns:a16="http://schemas.microsoft.com/office/drawing/2014/main" id="{F29DCF3A-27C0-4D50-84B2-7103291A0528}"/>
              </a:ext>
            </a:extLst>
          </p:cNvPr>
          <p:cNvSpPr/>
          <p:nvPr/>
        </p:nvSpPr>
        <p:spPr>
          <a:xfrm>
            <a:off x="1936990" y="3038279"/>
            <a:ext cx="2592342" cy="312340"/>
          </a:xfrm>
          <a:prstGeom prst="roundRect">
            <a:avLst/>
          </a:prstGeom>
          <a:solidFill>
            <a:srgbClr val="FFFFFF">
              <a:alpha val="69804"/>
            </a:srgbClr>
          </a:solidFill>
          <a:ln>
            <a:noFill/>
          </a:ln>
          <a:effectLst>
            <a:glow rad="101600">
              <a:schemeClr val="accent1">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844083" fontAlgn="base">
              <a:spcBef>
                <a:spcPct val="0"/>
              </a:spcBef>
              <a:spcAft>
                <a:spcPct val="0"/>
              </a:spcAft>
              <a:defRPr/>
            </a:pPr>
            <a:r>
              <a:rPr lang="ja-JP" altLang="en-US" sz="1200" b="1" dirty="0">
                <a:solidFill>
                  <a:schemeClr val="tx1">
                    <a:lumMod val="75000"/>
                    <a:lumOff val="25000"/>
                  </a:schemeClr>
                </a:solidFill>
                <a:latin typeface="Meiryo UI" panose="020B0604030504040204" pitchFamily="50" charset="-128"/>
                <a:ea typeface="Meiryo UI" panose="020B0604030504040204" pitchFamily="50" charset="-128"/>
              </a:rPr>
              <a:t>ホンダ　</a:t>
            </a:r>
            <a:r>
              <a:rPr lang="en-US" altLang="ja-JP" sz="1200" b="1" dirty="0">
                <a:solidFill>
                  <a:schemeClr val="tx1">
                    <a:lumMod val="75000"/>
                    <a:lumOff val="25000"/>
                  </a:schemeClr>
                </a:solidFill>
                <a:latin typeface="Meiryo UI" panose="020B0604030504040204" pitchFamily="50" charset="-128"/>
                <a:ea typeface="Meiryo UI" panose="020B0604030504040204" pitchFamily="50" charset="-128"/>
              </a:rPr>
              <a:t>LEGEND</a:t>
            </a:r>
            <a:r>
              <a:rPr lang="ja-JP" altLang="en-US" sz="1200" b="1" dirty="0">
                <a:solidFill>
                  <a:schemeClr val="tx1">
                    <a:lumMod val="75000"/>
                    <a:lumOff val="25000"/>
                  </a:schemeClr>
                </a:solidFill>
                <a:latin typeface="Meiryo UI" panose="020B0604030504040204" pitchFamily="50" charset="-128"/>
                <a:ea typeface="Meiryo UI" panose="020B0604030504040204" pitchFamily="50" charset="-128"/>
              </a:rPr>
              <a:t>（レジェンド）</a:t>
            </a:r>
          </a:p>
        </p:txBody>
      </p:sp>
      <p:sp>
        <p:nvSpPr>
          <p:cNvPr id="4" name="テキスト ボックス 3">
            <a:extLst>
              <a:ext uri="{FF2B5EF4-FFF2-40B4-BE49-F238E27FC236}">
                <a16:creationId xmlns:a16="http://schemas.microsoft.com/office/drawing/2014/main" id="{9E4DB250-2BFB-41AD-A5E1-595A16964452}"/>
              </a:ext>
            </a:extLst>
          </p:cNvPr>
          <p:cNvSpPr txBox="1"/>
          <p:nvPr/>
        </p:nvSpPr>
        <p:spPr bwMode="auto">
          <a:xfrm>
            <a:off x="1948099" y="2616104"/>
            <a:ext cx="2508952" cy="338522"/>
          </a:xfrm>
          <a:prstGeom prst="rect">
            <a:avLst/>
          </a:prstGeom>
          <a:noFill/>
          <a:ln w="9525" algn="ctr">
            <a:noFill/>
            <a:miter lim="800000"/>
            <a:headEnd/>
            <a:tailEnd/>
          </a:ln>
          <a:effectLst/>
        </p:spPr>
        <p:txBody>
          <a:bodyPr wrap="none" lIns="91406" tIns="45704" rIns="91406" bIns="45704" rtlCol="0">
            <a:spAutoFit/>
          </a:bodyPr>
          <a:lstStyle/>
          <a:p>
            <a:pPr algn="ctr"/>
            <a:r>
              <a:rPr lang="ja-JP" altLang="en-US" sz="1600" b="1" dirty="0">
                <a:solidFill>
                  <a:schemeClr val="tx1">
                    <a:lumMod val="75000"/>
                    <a:lumOff val="25000"/>
                  </a:schemeClr>
                </a:solidFill>
                <a:latin typeface="Meiryo UI" panose="020B0604030504040204" pitchFamily="50" charset="-128"/>
                <a:ea typeface="Meiryo UI" panose="020B0604030504040204" pitchFamily="50" charset="-128"/>
              </a:rPr>
              <a:t>自動運転レベル３の市場化</a:t>
            </a:r>
          </a:p>
        </p:txBody>
      </p:sp>
      <p:sp>
        <p:nvSpPr>
          <p:cNvPr id="47" name="テキスト ボックス 46">
            <a:extLst>
              <a:ext uri="{FF2B5EF4-FFF2-40B4-BE49-F238E27FC236}">
                <a16:creationId xmlns:a16="http://schemas.microsoft.com/office/drawing/2014/main" id="{3740F0EF-29B5-4C76-809C-CDAC18BFD391}"/>
              </a:ext>
            </a:extLst>
          </p:cNvPr>
          <p:cNvSpPr txBox="1"/>
          <p:nvPr/>
        </p:nvSpPr>
        <p:spPr bwMode="auto">
          <a:xfrm>
            <a:off x="5175129" y="2505868"/>
            <a:ext cx="1652948" cy="523188"/>
          </a:xfrm>
          <a:prstGeom prst="rect">
            <a:avLst/>
          </a:prstGeom>
          <a:noFill/>
          <a:ln w="9525" algn="ctr">
            <a:noFill/>
            <a:miter lim="800000"/>
            <a:headEnd/>
            <a:tailEnd/>
          </a:ln>
          <a:effectLst/>
        </p:spPr>
        <p:txBody>
          <a:bodyPr wrap="none" lIns="91406" tIns="45704" rIns="91406" bIns="45704" rtlCol="0">
            <a:spAutoFit/>
          </a:bodyPr>
          <a:lstStyle/>
          <a:p>
            <a:pPr algn="ctr" defTabSz="844083" fontAlgn="base">
              <a:spcBef>
                <a:spcPct val="0"/>
              </a:spcBef>
              <a:spcAft>
                <a:spcPct val="0"/>
              </a:spcAft>
              <a:defRPr/>
            </a:pPr>
            <a:r>
              <a:rPr lang="ja-JP" altLang="en-US" sz="1400" b="1" dirty="0">
                <a:solidFill>
                  <a:schemeClr val="tx1">
                    <a:lumMod val="75000"/>
                    <a:lumOff val="25000"/>
                  </a:schemeClr>
                </a:solidFill>
                <a:latin typeface="Meiryo UI" panose="020B0604030504040204" pitchFamily="50" charset="-128"/>
                <a:ea typeface="Meiryo UI" panose="020B0604030504040204" pitchFamily="50" charset="-128"/>
              </a:rPr>
              <a:t>無人自動運転</a:t>
            </a:r>
            <a:endParaRPr lang="en-US" altLang="ja-JP" sz="1400" b="1" dirty="0">
              <a:solidFill>
                <a:schemeClr val="tx1">
                  <a:lumMod val="75000"/>
                  <a:lumOff val="25000"/>
                </a:schemeClr>
              </a:solidFill>
              <a:latin typeface="Meiryo UI" panose="020B0604030504040204" pitchFamily="50" charset="-128"/>
              <a:ea typeface="Meiryo UI" panose="020B0604030504040204" pitchFamily="50" charset="-128"/>
            </a:endParaRPr>
          </a:p>
          <a:p>
            <a:pPr lvl="0" algn="ctr" defTabSz="844083" fontAlgn="base">
              <a:spcBef>
                <a:spcPct val="0"/>
              </a:spcBef>
              <a:spcAft>
                <a:spcPct val="0"/>
              </a:spcAft>
              <a:defRPr/>
            </a:pPr>
            <a:r>
              <a:rPr lang="ja-JP" altLang="en-US" sz="1400" b="1" dirty="0">
                <a:solidFill>
                  <a:prstClr val="black">
                    <a:lumMod val="75000"/>
                    <a:lumOff val="25000"/>
                  </a:prstClr>
                </a:solidFill>
                <a:latin typeface="Meiryo UI" panose="020B0604030504040204" pitchFamily="50" charset="-128"/>
                <a:ea typeface="Meiryo UI" panose="020B0604030504040204" pitchFamily="50" charset="-128"/>
              </a:rPr>
              <a:t>移動サービスの実現</a:t>
            </a:r>
          </a:p>
        </p:txBody>
      </p:sp>
      <p:sp>
        <p:nvSpPr>
          <p:cNvPr id="64" name="角丸四角形 49">
            <a:extLst>
              <a:ext uri="{FF2B5EF4-FFF2-40B4-BE49-F238E27FC236}">
                <a16:creationId xmlns:a16="http://schemas.microsoft.com/office/drawing/2014/main" id="{41895C1C-0F94-4198-8D26-78B61D530F58}"/>
              </a:ext>
            </a:extLst>
          </p:cNvPr>
          <p:cNvSpPr/>
          <p:nvPr/>
        </p:nvSpPr>
        <p:spPr>
          <a:xfrm>
            <a:off x="4725605" y="3038279"/>
            <a:ext cx="2460194" cy="322794"/>
          </a:xfrm>
          <a:prstGeom prst="roundRect">
            <a:avLst/>
          </a:prstGeom>
          <a:solidFill>
            <a:srgbClr val="FFFFFF">
              <a:alpha val="69804"/>
            </a:srgbClr>
          </a:solidFill>
          <a:ln>
            <a:noFill/>
          </a:ln>
          <a:effectLst>
            <a:glow rad="101600">
              <a:schemeClr val="accent1">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844083" fontAlgn="base">
              <a:spcBef>
                <a:spcPct val="0"/>
              </a:spcBef>
              <a:spcAft>
                <a:spcPct val="0"/>
              </a:spcAft>
              <a:defRPr/>
            </a:pPr>
            <a:r>
              <a:rPr lang="ja-JP" altLang="en-US" sz="800" b="1" dirty="0">
                <a:solidFill>
                  <a:schemeClr val="tx1">
                    <a:lumMod val="75000"/>
                    <a:lumOff val="25000"/>
                  </a:schemeClr>
                </a:solidFill>
                <a:latin typeface="Meiryo UI" panose="020B0604030504040204" pitchFamily="50" charset="-128"/>
                <a:ea typeface="Meiryo UI" panose="020B0604030504040204" pitchFamily="50" charset="-128"/>
              </a:rPr>
              <a:t>限定地域での無人自動運転移動サービス（自動運転車の専用の走行空間においてレベル４相当）を実現</a:t>
            </a:r>
          </a:p>
        </p:txBody>
      </p:sp>
      <p:pic>
        <p:nvPicPr>
          <p:cNvPr id="8" name="図 7">
            <a:extLst>
              <a:ext uri="{FF2B5EF4-FFF2-40B4-BE49-F238E27FC236}">
                <a16:creationId xmlns:a16="http://schemas.microsoft.com/office/drawing/2014/main" id="{C6684468-4155-4467-A92E-573360DA9279}"/>
              </a:ext>
            </a:extLst>
          </p:cNvPr>
          <p:cNvPicPr>
            <a:picLocks noChangeAspect="1"/>
          </p:cNvPicPr>
          <p:nvPr/>
        </p:nvPicPr>
        <p:blipFill rotWithShape="1">
          <a:blip r:embed="rId3"/>
          <a:srcRect b="8002"/>
          <a:stretch/>
        </p:blipFill>
        <p:spPr>
          <a:xfrm>
            <a:off x="2085647" y="4221660"/>
            <a:ext cx="862974" cy="271605"/>
          </a:xfrm>
          <a:prstGeom prst="rect">
            <a:avLst/>
          </a:prstGeom>
        </p:spPr>
      </p:pic>
      <p:sp>
        <p:nvSpPr>
          <p:cNvPr id="40" name="角丸四角形 49">
            <a:extLst>
              <a:ext uri="{FF2B5EF4-FFF2-40B4-BE49-F238E27FC236}">
                <a16:creationId xmlns:a16="http://schemas.microsoft.com/office/drawing/2014/main" id="{DDF0E9EC-7909-4AB3-A1B7-50B932679170}"/>
              </a:ext>
            </a:extLst>
          </p:cNvPr>
          <p:cNvSpPr/>
          <p:nvPr/>
        </p:nvSpPr>
        <p:spPr>
          <a:xfrm>
            <a:off x="4725605" y="4297573"/>
            <a:ext cx="2460194" cy="321260"/>
          </a:xfrm>
          <a:prstGeom prst="roundRect">
            <a:avLst/>
          </a:prstGeom>
          <a:solidFill>
            <a:srgbClr val="FFFFFF">
              <a:alpha val="69804"/>
            </a:srgbClr>
          </a:solidFill>
          <a:ln>
            <a:noFill/>
          </a:ln>
          <a:effectLst>
            <a:glow rad="101600">
              <a:schemeClr val="accent1">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844083" fontAlgn="base">
              <a:spcBef>
                <a:spcPct val="0"/>
              </a:spcBef>
              <a:spcAft>
                <a:spcPct val="0"/>
              </a:spcAft>
              <a:defRPr/>
            </a:pPr>
            <a:r>
              <a:rPr lang="ja-JP" altLang="en-US" sz="800" b="1" dirty="0">
                <a:solidFill>
                  <a:schemeClr val="tx1">
                    <a:lumMod val="75000"/>
                    <a:lumOff val="25000"/>
                  </a:schemeClr>
                </a:solidFill>
                <a:latin typeface="Meiryo UI" panose="020B0604030504040204" pitchFamily="50" charset="-128"/>
                <a:ea typeface="Meiryo UI" panose="020B0604030504040204" pitchFamily="50" charset="-128"/>
              </a:rPr>
              <a:t>限定地域での遠隔型自動運転システム（レベル３）</a:t>
            </a:r>
          </a:p>
          <a:p>
            <a:pPr algn="ctr" defTabSz="844083" fontAlgn="base">
              <a:spcBef>
                <a:spcPct val="0"/>
              </a:spcBef>
              <a:spcAft>
                <a:spcPct val="0"/>
              </a:spcAft>
              <a:defRPr/>
            </a:pPr>
            <a:r>
              <a:rPr lang="ja-JP" altLang="en-US" sz="800" b="1" dirty="0">
                <a:solidFill>
                  <a:schemeClr val="tx1">
                    <a:lumMod val="75000"/>
                    <a:lumOff val="25000"/>
                  </a:schemeClr>
                </a:solidFill>
                <a:latin typeface="Meiryo UI" panose="020B0604030504040204" pitchFamily="50" charset="-128"/>
                <a:ea typeface="Meiryo UI" panose="020B0604030504040204" pitchFamily="50" charset="-128"/>
              </a:rPr>
              <a:t>による無人自動運転移動サービスが運行開始</a:t>
            </a:r>
          </a:p>
        </p:txBody>
      </p:sp>
      <p:pic>
        <p:nvPicPr>
          <p:cNvPr id="2" name="図 1">
            <a:extLst>
              <a:ext uri="{FF2B5EF4-FFF2-40B4-BE49-F238E27FC236}">
                <a16:creationId xmlns:a16="http://schemas.microsoft.com/office/drawing/2014/main" id="{0FEF51D3-4292-4D72-8BBF-620F730B52D7}"/>
              </a:ext>
            </a:extLst>
          </p:cNvPr>
          <p:cNvPicPr>
            <a:picLocks noChangeAspect="1"/>
          </p:cNvPicPr>
          <p:nvPr/>
        </p:nvPicPr>
        <p:blipFill>
          <a:blip r:embed="rId4"/>
          <a:stretch>
            <a:fillRect/>
          </a:stretch>
        </p:blipFill>
        <p:spPr>
          <a:xfrm>
            <a:off x="5808749" y="5150007"/>
            <a:ext cx="678087" cy="502968"/>
          </a:xfrm>
          <a:prstGeom prst="rect">
            <a:avLst/>
          </a:prstGeom>
        </p:spPr>
      </p:pic>
      <p:sp>
        <p:nvSpPr>
          <p:cNvPr id="3" name="テキスト ボックス 2">
            <a:extLst>
              <a:ext uri="{FF2B5EF4-FFF2-40B4-BE49-F238E27FC236}">
                <a16:creationId xmlns:a16="http://schemas.microsoft.com/office/drawing/2014/main" id="{CFB0F6C4-00C2-489B-B807-095DED942D04}"/>
              </a:ext>
            </a:extLst>
          </p:cNvPr>
          <p:cNvSpPr txBox="1"/>
          <p:nvPr/>
        </p:nvSpPr>
        <p:spPr bwMode="auto">
          <a:xfrm>
            <a:off x="6026199" y="3530909"/>
            <a:ext cx="1325935" cy="615521"/>
          </a:xfrm>
          <a:prstGeom prst="rect">
            <a:avLst/>
          </a:prstGeom>
          <a:noFill/>
          <a:ln w="9525" algn="ctr">
            <a:noFill/>
            <a:miter lim="800000"/>
            <a:headEnd/>
            <a:tailEnd/>
          </a:ln>
          <a:effectLst/>
        </p:spPr>
        <p:txBody>
          <a:bodyPr wrap="none" lIns="91406" tIns="45704" rIns="91406" bIns="45704" rtlCol="0">
            <a:spAutoFit/>
          </a:bodyPr>
          <a:lstStyle/>
          <a:p>
            <a:r>
              <a:rPr lang="ja-JP" altLang="en-US" sz="800" dirty="0">
                <a:solidFill>
                  <a:schemeClr val="tx1">
                    <a:lumMod val="75000"/>
                    <a:lumOff val="25000"/>
                  </a:schemeClr>
                </a:solidFill>
                <a:latin typeface="Meiryo UI" panose="020B0604030504040204" pitchFamily="50" charset="-128"/>
                <a:ea typeface="Meiryo UI" panose="020B0604030504040204" pitchFamily="50" charset="-128"/>
              </a:rPr>
              <a:t>自動運転車の専用の</a:t>
            </a:r>
          </a:p>
          <a:p>
            <a:r>
              <a:rPr lang="ja-JP" altLang="en-US" sz="800" dirty="0">
                <a:solidFill>
                  <a:schemeClr val="tx1">
                    <a:lumMod val="75000"/>
                    <a:lumOff val="25000"/>
                  </a:schemeClr>
                </a:solidFill>
                <a:latin typeface="Meiryo UI" panose="020B0604030504040204" pitchFamily="50" charset="-128"/>
                <a:ea typeface="Meiryo UI" panose="020B0604030504040204" pitchFamily="50" charset="-128"/>
              </a:rPr>
              <a:t>走行空間において走行</a:t>
            </a:r>
            <a:endParaRPr lang="en-US" altLang="ja-JP" sz="800" dirty="0">
              <a:solidFill>
                <a:schemeClr val="tx1">
                  <a:lumMod val="75000"/>
                  <a:lumOff val="25000"/>
                </a:schemeClr>
              </a:solidFill>
              <a:latin typeface="Meiryo UI" panose="020B0604030504040204" pitchFamily="50" charset="-128"/>
              <a:ea typeface="Meiryo UI" panose="020B0604030504040204" pitchFamily="50" charset="-128"/>
            </a:endParaRPr>
          </a:p>
          <a:p>
            <a:endParaRPr lang="en-US" altLang="ja-JP" sz="200" dirty="0">
              <a:solidFill>
                <a:schemeClr val="tx1">
                  <a:lumMod val="75000"/>
                  <a:lumOff val="25000"/>
                </a:schemeClr>
              </a:solidFill>
              <a:latin typeface="Meiryo UI" panose="020B0604030504040204" pitchFamily="50" charset="-128"/>
              <a:ea typeface="Meiryo UI" panose="020B0604030504040204" pitchFamily="50" charset="-128"/>
            </a:endParaRPr>
          </a:p>
          <a:p>
            <a:r>
              <a:rPr lang="en-US" altLang="ja-JP" sz="800" dirty="0">
                <a:solidFill>
                  <a:schemeClr val="tx1">
                    <a:lumMod val="75000"/>
                    <a:lumOff val="25000"/>
                  </a:schemeClr>
                </a:solidFill>
                <a:latin typeface="Meiryo UI" panose="020B0604030504040204" pitchFamily="50" charset="-128"/>
                <a:ea typeface="Meiryo UI" panose="020B0604030504040204" pitchFamily="50" charset="-128"/>
              </a:rPr>
              <a:t>※2021/</a:t>
            </a:r>
            <a:r>
              <a:rPr lang="ja-JP" altLang="en-US" sz="800" dirty="0">
                <a:solidFill>
                  <a:schemeClr val="tx1">
                    <a:lumMod val="75000"/>
                    <a:lumOff val="25000"/>
                  </a:schemeClr>
                </a:solidFill>
                <a:latin typeface="Meiryo UI" panose="020B0604030504040204" pitchFamily="50" charset="-128"/>
                <a:ea typeface="Meiryo UI" panose="020B0604030504040204" pitchFamily="50" charset="-128"/>
              </a:rPr>
              <a:t>４</a:t>
            </a:r>
            <a:r>
              <a:rPr lang="en-US" altLang="ja-JP" sz="800" dirty="0">
                <a:solidFill>
                  <a:schemeClr val="tx1">
                    <a:lumMod val="75000"/>
                    <a:lumOff val="25000"/>
                  </a:schemeClr>
                </a:solidFill>
                <a:latin typeface="Meiryo UI" panose="020B0604030504040204" pitchFamily="50" charset="-128"/>
                <a:ea typeface="Meiryo UI" panose="020B0604030504040204" pitchFamily="50" charset="-128"/>
              </a:rPr>
              <a:t>/</a:t>
            </a:r>
            <a:r>
              <a:rPr lang="ja-JP" altLang="en-US" sz="800" dirty="0">
                <a:solidFill>
                  <a:schemeClr val="tx1">
                    <a:lumMod val="75000"/>
                    <a:lumOff val="25000"/>
                  </a:schemeClr>
                </a:solidFill>
                <a:latin typeface="Meiryo UI" panose="020B0604030504040204" pitchFamily="50" charset="-128"/>
                <a:ea typeface="Meiryo UI" panose="020B0604030504040204" pitchFamily="50" charset="-128"/>
              </a:rPr>
              <a:t>１時点では</a:t>
            </a:r>
            <a:endParaRPr lang="en-US" altLang="ja-JP" sz="800" dirty="0">
              <a:solidFill>
                <a:schemeClr val="tx1">
                  <a:lumMod val="75000"/>
                  <a:lumOff val="25000"/>
                </a:schemeClr>
              </a:solidFill>
              <a:latin typeface="Meiryo UI" panose="020B0604030504040204" pitchFamily="50" charset="-128"/>
              <a:ea typeface="Meiryo UI" panose="020B0604030504040204" pitchFamily="50" charset="-128"/>
            </a:endParaRPr>
          </a:p>
          <a:p>
            <a:r>
              <a:rPr lang="ja-JP" altLang="en-US" sz="800" dirty="0">
                <a:solidFill>
                  <a:schemeClr val="tx1">
                    <a:lumMod val="75000"/>
                    <a:lumOff val="25000"/>
                  </a:schemeClr>
                </a:solidFill>
                <a:latin typeface="Meiryo UI" panose="020B0604030504040204" pitchFamily="50" charset="-128"/>
                <a:ea typeface="Meiryo UI" panose="020B0604030504040204" pitchFamily="50" charset="-128"/>
              </a:rPr>
              <a:t>公道でのレベル２として運用</a:t>
            </a:r>
            <a:endParaRPr lang="en-US" altLang="ja-JP" sz="800" dirty="0">
              <a:solidFill>
                <a:schemeClr val="tx1">
                  <a:lumMod val="75000"/>
                  <a:lumOff val="25000"/>
                </a:schemeClr>
              </a:solidFill>
              <a:latin typeface="Meiryo UI" panose="020B0604030504040204" pitchFamily="50" charset="-128"/>
              <a:ea typeface="Meiryo UI" panose="020B0604030504040204" pitchFamily="50" charset="-128"/>
            </a:endParaRPr>
          </a:p>
        </p:txBody>
      </p:sp>
      <p:sp>
        <p:nvSpPr>
          <p:cNvPr id="49" name="テキスト ボックス 48">
            <a:extLst>
              <a:ext uri="{FF2B5EF4-FFF2-40B4-BE49-F238E27FC236}">
                <a16:creationId xmlns:a16="http://schemas.microsoft.com/office/drawing/2014/main" id="{E919BF13-72E0-4459-84AC-55EABD891321}"/>
              </a:ext>
            </a:extLst>
          </p:cNvPr>
          <p:cNvSpPr txBox="1"/>
          <p:nvPr/>
        </p:nvSpPr>
        <p:spPr bwMode="auto">
          <a:xfrm>
            <a:off x="4694453" y="5207826"/>
            <a:ext cx="1127163" cy="338522"/>
          </a:xfrm>
          <a:prstGeom prst="rect">
            <a:avLst/>
          </a:prstGeom>
          <a:noFill/>
          <a:ln w="9525" algn="ctr">
            <a:noFill/>
            <a:miter lim="800000"/>
            <a:headEnd/>
            <a:tailEnd/>
          </a:ln>
          <a:effectLst/>
        </p:spPr>
        <p:txBody>
          <a:bodyPr wrap="none" lIns="91406" tIns="45704" rIns="91406" bIns="45704" rtlCol="0">
            <a:spAutoFit/>
          </a:bodyPr>
          <a:lstStyle/>
          <a:p>
            <a:r>
              <a:rPr lang="zh-TW" altLang="en-US" sz="800" dirty="0">
                <a:solidFill>
                  <a:schemeClr val="tx1">
                    <a:lumMod val="75000"/>
                    <a:lumOff val="25000"/>
                  </a:schemeClr>
                </a:solidFill>
                <a:latin typeface="Meiryo UI" panose="020B0604030504040204" pitchFamily="50" charset="-128"/>
                <a:ea typeface="Meiryo UI" panose="020B0604030504040204" pitchFamily="50" charset="-128"/>
              </a:rPr>
              <a:t>自転車歩行者専用道</a:t>
            </a:r>
            <a:endParaRPr lang="en-US" altLang="zh-TW" sz="800" dirty="0">
              <a:solidFill>
                <a:schemeClr val="tx1">
                  <a:lumMod val="75000"/>
                  <a:lumOff val="25000"/>
                </a:schemeClr>
              </a:solidFill>
              <a:latin typeface="Meiryo UI" panose="020B0604030504040204" pitchFamily="50" charset="-128"/>
              <a:ea typeface="Meiryo UI" panose="020B0604030504040204" pitchFamily="50" charset="-128"/>
            </a:endParaRPr>
          </a:p>
          <a:p>
            <a:r>
              <a:rPr lang="zh-TW" altLang="en-US" sz="800" dirty="0">
                <a:solidFill>
                  <a:schemeClr val="tx1">
                    <a:lumMod val="75000"/>
                    <a:lumOff val="25000"/>
                  </a:schemeClr>
                </a:solidFill>
                <a:latin typeface="Meiryo UI" panose="020B0604030504040204" pitchFamily="50" charset="-128"/>
                <a:ea typeface="Meiryo UI" panose="020B0604030504040204" pitchFamily="50" charset="-128"/>
              </a:rPr>
              <a:t>（公道）</a:t>
            </a:r>
            <a:r>
              <a:rPr lang="ja-JP" altLang="en-US" sz="800" dirty="0">
                <a:solidFill>
                  <a:schemeClr val="tx1">
                    <a:lumMod val="75000"/>
                    <a:lumOff val="25000"/>
                  </a:schemeClr>
                </a:solidFill>
                <a:latin typeface="Meiryo UI" panose="020B0604030504040204" pitchFamily="50" charset="-128"/>
                <a:ea typeface="Meiryo UI" panose="020B0604030504040204" pitchFamily="50" charset="-128"/>
              </a:rPr>
              <a:t>において走行</a:t>
            </a:r>
            <a:endParaRPr lang="en-US" altLang="ja-JP" sz="800" dirty="0">
              <a:solidFill>
                <a:schemeClr val="tx1">
                  <a:lumMod val="75000"/>
                  <a:lumOff val="25000"/>
                </a:schemeClr>
              </a:solidFill>
              <a:latin typeface="Meiryo UI" panose="020B0604030504040204" pitchFamily="50" charset="-128"/>
              <a:ea typeface="Meiryo UI" panose="020B0604030504040204" pitchFamily="50" charset="-128"/>
            </a:endParaRPr>
          </a:p>
        </p:txBody>
      </p:sp>
      <p:sp>
        <p:nvSpPr>
          <p:cNvPr id="52" name="矢印: ストライプ 51">
            <a:extLst>
              <a:ext uri="{FF2B5EF4-FFF2-40B4-BE49-F238E27FC236}">
                <a16:creationId xmlns:a16="http://schemas.microsoft.com/office/drawing/2014/main" id="{B20197ED-E1B4-4691-A352-2AA7006A922B}"/>
              </a:ext>
            </a:extLst>
          </p:cNvPr>
          <p:cNvSpPr/>
          <p:nvPr/>
        </p:nvSpPr>
        <p:spPr>
          <a:xfrm rot="10800000">
            <a:off x="7164481" y="3952994"/>
            <a:ext cx="550351" cy="875250"/>
          </a:xfrm>
          <a:prstGeom prst="stripedRightArrow">
            <a:avLst/>
          </a:prstGeom>
          <a:solidFill>
            <a:srgbClr val="2E75B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0" name="テキスト ボックス 49">
            <a:extLst>
              <a:ext uri="{FF2B5EF4-FFF2-40B4-BE49-F238E27FC236}">
                <a16:creationId xmlns:a16="http://schemas.microsoft.com/office/drawing/2014/main" id="{76492B6E-80C4-409D-A20A-4AE04BDEAFDF}"/>
              </a:ext>
            </a:extLst>
          </p:cNvPr>
          <p:cNvSpPr txBox="1"/>
          <p:nvPr/>
        </p:nvSpPr>
        <p:spPr bwMode="auto">
          <a:xfrm>
            <a:off x="1800001" y="3413233"/>
            <a:ext cx="2856046" cy="784798"/>
          </a:xfrm>
          <a:prstGeom prst="rect">
            <a:avLst/>
          </a:prstGeom>
          <a:noFill/>
          <a:ln w="9525" algn="ctr">
            <a:noFill/>
            <a:miter lim="800000"/>
            <a:headEnd/>
            <a:tailEnd/>
          </a:ln>
          <a:effectLst/>
        </p:spPr>
        <p:txBody>
          <a:bodyPr wrap="square" lIns="91406" tIns="45704" rIns="91406" bIns="45704" rtlCol="0">
            <a:spAutoFit/>
          </a:bodyPr>
          <a:lstStyle/>
          <a:p>
            <a:r>
              <a:rPr lang="en-US" altLang="zh-TW" sz="900" dirty="0">
                <a:solidFill>
                  <a:schemeClr val="tx1">
                    <a:lumMod val="75000"/>
                    <a:lumOff val="25000"/>
                  </a:schemeClr>
                </a:solidFill>
                <a:latin typeface="Meiryo UI" panose="020B0604030504040204" pitchFamily="50" charset="-128"/>
                <a:ea typeface="Meiryo UI" panose="020B0604030504040204" pitchFamily="50" charset="-128"/>
              </a:rPr>
              <a:t>Honda SENSING Elite</a:t>
            </a:r>
            <a:r>
              <a:rPr lang="ja-JP" altLang="en-US" sz="900" dirty="0">
                <a:solidFill>
                  <a:schemeClr val="tx1">
                    <a:lumMod val="75000"/>
                    <a:lumOff val="25000"/>
                  </a:schemeClr>
                </a:solidFill>
                <a:latin typeface="Meiryo UI" panose="020B0604030504040204" pitchFamily="50" charset="-128"/>
                <a:ea typeface="Meiryo UI" panose="020B0604030504040204" pitchFamily="50" charset="-128"/>
              </a:rPr>
              <a:t>において、自動運転レベル３に適合する技術であるトラフィックジャムパイロット（渋滞運転機能）を搭載。高速道路渋滞時など一定の条件下で、システムがドライバーに代わって運転操作を行うことが可能になった。</a:t>
            </a:r>
            <a:endParaRPr lang="en-US" altLang="ja-JP" sz="900" dirty="0">
              <a:solidFill>
                <a:schemeClr val="tx1">
                  <a:lumMod val="75000"/>
                  <a:lumOff val="25000"/>
                </a:schemeClr>
              </a:solidFill>
              <a:latin typeface="Meiryo UI" panose="020B0604030504040204" pitchFamily="50" charset="-128"/>
              <a:ea typeface="Meiryo UI" panose="020B0604030504040204" pitchFamily="50" charset="-128"/>
            </a:endParaRPr>
          </a:p>
        </p:txBody>
      </p:sp>
      <p:sp>
        <p:nvSpPr>
          <p:cNvPr id="51" name="テキスト ボックス 50">
            <a:extLst>
              <a:ext uri="{FF2B5EF4-FFF2-40B4-BE49-F238E27FC236}">
                <a16:creationId xmlns:a16="http://schemas.microsoft.com/office/drawing/2014/main" id="{39DC5302-5FA1-4F5F-9404-172EFBF39911}"/>
              </a:ext>
            </a:extLst>
          </p:cNvPr>
          <p:cNvSpPr txBox="1"/>
          <p:nvPr/>
        </p:nvSpPr>
        <p:spPr bwMode="auto">
          <a:xfrm>
            <a:off x="4660347" y="4663766"/>
            <a:ext cx="2624924" cy="507799"/>
          </a:xfrm>
          <a:prstGeom prst="rect">
            <a:avLst/>
          </a:prstGeom>
          <a:noFill/>
          <a:ln w="9525" algn="ctr">
            <a:noFill/>
            <a:miter lim="800000"/>
            <a:headEnd/>
            <a:tailEnd/>
          </a:ln>
          <a:effectLst/>
        </p:spPr>
        <p:txBody>
          <a:bodyPr wrap="square" lIns="91406" tIns="45704" rIns="91406" bIns="45704" rtlCol="0">
            <a:spAutoFit/>
          </a:bodyPr>
          <a:lstStyle/>
          <a:p>
            <a:r>
              <a:rPr lang="ja-JP" altLang="en-US" sz="900" dirty="0">
                <a:solidFill>
                  <a:schemeClr val="tx1">
                    <a:lumMod val="75000"/>
                    <a:lumOff val="25000"/>
                  </a:schemeClr>
                </a:solidFill>
                <a:latin typeface="Meiryo UI" panose="020B0604030504040204" pitchFamily="50" charset="-128"/>
                <a:ea typeface="Meiryo UI" panose="020B0604030504040204" pitchFamily="50" charset="-128"/>
              </a:rPr>
              <a:t>遠隔型システムを用いて、１名の遠隔運転手が３台のレベル３自動運転車（車内保安要員無）を運行。通常時はシステムが自動運転車を操縦。</a:t>
            </a:r>
          </a:p>
        </p:txBody>
      </p:sp>
      <p:pic>
        <p:nvPicPr>
          <p:cNvPr id="11" name="図 10">
            <a:extLst>
              <a:ext uri="{FF2B5EF4-FFF2-40B4-BE49-F238E27FC236}">
                <a16:creationId xmlns:a16="http://schemas.microsoft.com/office/drawing/2014/main" id="{F7D00326-41F8-427F-93F3-B633644B1306}"/>
              </a:ext>
            </a:extLst>
          </p:cNvPr>
          <p:cNvPicPr>
            <a:picLocks noChangeAspect="1"/>
          </p:cNvPicPr>
          <p:nvPr/>
        </p:nvPicPr>
        <p:blipFill>
          <a:blip r:embed="rId5"/>
          <a:stretch>
            <a:fillRect/>
          </a:stretch>
        </p:blipFill>
        <p:spPr>
          <a:xfrm>
            <a:off x="4803379" y="3498516"/>
            <a:ext cx="772512" cy="563379"/>
          </a:xfrm>
          <a:prstGeom prst="rect">
            <a:avLst/>
          </a:prstGeom>
        </p:spPr>
      </p:pic>
      <p:pic>
        <p:nvPicPr>
          <p:cNvPr id="12" name="図 11">
            <a:extLst>
              <a:ext uri="{FF2B5EF4-FFF2-40B4-BE49-F238E27FC236}">
                <a16:creationId xmlns:a16="http://schemas.microsoft.com/office/drawing/2014/main" id="{F9D81969-EB86-43BF-92A8-04E5C7E94F06}"/>
              </a:ext>
            </a:extLst>
          </p:cNvPr>
          <p:cNvPicPr>
            <a:picLocks noChangeAspect="1"/>
          </p:cNvPicPr>
          <p:nvPr/>
        </p:nvPicPr>
        <p:blipFill>
          <a:blip r:embed="rId6"/>
          <a:stretch>
            <a:fillRect/>
          </a:stretch>
        </p:blipFill>
        <p:spPr>
          <a:xfrm>
            <a:off x="5303740" y="3599595"/>
            <a:ext cx="748168" cy="608120"/>
          </a:xfrm>
          <a:prstGeom prst="rect">
            <a:avLst/>
          </a:prstGeom>
        </p:spPr>
      </p:pic>
      <p:sp>
        <p:nvSpPr>
          <p:cNvPr id="61" name="矢印: ストライプ 60">
            <a:extLst>
              <a:ext uri="{FF2B5EF4-FFF2-40B4-BE49-F238E27FC236}">
                <a16:creationId xmlns:a16="http://schemas.microsoft.com/office/drawing/2014/main" id="{0D55544B-8EB5-44A6-B4A7-E5820EFA4F06}"/>
              </a:ext>
            </a:extLst>
          </p:cNvPr>
          <p:cNvSpPr/>
          <p:nvPr/>
        </p:nvSpPr>
        <p:spPr>
          <a:xfrm rot="16200000">
            <a:off x="5592691" y="5345976"/>
            <a:ext cx="550351" cy="875250"/>
          </a:xfrm>
          <a:prstGeom prst="stripedRightArrow">
            <a:avLst/>
          </a:prstGeom>
          <a:solidFill>
            <a:srgbClr val="2E75B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13" name="図 12">
            <a:extLst>
              <a:ext uri="{FF2B5EF4-FFF2-40B4-BE49-F238E27FC236}">
                <a16:creationId xmlns:a16="http://schemas.microsoft.com/office/drawing/2014/main" id="{1B8838E6-67F0-46D2-ACE1-53CC057B3359}"/>
              </a:ext>
            </a:extLst>
          </p:cNvPr>
          <p:cNvPicPr>
            <a:picLocks noChangeAspect="1"/>
          </p:cNvPicPr>
          <p:nvPr/>
        </p:nvPicPr>
        <p:blipFill>
          <a:blip r:embed="rId7"/>
          <a:stretch>
            <a:fillRect/>
          </a:stretch>
        </p:blipFill>
        <p:spPr>
          <a:xfrm>
            <a:off x="6544967" y="5148733"/>
            <a:ext cx="588297" cy="506751"/>
          </a:xfrm>
          <a:prstGeom prst="rect">
            <a:avLst/>
          </a:prstGeom>
        </p:spPr>
      </p:pic>
      <p:sp>
        <p:nvSpPr>
          <p:cNvPr id="48" name="矢印: ストライプ 47">
            <a:extLst>
              <a:ext uri="{FF2B5EF4-FFF2-40B4-BE49-F238E27FC236}">
                <a16:creationId xmlns:a16="http://schemas.microsoft.com/office/drawing/2014/main" id="{1A3D91BB-47D8-453B-AC63-F0C5C09550E4}"/>
              </a:ext>
            </a:extLst>
          </p:cNvPr>
          <p:cNvSpPr/>
          <p:nvPr/>
        </p:nvSpPr>
        <p:spPr>
          <a:xfrm rot="18440122">
            <a:off x="4343454" y="5621162"/>
            <a:ext cx="408319" cy="375678"/>
          </a:xfrm>
          <a:prstGeom prst="stripedRightArrow">
            <a:avLst/>
          </a:prstGeom>
          <a:solidFill>
            <a:srgbClr val="2E75B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3" name="四角形: 角を丸くする 52">
            <a:extLst>
              <a:ext uri="{FF2B5EF4-FFF2-40B4-BE49-F238E27FC236}">
                <a16:creationId xmlns:a16="http://schemas.microsoft.com/office/drawing/2014/main" id="{A5F8E66C-81E2-4DFE-9D54-FDF56ECAD9E3}"/>
              </a:ext>
            </a:extLst>
          </p:cNvPr>
          <p:cNvSpPr/>
          <p:nvPr/>
        </p:nvSpPr>
        <p:spPr>
          <a:xfrm>
            <a:off x="2091668" y="5844052"/>
            <a:ext cx="1256695" cy="607811"/>
          </a:xfrm>
          <a:prstGeom prst="roundRect">
            <a:avLst/>
          </a:prstGeom>
          <a:solidFill>
            <a:srgbClr val="FFFFCC"/>
          </a:solidFill>
          <a:ln w="952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844083" fontAlgn="base">
              <a:spcBef>
                <a:spcPct val="0"/>
              </a:spcBef>
              <a:spcAft>
                <a:spcPct val="0"/>
              </a:spcAft>
              <a:defRPr/>
            </a:pPr>
            <a:r>
              <a:rPr lang="ja-JP" altLang="en-US" sz="1000" b="1" dirty="0">
                <a:solidFill>
                  <a:prstClr val="black"/>
                </a:solidFill>
                <a:latin typeface="Meiryo UI" panose="020B0604030504040204" pitchFamily="50" charset="-128"/>
                <a:ea typeface="Meiryo UI" panose="020B0604030504040204" pitchFamily="50" charset="-128"/>
              </a:rPr>
              <a:t>道路交通法</a:t>
            </a:r>
            <a:endParaRPr lang="en-US" altLang="ja-JP" sz="1000" b="1" dirty="0">
              <a:solidFill>
                <a:prstClr val="black"/>
              </a:solidFill>
              <a:latin typeface="Meiryo UI" panose="020B0604030504040204" pitchFamily="50" charset="-128"/>
              <a:ea typeface="Meiryo UI" panose="020B0604030504040204" pitchFamily="50" charset="-128"/>
            </a:endParaRPr>
          </a:p>
          <a:p>
            <a:pPr algn="ctr" defTabSz="844083" fontAlgn="base">
              <a:spcBef>
                <a:spcPct val="0"/>
              </a:spcBef>
              <a:spcAft>
                <a:spcPct val="0"/>
              </a:spcAft>
              <a:defRPr/>
            </a:pPr>
            <a:r>
              <a:rPr lang="ja-JP" altLang="en-US" sz="1000" b="1" dirty="0">
                <a:solidFill>
                  <a:prstClr val="black"/>
                </a:solidFill>
                <a:latin typeface="Meiryo UI" panose="020B0604030504040204" pitchFamily="50" charset="-128"/>
                <a:ea typeface="Meiryo UI" panose="020B0604030504040204" pitchFamily="50" charset="-128"/>
              </a:rPr>
              <a:t>改正</a:t>
            </a:r>
            <a:endParaRPr lang="en-US" altLang="ja-JP" sz="1000" b="1" dirty="0">
              <a:solidFill>
                <a:prstClr val="black"/>
              </a:solidFill>
              <a:latin typeface="Meiryo UI" panose="020B0604030504040204" pitchFamily="50" charset="-128"/>
              <a:ea typeface="Meiryo UI" panose="020B0604030504040204" pitchFamily="50" charset="-128"/>
            </a:endParaRPr>
          </a:p>
          <a:p>
            <a:pPr algn="ctr" defTabSz="844083" fontAlgn="base">
              <a:spcBef>
                <a:spcPct val="0"/>
              </a:spcBef>
              <a:spcAft>
                <a:spcPct val="0"/>
              </a:spcAft>
              <a:defRPr/>
            </a:pPr>
            <a:r>
              <a:rPr lang="ja-JP" altLang="en-US" sz="700" b="1" dirty="0">
                <a:solidFill>
                  <a:schemeClr val="tx1">
                    <a:lumMod val="75000"/>
                    <a:lumOff val="25000"/>
                  </a:schemeClr>
                </a:solidFill>
                <a:latin typeface="Meiryo UI" panose="020B0604030504040204" pitchFamily="50" charset="-128"/>
                <a:ea typeface="Meiryo UI" panose="020B0604030504040204" pitchFamily="50" charset="-128"/>
              </a:rPr>
              <a:t>（運転者の遵守事項等）</a:t>
            </a:r>
            <a:endParaRPr lang="en-US" altLang="ja-JP" sz="700" b="1" dirty="0">
              <a:solidFill>
                <a:schemeClr val="tx1">
                  <a:lumMod val="75000"/>
                  <a:lumOff val="25000"/>
                </a:schemeClr>
              </a:solidFill>
              <a:latin typeface="Meiryo UI" panose="020B0604030504040204" pitchFamily="50" charset="-128"/>
              <a:ea typeface="Meiryo UI" panose="020B0604030504040204" pitchFamily="50" charset="-128"/>
            </a:endParaRPr>
          </a:p>
          <a:p>
            <a:pPr algn="ctr" defTabSz="844083" fontAlgn="base">
              <a:spcBef>
                <a:spcPct val="0"/>
              </a:spcBef>
              <a:spcAft>
                <a:spcPct val="0"/>
              </a:spcAft>
              <a:defRPr/>
            </a:pPr>
            <a:r>
              <a:rPr lang="ja-JP" altLang="en-US" sz="600" b="1" dirty="0">
                <a:solidFill>
                  <a:prstClr val="black"/>
                </a:solidFill>
                <a:latin typeface="Meiryo UI" panose="020B0604030504040204" pitchFamily="50" charset="-128"/>
                <a:ea typeface="Meiryo UI" panose="020B0604030504040204" pitchFamily="50" charset="-128"/>
              </a:rPr>
              <a:t>（</a:t>
            </a:r>
            <a:r>
              <a:rPr lang="en-US" altLang="ja-JP" sz="600" b="1" dirty="0">
                <a:solidFill>
                  <a:prstClr val="black"/>
                </a:solidFill>
                <a:latin typeface="Meiryo UI" panose="020B0604030504040204" pitchFamily="50" charset="-128"/>
                <a:ea typeface="Meiryo UI" panose="020B0604030504040204" pitchFamily="50" charset="-128"/>
              </a:rPr>
              <a:t>2020</a:t>
            </a:r>
            <a:r>
              <a:rPr lang="ja-JP" altLang="en-US" sz="600" b="1" dirty="0">
                <a:solidFill>
                  <a:prstClr val="black"/>
                </a:solidFill>
                <a:latin typeface="Meiryo UI" panose="020B0604030504040204" pitchFamily="50" charset="-128"/>
                <a:ea typeface="Meiryo UI" panose="020B0604030504040204" pitchFamily="50" charset="-128"/>
              </a:rPr>
              <a:t>年４月施行）</a:t>
            </a:r>
            <a:endParaRPr lang="en-US" altLang="ja-JP" sz="600" b="1" dirty="0">
              <a:solidFill>
                <a:prstClr val="black"/>
              </a:solidFill>
              <a:latin typeface="Meiryo UI" panose="020B0604030504040204" pitchFamily="50" charset="-128"/>
              <a:ea typeface="Meiryo UI" panose="020B0604030504040204" pitchFamily="50" charset="-128"/>
            </a:endParaRPr>
          </a:p>
        </p:txBody>
      </p:sp>
      <p:sp>
        <p:nvSpPr>
          <p:cNvPr id="60" name="矢印: ストライプ 59">
            <a:extLst>
              <a:ext uri="{FF2B5EF4-FFF2-40B4-BE49-F238E27FC236}">
                <a16:creationId xmlns:a16="http://schemas.microsoft.com/office/drawing/2014/main" id="{F48D251B-BF0B-4FC7-84E4-3A35D836B7CB}"/>
              </a:ext>
            </a:extLst>
          </p:cNvPr>
          <p:cNvSpPr/>
          <p:nvPr/>
        </p:nvSpPr>
        <p:spPr>
          <a:xfrm rot="16200000">
            <a:off x="3017295" y="5345976"/>
            <a:ext cx="550351" cy="875250"/>
          </a:xfrm>
          <a:prstGeom prst="stripedRightArrow">
            <a:avLst/>
          </a:prstGeom>
          <a:solidFill>
            <a:srgbClr val="2E75B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75667594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26701" y="9828"/>
            <a:ext cx="9090599" cy="522161"/>
          </a:xfrm>
        </p:spPr>
        <p:txBody>
          <a:bodyPr/>
          <a:lstStyle/>
          <a:p>
            <a:r>
              <a:rPr lang="ja-JP" altLang="en-US" sz="2800" b="1" dirty="0">
                <a:solidFill>
                  <a:schemeClr val="tx1">
                    <a:lumMod val="75000"/>
                    <a:lumOff val="25000"/>
                  </a:schemeClr>
                </a:solidFill>
                <a:latin typeface="Meiryo UI" panose="020B0604030504040204" pitchFamily="50" charset="-128"/>
                <a:ea typeface="Meiryo UI" panose="020B0604030504040204" pitchFamily="50" charset="-128"/>
              </a:rPr>
              <a:t>これまでの取組成果（モビリティのデータ戦略）</a:t>
            </a:r>
            <a:endParaRPr lang="en-US" altLang="ja-JP" sz="2800" b="1" dirty="0">
              <a:solidFill>
                <a:schemeClr val="tx1">
                  <a:lumMod val="75000"/>
                  <a:lumOff val="25000"/>
                </a:schemeClr>
              </a:solidFill>
              <a:latin typeface="Meiryo UI" panose="020B0604030504040204" pitchFamily="50" charset="-128"/>
              <a:ea typeface="Meiryo UI" panose="020B0604030504040204" pitchFamily="50" charset="-128"/>
            </a:endParaRPr>
          </a:p>
        </p:txBody>
      </p:sp>
      <p:sp>
        <p:nvSpPr>
          <p:cNvPr id="5" name="角丸四角形 4"/>
          <p:cNvSpPr/>
          <p:nvPr/>
        </p:nvSpPr>
        <p:spPr>
          <a:xfrm>
            <a:off x="140815" y="644139"/>
            <a:ext cx="8862370" cy="864934"/>
          </a:xfrm>
          <a:prstGeom prst="roundRect">
            <a:avLst/>
          </a:prstGeom>
          <a:solidFill>
            <a:srgbClr val="2E75B6"/>
          </a:solidFill>
          <a:ln w="9525">
            <a:solidFill>
              <a:schemeClr val="bg1">
                <a:lumMod val="75000"/>
              </a:schemeClr>
            </a:solidFill>
          </a:ln>
        </p:spPr>
        <p:style>
          <a:lnRef idx="2">
            <a:schemeClr val="accent5"/>
          </a:lnRef>
          <a:fillRef idx="1">
            <a:schemeClr val="lt1"/>
          </a:fillRef>
          <a:effectRef idx="0">
            <a:schemeClr val="accent5"/>
          </a:effectRef>
          <a:fontRef idx="minor">
            <a:schemeClr val="dk1"/>
          </a:fontRef>
        </p:style>
        <p:txBody>
          <a:bodyPr rtlCol="0" anchor="ctr"/>
          <a:lstStyle/>
          <a:p>
            <a:pPr marL="285750" indent="-285750" defTabSz="844083">
              <a:spcAft>
                <a:spcPts val="511"/>
              </a:spcAft>
              <a:buFont typeface="Arial" panose="020B0604020202020204" pitchFamily="34" charset="0"/>
              <a:buChar char="•"/>
              <a:defRPr/>
            </a:pPr>
            <a:r>
              <a:rPr kumimoji="0" lang="ja-JP" altLang="en-US" sz="1600" kern="0">
                <a:solidFill>
                  <a:prstClr val="white"/>
                </a:solidFill>
                <a:latin typeface="Meiryo UI"/>
                <a:ea typeface="Meiryo UI"/>
              </a:rPr>
              <a:t>自動運転の基礎技術となる高精度３次元地図の整備や交通環境情報の仕様や更新方法の世界標準化・共通化を国が推し進め、国内自動車関連企業の国内・海外展開スピードを加速させ産業競争力に貢献した。</a:t>
            </a:r>
          </a:p>
        </p:txBody>
      </p:sp>
      <p:pic>
        <p:nvPicPr>
          <p:cNvPr id="8" name="図 7"/>
          <p:cNvPicPr>
            <a:picLocks noChangeAspect="1"/>
          </p:cNvPicPr>
          <p:nvPr/>
        </p:nvPicPr>
        <p:blipFill>
          <a:blip r:embed="rId2"/>
          <a:stretch>
            <a:fillRect/>
          </a:stretch>
        </p:blipFill>
        <p:spPr>
          <a:xfrm>
            <a:off x="470079" y="1612103"/>
            <a:ext cx="3126319" cy="1569413"/>
          </a:xfrm>
          <a:prstGeom prst="rect">
            <a:avLst/>
          </a:prstGeom>
        </p:spPr>
      </p:pic>
      <p:pic>
        <p:nvPicPr>
          <p:cNvPr id="9" name="図 8"/>
          <p:cNvPicPr>
            <a:picLocks noChangeAspect="1"/>
          </p:cNvPicPr>
          <p:nvPr/>
        </p:nvPicPr>
        <p:blipFill>
          <a:blip r:embed="rId3"/>
          <a:stretch>
            <a:fillRect/>
          </a:stretch>
        </p:blipFill>
        <p:spPr>
          <a:xfrm>
            <a:off x="470079" y="3314952"/>
            <a:ext cx="3126319" cy="1734557"/>
          </a:xfrm>
          <a:prstGeom prst="rect">
            <a:avLst/>
          </a:prstGeom>
        </p:spPr>
      </p:pic>
      <p:sp>
        <p:nvSpPr>
          <p:cNvPr id="10" name="テキスト ボックス 9"/>
          <p:cNvSpPr txBox="1"/>
          <p:nvPr/>
        </p:nvSpPr>
        <p:spPr bwMode="auto">
          <a:xfrm>
            <a:off x="411537" y="1650126"/>
            <a:ext cx="1244410" cy="234343"/>
          </a:xfrm>
          <a:prstGeom prst="rect">
            <a:avLst/>
          </a:prstGeom>
          <a:noFill/>
          <a:ln w="9525" algn="ctr">
            <a:noFill/>
            <a:miter lim="800000"/>
            <a:headEnd/>
            <a:tailEnd/>
          </a:ln>
          <a:effectLst/>
        </p:spPr>
        <p:txBody>
          <a:bodyPr wrap="none" lIns="84375" tIns="42188" rIns="84375" bIns="42188" rtlCol="0">
            <a:spAutoFit/>
          </a:bodyPr>
          <a:lstStyle/>
          <a:p>
            <a:pPr algn="ctr" defTabSz="844083" fontAlgn="base">
              <a:spcBef>
                <a:spcPct val="0"/>
              </a:spcBef>
              <a:spcAft>
                <a:spcPct val="0"/>
              </a:spcAft>
            </a:pPr>
            <a:r>
              <a:rPr lang="en-US" altLang="ja-JP" sz="969">
                <a:solidFill>
                  <a:prstClr val="white"/>
                </a:solidFill>
                <a:latin typeface="Meiryo UI" panose="020B0604030504040204" pitchFamily="50" charset="-128"/>
                <a:ea typeface="Meiryo UI" panose="020B0604030504040204" pitchFamily="50" charset="-128"/>
              </a:rPr>
              <a:t>※</a:t>
            </a:r>
            <a:r>
              <a:rPr lang="ja-JP" altLang="en-US" sz="969">
                <a:solidFill>
                  <a:prstClr val="white"/>
                </a:solidFill>
                <a:latin typeface="Meiryo UI" panose="020B0604030504040204" pitchFamily="50" charset="-128"/>
                <a:ea typeface="Meiryo UI" panose="020B0604030504040204" pitchFamily="50" charset="-128"/>
              </a:rPr>
              <a:t>ゼンリン</a:t>
            </a:r>
            <a:r>
              <a:rPr lang="en-US" altLang="ja-JP" sz="969">
                <a:solidFill>
                  <a:prstClr val="white"/>
                </a:solidFill>
                <a:latin typeface="Meiryo UI" panose="020B0604030504040204" pitchFamily="50" charset="-128"/>
                <a:ea typeface="Meiryo UI" panose="020B0604030504040204" pitchFamily="50" charset="-128"/>
              </a:rPr>
              <a:t>HP</a:t>
            </a:r>
            <a:r>
              <a:rPr lang="ja-JP" altLang="en-US" sz="969">
                <a:solidFill>
                  <a:prstClr val="white"/>
                </a:solidFill>
                <a:latin typeface="Meiryo UI" panose="020B0604030504040204" pitchFamily="50" charset="-128"/>
                <a:ea typeface="Meiryo UI" panose="020B0604030504040204" pitchFamily="50" charset="-128"/>
              </a:rPr>
              <a:t>より引用</a:t>
            </a:r>
          </a:p>
        </p:txBody>
      </p:sp>
      <p:sp>
        <p:nvSpPr>
          <p:cNvPr id="17" name="正方形/長方形 16"/>
          <p:cNvSpPr/>
          <p:nvPr/>
        </p:nvSpPr>
        <p:spPr>
          <a:xfrm>
            <a:off x="6794544" y="2052652"/>
            <a:ext cx="1750710" cy="328778"/>
          </a:xfrm>
          <a:prstGeom prst="rect">
            <a:avLst/>
          </a:prstGeom>
          <a:noFill/>
          <a:ln w="12700" cap="flat" cmpd="sng" algn="ctr">
            <a:noFill/>
            <a:prstDash val="solid"/>
            <a:miter lim="800000"/>
          </a:ln>
          <a:effectLst/>
        </p:spPr>
        <p:txBody>
          <a:bodyPr rtlCol="0" anchor="ctr"/>
          <a:lstStyle/>
          <a:p>
            <a:pPr algn="ctr" defTabSz="844083">
              <a:defRPr/>
            </a:pPr>
            <a:r>
              <a:rPr kumimoji="0" lang="ja-JP" altLang="en-US" sz="1108" b="1" kern="0">
                <a:solidFill>
                  <a:prstClr val="black">
                    <a:lumMod val="85000"/>
                    <a:lumOff val="15000"/>
                  </a:prstClr>
                </a:solidFill>
                <a:latin typeface="Meiryo UI"/>
                <a:ea typeface="Meiryo UI"/>
              </a:rPr>
              <a:t>交通環境情報</a:t>
            </a:r>
          </a:p>
        </p:txBody>
      </p:sp>
      <p:pic>
        <p:nvPicPr>
          <p:cNvPr id="18" name="図 17"/>
          <p:cNvPicPr>
            <a:picLocks noChangeAspect="1"/>
          </p:cNvPicPr>
          <p:nvPr/>
        </p:nvPicPr>
        <p:blipFill>
          <a:blip r:embed="rId4"/>
          <a:stretch>
            <a:fillRect/>
          </a:stretch>
        </p:blipFill>
        <p:spPr>
          <a:xfrm>
            <a:off x="4130606" y="2325412"/>
            <a:ext cx="4718011" cy="2562808"/>
          </a:xfrm>
          <a:prstGeom prst="rect">
            <a:avLst/>
          </a:prstGeom>
        </p:spPr>
      </p:pic>
      <p:sp>
        <p:nvSpPr>
          <p:cNvPr id="19" name="正方形/長方形 18"/>
          <p:cNvSpPr/>
          <p:nvPr/>
        </p:nvSpPr>
        <p:spPr>
          <a:xfrm>
            <a:off x="6552215" y="2096611"/>
            <a:ext cx="2235370" cy="2127006"/>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844083" fontAlgn="base">
              <a:spcBef>
                <a:spcPct val="0"/>
              </a:spcBef>
              <a:spcAft>
                <a:spcPct val="0"/>
              </a:spcAft>
            </a:pPr>
            <a:endParaRPr lang="ja-JP" altLang="en-US" sz="1292" b="1">
              <a:solidFill>
                <a:prstClr val="white"/>
              </a:solidFill>
              <a:latin typeface="Calibri"/>
              <a:ea typeface="ＭＳ Ｐゴシック" panose="020B0600070205080204" pitchFamily="50" charset="-128"/>
            </a:endParaRPr>
          </a:p>
        </p:txBody>
      </p:sp>
      <p:sp>
        <p:nvSpPr>
          <p:cNvPr id="20" name="右大かっこ 19"/>
          <p:cNvSpPr/>
          <p:nvPr/>
        </p:nvSpPr>
        <p:spPr>
          <a:xfrm>
            <a:off x="3596168" y="1573691"/>
            <a:ext cx="156708" cy="3498828"/>
          </a:xfrm>
          <a:prstGeom prst="rightBracket">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defTabSz="844083" fontAlgn="base">
              <a:spcBef>
                <a:spcPct val="0"/>
              </a:spcBef>
              <a:spcAft>
                <a:spcPct val="0"/>
              </a:spcAft>
            </a:pPr>
            <a:endParaRPr lang="ja-JP" altLang="en-US" sz="1292" b="1">
              <a:solidFill>
                <a:prstClr val="black"/>
              </a:solidFill>
              <a:latin typeface="Calibri"/>
              <a:ea typeface="ＭＳ Ｐゴシック" panose="020B0600070205080204" pitchFamily="50" charset="-128"/>
            </a:endParaRPr>
          </a:p>
        </p:txBody>
      </p:sp>
      <p:cxnSp>
        <p:nvCxnSpPr>
          <p:cNvPr id="22" name="直線コネクタ 21"/>
          <p:cNvCxnSpPr>
            <a:cxnSpLocks/>
            <a:stCxn id="20" idx="2"/>
          </p:cNvCxnSpPr>
          <p:nvPr/>
        </p:nvCxnSpPr>
        <p:spPr>
          <a:xfrm>
            <a:off x="3752876" y="3323105"/>
            <a:ext cx="634397" cy="74131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24" name="正方形/長方形 23"/>
          <p:cNvSpPr/>
          <p:nvPr/>
        </p:nvSpPr>
        <p:spPr>
          <a:xfrm>
            <a:off x="164852" y="5136571"/>
            <a:ext cx="8814296" cy="1678995"/>
          </a:xfrm>
          <a:prstGeom prst="rect">
            <a:avLst/>
          </a:prstGeom>
          <a:solidFill>
            <a:srgbClr val="FFF2CC"/>
          </a:solidFill>
          <a:ln w="12700" cap="flat" cmpd="sng" algn="ctr">
            <a:solidFill>
              <a:srgbClr val="E7E6E6"/>
            </a:solidFill>
            <a:prstDash val="solid"/>
            <a:miter lim="800000"/>
          </a:ln>
          <a:effectLst/>
        </p:spPr>
        <p:txBody>
          <a:bodyPr rtlCol="0" anchor="ctr"/>
          <a:lstStyle/>
          <a:p>
            <a:pPr defTabSz="844083">
              <a:defRPr/>
            </a:pPr>
            <a:r>
              <a:rPr kumimoji="0" lang="ja-JP" altLang="en-US" sz="1400" kern="0" dirty="0">
                <a:solidFill>
                  <a:schemeClr val="tx1">
                    <a:lumMod val="75000"/>
                    <a:lumOff val="25000"/>
                  </a:schemeClr>
                </a:solidFill>
                <a:latin typeface="Meiryo UI" panose="020B0604030504040204" pitchFamily="50" charset="-128"/>
                <a:ea typeface="Meiryo UI" panose="020B0604030504040204" pitchFamily="50" charset="-128"/>
              </a:rPr>
              <a:t>オールジャパン体制で設立されたダイナミックマップ基盤株式会社は、</a:t>
            </a:r>
            <a:r>
              <a:rPr kumimoji="0" lang="en-US" altLang="ja-JP" sz="1400" kern="0" dirty="0">
                <a:solidFill>
                  <a:schemeClr val="tx1">
                    <a:lumMod val="75000"/>
                    <a:lumOff val="25000"/>
                  </a:schemeClr>
                </a:solidFill>
                <a:latin typeface="Meiryo UI" panose="020B0604030504040204" pitchFamily="50" charset="-128"/>
                <a:ea typeface="Meiryo UI" panose="020B0604030504040204" pitchFamily="50" charset="-128"/>
              </a:rPr>
              <a:t>2018</a:t>
            </a:r>
            <a:r>
              <a:rPr kumimoji="0" lang="ja-JP" altLang="en-US" sz="1400" kern="0" dirty="0">
                <a:solidFill>
                  <a:schemeClr val="tx1">
                    <a:lumMod val="75000"/>
                    <a:lumOff val="25000"/>
                  </a:schemeClr>
                </a:solidFill>
                <a:latin typeface="Meiryo UI" panose="020B0604030504040204" pitchFamily="50" charset="-128"/>
                <a:ea typeface="Meiryo UI" panose="020B0604030504040204" pitchFamily="50" charset="-128"/>
              </a:rPr>
              <a:t>年度末までに全国の高速道路と自動車専用道を合わせた約３万キロメートル分の高精度３次元地図を整備し、商用配信を開始した。随時データの更新・提供を行うとともに、一般道路については直轄国道を中心に整備に取り組む。</a:t>
            </a:r>
            <a:r>
              <a:rPr kumimoji="0" lang="en-US" altLang="ja-JP" sz="1400" kern="0" dirty="0">
                <a:solidFill>
                  <a:schemeClr val="tx1">
                    <a:lumMod val="75000"/>
                    <a:lumOff val="25000"/>
                  </a:schemeClr>
                </a:solidFill>
                <a:latin typeface="Meiryo UI" panose="020B0604030504040204" pitchFamily="50" charset="-128"/>
                <a:ea typeface="Meiryo UI" panose="020B0604030504040204" pitchFamily="50" charset="-128"/>
              </a:rPr>
              <a:t>2019</a:t>
            </a:r>
            <a:r>
              <a:rPr kumimoji="0" lang="ja-JP" altLang="en-US" sz="1400" kern="0" dirty="0">
                <a:solidFill>
                  <a:schemeClr val="tx1">
                    <a:lumMod val="75000"/>
                    <a:lumOff val="25000"/>
                  </a:schemeClr>
                </a:solidFill>
                <a:latin typeface="Meiryo UI" panose="020B0604030504040204" pitchFamily="50" charset="-128"/>
                <a:ea typeface="Meiryo UI" panose="020B0604030504040204" pitchFamily="50" charset="-128"/>
              </a:rPr>
              <a:t>年に米ゼネラル・モーターズ</a:t>
            </a:r>
            <a:r>
              <a:rPr kumimoji="0" lang="en-US" altLang="ja-JP" sz="1400" kern="0" dirty="0">
                <a:solidFill>
                  <a:schemeClr val="tx1">
                    <a:lumMod val="75000"/>
                    <a:lumOff val="25000"/>
                  </a:schemeClr>
                </a:solidFill>
                <a:latin typeface="Meiryo UI" panose="020B0604030504040204" pitchFamily="50" charset="-128"/>
                <a:ea typeface="Meiryo UI" panose="020B0604030504040204" pitchFamily="50" charset="-128"/>
              </a:rPr>
              <a:t>(GM)</a:t>
            </a:r>
            <a:r>
              <a:rPr kumimoji="0" lang="ja-JP" altLang="en-US" sz="1400" kern="0" dirty="0">
                <a:solidFill>
                  <a:schemeClr val="tx1">
                    <a:lumMod val="75000"/>
                    <a:lumOff val="25000"/>
                  </a:schemeClr>
                </a:solidFill>
                <a:latin typeface="Meiryo UI" panose="020B0604030504040204" pitchFamily="50" charset="-128"/>
                <a:ea typeface="Meiryo UI" panose="020B0604030504040204" pitchFamily="50" charset="-128"/>
              </a:rPr>
              <a:t>系で北米での高精度３次元地図の整備を手掛ける米アッシャーを買収し、地図の仕様の世界共通化を進めている。なお、高精度３次元地図は、運転支援システムにも活用が広がり、民間事業者において高度な運転支援システムを国内で市場化している。ダイナミックマップ上に展開される交通環境情報は、内閣府</a:t>
            </a:r>
            <a:r>
              <a:rPr kumimoji="0" lang="en-US" altLang="ja-JP" sz="1400" kern="0" dirty="0">
                <a:solidFill>
                  <a:schemeClr val="tx1">
                    <a:lumMod val="75000"/>
                    <a:lumOff val="25000"/>
                  </a:schemeClr>
                </a:solidFill>
                <a:latin typeface="Meiryo UI" panose="020B0604030504040204" pitchFamily="50" charset="-128"/>
                <a:ea typeface="Meiryo UI" panose="020B0604030504040204" pitchFamily="50" charset="-128"/>
              </a:rPr>
              <a:t>SIP</a:t>
            </a:r>
            <a:r>
              <a:rPr kumimoji="0" lang="ja-JP" altLang="en-US" sz="1400" kern="0" dirty="0">
                <a:solidFill>
                  <a:schemeClr val="tx1">
                    <a:lumMod val="75000"/>
                    <a:lumOff val="25000"/>
                  </a:schemeClr>
                </a:solidFill>
                <a:latin typeface="Meiryo UI" panose="020B0604030504040204" pitchFamily="50" charset="-128"/>
                <a:ea typeface="Meiryo UI" panose="020B0604030504040204" pitchFamily="50" charset="-128"/>
              </a:rPr>
              <a:t>第</a:t>
            </a:r>
            <a:r>
              <a:rPr kumimoji="0" lang="en-US" altLang="ja-JP" sz="1400" kern="0" dirty="0">
                <a:solidFill>
                  <a:schemeClr val="tx1">
                    <a:lumMod val="75000"/>
                    <a:lumOff val="25000"/>
                  </a:schemeClr>
                </a:solidFill>
                <a:latin typeface="Meiryo UI" panose="020B0604030504040204" pitchFamily="50" charset="-128"/>
                <a:ea typeface="Meiryo UI" panose="020B0604030504040204" pitchFamily="50" charset="-128"/>
              </a:rPr>
              <a:t>2</a:t>
            </a:r>
            <a:r>
              <a:rPr kumimoji="0" lang="ja-JP" altLang="en-US" sz="1400" kern="0" dirty="0">
                <a:solidFill>
                  <a:schemeClr val="tx1">
                    <a:lumMod val="75000"/>
                    <a:lumOff val="25000"/>
                  </a:schemeClr>
                </a:solidFill>
                <a:latin typeface="Meiryo UI" panose="020B0604030504040204" pitchFamily="50" charset="-128"/>
                <a:ea typeface="Meiryo UI" panose="020B0604030504040204" pitchFamily="50" charset="-128"/>
              </a:rPr>
              <a:t>期「自動運転（システムとサービスの拡張）」においてデータ仕様の国際標準化に向けた活動を推進するなど自動運転において世界をリードしている。</a:t>
            </a:r>
          </a:p>
        </p:txBody>
      </p:sp>
      <p:sp>
        <p:nvSpPr>
          <p:cNvPr id="14" name="スライド番号プレースホルダー 2">
            <a:extLst>
              <a:ext uri="{FF2B5EF4-FFF2-40B4-BE49-F238E27FC236}">
                <a16:creationId xmlns:a16="http://schemas.microsoft.com/office/drawing/2014/main" id="{FBE6AB20-6460-40D9-B328-B3B7D41AA688}"/>
              </a:ext>
            </a:extLst>
          </p:cNvPr>
          <p:cNvSpPr>
            <a:spLocks noGrp="1"/>
          </p:cNvSpPr>
          <p:nvPr>
            <p:ph type="sldNum" sz="quarter" idx="12"/>
          </p:nvPr>
        </p:nvSpPr>
        <p:spPr>
          <a:xfrm>
            <a:off x="7007469" y="36944"/>
            <a:ext cx="2133600" cy="233363"/>
          </a:xfrm>
        </p:spPr>
        <p:txBody>
          <a:bodyPr/>
          <a:lstStyle/>
          <a:p>
            <a:pPr>
              <a:defRPr/>
            </a:pPr>
            <a:fld id="{067EFC52-C34A-4A1B-879C-F7681BFACCAD}" type="slidenum">
              <a:rPr lang="ja-JP" altLang="en-US" sz="1400" smtClean="0">
                <a:latin typeface="Meiryo UI" panose="020B0604030504040204" pitchFamily="50" charset="-128"/>
                <a:ea typeface="Meiryo UI" panose="020B0604030504040204" pitchFamily="50" charset="-128"/>
              </a:rPr>
              <a:pPr>
                <a:defRPr/>
              </a:pPr>
              <a:t>5</a:t>
            </a:fld>
            <a:endParaRPr lang="ja-JP" altLang="en-US" sz="1400">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379264475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0477B845-233C-4868-8759-026A253D5BDA}"/>
              </a:ext>
            </a:extLst>
          </p:cNvPr>
          <p:cNvSpPr>
            <a:spLocks noGrp="1"/>
          </p:cNvSpPr>
          <p:nvPr>
            <p:ph type="title"/>
          </p:nvPr>
        </p:nvSpPr>
        <p:spPr>
          <a:xfrm>
            <a:off x="-1" y="8621"/>
            <a:ext cx="9141069" cy="521605"/>
          </a:xfrm>
        </p:spPr>
        <p:txBody>
          <a:bodyPr/>
          <a:lstStyle/>
          <a:p>
            <a:r>
              <a:rPr lang="ja-JP" altLang="en-US" sz="2800" b="1">
                <a:solidFill>
                  <a:schemeClr val="tx1">
                    <a:lumMod val="75000"/>
                    <a:lumOff val="25000"/>
                  </a:schemeClr>
                </a:solidFill>
                <a:latin typeface="Meiryo UI" panose="020B0604030504040204" pitchFamily="50" charset="-128"/>
                <a:ea typeface="Meiryo UI" panose="020B0604030504040204" pitchFamily="50" charset="-128"/>
              </a:rPr>
              <a:t>今後の</a:t>
            </a:r>
            <a:r>
              <a:rPr lang="en-US" altLang="ja-JP" sz="2800" b="1">
                <a:solidFill>
                  <a:schemeClr val="tx1">
                    <a:lumMod val="75000"/>
                    <a:lumOff val="25000"/>
                  </a:schemeClr>
                </a:solidFill>
                <a:latin typeface="Meiryo UI" panose="020B0604030504040204" pitchFamily="50" charset="-128"/>
                <a:ea typeface="Meiryo UI" panose="020B0604030504040204" pitchFamily="50" charset="-128"/>
              </a:rPr>
              <a:t>ITS</a:t>
            </a:r>
            <a:r>
              <a:rPr lang="ja-JP" altLang="en-US" sz="2800" b="1">
                <a:solidFill>
                  <a:schemeClr val="tx1">
                    <a:lumMod val="75000"/>
                    <a:lumOff val="25000"/>
                  </a:schemeClr>
                </a:solidFill>
                <a:latin typeface="Meiryo UI" panose="020B0604030504040204" pitchFamily="50" charset="-128"/>
                <a:ea typeface="Meiryo UI" panose="020B0604030504040204" pitchFamily="50" charset="-128"/>
              </a:rPr>
              <a:t>構想の基本的考え方</a:t>
            </a:r>
            <a:endParaRPr kumimoji="1" lang="ja-JP" altLang="en-US" sz="2800" b="1">
              <a:solidFill>
                <a:schemeClr val="tx1">
                  <a:lumMod val="75000"/>
                  <a:lumOff val="25000"/>
                </a:schemeClr>
              </a:solidFill>
              <a:latin typeface="Meiryo UI" panose="020B0604030504040204" pitchFamily="50" charset="-128"/>
              <a:ea typeface="Meiryo UI" panose="020B0604030504040204" pitchFamily="50" charset="-128"/>
            </a:endParaRPr>
          </a:p>
        </p:txBody>
      </p:sp>
      <p:sp>
        <p:nvSpPr>
          <p:cNvPr id="23" name="二等辺三角形 22">
            <a:extLst>
              <a:ext uri="{FF2B5EF4-FFF2-40B4-BE49-F238E27FC236}">
                <a16:creationId xmlns:a16="http://schemas.microsoft.com/office/drawing/2014/main" id="{17C43FD0-B8F7-40A4-B7C8-2D6A6DA93D18}"/>
              </a:ext>
            </a:extLst>
          </p:cNvPr>
          <p:cNvSpPr/>
          <p:nvPr/>
        </p:nvSpPr>
        <p:spPr>
          <a:xfrm rot="16200000">
            <a:off x="6328136" y="2319058"/>
            <a:ext cx="905536" cy="255238"/>
          </a:xfrm>
          <a:prstGeom prst="triangle">
            <a:avLst/>
          </a:prstGeom>
          <a:solidFill>
            <a:srgbClr val="2E75B6"/>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white"/>
              </a:solidFill>
              <a:effectLst/>
              <a:uLnTx/>
              <a:uFillTx/>
              <a:latin typeface="Meiryo UI"/>
              <a:ea typeface="Meiryo UI"/>
              <a:cs typeface="+mn-cs"/>
            </a:endParaRPr>
          </a:p>
        </p:txBody>
      </p:sp>
      <p:sp>
        <p:nvSpPr>
          <p:cNvPr id="24" name="角丸四角形 90">
            <a:extLst>
              <a:ext uri="{FF2B5EF4-FFF2-40B4-BE49-F238E27FC236}">
                <a16:creationId xmlns:a16="http://schemas.microsoft.com/office/drawing/2014/main" id="{6B5E0156-C432-4769-897A-4924874D78FB}"/>
              </a:ext>
            </a:extLst>
          </p:cNvPr>
          <p:cNvSpPr/>
          <p:nvPr/>
        </p:nvSpPr>
        <p:spPr>
          <a:xfrm>
            <a:off x="59585" y="1562669"/>
            <a:ext cx="2099502" cy="3094757"/>
          </a:xfrm>
          <a:prstGeom prst="roundRect">
            <a:avLst>
              <a:gd name="adj" fmla="val 6154"/>
            </a:avLst>
          </a:prstGeom>
          <a:noFill/>
          <a:ln w="19050" cap="flat" cmpd="sng" algn="ctr">
            <a:solidFill>
              <a:srgbClr val="2E75B6"/>
            </a:solidFill>
            <a:prstDash val="dash"/>
            <a:miter lim="800000"/>
          </a:ln>
          <a:effectLst/>
        </p:spPr>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1600" b="1" i="0" u="sng" strike="noStrike" kern="0" cap="none" spc="0" normalizeH="0" baseline="0" noProof="0">
                <a:ln>
                  <a:noFill/>
                </a:ln>
                <a:solidFill>
                  <a:prstClr val="black">
                    <a:lumMod val="75000"/>
                    <a:lumOff val="25000"/>
                  </a:prstClr>
                </a:solidFill>
                <a:effectLst>
                  <a:outerShdw blurRad="38100" dist="38100" dir="2700000" algn="tl">
                    <a:srgbClr val="000000">
                      <a:alpha val="43137"/>
                    </a:srgbClr>
                  </a:outerShdw>
                </a:effectLst>
                <a:uLnTx/>
                <a:uFillTx/>
                <a:latin typeface="Meiryo UI"/>
                <a:ea typeface="Meiryo UI"/>
                <a:cs typeface="+mn-cs"/>
              </a:rPr>
              <a:t>モビリティの変革</a:t>
            </a:r>
            <a:endParaRPr kumimoji="0" lang="en-US" altLang="ja-JP" sz="1600" b="1" i="0" u="sng" strike="noStrike" kern="0" cap="none" spc="0" normalizeH="0" baseline="0" noProof="0">
              <a:ln>
                <a:noFill/>
              </a:ln>
              <a:solidFill>
                <a:prstClr val="black">
                  <a:lumMod val="75000"/>
                  <a:lumOff val="25000"/>
                </a:prstClr>
              </a:solidFill>
              <a:effectLst>
                <a:outerShdw blurRad="38100" dist="38100" dir="2700000" algn="tl">
                  <a:srgbClr val="000000">
                    <a:alpha val="43137"/>
                  </a:srgbClr>
                </a:outerShdw>
              </a:effectLst>
              <a:uLnTx/>
              <a:uFillTx/>
              <a:latin typeface="Meiryo UI"/>
              <a:ea typeface="Meiryo UI"/>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altLang="ja-JP" sz="900" b="0" i="0" u="none" strike="noStrike" kern="0" cap="none" spc="0" normalizeH="0" baseline="0" noProof="0">
              <a:ln>
                <a:noFill/>
              </a:ln>
              <a:solidFill>
                <a:prstClr val="black">
                  <a:lumMod val="75000"/>
                  <a:lumOff val="25000"/>
                </a:prstClr>
              </a:solidFill>
              <a:effectLst/>
              <a:uLnTx/>
              <a:uFillTx/>
              <a:latin typeface="Meiryo UI"/>
              <a:ea typeface="Meiryo UI"/>
              <a:cs typeface="+mn-cs"/>
            </a:endParaRPr>
          </a:p>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l"/>
              <a:tabLst/>
              <a:defRPr/>
            </a:pPr>
            <a:r>
              <a:rPr kumimoji="0" lang="ja-JP" altLang="en-US" sz="1200" b="0" i="0" u="none" strike="noStrike" kern="0" cap="none" spc="0" normalizeH="0" baseline="0" noProof="0">
                <a:ln>
                  <a:noFill/>
                </a:ln>
                <a:solidFill>
                  <a:srgbClr val="2E75B6"/>
                </a:solidFill>
                <a:effectLst/>
                <a:uLnTx/>
                <a:uFillTx/>
                <a:latin typeface="Meiryo UI"/>
                <a:ea typeface="Meiryo UI"/>
                <a:cs typeface="+mn-cs"/>
              </a:rPr>
              <a:t>自動運転の黎明</a:t>
            </a:r>
            <a:endParaRPr kumimoji="0" lang="en-US" altLang="ja-JP" sz="1200" b="0" i="0" u="none" strike="sngStrike" kern="0" cap="none" spc="0" normalizeH="0" baseline="0" noProof="0">
              <a:ln>
                <a:noFill/>
              </a:ln>
              <a:solidFill>
                <a:srgbClr val="FF0000"/>
              </a:solidFill>
              <a:effectLst/>
              <a:uLnTx/>
              <a:uFillTx/>
              <a:latin typeface="Meiryo UI"/>
              <a:ea typeface="Meiryo UI"/>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ja-JP" sz="500" b="0" i="0" u="none" strike="noStrike" kern="0" cap="none" spc="0" normalizeH="0" baseline="0" noProof="0">
              <a:ln>
                <a:noFill/>
              </a:ln>
              <a:solidFill>
                <a:prstClr val="black">
                  <a:lumMod val="75000"/>
                  <a:lumOff val="25000"/>
                </a:prstClr>
              </a:solidFill>
              <a:effectLst/>
              <a:uLnTx/>
              <a:uFillTx/>
              <a:latin typeface="Meiryo UI"/>
              <a:ea typeface="Meiryo UI"/>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ja-JP" sz="900" b="0" i="0" u="none" strike="noStrike" kern="0" cap="none" spc="0" normalizeH="0" baseline="0" noProof="0">
                <a:ln>
                  <a:noFill/>
                </a:ln>
                <a:solidFill>
                  <a:prstClr val="black">
                    <a:lumMod val="75000"/>
                    <a:lumOff val="25000"/>
                  </a:prstClr>
                </a:solidFill>
                <a:effectLst/>
                <a:uLnTx/>
                <a:uFillTx/>
                <a:latin typeface="Meiryo UI"/>
                <a:ea typeface="Meiryo UI"/>
                <a:cs typeface="+mn-cs"/>
              </a:rPr>
              <a:t>  </a:t>
            </a:r>
            <a:r>
              <a:rPr kumimoji="0" lang="ja-JP" altLang="en-US" sz="900" b="0" i="0" u="none" strike="noStrike" kern="0" cap="none" spc="0" normalizeH="0" baseline="0" noProof="0">
                <a:ln>
                  <a:noFill/>
                </a:ln>
                <a:solidFill>
                  <a:prstClr val="black">
                    <a:lumMod val="75000"/>
                    <a:lumOff val="25000"/>
                  </a:prstClr>
                </a:solidFill>
                <a:effectLst/>
                <a:uLnTx/>
                <a:uFillTx/>
                <a:latin typeface="Meiryo UI"/>
                <a:ea typeface="Meiryo UI"/>
                <a:cs typeface="+mn-cs"/>
              </a:rPr>
              <a:t>レベル３市場化、レベル４技術の研究</a:t>
            </a:r>
            <a:endParaRPr kumimoji="0" lang="en-US" altLang="ja-JP" sz="900" b="0" i="0" u="none" strike="noStrike" kern="0" cap="none" spc="0" normalizeH="0" baseline="0" noProof="0">
              <a:ln>
                <a:noFill/>
              </a:ln>
              <a:solidFill>
                <a:prstClr val="black">
                  <a:lumMod val="75000"/>
                  <a:lumOff val="25000"/>
                </a:prstClr>
              </a:solidFill>
              <a:effectLst/>
              <a:uLnTx/>
              <a:uFillTx/>
              <a:latin typeface="Meiryo UI"/>
              <a:ea typeface="Meiryo UI"/>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ja-JP" sz="900" b="0" i="0" u="none" strike="noStrike" kern="0" cap="none" spc="0" normalizeH="0" baseline="0" noProof="0">
                <a:ln>
                  <a:noFill/>
                </a:ln>
                <a:solidFill>
                  <a:prstClr val="black">
                    <a:lumMod val="75000"/>
                    <a:lumOff val="25000"/>
                  </a:prstClr>
                </a:solidFill>
                <a:effectLst/>
                <a:uLnTx/>
                <a:uFillTx/>
                <a:latin typeface="Meiryo UI"/>
                <a:ea typeface="Meiryo UI"/>
                <a:cs typeface="+mn-cs"/>
              </a:rPr>
              <a:t>  </a:t>
            </a:r>
            <a:r>
              <a:rPr kumimoji="0" lang="ja-JP" altLang="en-US" sz="900" b="0" i="0" u="none" strike="noStrike" kern="0" cap="none" spc="0" normalizeH="0" baseline="0" noProof="0">
                <a:ln>
                  <a:noFill/>
                </a:ln>
                <a:solidFill>
                  <a:prstClr val="black">
                    <a:lumMod val="75000"/>
                    <a:lumOff val="25000"/>
                  </a:prstClr>
                </a:solidFill>
                <a:effectLst/>
                <a:uLnTx/>
                <a:uFillTx/>
                <a:latin typeface="Meiryo UI"/>
                <a:ea typeface="Meiryo UI"/>
                <a:cs typeface="+mn-cs"/>
              </a:rPr>
              <a:t>開発、限定領域下でのレベル４</a:t>
            </a:r>
            <a:endParaRPr kumimoji="0" lang="en-US" altLang="ja-JP" sz="900" b="0" i="0" u="none" strike="noStrike" kern="0" cap="none" spc="0" normalizeH="0" baseline="0" noProof="0">
              <a:ln>
                <a:noFill/>
              </a:ln>
              <a:solidFill>
                <a:prstClr val="black">
                  <a:lumMod val="75000"/>
                  <a:lumOff val="25000"/>
                </a:prstClr>
              </a:solidFill>
              <a:effectLst/>
              <a:uLnTx/>
              <a:uFillTx/>
              <a:latin typeface="Meiryo UI"/>
              <a:ea typeface="Meiryo UI"/>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ja-JP" altLang="en-US" sz="900" b="0" i="0" u="none" strike="noStrike" kern="0" cap="none" spc="0" normalizeH="0" baseline="0" noProof="0">
                <a:ln>
                  <a:noFill/>
                </a:ln>
                <a:solidFill>
                  <a:prstClr val="black">
                    <a:lumMod val="75000"/>
                    <a:lumOff val="25000"/>
                  </a:prstClr>
                </a:solidFill>
                <a:effectLst/>
                <a:uLnTx/>
                <a:uFillTx/>
                <a:latin typeface="Meiryo UI"/>
                <a:ea typeface="Meiryo UI"/>
                <a:cs typeface="+mn-cs"/>
              </a:rPr>
              <a:t>　移動サービス、交通インフラ整備、</a:t>
            </a:r>
            <a:endParaRPr kumimoji="0" lang="en-US" altLang="ja-JP" sz="900" b="0" i="0" u="none" strike="noStrike" kern="0" cap="none" spc="0" normalizeH="0" baseline="0" noProof="0">
              <a:ln>
                <a:noFill/>
              </a:ln>
              <a:solidFill>
                <a:prstClr val="black">
                  <a:lumMod val="75000"/>
                  <a:lumOff val="25000"/>
                </a:prstClr>
              </a:solidFill>
              <a:effectLst/>
              <a:uLnTx/>
              <a:uFillTx/>
              <a:latin typeface="Meiryo UI"/>
              <a:ea typeface="Meiryo UI"/>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ja-JP" sz="900" b="0" i="0" u="none" strike="noStrike" kern="0" cap="none" spc="0" normalizeH="0" baseline="0" noProof="0">
                <a:ln>
                  <a:noFill/>
                </a:ln>
                <a:solidFill>
                  <a:prstClr val="black">
                    <a:lumMod val="75000"/>
                    <a:lumOff val="25000"/>
                  </a:prstClr>
                </a:solidFill>
                <a:effectLst/>
                <a:uLnTx/>
                <a:uFillTx/>
                <a:latin typeface="Meiryo UI"/>
                <a:ea typeface="Meiryo UI"/>
                <a:cs typeface="+mn-cs"/>
              </a:rPr>
              <a:t>  </a:t>
            </a:r>
            <a:r>
              <a:rPr kumimoji="0" lang="ja-JP" altLang="en-US" sz="900" b="0" i="0" u="none" strike="noStrike" kern="0" cap="none" spc="0" normalizeH="0" baseline="0" noProof="0">
                <a:ln>
                  <a:noFill/>
                </a:ln>
                <a:solidFill>
                  <a:prstClr val="black">
                    <a:lumMod val="75000"/>
                    <a:lumOff val="25000"/>
                  </a:prstClr>
                </a:solidFill>
                <a:effectLst/>
                <a:uLnTx/>
                <a:uFillTx/>
                <a:latin typeface="Meiryo UI"/>
                <a:ea typeface="Meiryo UI"/>
                <a:cs typeface="+mn-cs"/>
              </a:rPr>
              <a:t>制度整備</a:t>
            </a:r>
            <a:endParaRPr kumimoji="0" lang="en-US" altLang="ja-JP" sz="900" b="0" i="0" u="none" strike="noStrike" kern="0" cap="none" spc="0" normalizeH="0" baseline="0" noProof="0">
              <a:ln>
                <a:noFill/>
              </a:ln>
              <a:solidFill>
                <a:prstClr val="black">
                  <a:lumMod val="75000"/>
                  <a:lumOff val="25000"/>
                </a:prstClr>
              </a:solidFill>
              <a:effectLst/>
              <a:uLnTx/>
              <a:uFillTx/>
              <a:latin typeface="Meiryo UI"/>
              <a:ea typeface="Meiryo UI"/>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ja-JP" sz="900" b="0" i="0" u="none" strike="noStrike" kern="0" cap="none" spc="0" normalizeH="0" baseline="0" noProof="0">
              <a:ln>
                <a:noFill/>
              </a:ln>
              <a:solidFill>
                <a:prstClr val="black">
                  <a:lumMod val="75000"/>
                  <a:lumOff val="25000"/>
                </a:prstClr>
              </a:solidFill>
              <a:effectLst/>
              <a:uLnTx/>
              <a:uFillTx/>
              <a:latin typeface="Meiryo UI"/>
              <a:ea typeface="Meiryo UI"/>
              <a:cs typeface="+mn-cs"/>
            </a:endParaRPr>
          </a:p>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l"/>
              <a:tabLst/>
              <a:defRPr/>
            </a:pPr>
            <a:r>
              <a:rPr kumimoji="0" lang="ja-JP" altLang="en-US" sz="1200" b="0" i="0" u="none" strike="noStrike" kern="0" cap="none" spc="0" normalizeH="0" baseline="0" noProof="0">
                <a:ln>
                  <a:noFill/>
                </a:ln>
                <a:solidFill>
                  <a:srgbClr val="2E75B6"/>
                </a:solidFill>
                <a:effectLst/>
                <a:uLnTx/>
                <a:uFillTx/>
                <a:latin typeface="Meiryo UI"/>
                <a:ea typeface="Meiryo UI"/>
                <a:cs typeface="+mn-cs"/>
              </a:rPr>
              <a:t>モビリティサービス事業の</a:t>
            </a:r>
            <a:endParaRPr kumimoji="0" lang="en-US" altLang="ja-JP" sz="1200" b="0" i="0" u="none" strike="noStrike" kern="0" cap="none" spc="0" normalizeH="0" baseline="0" noProof="0">
              <a:ln>
                <a:noFill/>
              </a:ln>
              <a:solidFill>
                <a:srgbClr val="2E75B6"/>
              </a:solidFill>
              <a:effectLst/>
              <a:uLnTx/>
              <a:uFillTx/>
              <a:latin typeface="Meiryo UI"/>
              <a:ea typeface="Meiryo UI"/>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ja-JP" altLang="en-US" sz="1200" b="0" i="0" u="none" strike="noStrike" kern="0" cap="none" spc="0" normalizeH="0" baseline="0" noProof="0">
                <a:ln>
                  <a:noFill/>
                </a:ln>
                <a:solidFill>
                  <a:srgbClr val="2E75B6"/>
                </a:solidFill>
                <a:effectLst/>
                <a:uLnTx/>
                <a:uFillTx/>
                <a:latin typeface="Meiryo UI"/>
                <a:ea typeface="Meiryo UI"/>
                <a:cs typeface="+mn-cs"/>
              </a:rPr>
              <a:t>　　実証実験から社会実装</a:t>
            </a:r>
            <a:endParaRPr kumimoji="0" lang="en-US" altLang="ja-JP" sz="1200" b="0" i="0" u="none" strike="noStrike" kern="0" cap="none" spc="0" normalizeH="0" baseline="0" noProof="0">
              <a:ln>
                <a:noFill/>
              </a:ln>
              <a:solidFill>
                <a:srgbClr val="2E75B6"/>
              </a:solidFill>
              <a:effectLst/>
              <a:uLnTx/>
              <a:uFillTx/>
              <a:latin typeface="Meiryo UI"/>
              <a:ea typeface="Meiryo UI"/>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ja-JP" altLang="en-US" sz="500" b="0" i="0" u="none" strike="noStrike" kern="0" cap="none" spc="0" normalizeH="0" baseline="0" noProof="0">
                <a:ln>
                  <a:noFill/>
                </a:ln>
                <a:solidFill>
                  <a:prstClr val="black">
                    <a:lumMod val="75000"/>
                    <a:lumOff val="25000"/>
                  </a:prstClr>
                </a:solidFill>
                <a:effectLst/>
                <a:uLnTx/>
                <a:uFillTx/>
                <a:latin typeface="Meiryo UI"/>
                <a:ea typeface="Meiryo UI"/>
                <a:cs typeface="+mn-cs"/>
              </a:rPr>
              <a:t> </a:t>
            </a:r>
            <a:endParaRPr kumimoji="0" lang="en-US" altLang="ja-JP" sz="500" b="0" i="0" u="none" strike="noStrike" kern="0" cap="none" spc="0" normalizeH="0" baseline="0" noProof="0">
              <a:ln>
                <a:noFill/>
              </a:ln>
              <a:solidFill>
                <a:prstClr val="black">
                  <a:lumMod val="75000"/>
                  <a:lumOff val="25000"/>
                </a:prstClr>
              </a:solidFill>
              <a:effectLst/>
              <a:uLnTx/>
              <a:uFillTx/>
              <a:latin typeface="Meiryo UI"/>
              <a:ea typeface="Meiryo UI"/>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ja-JP" altLang="en-US" sz="900" b="0" i="0" u="none" strike="noStrike" kern="0" cap="none" spc="0" normalizeH="0" baseline="0" noProof="0">
                <a:ln>
                  <a:noFill/>
                </a:ln>
                <a:solidFill>
                  <a:prstClr val="black">
                    <a:lumMod val="75000"/>
                    <a:lumOff val="25000"/>
                  </a:prstClr>
                </a:solidFill>
                <a:effectLst/>
                <a:uLnTx/>
                <a:uFillTx/>
                <a:latin typeface="Meiryo UI"/>
                <a:ea typeface="Meiryo UI"/>
                <a:cs typeface="+mn-cs"/>
              </a:rPr>
              <a:t>  ビジネスモデルの確立、制度整備</a:t>
            </a:r>
            <a:endParaRPr kumimoji="0" lang="en-US" altLang="ja-JP" sz="900" b="0" i="0" u="none" strike="noStrike" kern="0" cap="none" spc="0" normalizeH="0" baseline="0" noProof="0">
              <a:ln>
                <a:noFill/>
              </a:ln>
              <a:solidFill>
                <a:prstClr val="black">
                  <a:lumMod val="75000"/>
                  <a:lumOff val="25000"/>
                </a:prstClr>
              </a:solidFill>
              <a:effectLst/>
              <a:uLnTx/>
              <a:uFillTx/>
              <a:latin typeface="Meiryo UI"/>
              <a:ea typeface="Meiryo UI"/>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ja-JP" sz="900" b="0" i="0" u="none" strike="noStrike" kern="0" cap="none" spc="0" normalizeH="0" baseline="0" noProof="0">
              <a:ln>
                <a:noFill/>
              </a:ln>
              <a:solidFill>
                <a:prstClr val="black">
                  <a:lumMod val="75000"/>
                  <a:lumOff val="25000"/>
                </a:prstClr>
              </a:solidFill>
              <a:effectLst/>
              <a:uLnTx/>
              <a:uFillTx/>
              <a:latin typeface="Meiryo UI"/>
              <a:ea typeface="Meiryo UI"/>
              <a:cs typeface="+mn-cs"/>
            </a:endParaRPr>
          </a:p>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l"/>
              <a:tabLst/>
              <a:defRPr/>
            </a:pPr>
            <a:r>
              <a:rPr kumimoji="0" lang="ja-JP" altLang="en-US" sz="1200" b="0" i="0" u="none" strike="noStrike" kern="0" cap="none" spc="0" normalizeH="0" baseline="0" noProof="0">
                <a:ln>
                  <a:noFill/>
                </a:ln>
                <a:solidFill>
                  <a:srgbClr val="2E75B6"/>
                </a:solidFill>
                <a:effectLst/>
                <a:uLnTx/>
                <a:uFillTx/>
                <a:latin typeface="Meiryo UI"/>
                <a:ea typeface="Meiryo UI"/>
                <a:cs typeface="+mn-cs"/>
              </a:rPr>
              <a:t>電動化への対応</a:t>
            </a:r>
            <a:endParaRPr kumimoji="0" lang="en-US" altLang="ja-JP" sz="1200" b="0" i="0" u="none" strike="noStrike" kern="0" cap="none" spc="0" normalizeH="0" baseline="0" noProof="0">
              <a:ln>
                <a:noFill/>
              </a:ln>
              <a:solidFill>
                <a:srgbClr val="2E75B6"/>
              </a:solidFill>
              <a:effectLst/>
              <a:uLnTx/>
              <a:uFillTx/>
              <a:latin typeface="Meiryo UI"/>
              <a:ea typeface="Meiryo UI"/>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ja-JP" sz="500" b="0" i="0" u="none" strike="noStrike" kern="0" cap="none" spc="0" normalizeH="0" baseline="0" noProof="0">
              <a:ln>
                <a:noFill/>
              </a:ln>
              <a:solidFill>
                <a:prstClr val="black">
                  <a:lumMod val="75000"/>
                  <a:lumOff val="25000"/>
                </a:prstClr>
              </a:solidFill>
              <a:effectLst/>
              <a:uLnTx/>
              <a:uFillTx/>
              <a:latin typeface="Meiryo UI"/>
              <a:ea typeface="Meiryo UI"/>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ja-JP" sz="900" b="0" i="0" u="none" strike="noStrike" kern="0" cap="none" spc="0" normalizeH="0" baseline="0" noProof="0">
                <a:ln>
                  <a:noFill/>
                </a:ln>
                <a:solidFill>
                  <a:prstClr val="black">
                    <a:lumMod val="75000"/>
                    <a:lumOff val="25000"/>
                  </a:prstClr>
                </a:solidFill>
                <a:effectLst/>
                <a:uLnTx/>
                <a:uFillTx/>
                <a:latin typeface="Meiryo UI"/>
                <a:ea typeface="Meiryo UI"/>
                <a:cs typeface="+mn-cs"/>
              </a:rPr>
              <a:t>  </a:t>
            </a:r>
            <a:r>
              <a:rPr kumimoji="0" lang="ja-JP" altLang="en-US" sz="900" b="0" i="0" u="none" strike="noStrike" kern="0" cap="none" spc="0" normalizeH="0" baseline="0" noProof="0">
                <a:ln>
                  <a:noFill/>
                </a:ln>
                <a:solidFill>
                  <a:prstClr val="black">
                    <a:lumMod val="75000"/>
                    <a:lumOff val="25000"/>
                  </a:prstClr>
                </a:solidFill>
                <a:effectLst/>
                <a:uLnTx/>
                <a:uFillTx/>
                <a:latin typeface="Meiryo UI"/>
                <a:ea typeface="Meiryo UI"/>
                <a:cs typeface="+mn-cs"/>
              </a:rPr>
              <a:t>電動車両の開発、エネルギーインフラと </a:t>
            </a:r>
            <a:endParaRPr kumimoji="0" lang="en-US" altLang="ja-JP" sz="900" b="0" i="0" u="none" strike="noStrike" kern="0" cap="none" spc="0" normalizeH="0" baseline="0" noProof="0">
              <a:ln>
                <a:noFill/>
              </a:ln>
              <a:solidFill>
                <a:prstClr val="black">
                  <a:lumMod val="75000"/>
                  <a:lumOff val="25000"/>
                </a:prstClr>
              </a:solidFill>
              <a:effectLst/>
              <a:uLnTx/>
              <a:uFillTx/>
              <a:latin typeface="Meiryo UI"/>
              <a:ea typeface="Meiryo UI"/>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ja-JP" sz="900" b="0" i="0" u="none" strike="noStrike" kern="0" cap="none" spc="0" normalizeH="0" baseline="0" noProof="0">
                <a:ln>
                  <a:noFill/>
                </a:ln>
                <a:solidFill>
                  <a:prstClr val="black">
                    <a:lumMod val="75000"/>
                    <a:lumOff val="25000"/>
                  </a:prstClr>
                </a:solidFill>
                <a:effectLst/>
                <a:uLnTx/>
                <a:uFillTx/>
                <a:latin typeface="Meiryo UI"/>
                <a:ea typeface="Meiryo UI"/>
                <a:cs typeface="+mn-cs"/>
              </a:rPr>
              <a:t>  </a:t>
            </a:r>
            <a:r>
              <a:rPr kumimoji="0" lang="ja-JP" altLang="en-US" sz="900" b="0" i="0" u="none" strike="noStrike" kern="0" cap="none" spc="0" normalizeH="0" baseline="0" noProof="0">
                <a:ln>
                  <a:noFill/>
                </a:ln>
                <a:solidFill>
                  <a:prstClr val="black">
                    <a:lumMod val="75000"/>
                    <a:lumOff val="25000"/>
                  </a:prstClr>
                </a:solidFill>
                <a:effectLst/>
                <a:uLnTx/>
                <a:uFillTx/>
                <a:latin typeface="Meiryo UI"/>
                <a:ea typeface="Meiryo UI"/>
                <a:cs typeface="+mn-cs"/>
              </a:rPr>
              <a:t>制度の整備</a:t>
            </a:r>
            <a:endParaRPr kumimoji="0" lang="en-US" altLang="ja-JP" sz="900" b="0" i="0" u="none" strike="noStrike" kern="0" cap="none" spc="0" normalizeH="0" baseline="0" noProof="0">
              <a:ln>
                <a:noFill/>
              </a:ln>
              <a:solidFill>
                <a:prstClr val="black">
                  <a:lumMod val="75000"/>
                  <a:lumOff val="25000"/>
                </a:prstClr>
              </a:solidFill>
              <a:effectLst/>
              <a:uLnTx/>
              <a:uFillTx/>
              <a:latin typeface="Meiryo UI"/>
              <a:ea typeface="Meiryo UI"/>
              <a:cs typeface="+mn-cs"/>
            </a:endParaRPr>
          </a:p>
        </p:txBody>
      </p:sp>
      <p:sp>
        <p:nvSpPr>
          <p:cNvPr id="25" name="角丸四角形 5">
            <a:extLst>
              <a:ext uri="{FF2B5EF4-FFF2-40B4-BE49-F238E27FC236}">
                <a16:creationId xmlns:a16="http://schemas.microsoft.com/office/drawing/2014/main" id="{E85D51FC-A85B-470A-AB89-709C1E0550CD}"/>
              </a:ext>
            </a:extLst>
          </p:cNvPr>
          <p:cNvSpPr/>
          <p:nvPr/>
        </p:nvSpPr>
        <p:spPr>
          <a:xfrm>
            <a:off x="6988811" y="1562669"/>
            <a:ext cx="2099502" cy="3094757"/>
          </a:xfrm>
          <a:prstGeom prst="roundRect">
            <a:avLst>
              <a:gd name="adj" fmla="val 4277"/>
            </a:avLst>
          </a:prstGeom>
          <a:noFill/>
          <a:ln w="19050" cap="flat" cmpd="sng" algn="ctr">
            <a:solidFill>
              <a:srgbClr val="2E75B6"/>
            </a:solidFill>
            <a:prstDash val="dash"/>
            <a:miter lim="800000"/>
          </a:ln>
          <a:effectLst/>
        </p:spPr>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1600" b="1" i="0" u="sng" strike="noStrike" kern="0" cap="none" spc="0" normalizeH="0" baseline="0" noProof="0">
                <a:ln>
                  <a:noFill/>
                </a:ln>
                <a:solidFill>
                  <a:prstClr val="black">
                    <a:lumMod val="75000"/>
                    <a:lumOff val="25000"/>
                  </a:prstClr>
                </a:solidFill>
                <a:effectLst>
                  <a:outerShdw blurRad="38100" dist="38100" dir="2700000" algn="tl">
                    <a:srgbClr val="000000">
                      <a:alpha val="43137"/>
                    </a:srgbClr>
                  </a:outerShdw>
                </a:effectLst>
                <a:uLnTx/>
                <a:uFillTx/>
                <a:latin typeface="Meiryo UI"/>
                <a:ea typeface="Meiryo UI"/>
                <a:cs typeface="+mn-cs"/>
              </a:rPr>
              <a:t>社会環境の変化</a:t>
            </a:r>
            <a:endParaRPr kumimoji="0" lang="en-US" altLang="ja-JP" sz="1600" b="1" i="0" u="sng" strike="noStrike" kern="0" cap="none" spc="0" normalizeH="0" baseline="0" noProof="0">
              <a:ln>
                <a:noFill/>
              </a:ln>
              <a:solidFill>
                <a:prstClr val="black">
                  <a:lumMod val="75000"/>
                  <a:lumOff val="25000"/>
                </a:prstClr>
              </a:solidFill>
              <a:effectLst>
                <a:outerShdw blurRad="38100" dist="38100" dir="2700000" algn="tl">
                  <a:srgbClr val="000000">
                    <a:alpha val="43137"/>
                  </a:srgbClr>
                </a:outerShdw>
              </a:effectLst>
              <a:uLnTx/>
              <a:uFillTx/>
              <a:latin typeface="Meiryo UI"/>
              <a:ea typeface="Meiryo UI"/>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altLang="ja-JP" sz="900" b="0" i="0" u="none" strike="noStrike" kern="0" cap="none" spc="0" normalizeH="0" baseline="0" noProof="0">
              <a:ln>
                <a:noFill/>
              </a:ln>
              <a:solidFill>
                <a:prstClr val="black">
                  <a:lumMod val="75000"/>
                  <a:lumOff val="25000"/>
                </a:prstClr>
              </a:solidFill>
              <a:effectLst/>
              <a:uLnTx/>
              <a:uFillTx/>
              <a:latin typeface="Meiryo UI"/>
              <a:ea typeface="Meiryo UI"/>
              <a:cs typeface="+mn-cs"/>
            </a:endParaRPr>
          </a:p>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l"/>
              <a:tabLst/>
              <a:defRPr/>
            </a:pPr>
            <a:r>
              <a:rPr kumimoji="0" lang="en-US" altLang="ja-JP" sz="1200" b="0" i="0" u="none" strike="noStrike" kern="0" cap="none" spc="0" normalizeH="0" baseline="0" noProof="0">
                <a:ln>
                  <a:noFill/>
                </a:ln>
                <a:solidFill>
                  <a:srgbClr val="2E75B6"/>
                </a:solidFill>
                <a:effectLst/>
                <a:uLnTx/>
                <a:uFillTx/>
                <a:latin typeface="Meiryo UI"/>
                <a:ea typeface="Meiryo UI"/>
                <a:cs typeface="+mn-cs"/>
              </a:rPr>
              <a:t>Society 5.0</a:t>
            </a:r>
            <a:r>
              <a:rPr kumimoji="0" lang="ja-JP" altLang="en-US" sz="1200" b="0" i="0" u="none" strike="noStrike" kern="0" cap="none" spc="0" normalizeH="0" baseline="0" noProof="0">
                <a:ln>
                  <a:noFill/>
                </a:ln>
                <a:solidFill>
                  <a:srgbClr val="2E75B6"/>
                </a:solidFill>
                <a:effectLst/>
                <a:uLnTx/>
                <a:uFillTx/>
                <a:latin typeface="Meiryo UI"/>
                <a:ea typeface="Meiryo UI"/>
                <a:cs typeface="+mn-cs"/>
              </a:rPr>
              <a:t>の実現</a:t>
            </a:r>
            <a:endParaRPr kumimoji="0" lang="en-US" altLang="ja-JP" sz="1200" b="0" i="0" u="none" strike="noStrike" kern="0" cap="none" spc="0" normalizeH="0" baseline="0" noProof="0">
              <a:ln>
                <a:noFill/>
              </a:ln>
              <a:solidFill>
                <a:srgbClr val="2E75B6"/>
              </a:solidFill>
              <a:effectLst/>
              <a:uLnTx/>
              <a:uFillTx/>
              <a:latin typeface="Meiryo UI"/>
              <a:ea typeface="Meiryo UI"/>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ja-JP" sz="500" b="0" i="0" u="none" strike="noStrike" kern="0" cap="none" spc="0" normalizeH="0" baseline="0" noProof="0">
              <a:ln>
                <a:noFill/>
              </a:ln>
              <a:solidFill>
                <a:prstClr val="black">
                  <a:lumMod val="75000"/>
                  <a:lumOff val="25000"/>
                </a:prstClr>
              </a:solidFill>
              <a:effectLst/>
              <a:uLnTx/>
              <a:uFillTx/>
              <a:latin typeface="Meiryo UI"/>
              <a:ea typeface="Meiryo UI"/>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ja-JP" sz="1000" b="0" i="0" u="none" strike="noStrike" kern="0" cap="none" spc="0" normalizeH="0" baseline="0" noProof="0">
                <a:ln>
                  <a:noFill/>
                </a:ln>
                <a:solidFill>
                  <a:prstClr val="black">
                    <a:lumMod val="75000"/>
                    <a:lumOff val="25000"/>
                  </a:prstClr>
                </a:solidFill>
                <a:effectLst/>
                <a:uLnTx/>
                <a:uFillTx/>
                <a:latin typeface="Meiryo UI"/>
                <a:ea typeface="Meiryo UI"/>
                <a:cs typeface="+mn-cs"/>
              </a:rPr>
              <a:t>   </a:t>
            </a:r>
            <a:r>
              <a:rPr kumimoji="0" lang="ja-JP" altLang="en-US" sz="900" b="0" i="0" u="none" strike="noStrike" kern="0" cap="none" spc="0" normalizeH="0" baseline="0" noProof="0">
                <a:ln>
                  <a:noFill/>
                </a:ln>
                <a:solidFill>
                  <a:prstClr val="black">
                    <a:lumMod val="75000"/>
                    <a:lumOff val="25000"/>
                  </a:prstClr>
                </a:solidFill>
                <a:effectLst/>
                <a:uLnTx/>
                <a:uFillTx/>
                <a:latin typeface="Meiryo UI"/>
                <a:ea typeface="Meiryo UI"/>
                <a:cs typeface="+mn-cs"/>
              </a:rPr>
              <a:t>スマートシティ等分野横断のモビリティ  </a:t>
            </a:r>
            <a:endParaRPr kumimoji="0" lang="en-US" altLang="ja-JP" sz="900" b="0" i="0" u="none" strike="noStrike" kern="0" cap="none" spc="0" normalizeH="0" baseline="0" noProof="0">
              <a:ln>
                <a:noFill/>
              </a:ln>
              <a:solidFill>
                <a:prstClr val="black">
                  <a:lumMod val="75000"/>
                  <a:lumOff val="25000"/>
                </a:prstClr>
              </a:solidFill>
              <a:effectLst/>
              <a:uLnTx/>
              <a:uFillTx/>
              <a:latin typeface="Meiryo UI"/>
              <a:ea typeface="Meiryo UI"/>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ja-JP" sz="900" b="0" i="0" u="none" strike="noStrike" kern="0" cap="none" spc="0" normalizeH="0" baseline="0" noProof="0">
                <a:ln>
                  <a:noFill/>
                </a:ln>
                <a:solidFill>
                  <a:prstClr val="black">
                    <a:lumMod val="75000"/>
                    <a:lumOff val="25000"/>
                  </a:prstClr>
                </a:solidFill>
                <a:effectLst/>
                <a:uLnTx/>
                <a:uFillTx/>
                <a:latin typeface="Meiryo UI"/>
                <a:ea typeface="Meiryo UI"/>
                <a:cs typeface="+mn-cs"/>
              </a:rPr>
              <a:t>   </a:t>
            </a:r>
            <a:r>
              <a:rPr kumimoji="0" lang="ja-JP" altLang="en-US" sz="900" b="0" i="0" u="none" strike="noStrike" kern="0" cap="none" spc="0" normalizeH="0" baseline="0" noProof="0">
                <a:ln>
                  <a:noFill/>
                </a:ln>
                <a:solidFill>
                  <a:prstClr val="black">
                    <a:lumMod val="75000"/>
                    <a:lumOff val="25000"/>
                  </a:prstClr>
                </a:solidFill>
                <a:effectLst/>
                <a:uLnTx/>
                <a:uFillTx/>
                <a:latin typeface="Meiryo UI"/>
                <a:ea typeface="Meiryo UI"/>
                <a:cs typeface="+mn-cs"/>
              </a:rPr>
              <a:t>データ連携の促進</a:t>
            </a:r>
            <a:endParaRPr kumimoji="0" lang="en-US" altLang="ja-JP" sz="900" b="0" i="0" u="none" strike="noStrike" kern="0" cap="none" spc="0" normalizeH="0" baseline="0" noProof="0">
              <a:ln>
                <a:noFill/>
              </a:ln>
              <a:solidFill>
                <a:prstClr val="black">
                  <a:lumMod val="75000"/>
                  <a:lumOff val="25000"/>
                </a:prstClr>
              </a:solidFill>
              <a:effectLst/>
              <a:uLnTx/>
              <a:uFillTx/>
              <a:latin typeface="Meiryo UI"/>
              <a:ea typeface="Meiryo UI"/>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ja-JP" sz="900" b="0" i="0" u="none" strike="noStrike" kern="0" cap="none" spc="0" normalizeH="0" baseline="0" noProof="0">
              <a:ln>
                <a:noFill/>
              </a:ln>
              <a:solidFill>
                <a:prstClr val="black">
                  <a:lumMod val="75000"/>
                  <a:lumOff val="25000"/>
                </a:prstClr>
              </a:solidFill>
              <a:effectLst/>
              <a:uLnTx/>
              <a:uFillTx/>
              <a:latin typeface="Meiryo UI"/>
              <a:ea typeface="Meiryo UI"/>
              <a:cs typeface="+mn-cs"/>
            </a:endParaRPr>
          </a:p>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l"/>
              <a:tabLst/>
              <a:defRPr/>
            </a:pPr>
            <a:r>
              <a:rPr kumimoji="0" lang="ja-JP" altLang="en-US" sz="1200" b="0" i="0" u="none" strike="noStrike" kern="0" cap="none" spc="0" normalizeH="0" baseline="0" noProof="0">
                <a:ln>
                  <a:noFill/>
                </a:ln>
                <a:solidFill>
                  <a:srgbClr val="2E75B6"/>
                </a:solidFill>
                <a:effectLst/>
                <a:uLnTx/>
                <a:uFillTx/>
                <a:latin typeface="Meiryo UI"/>
                <a:ea typeface="Meiryo UI"/>
                <a:cs typeface="+mn-cs"/>
              </a:rPr>
              <a:t>移動に関わる社会課題の深刻化</a:t>
            </a:r>
            <a:endParaRPr kumimoji="0" lang="en-US" altLang="ja-JP" sz="1200" b="0" i="0" u="none" strike="noStrike" kern="0" cap="none" spc="0" normalizeH="0" baseline="0" noProof="0">
              <a:ln>
                <a:noFill/>
              </a:ln>
              <a:solidFill>
                <a:srgbClr val="2E75B6"/>
              </a:solidFill>
              <a:effectLst/>
              <a:uLnTx/>
              <a:uFillTx/>
              <a:latin typeface="Meiryo UI"/>
              <a:ea typeface="Meiryo UI"/>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ja-JP" sz="500" b="0" i="0" u="none" strike="noStrike" kern="0" cap="none" spc="0" normalizeH="0" baseline="0" noProof="0">
                <a:ln>
                  <a:noFill/>
                </a:ln>
                <a:solidFill>
                  <a:prstClr val="black">
                    <a:lumMod val="75000"/>
                    <a:lumOff val="25000"/>
                  </a:prstClr>
                </a:solidFill>
                <a:effectLst/>
                <a:uLnTx/>
                <a:uFillTx/>
                <a:latin typeface="Meiryo UI"/>
                <a:ea typeface="Meiryo UI"/>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ja-JP" sz="900" b="0" i="0" u="none" strike="noStrike" kern="0" cap="none" spc="0" normalizeH="0" baseline="0" noProof="0">
                <a:ln>
                  <a:noFill/>
                </a:ln>
                <a:solidFill>
                  <a:prstClr val="black">
                    <a:lumMod val="75000"/>
                    <a:lumOff val="25000"/>
                  </a:prstClr>
                </a:solidFill>
                <a:effectLst/>
                <a:uLnTx/>
                <a:uFillTx/>
                <a:latin typeface="Meiryo UI"/>
                <a:ea typeface="Meiryo UI"/>
                <a:cs typeface="+mn-cs"/>
              </a:rPr>
              <a:t>   </a:t>
            </a:r>
            <a:r>
              <a:rPr kumimoji="0" lang="ja-JP" altLang="en-US" sz="900" b="0" i="0" u="none" strike="noStrike" kern="0" cap="none" spc="0" normalizeH="0" baseline="0" noProof="0">
                <a:ln>
                  <a:noFill/>
                </a:ln>
                <a:solidFill>
                  <a:prstClr val="black">
                    <a:lumMod val="75000"/>
                    <a:lumOff val="25000"/>
                  </a:prstClr>
                </a:solidFill>
                <a:effectLst/>
                <a:uLnTx/>
                <a:uFillTx/>
                <a:latin typeface="Meiryo UI"/>
                <a:ea typeface="Meiryo UI"/>
                <a:cs typeface="+mn-cs"/>
              </a:rPr>
              <a:t>移動の自由の確保、産業競争力の</a:t>
            </a:r>
            <a:endParaRPr kumimoji="0" lang="en-US" altLang="ja-JP" sz="900" b="0" i="0" u="none" strike="noStrike" kern="0" cap="none" spc="0" normalizeH="0" baseline="0" noProof="0">
              <a:ln>
                <a:noFill/>
              </a:ln>
              <a:solidFill>
                <a:prstClr val="black">
                  <a:lumMod val="75000"/>
                  <a:lumOff val="25000"/>
                </a:prstClr>
              </a:solidFill>
              <a:effectLst/>
              <a:uLnTx/>
              <a:uFillTx/>
              <a:latin typeface="Meiryo UI"/>
              <a:ea typeface="Meiryo UI"/>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ja-JP" sz="900" b="0" i="0" u="none" strike="noStrike" kern="0" cap="none" spc="0" normalizeH="0" baseline="0" noProof="0">
                <a:ln>
                  <a:noFill/>
                </a:ln>
                <a:solidFill>
                  <a:prstClr val="black">
                    <a:lumMod val="75000"/>
                    <a:lumOff val="25000"/>
                  </a:prstClr>
                </a:solidFill>
                <a:effectLst/>
                <a:uLnTx/>
                <a:uFillTx/>
                <a:latin typeface="Meiryo UI"/>
                <a:ea typeface="Meiryo UI"/>
                <a:cs typeface="+mn-cs"/>
              </a:rPr>
              <a:t>   </a:t>
            </a:r>
            <a:r>
              <a:rPr kumimoji="0" lang="ja-JP" altLang="en-US" sz="900" b="0" i="0" u="none" strike="noStrike" kern="0" cap="none" spc="0" normalizeH="0" baseline="0" noProof="0">
                <a:ln>
                  <a:noFill/>
                </a:ln>
                <a:solidFill>
                  <a:prstClr val="black">
                    <a:lumMod val="75000"/>
                    <a:lumOff val="25000"/>
                  </a:prstClr>
                </a:solidFill>
                <a:effectLst/>
                <a:uLnTx/>
                <a:uFillTx/>
                <a:latin typeface="Meiryo UI"/>
                <a:ea typeface="Meiryo UI"/>
                <a:cs typeface="+mn-cs"/>
              </a:rPr>
              <a:t>強化、人材不足の解消等</a:t>
            </a:r>
            <a:endParaRPr kumimoji="0" lang="en-US" altLang="ja-JP" sz="900" b="0" i="0" u="none" strike="noStrike" kern="0" cap="none" spc="0" normalizeH="0" baseline="0" noProof="0">
              <a:ln>
                <a:noFill/>
              </a:ln>
              <a:solidFill>
                <a:prstClr val="black">
                  <a:lumMod val="75000"/>
                  <a:lumOff val="25000"/>
                </a:prstClr>
              </a:solidFill>
              <a:effectLst/>
              <a:uLnTx/>
              <a:uFillTx/>
              <a:latin typeface="Meiryo UI"/>
              <a:ea typeface="Meiryo UI"/>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ja-JP" sz="900" b="1" i="0" u="none" strike="noStrike" kern="0" cap="none" spc="0" normalizeH="0" baseline="0" noProof="0">
              <a:ln>
                <a:noFill/>
              </a:ln>
              <a:solidFill>
                <a:prstClr val="black">
                  <a:lumMod val="75000"/>
                  <a:lumOff val="25000"/>
                </a:prstClr>
              </a:solidFill>
              <a:effectLst/>
              <a:uLnTx/>
              <a:uFillTx/>
              <a:latin typeface="Meiryo UI"/>
              <a:ea typeface="Meiryo UI"/>
              <a:cs typeface="+mn-cs"/>
            </a:endParaRPr>
          </a:p>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l"/>
              <a:tabLst/>
              <a:defRPr/>
            </a:pPr>
            <a:r>
              <a:rPr kumimoji="0" lang="ja-JP" altLang="en-US" sz="1200" b="0" i="0" u="none" strike="noStrike" kern="0" cap="none" spc="0" normalizeH="0" baseline="0" noProof="0">
                <a:ln>
                  <a:noFill/>
                </a:ln>
                <a:solidFill>
                  <a:srgbClr val="2E75B6"/>
                </a:solidFill>
                <a:effectLst/>
                <a:uLnTx/>
                <a:uFillTx/>
                <a:latin typeface="Meiryo UI"/>
                <a:ea typeface="Meiryo UI"/>
                <a:cs typeface="+mn-cs"/>
              </a:rPr>
              <a:t>ポストコロナの時代の移動・消費意識の変化</a:t>
            </a:r>
            <a:endParaRPr kumimoji="0" lang="en-US" altLang="ja-JP" sz="1200" b="0" i="0" u="none" strike="noStrike" kern="0" cap="none" spc="0" normalizeH="0" baseline="0" noProof="0">
              <a:ln>
                <a:noFill/>
              </a:ln>
              <a:solidFill>
                <a:srgbClr val="2E75B6"/>
              </a:solidFill>
              <a:effectLst/>
              <a:uLnTx/>
              <a:uFillTx/>
              <a:latin typeface="Meiryo UI"/>
              <a:ea typeface="Meiryo UI"/>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ja-JP" sz="900" b="0" i="0" u="none" strike="noStrike" kern="0" cap="none" spc="0" normalizeH="0" baseline="0" noProof="0">
              <a:ln>
                <a:noFill/>
              </a:ln>
              <a:solidFill>
                <a:srgbClr val="2E75B6"/>
              </a:solidFill>
              <a:effectLst/>
              <a:uLnTx/>
              <a:uFillTx/>
              <a:latin typeface="Meiryo UI"/>
              <a:ea typeface="Meiryo UI"/>
              <a:cs typeface="+mn-cs"/>
            </a:endParaRPr>
          </a:p>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l"/>
              <a:tabLst/>
              <a:defRPr/>
            </a:pPr>
            <a:r>
              <a:rPr kumimoji="0" lang="en-US" altLang="ja-JP" sz="1200" b="0" i="0" u="none" strike="noStrike" kern="0" cap="none" spc="0" normalizeH="0" baseline="0" noProof="0">
                <a:ln>
                  <a:noFill/>
                </a:ln>
                <a:solidFill>
                  <a:srgbClr val="2E75B6"/>
                </a:solidFill>
                <a:effectLst/>
                <a:uLnTx/>
                <a:uFillTx/>
                <a:latin typeface="Meiryo UI"/>
                <a:ea typeface="Meiryo UI"/>
                <a:cs typeface="+mn-cs"/>
              </a:rPr>
              <a:t>2050</a:t>
            </a:r>
            <a:r>
              <a:rPr kumimoji="0" lang="ja-JP" altLang="en-US" sz="1200" b="0" i="0" u="none" strike="noStrike" kern="0" cap="none" spc="0" normalizeH="0" baseline="0" noProof="0">
                <a:ln>
                  <a:noFill/>
                </a:ln>
                <a:solidFill>
                  <a:srgbClr val="2E75B6"/>
                </a:solidFill>
                <a:effectLst/>
                <a:uLnTx/>
                <a:uFillTx/>
                <a:latin typeface="Meiryo UI"/>
                <a:ea typeface="Meiryo UI"/>
                <a:cs typeface="+mn-cs"/>
              </a:rPr>
              <a:t>年カーボンニュートラルに伴うグリーン成長</a:t>
            </a:r>
            <a:endParaRPr kumimoji="0" lang="en-US" altLang="ja-JP" sz="1200" b="0" i="0" u="none" strike="noStrike" kern="0" cap="none" spc="0" normalizeH="0" baseline="0" noProof="0">
              <a:ln>
                <a:noFill/>
              </a:ln>
              <a:solidFill>
                <a:srgbClr val="2E75B6"/>
              </a:solidFill>
              <a:effectLst/>
              <a:uLnTx/>
              <a:uFillTx/>
              <a:latin typeface="Meiryo UI"/>
              <a:ea typeface="Meiryo UI"/>
              <a:cs typeface="+mn-cs"/>
            </a:endParaRPr>
          </a:p>
        </p:txBody>
      </p:sp>
      <p:sp>
        <p:nvSpPr>
          <p:cNvPr id="28" name="正方形/長方形 27">
            <a:extLst>
              <a:ext uri="{FF2B5EF4-FFF2-40B4-BE49-F238E27FC236}">
                <a16:creationId xmlns:a16="http://schemas.microsoft.com/office/drawing/2014/main" id="{4C34FE80-864E-4F84-90DA-CADD3DB712E9}"/>
              </a:ext>
            </a:extLst>
          </p:cNvPr>
          <p:cNvSpPr/>
          <p:nvPr/>
        </p:nvSpPr>
        <p:spPr>
          <a:xfrm>
            <a:off x="0" y="4773911"/>
            <a:ext cx="9144000" cy="2078775"/>
          </a:xfrm>
          <a:prstGeom prst="rect">
            <a:avLst/>
          </a:prstGeom>
          <a:solidFill>
            <a:srgbClr val="FFF2CC"/>
          </a:solidFill>
          <a:ln w="12700" cap="flat" cmpd="sng" algn="ctr">
            <a:noFill/>
            <a:prstDash val="solid"/>
            <a:miter lim="800000"/>
          </a:ln>
          <a:effectLst/>
        </p:spPr>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altLang="ja-JP" sz="200" b="1" i="0" u="none" strike="noStrike" kern="0" cap="none" spc="0" normalizeH="0" baseline="0" noProof="0" dirty="0">
              <a:ln>
                <a:noFill/>
              </a:ln>
              <a:solidFill>
                <a:srgbClr val="2E75B6"/>
              </a:solidFill>
              <a:effectLst/>
              <a:uLnTx/>
              <a:uFillTx/>
              <a:latin typeface="Meiryo UI"/>
              <a:ea typeface="Meiryo UI"/>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1600" b="1" i="0" u="none" strike="noStrike" kern="0" cap="none" spc="0" normalizeH="0" baseline="0" noProof="0" dirty="0">
                <a:ln>
                  <a:noFill/>
                </a:ln>
                <a:solidFill>
                  <a:srgbClr val="2E75B6"/>
                </a:solidFill>
                <a:effectLst/>
                <a:uLnTx/>
                <a:uFillTx/>
                <a:latin typeface="Meiryo UI"/>
                <a:ea typeface="Meiryo UI"/>
                <a:cs typeface="+mn-cs"/>
              </a:rPr>
              <a:t>重点施策</a:t>
            </a:r>
          </a:p>
        </p:txBody>
      </p:sp>
      <p:sp>
        <p:nvSpPr>
          <p:cNvPr id="30" name="二等辺三角形 29">
            <a:extLst>
              <a:ext uri="{FF2B5EF4-FFF2-40B4-BE49-F238E27FC236}">
                <a16:creationId xmlns:a16="http://schemas.microsoft.com/office/drawing/2014/main" id="{AA8C688E-92DD-4D0E-96A5-99BF81391E0C}"/>
              </a:ext>
            </a:extLst>
          </p:cNvPr>
          <p:cNvSpPr/>
          <p:nvPr/>
        </p:nvSpPr>
        <p:spPr>
          <a:xfrm rot="5400000">
            <a:off x="1915703" y="2319057"/>
            <a:ext cx="905536" cy="255238"/>
          </a:xfrm>
          <a:prstGeom prst="triangle">
            <a:avLst/>
          </a:prstGeom>
          <a:solidFill>
            <a:srgbClr val="2E75B6"/>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white"/>
              </a:solidFill>
              <a:effectLst/>
              <a:uLnTx/>
              <a:uFillTx/>
              <a:latin typeface="Meiryo UI"/>
              <a:ea typeface="Meiryo UI"/>
              <a:cs typeface="+mn-cs"/>
            </a:endParaRPr>
          </a:p>
        </p:txBody>
      </p:sp>
      <p:sp>
        <p:nvSpPr>
          <p:cNvPr id="39" name="正方形/長方形 38">
            <a:extLst>
              <a:ext uri="{FF2B5EF4-FFF2-40B4-BE49-F238E27FC236}">
                <a16:creationId xmlns:a16="http://schemas.microsoft.com/office/drawing/2014/main" id="{06F0CFEF-6685-4B33-864B-6D1F2D9036A7}"/>
              </a:ext>
            </a:extLst>
          </p:cNvPr>
          <p:cNvSpPr/>
          <p:nvPr/>
        </p:nvSpPr>
        <p:spPr>
          <a:xfrm>
            <a:off x="2525541" y="1342552"/>
            <a:ext cx="4092918" cy="549943"/>
          </a:xfrm>
          <a:prstGeom prst="rect">
            <a:avLst/>
          </a:prstGeom>
          <a:solidFill>
            <a:srgbClr val="2E75B6"/>
          </a:solidFill>
          <a:ln w="6350" cap="flat" cmpd="sng" algn="ctr">
            <a:solidFill>
              <a:srgbClr val="2E75B6"/>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ja-JP" sz="1600" b="1" i="0" u="none" strike="noStrike" kern="0" cap="none" spc="0" normalizeH="0" baseline="0" noProof="0" dirty="0">
                <a:ln>
                  <a:noFill/>
                </a:ln>
                <a:solidFill>
                  <a:prstClr val="white"/>
                </a:solidFill>
                <a:effectLst/>
                <a:uLnTx/>
                <a:uFillTx/>
                <a:latin typeface="Meiryo UI"/>
                <a:ea typeface="Meiryo UI"/>
                <a:cs typeface="+mn-cs"/>
              </a:rPr>
              <a:t>2030</a:t>
            </a:r>
            <a:r>
              <a:rPr kumimoji="0" lang="ja-JP" altLang="en-US" sz="1600" b="1" i="0" u="none" strike="noStrike" kern="0" cap="none" spc="0" normalizeH="0" baseline="0" noProof="0" dirty="0">
                <a:ln>
                  <a:noFill/>
                </a:ln>
                <a:solidFill>
                  <a:prstClr val="white"/>
                </a:solidFill>
                <a:effectLst/>
                <a:uLnTx/>
                <a:uFillTx/>
                <a:latin typeface="Meiryo UI"/>
                <a:ea typeface="Meiryo UI"/>
                <a:cs typeface="+mn-cs"/>
              </a:rPr>
              <a:t>年のモビリティの社会像</a:t>
            </a:r>
            <a:endParaRPr kumimoji="0" lang="en-US" altLang="ja-JP" sz="1600" b="1" i="0" u="none" strike="noStrike" kern="0" cap="none" spc="0" normalizeH="0" baseline="0" noProof="0" dirty="0">
              <a:ln>
                <a:noFill/>
              </a:ln>
              <a:solidFill>
                <a:prstClr val="white"/>
              </a:solidFill>
              <a:effectLst/>
              <a:uLnTx/>
              <a:uFillTx/>
              <a:latin typeface="Meiryo UI"/>
              <a:ea typeface="Meiryo UI"/>
              <a:cs typeface="+mn-cs"/>
            </a:endParaRPr>
          </a:p>
          <a:p>
            <a:pPr lvl="0" algn="ctr">
              <a:defRPr/>
            </a:pPr>
            <a:r>
              <a:rPr kumimoji="0" lang="en-US" altLang="ja-JP" sz="1050" b="1" kern="0" dirty="0">
                <a:solidFill>
                  <a:prstClr val="white"/>
                </a:solidFill>
                <a:latin typeface="Meiryo UI"/>
                <a:ea typeface="Meiryo UI"/>
              </a:rPr>
              <a:t>(</a:t>
            </a:r>
            <a:r>
              <a:rPr kumimoji="0" lang="ja-JP" altLang="en-US" sz="1050" b="1" kern="0" dirty="0">
                <a:solidFill>
                  <a:prstClr val="white"/>
                </a:solidFill>
                <a:latin typeface="Meiryo UI"/>
                <a:ea typeface="Meiryo UI"/>
              </a:rPr>
              <a:t>未来の移動の在り方からモビリティ</a:t>
            </a:r>
            <a:r>
              <a:rPr kumimoji="0" lang="ja-JP" altLang="en-US" sz="1050" b="1" kern="0" dirty="0">
                <a:solidFill>
                  <a:schemeClr val="bg1"/>
                </a:solidFill>
                <a:latin typeface="Meiryo UI"/>
                <a:ea typeface="Meiryo UI"/>
              </a:rPr>
              <a:t>・街</a:t>
            </a:r>
            <a:r>
              <a:rPr kumimoji="0" lang="ja-JP" altLang="en-US" sz="1050" b="1" kern="0" dirty="0">
                <a:solidFill>
                  <a:prstClr val="white"/>
                </a:solidFill>
                <a:latin typeface="Meiryo UI"/>
                <a:ea typeface="Meiryo UI"/>
              </a:rPr>
              <a:t>の姿を継続的に描いていく</a:t>
            </a:r>
            <a:r>
              <a:rPr kumimoji="0" lang="en-US" altLang="ja-JP" sz="1050" b="1" kern="0" dirty="0">
                <a:solidFill>
                  <a:prstClr val="white"/>
                </a:solidFill>
                <a:latin typeface="Meiryo UI"/>
                <a:ea typeface="Meiryo UI"/>
              </a:rPr>
              <a:t>)</a:t>
            </a:r>
          </a:p>
        </p:txBody>
      </p:sp>
      <p:sp>
        <p:nvSpPr>
          <p:cNvPr id="41" name="スライド番号プレースホルダー 2">
            <a:extLst>
              <a:ext uri="{FF2B5EF4-FFF2-40B4-BE49-F238E27FC236}">
                <a16:creationId xmlns:a16="http://schemas.microsoft.com/office/drawing/2014/main" id="{C606044A-D595-4FB4-AFD1-DACC55C3EECC}"/>
              </a:ext>
            </a:extLst>
          </p:cNvPr>
          <p:cNvSpPr txBox="1">
            <a:spLocks/>
          </p:cNvSpPr>
          <p:nvPr/>
        </p:nvSpPr>
        <p:spPr>
          <a:xfrm>
            <a:off x="7007469" y="36944"/>
            <a:ext cx="2133600" cy="233363"/>
          </a:xfrm>
          <a:prstGeom prst="rect">
            <a:avLst/>
          </a:prstGeom>
        </p:spPr>
        <p:txBody>
          <a:bodyPr vert="horz" lIns="91406" tIns="45704" rIns="91406" bIns="45704" rtlCol="0" anchor="ctr"/>
          <a:lstStyle>
            <a:defPPr>
              <a:defRPr lang="ja-JP"/>
            </a:defPPr>
            <a:lvl1pPr marL="0" algn="r" defTabSz="914400" rtl="0" eaLnBrk="1" fontAlgn="auto" latinLnBrk="0" hangingPunct="1">
              <a:spcBef>
                <a:spcPts val="0"/>
              </a:spcBef>
              <a:spcAft>
                <a:spcPts val="0"/>
              </a:spcAft>
              <a:defRPr kumimoji="1" sz="1108" b="1" kern="1200">
                <a:solidFill>
                  <a:prstClr val="black">
                    <a:tint val="75000"/>
                  </a:prstClr>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067EFC52-C34A-4A1B-879C-F7681BFACCAD}" type="slidenum">
              <a:rPr kumimoji="1" lang="ja-JP" altLang="en-US" sz="1400" b="1" i="0" u="none" strike="noStrike" kern="1200" cap="none" spc="0" normalizeH="0" baseline="0" noProof="0" smtClean="0">
                <a:ln>
                  <a:noFill/>
                </a:ln>
                <a:solidFill>
                  <a:prstClr val="black">
                    <a:tint val="75000"/>
                  </a:prstClr>
                </a:solidFill>
                <a:effectLst/>
                <a:uLnTx/>
                <a:uFillTx/>
                <a:latin typeface="Meiryo UI" panose="020B0604030504040204" pitchFamily="50" charset="-128"/>
                <a:ea typeface="Meiryo UI" panose="020B0604030504040204" pitchFamily="50"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1" lang="ja-JP" altLang="en-US" sz="1400" b="1" i="0" u="none" strike="noStrike" kern="1200" cap="none" spc="0" normalizeH="0" baseline="0" noProof="0">
              <a:ln>
                <a:noFill/>
              </a:ln>
              <a:solidFill>
                <a:prstClr val="black">
                  <a:tint val="75000"/>
                </a:prstClr>
              </a:solidFill>
              <a:effectLst/>
              <a:uLnTx/>
              <a:uFillTx/>
              <a:latin typeface="Meiryo UI" panose="020B0604030504040204" pitchFamily="50" charset="-128"/>
              <a:ea typeface="Meiryo UI" panose="020B0604030504040204" pitchFamily="50" charset="-128"/>
              <a:cs typeface="+mn-cs"/>
            </a:endParaRPr>
          </a:p>
        </p:txBody>
      </p:sp>
      <p:sp>
        <p:nvSpPr>
          <p:cNvPr id="29" name="下矢印 14">
            <a:extLst>
              <a:ext uri="{FF2B5EF4-FFF2-40B4-BE49-F238E27FC236}">
                <a16:creationId xmlns:a16="http://schemas.microsoft.com/office/drawing/2014/main" id="{FA07964F-3E7B-4B75-8548-D5529BAB1DDB}"/>
              </a:ext>
            </a:extLst>
          </p:cNvPr>
          <p:cNvSpPr/>
          <p:nvPr/>
        </p:nvSpPr>
        <p:spPr>
          <a:xfrm>
            <a:off x="3340812" y="4670979"/>
            <a:ext cx="2462377" cy="196287"/>
          </a:xfrm>
          <a:prstGeom prst="downArrow">
            <a:avLst>
              <a:gd name="adj1" fmla="val 50000"/>
              <a:gd name="adj2" fmla="val 56703"/>
            </a:avLst>
          </a:prstGeom>
          <a:solidFill>
            <a:srgbClr val="2E75B6"/>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white"/>
              </a:solidFill>
              <a:effectLst/>
              <a:uLnTx/>
              <a:uFillTx/>
              <a:latin typeface="Meiryo UI"/>
              <a:ea typeface="Meiryo UI"/>
              <a:cs typeface="+mn-cs"/>
            </a:endParaRPr>
          </a:p>
        </p:txBody>
      </p:sp>
      <p:sp>
        <p:nvSpPr>
          <p:cNvPr id="43" name="正方形/長方形 42">
            <a:extLst>
              <a:ext uri="{FF2B5EF4-FFF2-40B4-BE49-F238E27FC236}">
                <a16:creationId xmlns:a16="http://schemas.microsoft.com/office/drawing/2014/main" id="{18E8AD8D-37B4-47FB-81F1-302443E78878}"/>
              </a:ext>
            </a:extLst>
          </p:cNvPr>
          <p:cNvSpPr/>
          <p:nvPr/>
        </p:nvSpPr>
        <p:spPr>
          <a:xfrm>
            <a:off x="2525541" y="1923477"/>
            <a:ext cx="4092918" cy="2733949"/>
          </a:xfrm>
          <a:prstGeom prst="rect">
            <a:avLst/>
          </a:prstGeom>
          <a:noFill/>
          <a:ln w="12700" cap="flat" cmpd="sng" algn="ctr">
            <a:solidFill>
              <a:srgbClr val="2E75B6"/>
            </a:solidFill>
            <a:prstDash val="solid"/>
            <a:miter lim="800000"/>
          </a:ln>
          <a:effectLst/>
        </p:spPr>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1600" b="1" i="0" u="sng" strike="noStrike" kern="0" cap="none" spc="0" normalizeH="0" baseline="0" noProof="0">
                <a:ln>
                  <a:noFill/>
                </a:ln>
                <a:solidFill>
                  <a:srgbClr val="2E75B6"/>
                </a:solidFill>
                <a:effectLst/>
                <a:uLnTx/>
                <a:uFillTx/>
                <a:latin typeface="Meiryo UI"/>
                <a:ea typeface="Meiryo UI"/>
                <a:cs typeface="+mn-cs"/>
              </a:rPr>
              <a:t>重点取組</a:t>
            </a:r>
            <a:endParaRPr kumimoji="0" lang="en-US" altLang="ja-JP" sz="1600" b="1" i="0" u="sng" strike="noStrike" kern="0" cap="none" spc="0" normalizeH="0" baseline="0" noProof="0">
              <a:ln>
                <a:noFill/>
              </a:ln>
              <a:solidFill>
                <a:srgbClr val="2E75B6"/>
              </a:solidFill>
              <a:effectLst/>
              <a:uLnTx/>
              <a:uFillTx/>
              <a:latin typeface="Meiryo UI"/>
              <a:ea typeface="Meiryo UI"/>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ja-JP" altLang="en-US" sz="500" b="1" i="0" u="none" strike="noStrike" kern="0" cap="none" spc="0" normalizeH="0" baseline="0" noProof="0">
              <a:ln>
                <a:noFill/>
              </a:ln>
              <a:solidFill>
                <a:srgbClr val="2E75B6"/>
              </a:solidFill>
              <a:effectLst/>
              <a:uLnTx/>
              <a:uFillTx/>
              <a:latin typeface="Meiryo UI"/>
              <a:ea typeface="Meiryo UI"/>
              <a:cs typeface="+mn-cs"/>
            </a:endParaRP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kumimoji="0" lang="ja-JP" altLang="en-US" sz="1600" b="1" i="0" u="none" strike="noStrike" kern="0" cap="none" spc="0" normalizeH="0" baseline="0" noProof="0">
                <a:ln>
                  <a:noFill/>
                </a:ln>
                <a:solidFill>
                  <a:srgbClr val="2E75B6"/>
                </a:solidFill>
                <a:effectLst/>
                <a:uLnTx/>
                <a:uFillTx/>
                <a:latin typeface="Meiryo UI"/>
                <a:ea typeface="Meiryo UI"/>
                <a:cs typeface="+mn-cs"/>
              </a:rPr>
              <a:t>新たなモビリティ社会の実現に向けた</a:t>
            </a:r>
            <a:endParaRPr kumimoji="0" lang="en-US" altLang="ja-JP" sz="1600" b="1" i="0" u="none" strike="noStrike" kern="0" cap="none" spc="0" normalizeH="0" baseline="0" noProof="0">
              <a:ln>
                <a:noFill/>
              </a:ln>
              <a:solidFill>
                <a:srgbClr val="2E75B6"/>
              </a:solidFill>
              <a:effectLst/>
              <a:uLnTx/>
              <a:uFillTx/>
              <a:latin typeface="Meiryo UI"/>
              <a:ea typeface="Meiryo UI"/>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ja-JP" altLang="en-US" sz="1600" b="1" i="0" u="none" strike="noStrike" kern="0" cap="none" spc="0" normalizeH="0" baseline="0" noProof="0">
                <a:ln>
                  <a:noFill/>
                </a:ln>
                <a:solidFill>
                  <a:srgbClr val="2E75B6"/>
                </a:solidFill>
                <a:effectLst/>
                <a:uLnTx/>
                <a:uFillTx/>
                <a:latin typeface="Meiryo UI"/>
                <a:ea typeface="Meiryo UI"/>
                <a:cs typeface="+mn-cs"/>
              </a:rPr>
              <a:t>　  デジタルプラットフォームの構築</a:t>
            </a:r>
            <a:endParaRPr kumimoji="0" lang="en-US" altLang="ja-JP" sz="1600" b="1" i="0" u="none" strike="noStrike" kern="0" cap="none" spc="0" normalizeH="0" baseline="0" noProof="0">
              <a:ln>
                <a:noFill/>
              </a:ln>
              <a:solidFill>
                <a:srgbClr val="2E75B6"/>
              </a:solidFill>
              <a:effectLst/>
              <a:uLnTx/>
              <a:uFillTx/>
              <a:latin typeface="Meiryo UI"/>
              <a:ea typeface="Meiryo UI"/>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ja-JP" altLang="en-US" sz="600" b="1" i="0" u="none" strike="noStrike" kern="0" cap="none" spc="0" normalizeH="0" baseline="0" noProof="0">
              <a:ln>
                <a:noFill/>
              </a:ln>
              <a:solidFill>
                <a:srgbClr val="2E75B6"/>
              </a:solidFill>
              <a:effectLst/>
              <a:uLnTx/>
              <a:uFillTx/>
              <a:latin typeface="Meiryo UI"/>
              <a:ea typeface="Meiryo UI"/>
              <a:cs typeface="+mn-cs"/>
            </a:endParaRP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kumimoji="0" lang="ja-JP" altLang="en-US" sz="1600" b="1" i="0" u="none" strike="noStrike" kern="0" cap="none" spc="0" normalizeH="0" baseline="0" noProof="0">
                <a:ln>
                  <a:noFill/>
                </a:ln>
                <a:solidFill>
                  <a:srgbClr val="2E75B6"/>
                </a:solidFill>
                <a:effectLst/>
                <a:uLnTx/>
                <a:uFillTx/>
                <a:latin typeface="Meiryo UI"/>
                <a:ea typeface="Meiryo UI"/>
                <a:cs typeface="+mn-cs"/>
              </a:rPr>
              <a:t>自動運転等の一層の進展</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ja-JP" altLang="en-US" sz="600" b="1" i="0" u="none" strike="noStrike" kern="0" cap="none" spc="0" normalizeH="0" baseline="0" noProof="0">
              <a:ln>
                <a:noFill/>
              </a:ln>
              <a:solidFill>
                <a:srgbClr val="2E75B6"/>
              </a:solidFill>
              <a:effectLst/>
              <a:uLnTx/>
              <a:uFillTx/>
              <a:latin typeface="Meiryo UI"/>
              <a:ea typeface="Meiryo UI"/>
              <a:cs typeface="+mn-cs"/>
            </a:endParaRP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kumimoji="0" lang="ja-JP" altLang="en-US" sz="1600" b="1" i="0" u="none" strike="noStrike" kern="0" cap="none" spc="0" normalizeH="0" baseline="0" noProof="0">
                <a:ln>
                  <a:noFill/>
                </a:ln>
                <a:solidFill>
                  <a:srgbClr val="2E75B6"/>
                </a:solidFill>
                <a:effectLst/>
                <a:uLnTx/>
                <a:uFillTx/>
                <a:latin typeface="Meiryo UI"/>
                <a:ea typeface="Meiryo UI"/>
                <a:cs typeface="+mn-cs"/>
              </a:rPr>
              <a:t>多様なモビリティの普及・活用</a:t>
            </a:r>
          </a:p>
        </p:txBody>
      </p:sp>
      <p:sp>
        <p:nvSpPr>
          <p:cNvPr id="58" name="四角形: 角を丸くする 57">
            <a:extLst>
              <a:ext uri="{FF2B5EF4-FFF2-40B4-BE49-F238E27FC236}">
                <a16:creationId xmlns:a16="http://schemas.microsoft.com/office/drawing/2014/main" id="{FCB5D54D-EAC8-4A89-B944-46E108201A53}"/>
              </a:ext>
            </a:extLst>
          </p:cNvPr>
          <p:cNvSpPr/>
          <p:nvPr/>
        </p:nvSpPr>
        <p:spPr>
          <a:xfrm>
            <a:off x="2679870" y="3530094"/>
            <a:ext cx="3784260" cy="1071191"/>
          </a:xfrm>
          <a:prstGeom prst="roundRect">
            <a:avLst/>
          </a:prstGeom>
          <a:solidFill>
            <a:srgbClr val="FFF2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a:ea typeface="ＭＳ Ｐゴシック" panose="020B0600070205080204" pitchFamily="50" charset="-128"/>
              <a:cs typeface="+mn-cs"/>
            </a:endParaRPr>
          </a:p>
        </p:txBody>
      </p:sp>
      <p:sp>
        <p:nvSpPr>
          <p:cNvPr id="59" name="テキスト ボックス 58">
            <a:extLst>
              <a:ext uri="{FF2B5EF4-FFF2-40B4-BE49-F238E27FC236}">
                <a16:creationId xmlns:a16="http://schemas.microsoft.com/office/drawing/2014/main" id="{B806867E-52C2-4B56-99FC-CDBAD6CA8D46}"/>
              </a:ext>
            </a:extLst>
          </p:cNvPr>
          <p:cNvSpPr txBox="1"/>
          <p:nvPr/>
        </p:nvSpPr>
        <p:spPr bwMode="auto">
          <a:xfrm>
            <a:off x="3388380" y="4093497"/>
            <a:ext cx="2557043" cy="307744"/>
          </a:xfrm>
          <a:prstGeom prst="rect">
            <a:avLst/>
          </a:prstGeom>
          <a:noFill/>
          <a:ln w="9525" algn="ctr">
            <a:noFill/>
            <a:miter lim="800000"/>
            <a:headEnd/>
            <a:tailEnd/>
          </a:ln>
          <a:effectLst/>
        </p:spPr>
        <p:txBody>
          <a:bodyPr wrap="none" lIns="91406" tIns="45704" rIns="91406" bIns="45704"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1400" b="1" i="0" u="none" strike="noStrike" kern="0" cap="none" spc="0" normalizeH="0" baseline="0" noProof="0">
                <a:ln>
                  <a:noFill/>
                </a:ln>
                <a:solidFill>
                  <a:srgbClr val="2E75B6"/>
                </a:solidFill>
                <a:effectLst/>
                <a:uLnTx/>
                <a:uFillTx/>
                <a:latin typeface="Meiryo UI"/>
                <a:ea typeface="Meiryo UI"/>
                <a:cs typeface="+mn-cs"/>
              </a:rPr>
              <a:t>デジタルモビリティプラットフォーム</a:t>
            </a:r>
            <a:endParaRPr kumimoji="0" lang="ja-JP" altLang="en-US" sz="1100" b="1" i="0" u="none" strike="noStrike" kern="0" cap="none" spc="0" normalizeH="0" baseline="0" noProof="0">
              <a:ln>
                <a:noFill/>
              </a:ln>
              <a:solidFill>
                <a:srgbClr val="2E75B6"/>
              </a:solidFill>
              <a:effectLst/>
              <a:uLnTx/>
              <a:uFillTx/>
              <a:latin typeface="Meiryo UI"/>
              <a:ea typeface="Meiryo UI"/>
              <a:cs typeface="+mn-cs"/>
            </a:endParaRPr>
          </a:p>
        </p:txBody>
      </p:sp>
      <p:sp>
        <p:nvSpPr>
          <p:cNvPr id="60" name="四角形: 角を丸くする 59">
            <a:extLst>
              <a:ext uri="{FF2B5EF4-FFF2-40B4-BE49-F238E27FC236}">
                <a16:creationId xmlns:a16="http://schemas.microsoft.com/office/drawing/2014/main" id="{7A3E47BE-6D8C-43A1-B649-348DC13CB758}"/>
              </a:ext>
            </a:extLst>
          </p:cNvPr>
          <p:cNvSpPr/>
          <p:nvPr/>
        </p:nvSpPr>
        <p:spPr>
          <a:xfrm>
            <a:off x="2771704" y="3574390"/>
            <a:ext cx="3600593" cy="792194"/>
          </a:xfrm>
          <a:prstGeom prst="round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a:ea typeface="ＭＳ Ｐゴシック" panose="020B0600070205080204" pitchFamily="50" charset="-128"/>
              <a:cs typeface="+mn-cs"/>
            </a:endParaRPr>
          </a:p>
        </p:txBody>
      </p:sp>
      <p:sp>
        <p:nvSpPr>
          <p:cNvPr id="61" name="四角形: 角を丸くする 60">
            <a:extLst>
              <a:ext uri="{FF2B5EF4-FFF2-40B4-BE49-F238E27FC236}">
                <a16:creationId xmlns:a16="http://schemas.microsoft.com/office/drawing/2014/main" id="{836C43DC-7D0B-492C-8F9C-822C98ACA9E9}"/>
              </a:ext>
            </a:extLst>
          </p:cNvPr>
          <p:cNvSpPr/>
          <p:nvPr/>
        </p:nvSpPr>
        <p:spPr>
          <a:xfrm>
            <a:off x="2837244" y="3635300"/>
            <a:ext cx="836075" cy="488528"/>
          </a:xfrm>
          <a:prstGeom prst="roundRect">
            <a:avLst/>
          </a:prstGeom>
          <a:solidFill>
            <a:srgbClr val="2E75B6"/>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9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自動運転</a:t>
            </a:r>
            <a:endParaRPr kumimoji="1" lang="en-US" altLang="ja-JP" sz="9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9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a:t>
            </a:r>
            <a:r>
              <a:rPr kumimoji="1" lang="ja-JP" altLang="en-US" sz="9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モビリティ</a:t>
            </a:r>
          </a:p>
        </p:txBody>
      </p:sp>
      <p:sp>
        <p:nvSpPr>
          <p:cNvPr id="62" name="四角形: 角を丸くする 61">
            <a:extLst>
              <a:ext uri="{FF2B5EF4-FFF2-40B4-BE49-F238E27FC236}">
                <a16:creationId xmlns:a16="http://schemas.microsoft.com/office/drawing/2014/main" id="{41ADF4DD-4E8B-4453-BD03-373DCC2B407B}"/>
              </a:ext>
            </a:extLst>
          </p:cNvPr>
          <p:cNvSpPr/>
          <p:nvPr/>
        </p:nvSpPr>
        <p:spPr>
          <a:xfrm>
            <a:off x="3714706" y="3635300"/>
            <a:ext cx="836075" cy="488528"/>
          </a:xfrm>
          <a:prstGeom prst="roundRect">
            <a:avLst/>
          </a:prstGeom>
          <a:solidFill>
            <a:srgbClr val="2E75B6"/>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0" i="0" u="none" strike="noStrike" kern="0" cap="none" spc="0" normalizeH="0" baseline="0" noProof="0">
                <a:ln>
                  <a:noFill/>
                </a:ln>
                <a:solidFill>
                  <a:prstClr val="white"/>
                </a:solidFill>
                <a:effectLst/>
                <a:uLnTx/>
                <a:uFillTx/>
                <a:latin typeface="Meiryo UI"/>
                <a:ea typeface="Meiryo UI"/>
                <a:cs typeface="+mn-cs"/>
              </a:rPr>
              <a:t>エネルギー</a:t>
            </a:r>
            <a:endParaRPr kumimoji="0" lang="en-US" altLang="ja-JP" sz="900" b="0" i="0" u="none" strike="noStrike" kern="0" cap="none" spc="0" normalizeH="0" baseline="0" noProof="0">
              <a:ln>
                <a:noFill/>
              </a:ln>
              <a:solidFill>
                <a:prstClr val="white"/>
              </a:solidFill>
              <a:effectLst/>
              <a:uLnTx/>
              <a:uFillTx/>
              <a:latin typeface="Meiryo UI"/>
              <a:ea typeface="Meiryo UI"/>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0" i="0" u="none" strike="noStrike" kern="0" cap="none" spc="0" normalizeH="0" baseline="0" noProof="0">
                <a:ln>
                  <a:noFill/>
                </a:ln>
                <a:solidFill>
                  <a:prstClr val="white"/>
                </a:solidFill>
                <a:effectLst/>
                <a:uLnTx/>
                <a:uFillTx/>
                <a:latin typeface="Meiryo UI"/>
                <a:ea typeface="Meiryo UI"/>
                <a:cs typeface="+mn-cs"/>
              </a:rPr>
              <a:t>マネジメント</a:t>
            </a:r>
            <a:endParaRPr kumimoji="0" lang="en-US" altLang="ja-JP" sz="900" b="0" i="0" u="none" strike="noStrike" kern="0" cap="none" spc="0" normalizeH="0" baseline="0" noProof="0">
              <a:ln>
                <a:noFill/>
              </a:ln>
              <a:solidFill>
                <a:prstClr val="white"/>
              </a:solidFill>
              <a:effectLst/>
              <a:uLnTx/>
              <a:uFillTx/>
              <a:latin typeface="Meiryo UI"/>
              <a:ea typeface="Meiryo UI"/>
              <a:cs typeface="+mn-cs"/>
            </a:endParaRPr>
          </a:p>
        </p:txBody>
      </p:sp>
      <p:sp>
        <p:nvSpPr>
          <p:cNvPr id="63" name="四角形: 角を丸くする 62">
            <a:extLst>
              <a:ext uri="{FF2B5EF4-FFF2-40B4-BE49-F238E27FC236}">
                <a16:creationId xmlns:a16="http://schemas.microsoft.com/office/drawing/2014/main" id="{4210E335-82B6-4D45-87FE-13523E58AEAF}"/>
              </a:ext>
            </a:extLst>
          </p:cNvPr>
          <p:cNvSpPr/>
          <p:nvPr/>
        </p:nvSpPr>
        <p:spPr>
          <a:xfrm>
            <a:off x="4592168" y="3635300"/>
            <a:ext cx="836075" cy="488528"/>
          </a:xfrm>
          <a:prstGeom prst="roundRect">
            <a:avLst/>
          </a:prstGeom>
          <a:solidFill>
            <a:srgbClr val="2E75B6"/>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0" i="0" u="none" strike="noStrike" kern="0" cap="none" spc="0" normalizeH="0" baseline="0" noProof="0">
                <a:ln>
                  <a:noFill/>
                </a:ln>
                <a:solidFill>
                  <a:prstClr val="white"/>
                </a:solidFill>
                <a:effectLst/>
                <a:uLnTx/>
                <a:uFillTx/>
                <a:latin typeface="Meiryo UI"/>
                <a:ea typeface="Meiryo UI"/>
                <a:cs typeface="+mn-cs"/>
              </a:rPr>
              <a:t>モビリティ</a:t>
            </a:r>
            <a:endParaRPr kumimoji="0" lang="en-US" altLang="ja-JP" sz="900" b="0" i="0" u="none" strike="noStrike" kern="0" cap="none" spc="0" normalizeH="0" baseline="0" noProof="0">
              <a:ln>
                <a:noFill/>
              </a:ln>
              <a:solidFill>
                <a:prstClr val="white"/>
              </a:solidFill>
              <a:effectLst/>
              <a:uLnTx/>
              <a:uFillTx/>
              <a:latin typeface="Meiryo UI"/>
              <a:ea typeface="Meiryo UI"/>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0" i="0" u="none" strike="noStrike" kern="0" cap="none" spc="0" normalizeH="0" baseline="0" noProof="0">
                <a:ln>
                  <a:noFill/>
                </a:ln>
                <a:solidFill>
                  <a:prstClr val="white"/>
                </a:solidFill>
                <a:effectLst/>
                <a:uLnTx/>
                <a:uFillTx/>
                <a:latin typeface="Meiryo UI"/>
                <a:ea typeface="Meiryo UI"/>
                <a:cs typeface="+mn-cs"/>
              </a:rPr>
              <a:t>サービス</a:t>
            </a:r>
            <a:endParaRPr kumimoji="0" lang="en-US" altLang="ja-JP" sz="1000" b="0" i="0" u="none" strike="noStrike" kern="0" cap="none" spc="0" normalizeH="0" baseline="0" noProof="0">
              <a:ln>
                <a:noFill/>
              </a:ln>
              <a:solidFill>
                <a:prstClr val="white"/>
              </a:solidFill>
              <a:effectLst/>
              <a:uLnTx/>
              <a:uFillTx/>
              <a:latin typeface="Meiryo UI"/>
              <a:ea typeface="Meiryo UI"/>
              <a:cs typeface="+mn-cs"/>
            </a:endParaRPr>
          </a:p>
        </p:txBody>
      </p:sp>
      <p:sp>
        <p:nvSpPr>
          <p:cNvPr id="64" name="四角形: 角を丸くする 63">
            <a:extLst>
              <a:ext uri="{FF2B5EF4-FFF2-40B4-BE49-F238E27FC236}">
                <a16:creationId xmlns:a16="http://schemas.microsoft.com/office/drawing/2014/main" id="{2B5A48F9-F4FF-4345-A0B8-2750D517DC51}"/>
              </a:ext>
            </a:extLst>
          </p:cNvPr>
          <p:cNvSpPr/>
          <p:nvPr/>
        </p:nvSpPr>
        <p:spPr>
          <a:xfrm>
            <a:off x="5469630" y="3639127"/>
            <a:ext cx="836075" cy="488528"/>
          </a:xfrm>
          <a:prstGeom prst="roundRect">
            <a:avLst/>
          </a:prstGeom>
          <a:solidFill>
            <a:srgbClr val="2E75B6"/>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0" i="0" u="none" strike="noStrike" kern="0" cap="none" spc="0" normalizeH="0" baseline="0" noProof="0">
                <a:ln>
                  <a:noFill/>
                </a:ln>
                <a:solidFill>
                  <a:prstClr val="white"/>
                </a:solidFill>
                <a:effectLst/>
                <a:uLnTx/>
                <a:uFillTx/>
                <a:latin typeface="Meiryo UI"/>
                <a:ea typeface="Meiryo UI"/>
                <a:cs typeface="+mn-cs"/>
              </a:rPr>
              <a:t>交通インフラサービス</a:t>
            </a:r>
            <a:endParaRPr kumimoji="0" lang="en-US" altLang="ja-JP" sz="1000" b="0" i="0" u="none" strike="noStrike" kern="0" cap="none" spc="0" normalizeH="0" baseline="0" noProof="0">
              <a:ln>
                <a:noFill/>
              </a:ln>
              <a:solidFill>
                <a:prstClr val="white"/>
              </a:solidFill>
              <a:effectLst/>
              <a:uLnTx/>
              <a:uFillTx/>
              <a:latin typeface="Meiryo UI"/>
              <a:ea typeface="Meiryo UI"/>
              <a:cs typeface="+mn-cs"/>
            </a:endParaRPr>
          </a:p>
        </p:txBody>
      </p:sp>
      <p:sp>
        <p:nvSpPr>
          <p:cNvPr id="65" name="テキスト ボックス 64">
            <a:extLst>
              <a:ext uri="{FF2B5EF4-FFF2-40B4-BE49-F238E27FC236}">
                <a16:creationId xmlns:a16="http://schemas.microsoft.com/office/drawing/2014/main" id="{12AE817A-D346-4416-B609-7C6CB39D0366}"/>
              </a:ext>
            </a:extLst>
          </p:cNvPr>
          <p:cNvSpPr txBox="1"/>
          <p:nvPr/>
        </p:nvSpPr>
        <p:spPr bwMode="auto">
          <a:xfrm>
            <a:off x="3712664" y="4371072"/>
            <a:ext cx="1718672" cy="246189"/>
          </a:xfrm>
          <a:prstGeom prst="rect">
            <a:avLst/>
          </a:prstGeom>
          <a:noFill/>
          <a:ln w="9525" algn="ctr">
            <a:noFill/>
            <a:miter lim="800000"/>
            <a:headEnd/>
            <a:tailEnd/>
          </a:ln>
          <a:effectLst/>
        </p:spPr>
        <p:txBody>
          <a:bodyPr wrap="none" lIns="91406" tIns="45704" rIns="91406" bIns="45704"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1000" b="0" i="0" u="none" strike="noStrike" kern="0" cap="none" spc="0" normalizeH="0" baseline="0" noProof="0">
                <a:ln>
                  <a:noFill/>
                </a:ln>
                <a:solidFill>
                  <a:srgbClr val="2E75B6"/>
                </a:solidFill>
                <a:effectLst/>
                <a:uLnTx/>
                <a:uFillTx/>
                <a:latin typeface="Meiryo UI"/>
                <a:ea typeface="Meiryo UI"/>
                <a:cs typeface="+mn-cs"/>
              </a:rPr>
              <a:t>デジタル庁における新たな取組</a:t>
            </a:r>
          </a:p>
        </p:txBody>
      </p:sp>
      <p:sp>
        <p:nvSpPr>
          <p:cNvPr id="66" name="角丸四角形 16">
            <a:extLst>
              <a:ext uri="{FF2B5EF4-FFF2-40B4-BE49-F238E27FC236}">
                <a16:creationId xmlns:a16="http://schemas.microsoft.com/office/drawing/2014/main" id="{D1101FBB-E1E3-49C4-8267-636CBC02E6B6}"/>
              </a:ext>
            </a:extLst>
          </p:cNvPr>
          <p:cNvSpPr/>
          <p:nvPr/>
        </p:nvSpPr>
        <p:spPr>
          <a:xfrm>
            <a:off x="5719253" y="5448191"/>
            <a:ext cx="1686732" cy="1361963"/>
          </a:xfrm>
          <a:prstGeom prst="roundRect">
            <a:avLst>
              <a:gd name="adj" fmla="val 0"/>
            </a:avLst>
          </a:prstGeom>
          <a:solidFill>
            <a:schemeClr val="bg1"/>
          </a:solidFill>
          <a:ln w="12700" cap="flat" cmpd="sng" algn="ctr">
            <a:solidFill>
              <a:srgbClr val="2E75B6"/>
            </a:solidFill>
            <a:prstDash val="solid"/>
            <a:miter lim="800000"/>
          </a:ln>
          <a:effectLst/>
        </p:spPr>
        <p:txBody>
          <a:bodyPr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ja-JP" sz="900" b="0" i="0" u="none" strike="noStrike" kern="0" cap="none" spc="0" normalizeH="0" baseline="0" noProof="0" dirty="0">
                <a:ln>
                  <a:noFill/>
                </a:ln>
                <a:solidFill>
                  <a:schemeClr val="tx1">
                    <a:lumMod val="75000"/>
                    <a:lumOff val="25000"/>
                  </a:schemeClr>
                </a:solidFill>
                <a:effectLst/>
                <a:uLnTx/>
                <a:uFillTx/>
                <a:latin typeface="Meiryo UI"/>
                <a:ea typeface="Meiryo UI"/>
                <a:cs typeface="+mn-cs"/>
              </a:rPr>
              <a:t>4.1</a:t>
            </a:r>
            <a:r>
              <a:rPr kumimoji="0" lang="ja-JP" altLang="en-US" sz="900" b="0" i="0" u="none" strike="noStrike" kern="0" cap="none" spc="0" normalizeH="0" baseline="0" noProof="0" dirty="0">
                <a:ln>
                  <a:noFill/>
                </a:ln>
                <a:solidFill>
                  <a:schemeClr val="tx1">
                    <a:lumMod val="75000"/>
                    <a:lumOff val="25000"/>
                  </a:schemeClr>
                </a:solidFill>
                <a:effectLst/>
                <a:uLnTx/>
                <a:uFillTx/>
                <a:latin typeface="Meiryo UI"/>
                <a:ea typeface="Meiryo UI"/>
                <a:cs typeface="+mn-cs"/>
              </a:rPr>
              <a:t> デジタルモビリティ</a:t>
            </a:r>
            <a:endParaRPr kumimoji="0" lang="en-US" altLang="ja-JP" sz="900" b="0" i="0" u="none" strike="noStrike" kern="0" cap="none" spc="0" normalizeH="0" baseline="0" noProof="0" dirty="0">
              <a:ln>
                <a:noFill/>
              </a:ln>
              <a:solidFill>
                <a:schemeClr val="tx1">
                  <a:lumMod val="75000"/>
                  <a:lumOff val="25000"/>
                </a:schemeClr>
              </a:solidFill>
              <a:effectLst/>
              <a:uLnTx/>
              <a:uFillTx/>
              <a:latin typeface="Meiryo UI"/>
              <a:ea typeface="Meiryo UI"/>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ja-JP" altLang="en-US" sz="900" b="0" i="0" u="none" strike="noStrike" kern="0" cap="none" spc="0" normalizeH="0" baseline="0" noProof="0" dirty="0">
                <a:ln>
                  <a:noFill/>
                </a:ln>
                <a:solidFill>
                  <a:schemeClr val="tx1">
                    <a:lumMod val="75000"/>
                    <a:lumOff val="25000"/>
                  </a:schemeClr>
                </a:solidFill>
                <a:effectLst/>
                <a:uLnTx/>
                <a:uFillTx/>
                <a:latin typeface="Meiryo UI"/>
                <a:ea typeface="Meiryo UI"/>
                <a:cs typeface="+mn-cs"/>
              </a:rPr>
              <a:t>　　  プラットフォームの構築</a:t>
            </a:r>
            <a:endParaRPr kumimoji="0" lang="en-US" altLang="ja-JP" sz="900" b="0" i="0" u="none" strike="noStrike" kern="0" cap="none" spc="0" normalizeH="0" baseline="0" noProof="0" dirty="0">
              <a:ln>
                <a:noFill/>
              </a:ln>
              <a:solidFill>
                <a:schemeClr val="tx1">
                  <a:lumMod val="75000"/>
                  <a:lumOff val="25000"/>
                </a:schemeClr>
              </a:solidFill>
              <a:effectLst/>
              <a:uLnTx/>
              <a:uFillTx/>
              <a:latin typeface="Meiryo UI"/>
              <a:ea typeface="Meiryo UI"/>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ja-JP" sz="300" b="0" i="0" u="none" strike="noStrike" kern="0" cap="none" spc="0" normalizeH="0" baseline="0" noProof="0" dirty="0">
              <a:ln>
                <a:noFill/>
              </a:ln>
              <a:solidFill>
                <a:schemeClr val="tx1">
                  <a:lumMod val="75000"/>
                  <a:lumOff val="25000"/>
                </a:schemeClr>
              </a:solidFill>
              <a:effectLst/>
              <a:uLnTx/>
              <a:uFillTx/>
              <a:latin typeface="Meiryo UI"/>
              <a:ea typeface="Meiryo UI"/>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ja-JP" sz="900" b="0" i="0" u="none" strike="noStrike" kern="0" cap="none" spc="0" normalizeH="0" baseline="0" noProof="0" dirty="0">
                <a:ln>
                  <a:noFill/>
                </a:ln>
                <a:solidFill>
                  <a:schemeClr val="tx1">
                    <a:lumMod val="75000"/>
                    <a:lumOff val="25000"/>
                  </a:schemeClr>
                </a:solidFill>
                <a:effectLst/>
                <a:uLnTx/>
                <a:uFillTx/>
                <a:latin typeface="Meiryo UI"/>
                <a:ea typeface="Meiryo UI"/>
                <a:cs typeface="+mn-cs"/>
              </a:rPr>
              <a:t>4.2 </a:t>
            </a:r>
            <a:r>
              <a:rPr kumimoji="0" lang="ja-JP" altLang="en-US" sz="900" b="0" i="0" u="none" strike="noStrike" kern="0" cap="none" spc="0" normalizeH="0" baseline="0" noProof="0" dirty="0">
                <a:ln>
                  <a:noFill/>
                </a:ln>
                <a:solidFill>
                  <a:schemeClr val="tx1">
                    <a:lumMod val="75000"/>
                    <a:lumOff val="25000"/>
                  </a:schemeClr>
                </a:solidFill>
                <a:effectLst/>
                <a:uLnTx/>
                <a:uFillTx/>
                <a:latin typeface="Meiryo UI"/>
                <a:ea typeface="Meiryo UI"/>
                <a:cs typeface="+mn-cs"/>
              </a:rPr>
              <a:t>官民データ連携</a:t>
            </a:r>
            <a:endParaRPr kumimoji="0" lang="en-US" altLang="ja-JP" sz="900" b="0" i="0" u="none" strike="noStrike" kern="0" cap="none" spc="0" normalizeH="0" baseline="0" noProof="0" dirty="0">
              <a:ln>
                <a:noFill/>
              </a:ln>
              <a:solidFill>
                <a:schemeClr val="tx1">
                  <a:lumMod val="75000"/>
                  <a:lumOff val="25000"/>
                </a:schemeClr>
              </a:solidFill>
              <a:effectLst/>
              <a:uLnTx/>
              <a:uFillTx/>
              <a:latin typeface="Meiryo UI"/>
              <a:ea typeface="Meiryo UI"/>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ja-JP" altLang="en-US" sz="900" kern="0" dirty="0">
                <a:solidFill>
                  <a:schemeClr val="tx1">
                    <a:lumMod val="75000"/>
                    <a:lumOff val="25000"/>
                  </a:schemeClr>
                </a:solidFill>
                <a:latin typeface="Meiryo UI"/>
                <a:ea typeface="Meiryo UI"/>
              </a:rPr>
              <a:t>　　 </a:t>
            </a:r>
            <a:r>
              <a:rPr kumimoji="0" lang="en-US" altLang="ja-JP" sz="900" b="0" i="0" u="none" strike="noStrike" kern="0" cap="none" spc="0" normalizeH="0" baseline="0" noProof="0" dirty="0">
                <a:ln>
                  <a:noFill/>
                </a:ln>
                <a:solidFill>
                  <a:schemeClr val="tx1">
                    <a:lumMod val="75000"/>
                    <a:lumOff val="25000"/>
                  </a:schemeClr>
                </a:solidFill>
                <a:effectLst/>
                <a:uLnTx/>
                <a:uFillTx/>
                <a:latin typeface="Meiryo UI"/>
                <a:ea typeface="Meiryo UI"/>
                <a:cs typeface="+mn-cs"/>
              </a:rPr>
              <a:t>(</a:t>
            </a:r>
            <a:r>
              <a:rPr kumimoji="0" lang="ja-JP" altLang="en-US" sz="900" b="0" i="0" u="none" strike="noStrike" kern="0" cap="none" spc="0" normalizeH="0" baseline="0" noProof="0" dirty="0">
                <a:ln>
                  <a:noFill/>
                </a:ln>
                <a:solidFill>
                  <a:schemeClr val="tx1">
                    <a:lumMod val="75000"/>
                    <a:lumOff val="25000"/>
                  </a:schemeClr>
                </a:solidFill>
                <a:effectLst/>
                <a:uLnTx/>
                <a:uFillTx/>
                <a:latin typeface="Meiryo UI"/>
                <a:ea typeface="Meiryo UI"/>
                <a:cs typeface="+mn-cs"/>
              </a:rPr>
              <a:t>プローブ情報活用等</a:t>
            </a:r>
            <a:r>
              <a:rPr kumimoji="0" lang="en-US" altLang="ja-JP" sz="900" b="0" i="0" u="none" strike="noStrike" kern="0" cap="none" spc="0" normalizeH="0" baseline="0" noProof="0" dirty="0">
                <a:ln>
                  <a:noFill/>
                </a:ln>
                <a:solidFill>
                  <a:schemeClr val="tx1">
                    <a:lumMod val="75000"/>
                    <a:lumOff val="25000"/>
                  </a:schemeClr>
                </a:solidFill>
                <a:effectLst/>
                <a:uLnTx/>
                <a:uFillTx/>
                <a:latin typeface="Meiryo UI"/>
                <a:ea typeface="Meiryo UI"/>
                <a:cs typeface="+mn-cs"/>
              </a:rPr>
              <a:t>)</a:t>
            </a:r>
            <a:endParaRPr kumimoji="0" lang="ja-JP" altLang="en-US" sz="900" b="0" i="0" u="none" strike="noStrike" kern="0" cap="none" spc="0" normalizeH="0" baseline="0" noProof="0" dirty="0">
              <a:ln>
                <a:noFill/>
              </a:ln>
              <a:solidFill>
                <a:schemeClr val="tx1">
                  <a:lumMod val="75000"/>
                  <a:lumOff val="25000"/>
                </a:schemeClr>
              </a:solidFill>
              <a:effectLst/>
              <a:uLnTx/>
              <a:uFillTx/>
              <a:latin typeface="Meiryo UI"/>
              <a:ea typeface="Meiryo UI"/>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ja-JP" sz="300" b="0" i="0" u="none" strike="noStrike" kern="0" cap="none" spc="0" normalizeH="0" baseline="0" noProof="0" dirty="0">
              <a:ln>
                <a:noFill/>
              </a:ln>
              <a:solidFill>
                <a:schemeClr val="tx1">
                  <a:lumMod val="75000"/>
                  <a:lumOff val="25000"/>
                </a:schemeClr>
              </a:solidFill>
              <a:effectLst/>
              <a:uLnTx/>
              <a:uFillTx/>
              <a:latin typeface="Meiryo UI"/>
              <a:ea typeface="Meiryo UI"/>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ja-JP" sz="900" b="0" i="0" u="none" strike="noStrike" kern="0" cap="none" spc="0" normalizeH="0" baseline="0" noProof="0" dirty="0">
                <a:ln>
                  <a:noFill/>
                </a:ln>
                <a:solidFill>
                  <a:schemeClr val="tx1">
                    <a:lumMod val="75000"/>
                    <a:lumOff val="25000"/>
                  </a:schemeClr>
                </a:solidFill>
                <a:effectLst/>
                <a:uLnTx/>
                <a:uFillTx/>
                <a:latin typeface="Meiryo UI"/>
                <a:ea typeface="Meiryo UI"/>
                <a:cs typeface="+mn-cs"/>
              </a:rPr>
              <a:t>4.3 </a:t>
            </a:r>
            <a:r>
              <a:rPr kumimoji="0" lang="ja-JP" altLang="en-US" sz="900" b="0" i="0" u="none" strike="noStrike" kern="0" cap="none" spc="0" normalizeH="0" baseline="0" noProof="0" dirty="0">
                <a:ln>
                  <a:noFill/>
                </a:ln>
                <a:solidFill>
                  <a:schemeClr val="tx1">
                    <a:lumMod val="75000"/>
                    <a:lumOff val="25000"/>
                  </a:schemeClr>
                </a:solidFill>
                <a:effectLst/>
                <a:uLnTx/>
                <a:uFillTx/>
                <a:latin typeface="Meiryo UI"/>
                <a:ea typeface="Meiryo UI"/>
                <a:cs typeface="+mn-cs"/>
              </a:rPr>
              <a:t>アセット整備</a:t>
            </a:r>
            <a:endParaRPr kumimoji="0" lang="en-US" altLang="ja-JP" sz="900" b="0" i="0" u="none" strike="noStrike" kern="0" cap="none" spc="0" normalizeH="0" baseline="0" noProof="0" dirty="0">
              <a:ln>
                <a:noFill/>
              </a:ln>
              <a:solidFill>
                <a:schemeClr val="tx1">
                  <a:lumMod val="75000"/>
                  <a:lumOff val="25000"/>
                </a:schemeClr>
              </a:solidFill>
              <a:effectLst/>
              <a:uLnTx/>
              <a:uFillTx/>
              <a:latin typeface="Meiryo UI"/>
              <a:ea typeface="Meiryo UI"/>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ja-JP" altLang="en-US" sz="900" b="0" i="0" u="none" strike="noStrike" kern="0" cap="none" spc="0" normalizeH="0" baseline="0" noProof="0" dirty="0">
                <a:ln>
                  <a:noFill/>
                </a:ln>
                <a:solidFill>
                  <a:schemeClr val="tx1">
                    <a:lumMod val="75000"/>
                    <a:lumOff val="25000"/>
                  </a:schemeClr>
                </a:solidFill>
                <a:effectLst/>
                <a:uLnTx/>
                <a:uFillTx/>
                <a:latin typeface="Meiryo UI"/>
                <a:ea typeface="Meiryo UI"/>
                <a:cs typeface="+mn-cs"/>
              </a:rPr>
              <a:t>　 （システム・データ鳥瞰図等）</a:t>
            </a:r>
            <a:endParaRPr kumimoji="0" lang="en-US" altLang="ja-JP" sz="900" b="0" i="0" u="none" strike="noStrike" kern="0" cap="none" spc="0" normalizeH="0" baseline="0" noProof="0" dirty="0">
              <a:ln>
                <a:noFill/>
              </a:ln>
              <a:solidFill>
                <a:schemeClr val="tx1">
                  <a:lumMod val="75000"/>
                  <a:lumOff val="25000"/>
                </a:schemeClr>
              </a:solidFill>
              <a:effectLst/>
              <a:uLnTx/>
              <a:uFillTx/>
              <a:latin typeface="Meiryo UI"/>
              <a:ea typeface="Meiryo UI"/>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ja-JP" sz="300" b="0" i="0" u="none" strike="noStrike" kern="0" cap="none" spc="0" normalizeH="0" baseline="0" noProof="0" dirty="0">
              <a:ln>
                <a:noFill/>
              </a:ln>
              <a:solidFill>
                <a:schemeClr val="tx1">
                  <a:lumMod val="75000"/>
                  <a:lumOff val="25000"/>
                </a:schemeClr>
              </a:solidFill>
              <a:effectLst/>
              <a:uLnTx/>
              <a:uFillTx/>
              <a:latin typeface="Meiryo UI"/>
              <a:ea typeface="Meiryo UI"/>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ja-JP" sz="900" b="0" i="0" u="none" strike="noStrike" kern="0" cap="none" spc="0" normalizeH="0" baseline="0" noProof="0" dirty="0">
                <a:ln>
                  <a:noFill/>
                </a:ln>
                <a:solidFill>
                  <a:schemeClr val="tx1">
                    <a:lumMod val="75000"/>
                    <a:lumOff val="25000"/>
                  </a:schemeClr>
                </a:solidFill>
                <a:effectLst/>
                <a:uLnTx/>
                <a:uFillTx/>
                <a:latin typeface="Meiryo UI"/>
                <a:ea typeface="Meiryo UI"/>
                <a:cs typeface="+mn-cs"/>
              </a:rPr>
              <a:t>4.4 </a:t>
            </a:r>
            <a:r>
              <a:rPr kumimoji="0" lang="ja-JP" altLang="en-US" sz="900" b="0" i="0" u="none" strike="noStrike" kern="0" cap="none" spc="0" normalizeH="0" baseline="0" noProof="0" dirty="0">
                <a:ln>
                  <a:noFill/>
                </a:ln>
                <a:solidFill>
                  <a:schemeClr val="tx1">
                    <a:lumMod val="75000"/>
                    <a:lumOff val="25000"/>
                  </a:schemeClr>
                </a:solidFill>
                <a:effectLst/>
                <a:uLnTx/>
                <a:uFillTx/>
                <a:latin typeface="Meiryo UI"/>
                <a:ea typeface="Meiryo UI"/>
                <a:cs typeface="+mn-cs"/>
              </a:rPr>
              <a:t>プラットフォーム運用の確立　等</a:t>
            </a:r>
            <a:endParaRPr kumimoji="0" lang="en-US" altLang="ja-JP" sz="900" b="0" i="0" u="none" strike="noStrike" kern="0" cap="none" spc="0" normalizeH="0" baseline="0" noProof="0" dirty="0">
              <a:ln>
                <a:noFill/>
              </a:ln>
              <a:solidFill>
                <a:schemeClr val="tx1">
                  <a:lumMod val="75000"/>
                  <a:lumOff val="25000"/>
                </a:schemeClr>
              </a:solidFill>
              <a:effectLst/>
              <a:uLnTx/>
              <a:uFillTx/>
              <a:latin typeface="Meiryo UI"/>
              <a:ea typeface="Meiryo UI"/>
              <a:cs typeface="+mn-cs"/>
            </a:endParaRPr>
          </a:p>
        </p:txBody>
      </p:sp>
      <p:sp>
        <p:nvSpPr>
          <p:cNvPr id="67" name="角丸四角形 21">
            <a:extLst>
              <a:ext uri="{FF2B5EF4-FFF2-40B4-BE49-F238E27FC236}">
                <a16:creationId xmlns:a16="http://schemas.microsoft.com/office/drawing/2014/main" id="{D717D143-45AD-4405-A357-850278527F45}"/>
              </a:ext>
            </a:extLst>
          </p:cNvPr>
          <p:cNvSpPr/>
          <p:nvPr/>
        </p:nvSpPr>
        <p:spPr>
          <a:xfrm>
            <a:off x="4009792" y="5448191"/>
            <a:ext cx="1686732" cy="1361963"/>
          </a:xfrm>
          <a:prstGeom prst="roundRect">
            <a:avLst>
              <a:gd name="adj" fmla="val 0"/>
            </a:avLst>
          </a:prstGeom>
          <a:solidFill>
            <a:schemeClr val="bg1"/>
          </a:solidFill>
          <a:ln w="12700" cap="flat" cmpd="sng" algn="ctr">
            <a:solidFill>
              <a:srgbClr val="2E75B6"/>
            </a:solidFill>
            <a:prstDash val="solid"/>
            <a:miter lim="800000"/>
          </a:ln>
          <a:effectLst/>
        </p:spPr>
        <p:txBody>
          <a:bodyPr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ja-JP" sz="900" b="0" i="0" u="none" strike="noStrike" kern="0" cap="none" spc="0" normalizeH="0" baseline="0" noProof="0">
                <a:ln>
                  <a:noFill/>
                </a:ln>
                <a:solidFill>
                  <a:prstClr val="black">
                    <a:lumMod val="75000"/>
                    <a:lumOff val="25000"/>
                  </a:prstClr>
                </a:solidFill>
                <a:effectLst/>
                <a:uLnTx/>
                <a:uFillTx/>
                <a:latin typeface="Meiryo UI"/>
                <a:ea typeface="Meiryo UI"/>
                <a:cs typeface="+mn-cs"/>
              </a:rPr>
              <a:t>3.1 </a:t>
            </a:r>
            <a:r>
              <a:rPr kumimoji="0" lang="ja-JP" altLang="en-US" sz="900" b="0" i="0" u="none" strike="noStrike" kern="0" cap="none" spc="0" normalizeH="0" baseline="0" noProof="0">
                <a:ln>
                  <a:noFill/>
                </a:ln>
                <a:solidFill>
                  <a:prstClr val="black">
                    <a:lumMod val="75000"/>
                    <a:lumOff val="25000"/>
                  </a:prstClr>
                </a:solidFill>
                <a:effectLst/>
                <a:uLnTx/>
                <a:uFillTx/>
                <a:latin typeface="Meiryo UI"/>
                <a:ea typeface="Meiryo UI"/>
                <a:cs typeface="+mn-cs"/>
              </a:rPr>
              <a:t>レベル４車両の交通ルール</a:t>
            </a:r>
            <a:endParaRPr kumimoji="0" lang="en-US" altLang="ja-JP" sz="900" b="0" i="0" u="none" strike="noStrike" kern="0" cap="none" spc="0" normalizeH="0" baseline="0" noProof="0">
              <a:ln>
                <a:noFill/>
              </a:ln>
              <a:solidFill>
                <a:prstClr val="black">
                  <a:lumMod val="75000"/>
                  <a:lumOff val="25000"/>
                </a:prstClr>
              </a:solidFill>
              <a:effectLst/>
              <a:uLnTx/>
              <a:uFillTx/>
              <a:latin typeface="Meiryo UI"/>
              <a:ea typeface="Meiryo UI"/>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ja-JP" altLang="en-US" sz="900" b="0" i="0" u="none" strike="noStrike" kern="0" cap="none" spc="0" normalizeH="0" baseline="0" noProof="0">
                <a:ln>
                  <a:noFill/>
                </a:ln>
                <a:solidFill>
                  <a:prstClr val="black">
                    <a:lumMod val="75000"/>
                    <a:lumOff val="25000"/>
                  </a:prstClr>
                </a:solidFill>
                <a:effectLst/>
                <a:uLnTx/>
                <a:uFillTx/>
                <a:latin typeface="Meiryo UI"/>
                <a:ea typeface="Meiryo UI"/>
                <a:cs typeface="+mn-cs"/>
              </a:rPr>
              <a:t>　　　の在り方</a:t>
            </a:r>
            <a:endParaRPr kumimoji="0" lang="en-US" altLang="ja-JP" sz="900" b="0" i="0" u="none" strike="noStrike" kern="0" cap="none" spc="0" normalizeH="0" baseline="0" noProof="0">
              <a:ln>
                <a:noFill/>
              </a:ln>
              <a:solidFill>
                <a:prstClr val="black">
                  <a:lumMod val="75000"/>
                  <a:lumOff val="25000"/>
                </a:prstClr>
              </a:solidFill>
              <a:effectLst/>
              <a:uLnTx/>
              <a:uFillTx/>
              <a:latin typeface="Meiryo UI"/>
              <a:ea typeface="Meiryo UI"/>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ja-JP" sz="300" b="0" i="0" u="none" strike="noStrike" kern="0" cap="none" spc="0" normalizeH="0" baseline="0" noProof="0">
              <a:ln>
                <a:noFill/>
              </a:ln>
              <a:solidFill>
                <a:prstClr val="black">
                  <a:lumMod val="75000"/>
                  <a:lumOff val="25000"/>
                </a:prstClr>
              </a:solidFill>
              <a:effectLst/>
              <a:uLnTx/>
              <a:uFillTx/>
              <a:latin typeface="Meiryo UI"/>
              <a:ea typeface="Meiryo UI"/>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ja-JP" sz="900" b="0" i="0" u="none" strike="noStrike" kern="0" cap="none" spc="0" normalizeH="0" baseline="0" noProof="0">
                <a:ln>
                  <a:noFill/>
                </a:ln>
                <a:solidFill>
                  <a:prstClr val="black">
                    <a:lumMod val="75000"/>
                    <a:lumOff val="25000"/>
                  </a:prstClr>
                </a:solidFill>
                <a:effectLst/>
                <a:uLnTx/>
                <a:uFillTx/>
                <a:latin typeface="Meiryo UI"/>
                <a:ea typeface="Meiryo UI"/>
                <a:cs typeface="+mn-cs"/>
              </a:rPr>
              <a:t>3.2</a:t>
            </a:r>
            <a:r>
              <a:rPr kumimoji="0" lang="ja-JP" altLang="en-US" sz="900" b="0" i="0" u="none" strike="noStrike" kern="0" cap="none" spc="0" normalizeH="0" baseline="0" noProof="0">
                <a:ln>
                  <a:noFill/>
                </a:ln>
                <a:solidFill>
                  <a:prstClr val="black">
                    <a:lumMod val="75000"/>
                    <a:lumOff val="25000"/>
                  </a:prstClr>
                </a:solidFill>
                <a:effectLst/>
                <a:uLnTx/>
                <a:uFillTx/>
                <a:latin typeface="Meiryo UI"/>
                <a:ea typeface="Meiryo UI"/>
                <a:cs typeface="+mn-cs"/>
              </a:rPr>
              <a:t> 実証実験や事業化に</a:t>
            </a:r>
            <a:endParaRPr kumimoji="0" lang="en-US" altLang="ja-JP" sz="900" b="0" i="0" u="none" strike="noStrike" kern="0" cap="none" spc="0" normalizeH="0" baseline="0" noProof="0">
              <a:ln>
                <a:noFill/>
              </a:ln>
              <a:solidFill>
                <a:prstClr val="black">
                  <a:lumMod val="75000"/>
                  <a:lumOff val="25000"/>
                </a:prstClr>
              </a:solidFill>
              <a:effectLst/>
              <a:uLnTx/>
              <a:uFillTx/>
              <a:latin typeface="Meiryo UI"/>
              <a:ea typeface="Meiryo UI"/>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ja-JP" altLang="en-US" sz="900" b="0" i="0" u="none" strike="noStrike" kern="0" cap="none" spc="0" normalizeH="0" baseline="0" noProof="0">
                <a:ln>
                  <a:noFill/>
                </a:ln>
                <a:solidFill>
                  <a:prstClr val="black">
                    <a:lumMod val="75000"/>
                    <a:lumOff val="25000"/>
                  </a:prstClr>
                </a:solidFill>
                <a:effectLst/>
                <a:uLnTx/>
                <a:uFillTx/>
                <a:latin typeface="Meiryo UI"/>
                <a:ea typeface="Meiryo UI"/>
                <a:cs typeface="+mn-cs"/>
              </a:rPr>
              <a:t>　　　向けた規制の合理化</a:t>
            </a:r>
            <a:endParaRPr kumimoji="0" lang="en-US" altLang="ja-JP" sz="900" b="0" i="0" u="none" strike="noStrike" kern="0" cap="none" spc="0" normalizeH="0" baseline="0" noProof="0">
              <a:ln>
                <a:noFill/>
              </a:ln>
              <a:solidFill>
                <a:prstClr val="black">
                  <a:lumMod val="75000"/>
                  <a:lumOff val="25000"/>
                </a:prstClr>
              </a:solidFill>
              <a:effectLst/>
              <a:uLnTx/>
              <a:uFillTx/>
              <a:latin typeface="Meiryo UI"/>
              <a:ea typeface="Meiryo UI"/>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ja-JP" sz="400" b="0" i="0" u="none" strike="noStrike" kern="0" cap="none" spc="0" normalizeH="0" baseline="0" noProof="0">
              <a:ln>
                <a:noFill/>
              </a:ln>
              <a:solidFill>
                <a:prstClr val="black">
                  <a:lumMod val="75000"/>
                  <a:lumOff val="25000"/>
                </a:prstClr>
              </a:solidFill>
              <a:effectLst/>
              <a:uLnTx/>
              <a:uFillTx/>
              <a:latin typeface="Meiryo UI"/>
              <a:ea typeface="Meiryo UI"/>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ja-JP" sz="900" b="0" i="0" u="none" strike="noStrike" kern="0" cap="none" spc="0" normalizeH="0" baseline="0" noProof="0">
                <a:ln>
                  <a:noFill/>
                </a:ln>
                <a:solidFill>
                  <a:prstClr val="black">
                    <a:lumMod val="75000"/>
                    <a:lumOff val="25000"/>
                  </a:prstClr>
                </a:solidFill>
                <a:effectLst/>
                <a:uLnTx/>
                <a:uFillTx/>
                <a:latin typeface="Meiryo UI"/>
                <a:ea typeface="Meiryo UI"/>
                <a:cs typeface="+mn-cs"/>
              </a:rPr>
              <a:t>3.3 </a:t>
            </a:r>
            <a:r>
              <a:rPr kumimoji="0" lang="ja-JP" altLang="en-US" sz="900" b="0" i="0" u="none" strike="noStrike" kern="0" cap="none" spc="0" normalizeH="0" baseline="0" noProof="0">
                <a:ln>
                  <a:noFill/>
                </a:ln>
                <a:solidFill>
                  <a:prstClr val="black">
                    <a:lumMod val="75000"/>
                    <a:lumOff val="25000"/>
                  </a:prstClr>
                </a:solidFill>
                <a:effectLst/>
                <a:uLnTx/>
                <a:uFillTx/>
                <a:latin typeface="Meiryo UI"/>
                <a:ea typeface="Meiryo UI"/>
                <a:cs typeface="+mn-cs"/>
              </a:rPr>
              <a:t>モビリティ関連データ流通　　</a:t>
            </a:r>
            <a:endParaRPr kumimoji="0" lang="en-US" altLang="ja-JP" sz="900" b="0" i="0" u="none" strike="noStrike" kern="0" cap="none" spc="0" normalizeH="0" baseline="0" noProof="0">
              <a:ln>
                <a:noFill/>
              </a:ln>
              <a:solidFill>
                <a:prstClr val="black">
                  <a:lumMod val="75000"/>
                  <a:lumOff val="25000"/>
                </a:prstClr>
              </a:solidFill>
              <a:effectLst/>
              <a:uLnTx/>
              <a:uFillTx/>
              <a:latin typeface="Meiryo UI"/>
              <a:ea typeface="Meiryo UI"/>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ja-JP" altLang="en-US" sz="900" b="0" i="0" u="none" strike="noStrike" kern="0" cap="none" spc="0" normalizeH="0" baseline="0" noProof="0">
                <a:ln>
                  <a:noFill/>
                </a:ln>
                <a:solidFill>
                  <a:prstClr val="black">
                    <a:lumMod val="75000"/>
                    <a:lumOff val="25000"/>
                  </a:prstClr>
                </a:solidFill>
                <a:effectLst/>
                <a:uLnTx/>
                <a:uFillTx/>
                <a:latin typeface="Meiryo UI"/>
                <a:ea typeface="Meiryo UI"/>
                <a:cs typeface="+mn-cs"/>
              </a:rPr>
              <a:t>　 　（制度、ルール）</a:t>
            </a:r>
            <a:endParaRPr kumimoji="0" lang="en-US" altLang="ja-JP" sz="900" b="0" i="0" u="none" strike="noStrike" kern="0" cap="none" spc="0" normalizeH="0" baseline="0" noProof="0">
              <a:ln>
                <a:noFill/>
              </a:ln>
              <a:solidFill>
                <a:prstClr val="black">
                  <a:lumMod val="75000"/>
                  <a:lumOff val="25000"/>
                </a:prstClr>
              </a:solidFill>
              <a:effectLst/>
              <a:uLnTx/>
              <a:uFillTx/>
              <a:latin typeface="Meiryo UI"/>
              <a:ea typeface="Meiryo UI"/>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ja-JP" sz="500" b="0" i="0" u="none" strike="noStrike" kern="0" cap="none" spc="0" normalizeH="0" baseline="0" noProof="0">
              <a:ln>
                <a:noFill/>
              </a:ln>
              <a:solidFill>
                <a:prstClr val="black">
                  <a:lumMod val="75000"/>
                  <a:lumOff val="25000"/>
                </a:prstClr>
              </a:solidFill>
              <a:effectLst/>
              <a:uLnTx/>
              <a:uFillTx/>
              <a:latin typeface="Meiryo UI"/>
              <a:ea typeface="Meiryo UI"/>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ja-JP" sz="900" b="0" i="0" u="none" strike="noStrike" kern="0" cap="none" spc="0" normalizeH="0" baseline="0" noProof="0">
                <a:ln>
                  <a:noFill/>
                </a:ln>
                <a:solidFill>
                  <a:prstClr val="black">
                    <a:lumMod val="75000"/>
                    <a:lumOff val="25000"/>
                  </a:prstClr>
                </a:solidFill>
                <a:effectLst/>
                <a:uLnTx/>
                <a:uFillTx/>
                <a:latin typeface="Meiryo UI"/>
                <a:ea typeface="Meiryo UI"/>
                <a:cs typeface="+mn-cs"/>
              </a:rPr>
              <a:t>3.4 </a:t>
            </a:r>
            <a:r>
              <a:rPr kumimoji="0" lang="ja-JP" altLang="en-US" sz="900" b="0" i="0" u="none" strike="noStrike" kern="0" cap="none" spc="0" normalizeH="0" baseline="0" noProof="0">
                <a:ln>
                  <a:noFill/>
                </a:ln>
                <a:solidFill>
                  <a:prstClr val="black">
                    <a:lumMod val="75000"/>
                    <a:lumOff val="25000"/>
                  </a:prstClr>
                </a:solidFill>
                <a:effectLst/>
                <a:uLnTx/>
                <a:uFillTx/>
                <a:latin typeface="Meiryo UI"/>
                <a:ea typeface="Meiryo UI"/>
                <a:cs typeface="+mn-cs"/>
              </a:rPr>
              <a:t>デジタル交通社会の実現を</a:t>
            </a:r>
            <a:endParaRPr kumimoji="0" lang="en-US" altLang="ja-JP" sz="900" b="0" i="0" u="none" strike="noStrike" kern="0" cap="none" spc="0" normalizeH="0" baseline="0" noProof="0">
              <a:ln>
                <a:noFill/>
              </a:ln>
              <a:solidFill>
                <a:prstClr val="black">
                  <a:lumMod val="75000"/>
                  <a:lumOff val="25000"/>
                </a:prstClr>
              </a:solidFill>
              <a:effectLst/>
              <a:uLnTx/>
              <a:uFillTx/>
              <a:latin typeface="Meiryo UI"/>
              <a:ea typeface="Meiryo UI"/>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ja-JP" altLang="en-US" sz="900" b="0" i="0" u="none" strike="noStrike" kern="0" cap="none" spc="0" normalizeH="0" baseline="0" noProof="0">
                <a:ln>
                  <a:noFill/>
                </a:ln>
                <a:solidFill>
                  <a:prstClr val="black">
                    <a:lumMod val="75000"/>
                    <a:lumOff val="25000"/>
                  </a:prstClr>
                </a:solidFill>
                <a:effectLst/>
                <a:uLnTx/>
                <a:uFillTx/>
                <a:latin typeface="Meiryo UI"/>
                <a:ea typeface="Meiryo UI"/>
                <a:cs typeface="+mn-cs"/>
              </a:rPr>
              <a:t>　　  担う人材育成 等</a:t>
            </a:r>
          </a:p>
        </p:txBody>
      </p:sp>
      <p:sp>
        <p:nvSpPr>
          <p:cNvPr id="68" name="角丸四角形 22">
            <a:extLst>
              <a:ext uri="{FF2B5EF4-FFF2-40B4-BE49-F238E27FC236}">
                <a16:creationId xmlns:a16="http://schemas.microsoft.com/office/drawing/2014/main" id="{AC40FDCF-332D-4689-B9D5-8EAA1F59C12B}"/>
              </a:ext>
            </a:extLst>
          </p:cNvPr>
          <p:cNvSpPr/>
          <p:nvPr/>
        </p:nvSpPr>
        <p:spPr>
          <a:xfrm>
            <a:off x="590870" y="5448191"/>
            <a:ext cx="1686732" cy="1361963"/>
          </a:xfrm>
          <a:prstGeom prst="roundRect">
            <a:avLst>
              <a:gd name="adj" fmla="val 0"/>
            </a:avLst>
          </a:prstGeom>
          <a:solidFill>
            <a:schemeClr val="bg1"/>
          </a:solidFill>
          <a:ln w="12700" cap="flat" cmpd="sng" algn="ctr">
            <a:solidFill>
              <a:srgbClr val="2E75B6"/>
            </a:solidFill>
            <a:prstDash val="solid"/>
            <a:miter lim="800000"/>
          </a:ln>
          <a:effectLst/>
        </p:spPr>
        <p:txBody>
          <a:bodyPr rtlCol="0" anchor="t"/>
          <a:lstStyle/>
          <a:p>
            <a:pPr lvl="0">
              <a:defRPr/>
            </a:pPr>
            <a:r>
              <a:rPr kumimoji="0" lang="en-US" altLang="ja-JP" sz="900" kern="0" dirty="0">
                <a:solidFill>
                  <a:schemeClr val="tx1">
                    <a:lumMod val="75000"/>
                    <a:lumOff val="25000"/>
                  </a:schemeClr>
                </a:solidFill>
                <a:latin typeface="Meiryo UI"/>
                <a:ea typeface="Meiryo UI"/>
              </a:rPr>
              <a:t>1.1 </a:t>
            </a:r>
            <a:r>
              <a:rPr kumimoji="0" lang="ja-JP" altLang="en-US" sz="900" kern="0" dirty="0">
                <a:solidFill>
                  <a:schemeClr val="tx1">
                    <a:lumMod val="75000"/>
                    <a:lumOff val="25000"/>
                  </a:schemeClr>
                </a:solidFill>
                <a:latin typeface="Meiryo UI"/>
                <a:ea typeface="Meiryo UI"/>
              </a:rPr>
              <a:t>交通環境情報の収集・</a:t>
            </a:r>
            <a:endParaRPr kumimoji="0" lang="en-US" altLang="ja-JP" sz="900" kern="0" dirty="0">
              <a:solidFill>
                <a:schemeClr val="tx1">
                  <a:lumMod val="75000"/>
                  <a:lumOff val="25000"/>
                </a:schemeClr>
              </a:solidFill>
              <a:latin typeface="Meiryo UI"/>
              <a:ea typeface="Meiryo UI"/>
            </a:endParaRPr>
          </a:p>
          <a:p>
            <a:pPr lvl="0">
              <a:defRPr/>
            </a:pPr>
            <a:r>
              <a:rPr kumimoji="0" lang="ja-JP" altLang="en-US" sz="900" kern="0" dirty="0">
                <a:solidFill>
                  <a:schemeClr val="tx1">
                    <a:lumMod val="75000"/>
                    <a:lumOff val="25000"/>
                  </a:schemeClr>
                </a:solidFill>
                <a:latin typeface="Meiryo UI"/>
                <a:ea typeface="Meiryo UI"/>
              </a:rPr>
              <a:t>　　　配信技術の研究開発</a:t>
            </a:r>
            <a:endParaRPr kumimoji="0" lang="en-US" altLang="ja-JP" sz="900" kern="0" dirty="0">
              <a:solidFill>
                <a:schemeClr val="tx1">
                  <a:lumMod val="75000"/>
                  <a:lumOff val="25000"/>
                </a:schemeClr>
              </a:solidFill>
              <a:latin typeface="Meiryo UI"/>
              <a:ea typeface="Meiryo UI"/>
            </a:endParaRPr>
          </a:p>
          <a:p>
            <a:pPr>
              <a:defRPr/>
            </a:pPr>
            <a:endParaRPr kumimoji="0" lang="en-US" altLang="ja-JP" sz="400" kern="0" dirty="0">
              <a:solidFill>
                <a:schemeClr val="tx1">
                  <a:lumMod val="75000"/>
                  <a:lumOff val="25000"/>
                </a:schemeClr>
              </a:solidFill>
              <a:latin typeface="Meiryo UI"/>
              <a:ea typeface="Meiryo UI"/>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ja-JP" sz="900" b="0" i="0" u="none" strike="noStrike" kern="0" cap="none" spc="0" normalizeH="0" baseline="0" noProof="0" dirty="0">
                <a:ln>
                  <a:noFill/>
                </a:ln>
                <a:solidFill>
                  <a:schemeClr val="tx1">
                    <a:lumMod val="75000"/>
                    <a:lumOff val="25000"/>
                  </a:schemeClr>
                </a:solidFill>
                <a:effectLst/>
                <a:uLnTx/>
                <a:uFillTx/>
                <a:latin typeface="Meiryo UI"/>
                <a:ea typeface="Meiryo UI"/>
                <a:cs typeface="+mn-cs"/>
              </a:rPr>
              <a:t>1.2 </a:t>
            </a:r>
            <a:r>
              <a:rPr kumimoji="0" lang="ja-JP" altLang="en-US" sz="900" b="0" i="0" u="none" strike="noStrike" kern="0" cap="none" spc="0" normalizeH="0" baseline="0" noProof="0" dirty="0">
                <a:ln>
                  <a:noFill/>
                </a:ln>
                <a:solidFill>
                  <a:schemeClr val="tx1">
                    <a:lumMod val="75000"/>
                    <a:lumOff val="25000"/>
                  </a:schemeClr>
                </a:solidFill>
                <a:effectLst/>
                <a:uLnTx/>
                <a:uFillTx/>
                <a:latin typeface="Meiryo UI"/>
                <a:ea typeface="Meiryo UI"/>
                <a:cs typeface="+mn-cs"/>
              </a:rPr>
              <a:t>仮想空間での安全性評価</a:t>
            </a:r>
            <a:endParaRPr kumimoji="0" lang="en-US" altLang="ja-JP" sz="900" b="0" i="0" u="none" strike="noStrike" kern="0" cap="none" spc="0" normalizeH="0" baseline="0" noProof="0" dirty="0">
              <a:ln>
                <a:noFill/>
              </a:ln>
              <a:solidFill>
                <a:schemeClr val="tx1">
                  <a:lumMod val="75000"/>
                  <a:lumOff val="25000"/>
                </a:schemeClr>
              </a:solidFill>
              <a:effectLst/>
              <a:uLnTx/>
              <a:uFillTx/>
              <a:latin typeface="Meiryo UI"/>
              <a:ea typeface="Meiryo UI"/>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ja-JP" sz="300" b="0" i="0" u="none" strike="noStrike" kern="0" cap="none" spc="0" normalizeH="0" baseline="0" noProof="0" dirty="0">
              <a:ln>
                <a:noFill/>
              </a:ln>
              <a:solidFill>
                <a:schemeClr val="tx1">
                  <a:lumMod val="75000"/>
                  <a:lumOff val="25000"/>
                </a:schemeClr>
              </a:solidFill>
              <a:effectLst/>
              <a:uLnTx/>
              <a:uFillTx/>
              <a:latin typeface="Meiryo UI"/>
              <a:ea typeface="Meiryo UI"/>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ja-JP" sz="900" b="0" i="0" u="none" strike="noStrike" kern="0" cap="none" spc="0" normalizeH="0" baseline="0" noProof="0" dirty="0">
                <a:ln>
                  <a:noFill/>
                </a:ln>
                <a:solidFill>
                  <a:schemeClr val="tx1">
                    <a:lumMod val="75000"/>
                    <a:lumOff val="25000"/>
                  </a:schemeClr>
                </a:solidFill>
                <a:effectLst/>
                <a:uLnTx/>
                <a:uFillTx/>
                <a:latin typeface="Meiryo UI"/>
                <a:ea typeface="Meiryo UI"/>
                <a:cs typeface="+mn-cs"/>
              </a:rPr>
              <a:t>1.3 </a:t>
            </a:r>
            <a:r>
              <a:rPr kumimoji="0" lang="ja-JP" altLang="en-US" sz="900" b="0" i="0" u="none" strike="noStrike" kern="0" cap="none" spc="0" normalizeH="0" baseline="0" noProof="0" dirty="0">
                <a:ln>
                  <a:noFill/>
                </a:ln>
                <a:solidFill>
                  <a:schemeClr val="tx1">
                    <a:lumMod val="75000"/>
                    <a:lumOff val="25000"/>
                  </a:schemeClr>
                </a:solidFill>
                <a:effectLst/>
                <a:uLnTx/>
                <a:uFillTx/>
                <a:latin typeface="Meiryo UI"/>
                <a:ea typeface="Meiryo UI"/>
                <a:cs typeface="+mn-cs"/>
              </a:rPr>
              <a:t>サイバーセキュリティ</a:t>
            </a:r>
            <a:endParaRPr kumimoji="0" lang="en-US" altLang="ja-JP" sz="900" b="0" i="0" u="none" strike="noStrike" kern="0" cap="none" spc="0" normalizeH="0" baseline="0" noProof="0" dirty="0">
              <a:ln>
                <a:noFill/>
              </a:ln>
              <a:solidFill>
                <a:schemeClr val="tx1">
                  <a:lumMod val="75000"/>
                  <a:lumOff val="25000"/>
                </a:schemeClr>
              </a:solidFill>
              <a:effectLst/>
              <a:uLnTx/>
              <a:uFillTx/>
              <a:latin typeface="Meiryo UI"/>
              <a:ea typeface="Meiryo UI"/>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ja-JP" sz="300" b="0" i="0" u="none" strike="noStrike" kern="0" cap="none" spc="0" normalizeH="0" baseline="0" noProof="0" dirty="0">
              <a:ln>
                <a:noFill/>
              </a:ln>
              <a:solidFill>
                <a:schemeClr val="tx1">
                  <a:lumMod val="75000"/>
                  <a:lumOff val="25000"/>
                </a:schemeClr>
              </a:solidFill>
              <a:effectLst/>
              <a:uLnTx/>
              <a:uFillTx/>
              <a:latin typeface="Meiryo UI"/>
              <a:ea typeface="Meiryo UI"/>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ja-JP" sz="900" b="0" i="0" u="none" strike="noStrike" kern="0" cap="none" spc="0" normalizeH="0" baseline="0" noProof="0" dirty="0">
                <a:ln>
                  <a:noFill/>
                </a:ln>
                <a:solidFill>
                  <a:schemeClr val="tx1">
                    <a:lumMod val="75000"/>
                    <a:lumOff val="25000"/>
                  </a:schemeClr>
                </a:solidFill>
                <a:effectLst/>
                <a:uLnTx/>
                <a:uFillTx/>
                <a:latin typeface="Meiryo UI"/>
                <a:ea typeface="Meiryo UI"/>
                <a:cs typeface="+mn-cs"/>
              </a:rPr>
              <a:t>1.4</a:t>
            </a:r>
            <a:r>
              <a:rPr kumimoji="0" lang="ja-JP" altLang="en-US" sz="900" b="0" i="0" u="none" strike="noStrike" kern="0" cap="none" spc="0" normalizeH="0" baseline="0" noProof="0" dirty="0">
                <a:ln>
                  <a:noFill/>
                </a:ln>
                <a:solidFill>
                  <a:schemeClr val="tx1">
                    <a:lumMod val="75000"/>
                    <a:lumOff val="25000"/>
                  </a:schemeClr>
                </a:solidFill>
                <a:effectLst/>
                <a:uLnTx/>
                <a:uFillTx/>
                <a:latin typeface="Meiryo UI"/>
                <a:ea typeface="Meiryo UI"/>
                <a:cs typeface="+mn-cs"/>
              </a:rPr>
              <a:t> 多様なモビリティの</a:t>
            </a:r>
            <a:endParaRPr kumimoji="0" lang="en-US" altLang="ja-JP" sz="900" b="0" i="0" u="none" strike="noStrike" kern="0" cap="none" spc="0" normalizeH="0" baseline="0" noProof="0" dirty="0">
              <a:ln>
                <a:noFill/>
              </a:ln>
              <a:solidFill>
                <a:schemeClr val="tx1">
                  <a:lumMod val="75000"/>
                  <a:lumOff val="25000"/>
                </a:schemeClr>
              </a:solidFill>
              <a:effectLst/>
              <a:uLnTx/>
              <a:uFillTx/>
              <a:latin typeface="Meiryo UI"/>
              <a:ea typeface="Meiryo UI"/>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ja-JP" altLang="en-US" sz="900" kern="0" dirty="0">
                <a:solidFill>
                  <a:schemeClr val="tx1">
                    <a:lumMod val="75000"/>
                    <a:lumOff val="25000"/>
                  </a:schemeClr>
                </a:solidFill>
                <a:latin typeface="Meiryo UI"/>
                <a:ea typeface="Meiryo UI"/>
              </a:rPr>
              <a:t>　　　</a:t>
            </a:r>
            <a:r>
              <a:rPr kumimoji="0" lang="ja-JP" altLang="en-US" sz="900" b="0" i="0" u="none" strike="noStrike" kern="0" cap="none" spc="0" normalizeH="0" baseline="0" noProof="0" dirty="0">
                <a:ln>
                  <a:noFill/>
                </a:ln>
                <a:solidFill>
                  <a:schemeClr val="tx1">
                    <a:lumMod val="75000"/>
                    <a:lumOff val="25000"/>
                  </a:schemeClr>
                </a:solidFill>
                <a:effectLst/>
                <a:uLnTx/>
                <a:uFillTx/>
                <a:latin typeface="Meiryo UI"/>
                <a:ea typeface="Meiryo UI"/>
                <a:cs typeface="+mn-cs"/>
              </a:rPr>
              <a:t>関連技術開発</a:t>
            </a:r>
            <a:endParaRPr kumimoji="0" lang="en-US" altLang="ja-JP" sz="900" b="0" i="0" u="none" strike="noStrike" kern="0" cap="none" spc="0" normalizeH="0" baseline="0" noProof="0" dirty="0">
              <a:ln>
                <a:noFill/>
              </a:ln>
              <a:solidFill>
                <a:schemeClr val="tx1">
                  <a:lumMod val="75000"/>
                  <a:lumOff val="25000"/>
                </a:schemeClr>
              </a:solidFill>
              <a:effectLst/>
              <a:uLnTx/>
              <a:uFillTx/>
              <a:latin typeface="Meiryo UI"/>
              <a:ea typeface="Meiryo UI"/>
              <a:cs typeface="+mn-cs"/>
            </a:endParaRPr>
          </a:p>
          <a:p>
            <a:pPr lvl="0">
              <a:defRPr/>
            </a:pPr>
            <a:endParaRPr kumimoji="0" lang="en-US" altLang="ja-JP" sz="400" kern="0" dirty="0">
              <a:solidFill>
                <a:schemeClr val="tx1">
                  <a:lumMod val="75000"/>
                  <a:lumOff val="25000"/>
                </a:schemeClr>
              </a:solidFill>
              <a:latin typeface="Meiryo UI"/>
              <a:ea typeface="Meiryo UI"/>
            </a:endParaRPr>
          </a:p>
          <a:p>
            <a:pPr lvl="0">
              <a:defRPr/>
            </a:pPr>
            <a:r>
              <a:rPr kumimoji="0" lang="en-US" altLang="ja-JP" sz="900" kern="0" dirty="0">
                <a:solidFill>
                  <a:schemeClr val="tx1">
                    <a:lumMod val="75000"/>
                    <a:lumOff val="25000"/>
                  </a:schemeClr>
                </a:solidFill>
                <a:latin typeface="Meiryo UI"/>
                <a:ea typeface="Meiryo UI"/>
              </a:rPr>
              <a:t>1.5 EV</a:t>
            </a:r>
            <a:r>
              <a:rPr kumimoji="0" lang="ja-JP" altLang="en-US" sz="900" kern="0" dirty="0">
                <a:solidFill>
                  <a:schemeClr val="tx1">
                    <a:lumMod val="75000"/>
                    <a:lumOff val="25000"/>
                  </a:schemeClr>
                </a:solidFill>
                <a:latin typeface="Meiryo UI"/>
                <a:ea typeface="Meiryo UI"/>
              </a:rPr>
              <a:t>等をエネルギーリソースと</a:t>
            </a:r>
            <a:endParaRPr kumimoji="0" lang="en-US" altLang="ja-JP" sz="900" kern="0" dirty="0">
              <a:solidFill>
                <a:schemeClr val="tx1">
                  <a:lumMod val="75000"/>
                  <a:lumOff val="25000"/>
                </a:schemeClr>
              </a:solidFill>
              <a:latin typeface="Meiryo UI"/>
              <a:ea typeface="Meiryo UI"/>
            </a:endParaRPr>
          </a:p>
          <a:p>
            <a:pPr lvl="0">
              <a:defRPr/>
            </a:pPr>
            <a:r>
              <a:rPr kumimoji="0" lang="en-US" altLang="ja-JP" sz="900" kern="0" dirty="0">
                <a:solidFill>
                  <a:schemeClr val="tx1">
                    <a:lumMod val="75000"/>
                    <a:lumOff val="25000"/>
                  </a:schemeClr>
                </a:solidFill>
                <a:latin typeface="Meiryo UI"/>
                <a:ea typeface="Meiryo UI"/>
              </a:rPr>
              <a:t>      </a:t>
            </a:r>
            <a:r>
              <a:rPr kumimoji="0" lang="ja-JP" altLang="en-US" sz="900" kern="0" dirty="0">
                <a:solidFill>
                  <a:schemeClr val="tx1">
                    <a:lumMod val="75000"/>
                    <a:lumOff val="25000"/>
                  </a:schemeClr>
                </a:solidFill>
                <a:latin typeface="Meiryo UI"/>
                <a:ea typeface="Meiryo UI"/>
              </a:rPr>
              <a:t>して活用するための実証</a:t>
            </a:r>
            <a:r>
              <a:rPr kumimoji="0" lang="ja-JP" altLang="en-US" sz="900" b="0" i="0" u="none" strike="noStrike" kern="0" cap="none" spc="0" normalizeH="0" baseline="0" noProof="0" dirty="0">
                <a:ln>
                  <a:noFill/>
                </a:ln>
                <a:solidFill>
                  <a:schemeClr val="tx1">
                    <a:lumMod val="75000"/>
                    <a:lumOff val="25000"/>
                  </a:schemeClr>
                </a:solidFill>
                <a:effectLst/>
                <a:uLnTx/>
                <a:uFillTx/>
                <a:latin typeface="Meiryo UI"/>
                <a:ea typeface="Meiryo UI"/>
                <a:cs typeface="+mn-cs"/>
              </a:rPr>
              <a:t> 等</a:t>
            </a:r>
            <a:endParaRPr kumimoji="0" lang="en-US" altLang="ja-JP" sz="900" b="0" i="0" u="none" strike="noStrike" kern="0" cap="none" spc="0" normalizeH="0" baseline="0" noProof="0" dirty="0">
              <a:ln>
                <a:noFill/>
              </a:ln>
              <a:solidFill>
                <a:schemeClr val="tx1">
                  <a:lumMod val="75000"/>
                  <a:lumOff val="25000"/>
                </a:schemeClr>
              </a:solidFill>
              <a:effectLst/>
              <a:uLnTx/>
              <a:uFillTx/>
              <a:latin typeface="Meiryo UI"/>
              <a:ea typeface="Meiryo UI"/>
              <a:cs typeface="+mn-cs"/>
            </a:endParaRPr>
          </a:p>
        </p:txBody>
      </p:sp>
      <p:sp>
        <p:nvSpPr>
          <p:cNvPr id="69" name="角丸四角形 23">
            <a:extLst>
              <a:ext uri="{FF2B5EF4-FFF2-40B4-BE49-F238E27FC236}">
                <a16:creationId xmlns:a16="http://schemas.microsoft.com/office/drawing/2014/main" id="{E80135AD-933E-47D9-A46E-13416334A4DD}"/>
              </a:ext>
            </a:extLst>
          </p:cNvPr>
          <p:cNvSpPr/>
          <p:nvPr/>
        </p:nvSpPr>
        <p:spPr>
          <a:xfrm>
            <a:off x="2300331" y="5448191"/>
            <a:ext cx="1686732" cy="1361963"/>
          </a:xfrm>
          <a:prstGeom prst="roundRect">
            <a:avLst>
              <a:gd name="adj" fmla="val 0"/>
            </a:avLst>
          </a:prstGeom>
          <a:solidFill>
            <a:schemeClr val="bg1"/>
          </a:solidFill>
          <a:ln w="12700" cap="flat" cmpd="sng" algn="ctr">
            <a:solidFill>
              <a:srgbClr val="2E75B6"/>
            </a:solidFill>
            <a:prstDash val="solid"/>
            <a:miter lim="800000"/>
          </a:ln>
          <a:effectLst/>
        </p:spPr>
        <p:txBody>
          <a:bodyPr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ja-JP" sz="900" b="0" i="0" u="none" strike="noStrike" kern="0" cap="none" spc="0" normalizeH="0" baseline="0" noProof="0" dirty="0">
                <a:ln>
                  <a:noFill/>
                </a:ln>
                <a:solidFill>
                  <a:prstClr val="black">
                    <a:lumMod val="75000"/>
                    <a:lumOff val="25000"/>
                  </a:prstClr>
                </a:solidFill>
                <a:effectLst/>
                <a:uLnTx/>
                <a:uFillTx/>
                <a:latin typeface="Meiryo UI"/>
                <a:ea typeface="Meiryo UI"/>
                <a:cs typeface="+mn-cs"/>
              </a:rPr>
              <a:t>2.1 </a:t>
            </a:r>
            <a:r>
              <a:rPr kumimoji="0" lang="ja-JP" altLang="en-US" sz="900" b="0" i="0" u="none" strike="noStrike" kern="0" cap="none" spc="0" normalizeH="0" baseline="0" noProof="0" dirty="0">
                <a:ln>
                  <a:noFill/>
                </a:ln>
                <a:solidFill>
                  <a:prstClr val="black">
                    <a:lumMod val="75000"/>
                    <a:lumOff val="25000"/>
                  </a:prstClr>
                </a:solidFill>
                <a:effectLst/>
                <a:uLnTx/>
                <a:uFillTx/>
                <a:latin typeface="Meiryo UI"/>
                <a:ea typeface="Meiryo UI"/>
                <a:cs typeface="+mn-cs"/>
              </a:rPr>
              <a:t>高速道の合流支援情報</a:t>
            </a:r>
            <a:endParaRPr kumimoji="0" lang="en-US" altLang="ja-JP" sz="900" b="0" i="0" u="none" strike="noStrike" kern="0" cap="none" spc="0" normalizeH="0" baseline="0" noProof="0" dirty="0">
              <a:ln>
                <a:noFill/>
              </a:ln>
              <a:solidFill>
                <a:prstClr val="black">
                  <a:lumMod val="75000"/>
                  <a:lumOff val="25000"/>
                </a:prstClr>
              </a:solidFill>
              <a:effectLst/>
              <a:uLnTx/>
              <a:uFillTx/>
              <a:latin typeface="Meiryo UI"/>
              <a:ea typeface="Meiryo UI"/>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ja-JP" altLang="en-US" sz="900" b="0" i="0" u="none" strike="noStrike" kern="0" cap="none" spc="0" normalizeH="0" baseline="0" noProof="0" dirty="0">
                <a:ln>
                  <a:noFill/>
                </a:ln>
                <a:solidFill>
                  <a:prstClr val="black">
                    <a:lumMod val="75000"/>
                    <a:lumOff val="25000"/>
                  </a:prstClr>
                </a:solidFill>
                <a:effectLst/>
                <a:uLnTx/>
                <a:uFillTx/>
                <a:latin typeface="Meiryo UI"/>
                <a:ea typeface="Meiryo UI"/>
                <a:cs typeface="+mn-cs"/>
              </a:rPr>
              <a:t>　　　提供</a:t>
            </a:r>
            <a:endParaRPr kumimoji="0" lang="en-US" altLang="ja-JP" sz="900" b="0" i="0" u="none" strike="noStrike" kern="0" cap="none" spc="0" normalizeH="0" baseline="0" noProof="0" dirty="0">
              <a:ln>
                <a:noFill/>
              </a:ln>
              <a:solidFill>
                <a:prstClr val="black">
                  <a:lumMod val="75000"/>
                  <a:lumOff val="25000"/>
                </a:prstClr>
              </a:solidFill>
              <a:effectLst/>
              <a:uLnTx/>
              <a:uFillTx/>
              <a:latin typeface="Meiryo UI"/>
              <a:ea typeface="Meiryo UI"/>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ja-JP" sz="300" b="0" i="0" u="none" strike="noStrike" kern="0" cap="none" spc="0" normalizeH="0" baseline="0" noProof="0" dirty="0">
              <a:ln>
                <a:noFill/>
              </a:ln>
              <a:solidFill>
                <a:prstClr val="black">
                  <a:lumMod val="75000"/>
                  <a:lumOff val="25000"/>
                </a:prstClr>
              </a:solidFill>
              <a:effectLst/>
              <a:uLnTx/>
              <a:uFillTx/>
              <a:latin typeface="Meiryo UI"/>
              <a:ea typeface="Meiryo UI"/>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ja-JP" sz="900" b="0" i="0" u="none" strike="noStrike" kern="0" cap="none" spc="0" normalizeH="0" baseline="0" noProof="0" dirty="0">
                <a:ln>
                  <a:noFill/>
                </a:ln>
                <a:solidFill>
                  <a:prstClr val="black">
                    <a:lumMod val="75000"/>
                    <a:lumOff val="25000"/>
                  </a:prstClr>
                </a:solidFill>
                <a:effectLst/>
                <a:uLnTx/>
                <a:uFillTx/>
                <a:latin typeface="Meiryo UI"/>
                <a:ea typeface="Meiryo UI"/>
                <a:cs typeface="+mn-cs"/>
              </a:rPr>
              <a:t>2.2 </a:t>
            </a:r>
            <a:r>
              <a:rPr kumimoji="0" lang="ja-JP" altLang="en-US" sz="900" b="0" i="0" u="none" strike="noStrike" kern="0" cap="none" spc="0" normalizeH="0" baseline="0" noProof="0" dirty="0">
                <a:ln>
                  <a:noFill/>
                </a:ln>
                <a:solidFill>
                  <a:prstClr val="black">
                    <a:lumMod val="75000"/>
                    <a:lumOff val="25000"/>
                  </a:prstClr>
                </a:solidFill>
                <a:effectLst/>
                <a:uLnTx/>
                <a:uFillTx/>
                <a:latin typeface="Meiryo UI"/>
                <a:ea typeface="Meiryo UI"/>
                <a:cs typeface="+mn-cs"/>
              </a:rPr>
              <a:t>走行空間の整備</a:t>
            </a:r>
            <a:endParaRPr kumimoji="0" lang="en-US" altLang="ja-JP" sz="900" b="0" i="0" u="none" strike="noStrike" kern="0" cap="none" spc="0" normalizeH="0" baseline="0" noProof="0" dirty="0">
              <a:ln>
                <a:noFill/>
              </a:ln>
              <a:solidFill>
                <a:prstClr val="black">
                  <a:lumMod val="75000"/>
                  <a:lumOff val="25000"/>
                </a:prstClr>
              </a:solidFill>
              <a:effectLst/>
              <a:uLnTx/>
              <a:uFillTx/>
              <a:latin typeface="Meiryo UI"/>
              <a:ea typeface="Meiryo UI"/>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ja-JP" sz="300" b="0" i="0" u="none" strike="noStrike" kern="0" cap="none" spc="0" normalizeH="0" baseline="0" noProof="0" dirty="0">
              <a:ln>
                <a:noFill/>
              </a:ln>
              <a:solidFill>
                <a:prstClr val="black">
                  <a:lumMod val="75000"/>
                  <a:lumOff val="25000"/>
                </a:prstClr>
              </a:solidFill>
              <a:effectLst/>
              <a:uLnTx/>
              <a:uFillTx/>
              <a:latin typeface="Meiryo UI"/>
              <a:ea typeface="Meiryo UI"/>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ja-JP" sz="900" b="0" i="0" u="none" strike="noStrike" kern="0" cap="none" spc="0" normalizeH="0" baseline="0" noProof="0" dirty="0">
                <a:ln>
                  <a:noFill/>
                </a:ln>
                <a:solidFill>
                  <a:prstClr val="black">
                    <a:lumMod val="75000"/>
                    <a:lumOff val="25000"/>
                  </a:prstClr>
                </a:solidFill>
                <a:effectLst/>
                <a:uLnTx/>
                <a:uFillTx/>
                <a:latin typeface="Meiryo UI"/>
                <a:ea typeface="Meiryo UI"/>
                <a:cs typeface="+mn-cs"/>
              </a:rPr>
              <a:t>2.3 </a:t>
            </a:r>
            <a:r>
              <a:rPr kumimoji="0" lang="ja-JP" altLang="en-US" sz="900" b="0" i="0" u="none" strike="noStrike" kern="0" cap="none" spc="0" normalizeH="0" baseline="0" noProof="0" dirty="0">
                <a:ln>
                  <a:noFill/>
                </a:ln>
                <a:solidFill>
                  <a:prstClr val="black">
                    <a:lumMod val="75000"/>
                    <a:lumOff val="25000"/>
                  </a:prstClr>
                </a:solidFill>
                <a:effectLst/>
                <a:uLnTx/>
                <a:uFillTx/>
                <a:latin typeface="Meiryo UI"/>
                <a:ea typeface="Meiryo UI"/>
                <a:cs typeface="+mn-cs"/>
              </a:rPr>
              <a:t>信号情報提供</a:t>
            </a:r>
            <a:endParaRPr kumimoji="0" lang="en-US" altLang="ja-JP" sz="900" b="0" i="0" u="none" strike="noStrike" kern="0" cap="none" spc="0" normalizeH="0" baseline="0" noProof="0" dirty="0">
              <a:ln>
                <a:noFill/>
              </a:ln>
              <a:solidFill>
                <a:prstClr val="black">
                  <a:lumMod val="75000"/>
                  <a:lumOff val="25000"/>
                </a:prstClr>
              </a:solidFill>
              <a:effectLst/>
              <a:uLnTx/>
              <a:uFillTx/>
              <a:latin typeface="Meiryo UI"/>
              <a:ea typeface="Meiryo UI"/>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ja-JP" sz="300" b="0" i="0" u="none" strike="noStrike" kern="0" cap="none" spc="0" normalizeH="0" baseline="0" noProof="0" dirty="0">
              <a:ln>
                <a:noFill/>
              </a:ln>
              <a:solidFill>
                <a:prstClr val="black">
                  <a:lumMod val="75000"/>
                  <a:lumOff val="25000"/>
                </a:prstClr>
              </a:solidFill>
              <a:effectLst/>
              <a:uLnTx/>
              <a:uFillTx/>
              <a:latin typeface="Meiryo UI"/>
              <a:ea typeface="Meiryo UI"/>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ja-JP" sz="900" b="0" i="0" u="none" strike="noStrike" kern="0" cap="none" spc="0" normalizeH="0" baseline="0" noProof="0" dirty="0">
                <a:ln>
                  <a:noFill/>
                </a:ln>
                <a:solidFill>
                  <a:prstClr val="black">
                    <a:lumMod val="75000"/>
                    <a:lumOff val="25000"/>
                  </a:prstClr>
                </a:solidFill>
                <a:effectLst/>
                <a:uLnTx/>
                <a:uFillTx/>
                <a:latin typeface="Meiryo UI"/>
                <a:ea typeface="Meiryo UI"/>
                <a:cs typeface="+mn-cs"/>
              </a:rPr>
              <a:t>2.4 </a:t>
            </a:r>
            <a:r>
              <a:rPr kumimoji="0" lang="ja-JP" altLang="en-US" sz="900" b="0" i="0" u="none" strike="noStrike" kern="0" cap="none" spc="0" normalizeH="0" baseline="0" noProof="0" dirty="0">
                <a:ln>
                  <a:noFill/>
                </a:ln>
                <a:solidFill>
                  <a:prstClr val="black">
                    <a:lumMod val="75000"/>
                    <a:lumOff val="25000"/>
                  </a:prstClr>
                </a:solidFill>
                <a:effectLst/>
                <a:uLnTx/>
                <a:uFillTx/>
                <a:latin typeface="Meiryo UI"/>
                <a:ea typeface="Meiryo UI"/>
                <a:cs typeface="+mn-cs"/>
              </a:rPr>
              <a:t>通信インフラの整備</a:t>
            </a:r>
            <a:endParaRPr kumimoji="0" lang="en-US" altLang="ja-JP" sz="900" b="0" i="0" u="none" strike="noStrike" kern="0" cap="none" spc="0" normalizeH="0" baseline="0" noProof="0" dirty="0">
              <a:ln>
                <a:noFill/>
              </a:ln>
              <a:solidFill>
                <a:prstClr val="black">
                  <a:lumMod val="75000"/>
                  <a:lumOff val="25000"/>
                </a:prstClr>
              </a:solidFill>
              <a:effectLst/>
              <a:uLnTx/>
              <a:uFillTx/>
              <a:latin typeface="Meiryo UI"/>
              <a:ea typeface="Meiryo UI"/>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ja-JP" altLang="en-US" sz="900" b="0" i="0" u="none" strike="noStrike" kern="0" cap="none" spc="0" normalizeH="0" baseline="0" noProof="0" dirty="0">
                <a:ln>
                  <a:noFill/>
                </a:ln>
                <a:solidFill>
                  <a:prstClr val="black">
                    <a:lumMod val="75000"/>
                    <a:lumOff val="25000"/>
                  </a:prstClr>
                </a:solidFill>
                <a:effectLst/>
                <a:uLnTx/>
                <a:uFillTx/>
                <a:latin typeface="Meiryo UI"/>
                <a:ea typeface="Meiryo UI"/>
                <a:cs typeface="+mn-cs"/>
              </a:rPr>
              <a:t>等</a:t>
            </a:r>
            <a:endParaRPr kumimoji="0" lang="en-US" altLang="ja-JP" sz="900" b="0" i="0" u="none" strike="noStrike" kern="0" cap="none" spc="0" normalizeH="0" baseline="0" noProof="0" dirty="0">
              <a:ln>
                <a:noFill/>
              </a:ln>
              <a:solidFill>
                <a:prstClr val="black">
                  <a:lumMod val="75000"/>
                  <a:lumOff val="25000"/>
                </a:prstClr>
              </a:solidFill>
              <a:effectLst/>
              <a:uLnTx/>
              <a:uFillTx/>
              <a:latin typeface="Meiryo UI"/>
              <a:ea typeface="Meiryo UI"/>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ja-JP" altLang="en-US" sz="900" b="1" i="0" u="none" strike="noStrike" kern="0" cap="none" spc="0" normalizeH="0" baseline="0" noProof="0" dirty="0">
              <a:ln>
                <a:noFill/>
              </a:ln>
              <a:solidFill>
                <a:prstClr val="black">
                  <a:lumMod val="75000"/>
                  <a:lumOff val="25000"/>
                </a:prstClr>
              </a:solidFill>
              <a:effectLst/>
              <a:uLnTx/>
              <a:uFillTx/>
              <a:latin typeface="Meiryo UI"/>
              <a:ea typeface="Meiryo UI"/>
              <a:cs typeface="+mn-cs"/>
            </a:endParaRPr>
          </a:p>
        </p:txBody>
      </p:sp>
      <p:sp>
        <p:nvSpPr>
          <p:cNvPr id="70" name="角丸四角形 24">
            <a:extLst>
              <a:ext uri="{FF2B5EF4-FFF2-40B4-BE49-F238E27FC236}">
                <a16:creationId xmlns:a16="http://schemas.microsoft.com/office/drawing/2014/main" id="{8FA002AA-96D8-4370-824C-7EB603EBDB4D}"/>
              </a:ext>
            </a:extLst>
          </p:cNvPr>
          <p:cNvSpPr/>
          <p:nvPr/>
        </p:nvSpPr>
        <p:spPr>
          <a:xfrm>
            <a:off x="7428713" y="5448191"/>
            <a:ext cx="1686732" cy="1361963"/>
          </a:xfrm>
          <a:prstGeom prst="roundRect">
            <a:avLst>
              <a:gd name="adj" fmla="val 0"/>
            </a:avLst>
          </a:prstGeom>
          <a:solidFill>
            <a:schemeClr val="bg1"/>
          </a:solidFill>
          <a:ln w="12700" cap="flat" cmpd="sng" algn="ctr">
            <a:solidFill>
              <a:srgbClr val="2E75B6"/>
            </a:solidFill>
            <a:prstDash val="solid"/>
            <a:miter lim="800000"/>
          </a:ln>
          <a:effectLst/>
        </p:spPr>
        <p:txBody>
          <a:bodyPr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ja-JP" sz="900" b="0" i="0" u="none" strike="noStrike" kern="0" cap="none" spc="0" normalizeH="0" baseline="0" noProof="0" dirty="0">
                <a:ln>
                  <a:noFill/>
                </a:ln>
                <a:solidFill>
                  <a:prstClr val="black">
                    <a:lumMod val="75000"/>
                    <a:lumOff val="25000"/>
                  </a:prstClr>
                </a:solidFill>
                <a:effectLst/>
                <a:uLnTx/>
                <a:uFillTx/>
                <a:latin typeface="Meiryo UI"/>
                <a:ea typeface="Meiryo UI"/>
                <a:cs typeface="+mn-cs"/>
              </a:rPr>
              <a:t>5.1 </a:t>
            </a:r>
            <a:r>
              <a:rPr kumimoji="0" lang="ja-JP" altLang="en-US" sz="900" b="0" i="0" u="none" strike="noStrike" kern="0" cap="none" spc="0" normalizeH="0" baseline="0" noProof="0" dirty="0">
                <a:ln>
                  <a:noFill/>
                </a:ln>
                <a:solidFill>
                  <a:prstClr val="black">
                    <a:lumMod val="75000"/>
                    <a:lumOff val="25000"/>
                  </a:prstClr>
                </a:solidFill>
                <a:effectLst/>
                <a:uLnTx/>
                <a:uFillTx/>
                <a:latin typeface="Meiryo UI"/>
                <a:ea typeface="Meiryo UI"/>
                <a:cs typeface="+mn-cs"/>
              </a:rPr>
              <a:t>自動運転や多様なモビリティ</a:t>
            </a:r>
            <a:endParaRPr kumimoji="0" lang="en-US" altLang="ja-JP" sz="900" b="0" i="0" u="none" strike="noStrike" kern="0" cap="none" spc="0" normalizeH="0" baseline="0" noProof="0" dirty="0">
              <a:ln>
                <a:noFill/>
              </a:ln>
              <a:solidFill>
                <a:prstClr val="black">
                  <a:lumMod val="75000"/>
                  <a:lumOff val="25000"/>
                </a:prstClr>
              </a:solidFill>
              <a:effectLst/>
              <a:uLnTx/>
              <a:uFillTx/>
              <a:latin typeface="Meiryo UI"/>
              <a:ea typeface="Meiryo UI"/>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ja-JP" altLang="en-US" sz="900" b="0" i="0" u="none" strike="noStrike" kern="0" cap="none" spc="0" normalizeH="0" baseline="0" noProof="0" dirty="0">
                <a:ln>
                  <a:noFill/>
                </a:ln>
                <a:solidFill>
                  <a:prstClr val="black">
                    <a:lumMod val="75000"/>
                    <a:lumOff val="25000"/>
                  </a:prstClr>
                </a:solidFill>
                <a:effectLst/>
                <a:uLnTx/>
                <a:uFillTx/>
                <a:latin typeface="Meiryo UI"/>
                <a:ea typeface="Meiryo UI"/>
                <a:cs typeface="+mn-cs"/>
              </a:rPr>
              <a:t>　　　の普及・ 活用</a:t>
            </a:r>
            <a:r>
              <a:rPr kumimoji="0" lang="ja-JP" altLang="en-US" sz="700" b="0" i="0" u="none" strike="noStrike" kern="0" cap="none" spc="0" normalizeH="0" baseline="0" noProof="0" dirty="0">
                <a:ln>
                  <a:noFill/>
                </a:ln>
                <a:solidFill>
                  <a:prstClr val="black">
                    <a:lumMod val="75000"/>
                    <a:lumOff val="25000"/>
                  </a:prstClr>
                </a:solidFill>
                <a:effectLst/>
                <a:uLnTx/>
                <a:uFillTx/>
                <a:latin typeface="Meiryo UI"/>
                <a:ea typeface="Meiryo UI"/>
                <a:cs typeface="+mn-cs"/>
              </a:rPr>
              <a:t>（ヒト・モノ）</a:t>
            </a:r>
            <a:endParaRPr kumimoji="0" lang="en-US" altLang="ja-JP" sz="900" b="0" i="0" u="none" strike="noStrike" kern="0" cap="none" spc="0" normalizeH="0" baseline="0" noProof="0" dirty="0">
              <a:ln>
                <a:noFill/>
              </a:ln>
              <a:solidFill>
                <a:prstClr val="black">
                  <a:lumMod val="75000"/>
                  <a:lumOff val="25000"/>
                </a:prstClr>
              </a:solidFill>
              <a:effectLst/>
              <a:uLnTx/>
              <a:uFillTx/>
              <a:latin typeface="Meiryo UI"/>
              <a:ea typeface="Meiryo UI"/>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ja-JP" sz="300" b="0" i="0" u="none" strike="noStrike" kern="0" cap="none" spc="0" normalizeH="0" baseline="0" noProof="0" dirty="0">
              <a:ln>
                <a:noFill/>
              </a:ln>
              <a:solidFill>
                <a:prstClr val="black">
                  <a:lumMod val="75000"/>
                  <a:lumOff val="25000"/>
                </a:prstClr>
              </a:solidFill>
              <a:effectLst/>
              <a:uLnTx/>
              <a:uFillTx/>
              <a:latin typeface="Meiryo UI"/>
              <a:ea typeface="Meiryo UI"/>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ja-JP" sz="900" b="0" i="0" u="none" strike="noStrike" kern="0" cap="none" spc="0" normalizeH="0" baseline="0" noProof="0" dirty="0">
                <a:ln>
                  <a:noFill/>
                </a:ln>
                <a:solidFill>
                  <a:prstClr val="black">
                    <a:lumMod val="75000"/>
                    <a:lumOff val="25000"/>
                  </a:prstClr>
                </a:solidFill>
                <a:effectLst/>
                <a:uLnTx/>
                <a:uFillTx/>
                <a:latin typeface="Meiryo UI"/>
                <a:ea typeface="Meiryo UI"/>
                <a:cs typeface="+mn-cs"/>
              </a:rPr>
              <a:t>5.2 </a:t>
            </a:r>
            <a:r>
              <a:rPr kumimoji="0" lang="ja-JP" altLang="en-US" sz="900" b="0" i="0" u="none" strike="noStrike" kern="0" cap="none" spc="0" normalizeH="0" baseline="0" noProof="0" dirty="0">
                <a:ln>
                  <a:noFill/>
                </a:ln>
                <a:solidFill>
                  <a:prstClr val="black">
                    <a:lumMod val="75000"/>
                    <a:lumOff val="25000"/>
                  </a:prstClr>
                </a:solidFill>
                <a:effectLst/>
                <a:uLnTx/>
                <a:uFillTx/>
                <a:latin typeface="Meiryo UI"/>
                <a:ea typeface="Meiryo UI"/>
                <a:cs typeface="+mn-cs"/>
              </a:rPr>
              <a:t>交通関連サービス開発</a:t>
            </a:r>
            <a:endParaRPr kumimoji="0" lang="en-US" altLang="ja-JP" sz="900" b="0" i="0" u="none" strike="noStrike" kern="0" cap="none" spc="0" normalizeH="0" baseline="0" noProof="0" dirty="0">
              <a:ln>
                <a:noFill/>
              </a:ln>
              <a:solidFill>
                <a:prstClr val="black">
                  <a:lumMod val="75000"/>
                  <a:lumOff val="25000"/>
                </a:prstClr>
              </a:solidFill>
              <a:effectLst/>
              <a:uLnTx/>
              <a:uFillTx/>
              <a:latin typeface="Meiryo UI"/>
              <a:ea typeface="Meiryo UI"/>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ja-JP" altLang="en-US" sz="1050" b="0" i="0" u="none" strike="noStrike" kern="0" cap="none" spc="0" normalizeH="0" baseline="0" noProof="0" dirty="0">
                <a:ln>
                  <a:noFill/>
                </a:ln>
                <a:solidFill>
                  <a:prstClr val="black">
                    <a:lumMod val="75000"/>
                    <a:lumOff val="25000"/>
                  </a:prstClr>
                </a:solidFill>
                <a:effectLst/>
                <a:uLnTx/>
                <a:uFillTx/>
                <a:latin typeface="Meiryo UI"/>
                <a:ea typeface="Meiryo UI"/>
                <a:cs typeface="+mn-cs"/>
              </a:rPr>
              <a:t>　</a:t>
            </a:r>
            <a:r>
              <a:rPr kumimoji="0" lang="ja-JP" altLang="en-US" sz="900" b="0" i="0" u="none" strike="noStrike" kern="0" cap="none" spc="0" normalizeH="0" baseline="0" noProof="0" dirty="0">
                <a:ln>
                  <a:noFill/>
                </a:ln>
                <a:solidFill>
                  <a:prstClr val="black">
                    <a:lumMod val="75000"/>
                    <a:lumOff val="25000"/>
                  </a:prstClr>
                </a:solidFill>
                <a:effectLst/>
                <a:uLnTx/>
                <a:uFillTx/>
                <a:latin typeface="Meiryo UI"/>
                <a:ea typeface="Meiryo UI"/>
                <a:cs typeface="+mn-cs"/>
              </a:rPr>
              <a:t>（交通環境、防災、交通安全、　</a:t>
            </a:r>
            <a:endParaRPr kumimoji="0" lang="en-US" altLang="ja-JP" sz="900" b="0" i="0" u="none" strike="noStrike" kern="0" cap="none" spc="0" normalizeH="0" baseline="0" noProof="0" dirty="0">
              <a:ln>
                <a:noFill/>
              </a:ln>
              <a:solidFill>
                <a:prstClr val="black">
                  <a:lumMod val="75000"/>
                  <a:lumOff val="25000"/>
                </a:prstClr>
              </a:solidFill>
              <a:effectLst/>
              <a:uLnTx/>
              <a:uFillTx/>
              <a:latin typeface="Meiryo UI"/>
              <a:ea typeface="Meiryo UI"/>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ja-JP" altLang="en-US" sz="900" b="0" i="0" u="none" strike="noStrike" kern="0" cap="none" spc="0" normalizeH="0" baseline="0" noProof="0" dirty="0">
                <a:ln>
                  <a:noFill/>
                </a:ln>
                <a:solidFill>
                  <a:prstClr val="black">
                    <a:lumMod val="75000"/>
                    <a:lumOff val="25000"/>
                  </a:prstClr>
                </a:solidFill>
                <a:effectLst/>
                <a:uLnTx/>
                <a:uFillTx/>
                <a:latin typeface="Meiryo UI"/>
                <a:ea typeface="Meiryo UI"/>
                <a:cs typeface="+mn-cs"/>
              </a:rPr>
              <a:t>　  　</a:t>
            </a:r>
            <a:r>
              <a:rPr kumimoji="0" lang="en-US" altLang="ja-JP" sz="900" b="0" i="0" u="none" strike="noStrike" kern="0" cap="none" spc="0" normalizeH="0" baseline="0" noProof="0" dirty="0" err="1">
                <a:ln>
                  <a:noFill/>
                </a:ln>
                <a:solidFill>
                  <a:prstClr val="black">
                    <a:lumMod val="75000"/>
                    <a:lumOff val="25000"/>
                  </a:prstClr>
                </a:solidFill>
                <a:effectLst/>
                <a:uLnTx/>
                <a:uFillTx/>
                <a:latin typeface="Meiryo UI"/>
                <a:ea typeface="Meiryo UI"/>
                <a:cs typeface="+mn-cs"/>
              </a:rPr>
              <a:t>MaaS</a:t>
            </a:r>
            <a:r>
              <a:rPr kumimoji="0" lang="ja-JP" altLang="en-US" sz="900" b="0" i="0" u="none" strike="noStrike" kern="0" cap="none" spc="0" normalizeH="0" baseline="0" noProof="0" dirty="0">
                <a:ln>
                  <a:noFill/>
                </a:ln>
                <a:solidFill>
                  <a:prstClr val="black">
                    <a:lumMod val="75000"/>
                    <a:lumOff val="25000"/>
                  </a:prstClr>
                </a:solidFill>
                <a:effectLst/>
                <a:uLnTx/>
                <a:uFillTx/>
                <a:latin typeface="Meiryo UI"/>
                <a:ea typeface="Meiryo UI"/>
                <a:cs typeface="+mn-cs"/>
              </a:rPr>
              <a:t>、物流、充電等）</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ja-JP" sz="300" b="0" i="0" u="none" strike="noStrike" kern="0" cap="none" spc="0" normalizeH="0" baseline="0" noProof="0" dirty="0">
              <a:ln>
                <a:noFill/>
              </a:ln>
              <a:solidFill>
                <a:prstClr val="black">
                  <a:lumMod val="75000"/>
                  <a:lumOff val="25000"/>
                </a:prstClr>
              </a:solidFill>
              <a:effectLst/>
              <a:uLnTx/>
              <a:uFillTx/>
              <a:latin typeface="Meiryo UI"/>
              <a:ea typeface="Meiryo UI"/>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ja-JP" sz="900" b="0" i="0" u="none" strike="noStrike" kern="0" cap="none" spc="0" normalizeH="0" baseline="0" noProof="0" dirty="0">
                <a:ln>
                  <a:noFill/>
                </a:ln>
                <a:solidFill>
                  <a:prstClr val="black">
                    <a:lumMod val="75000"/>
                    <a:lumOff val="25000"/>
                  </a:prstClr>
                </a:solidFill>
                <a:effectLst/>
                <a:uLnTx/>
                <a:uFillTx/>
                <a:latin typeface="Meiryo UI"/>
                <a:ea typeface="Meiryo UI"/>
                <a:cs typeface="+mn-cs"/>
              </a:rPr>
              <a:t>5.3 </a:t>
            </a:r>
            <a:r>
              <a:rPr kumimoji="0" lang="ja-JP" altLang="en-US" sz="900" b="0" i="0" u="none" strike="noStrike" kern="0" cap="none" spc="0" normalizeH="0" baseline="0" noProof="0" dirty="0">
                <a:ln>
                  <a:noFill/>
                </a:ln>
                <a:solidFill>
                  <a:prstClr val="black">
                    <a:lumMod val="75000"/>
                    <a:lumOff val="25000"/>
                  </a:prstClr>
                </a:solidFill>
                <a:effectLst/>
                <a:uLnTx/>
                <a:uFillTx/>
                <a:latin typeface="Meiryo UI"/>
                <a:ea typeface="Meiryo UI"/>
                <a:cs typeface="+mn-cs"/>
              </a:rPr>
              <a:t>社会的受容性の醸成</a:t>
            </a:r>
            <a:endParaRPr kumimoji="0" lang="en-US" altLang="ja-JP" sz="900" b="0" i="0" u="none" strike="noStrike" kern="0" cap="none" spc="0" normalizeH="0" baseline="0" noProof="0" dirty="0">
              <a:ln>
                <a:noFill/>
              </a:ln>
              <a:solidFill>
                <a:prstClr val="black">
                  <a:lumMod val="75000"/>
                  <a:lumOff val="25000"/>
                </a:prstClr>
              </a:solidFill>
              <a:effectLst/>
              <a:uLnTx/>
              <a:uFillTx/>
              <a:latin typeface="Meiryo UI"/>
              <a:ea typeface="Meiryo UI"/>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ja-JP" altLang="en-US" sz="900" b="0" i="0" u="none" strike="noStrike" kern="0" cap="none" spc="0" normalizeH="0" baseline="0" noProof="0">
                <a:ln>
                  <a:noFill/>
                </a:ln>
                <a:solidFill>
                  <a:prstClr val="black">
                    <a:lumMod val="75000"/>
                    <a:lumOff val="25000"/>
                  </a:prstClr>
                </a:solidFill>
                <a:effectLst/>
                <a:uLnTx/>
                <a:uFillTx/>
                <a:latin typeface="Meiryo UI"/>
                <a:ea typeface="Meiryo UI"/>
                <a:cs typeface="+mn-cs"/>
              </a:rPr>
              <a:t>等</a:t>
            </a:r>
            <a:endParaRPr kumimoji="0" lang="ja-JP" altLang="en-US" sz="900" b="0" i="0" u="none" strike="noStrike" kern="0" cap="none" spc="0" normalizeH="0" baseline="0" noProof="0" dirty="0">
              <a:ln>
                <a:noFill/>
              </a:ln>
              <a:solidFill>
                <a:prstClr val="black">
                  <a:lumMod val="75000"/>
                  <a:lumOff val="25000"/>
                </a:prstClr>
              </a:solidFill>
              <a:effectLst/>
              <a:uLnTx/>
              <a:uFillTx/>
              <a:latin typeface="Meiryo UI"/>
              <a:ea typeface="Meiryo UI"/>
              <a:cs typeface="+mn-cs"/>
            </a:endParaRPr>
          </a:p>
        </p:txBody>
      </p:sp>
      <p:sp>
        <p:nvSpPr>
          <p:cNvPr id="71" name="角丸四角形 22">
            <a:extLst>
              <a:ext uri="{FF2B5EF4-FFF2-40B4-BE49-F238E27FC236}">
                <a16:creationId xmlns:a16="http://schemas.microsoft.com/office/drawing/2014/main" id="{C8C800B6-6648-4407-9CF3-06BFA1C87D92}"/>
              </a:ext>
            </a:extLst>
          </p:cNvPr>
          <p:cNvSpPr/>
          <p:nvPr/>
        </p:nvSpPr>
        <p:spPr>
          <a:xfrm>
            <a:off x="590870" y="5112185"/>
            <a:ext cx="1686732" cy="307200"/>
          </a:xfrm>
          <a:prstGeom prst="roundRect">
            <a:avLst>
              <a:gd name="adj" fmla="val 0"/>
            </a:avLst>
          </a:prstGeom>
          <a:solidFill>
            <a:srgbClr val="2E75B6"/>
          </a:solidFill>
          <a:ln w="12700" cap="flat" cmpd="sng" algn="ctr">
            <a:solidFill>
              <a:srgbClr val="2E75B6"/>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ja-JP" sz="900" b="0" i="0" u="none" strike="noStrike" kern="0" cap="none" spc="0" normalizeH="0" baseline="0" noProof="0">
                <a:ln>
                  <a:noFill/>
                </a:ln>
                <a:solidFill>
                  <a:prstClr val="white"/>
                </a:solidFill>
                <a:effectLst/>
                <a:uLnTx/>
                <a:uFillTx/>
                <a:latin typeface="Meiryo UI"/>
                <a:ea typeface="Meiryo UI"/>
                <a:cs typeface="+mn-cs"/>
              </a:rPr>
              <a:t>1.</a:t>
            </a:r>
            <a:r>
              <a:rPr kumimoji="0" lang="ja-JP" altLang="en-US" sz="900" b="0" i="0" u="none" strike="noStrike" kern="0" cap="none" spc="0" normalizeH="0" baseline="0" noProof="0">
                <a:ln>
                  <a:noFill/>
                </a:ln>
                <a:solidFill>
                  <a:prstClr val="white"/>
                </a:solidFill>
                <a:effectLst/>
                <a:uLnTx/>
                <a:uFillTx/>
                <a:latin typeface="Meiryo UI"/>
                <a:ea typeface="Meiryo UI"/>
                <a:cs typeface="+mn-cs"/>
              </a:rPr>
              <a:t>技術開発</a:t>
            </a:r>
            <a:endParaRPr kumimoji="0" lang="en-US" altLang="ja-JP" sz="900" b="0" i="0" u="none" strike="noStrike" kern="0" cap="none" spc="0" normalizeH="0" baseline="0" noProof="0">
              <a:ln>
                <a:noFill/>
              </a:ln>
              <a:solidFill>
                <a:prstClr val="white"/>
              </a:solidFill>
              <a:effectLst/>
              <a:uLnTx/>
              <a:uFillTx/>
              <a:latin typeface="Meiryo UI"/>
              <a:ea typeface="Meiryo UI"/>
              <a:cs typeface="+mn-cs"/>
            </a:endParaRPr>
          </a:p>
        </p:txBody>
      </p:sp>
      <p:sp>
        <p:nvSpPr>
          <p:cNvPr id="72" name="角丸四角形 22">
            <a:extLst>
              <a:ext uri="{FF2B5EF4-FFF2-40B4-BE49-F238E27FC236}">
                <a16:creationId xmlns:a16="http://schemas.microsoft.com/office/drawing/2014/main" id="{9C3377D9-C26C-4066-8BD7-C3812CB32B72}"/>
              </a:ext>
            </a:extLst>
          </p:cNvPr>
          <p:cNvSpPr/>
          <p:nvPr/>
        </p:nvSpPr>
        <p:spPr>
          <a:xfrm>
            <a:off x="2300331" y="5112185"/>
            <a:ext cx="1686732" cy="307200"/>
          </a:xfrm>
          <a:prstGeom prst="roundRect">
            <a:avLst>
              <a:gd name="adj" fmla="val 0"/>
            </a:avLst>
          </a:prstGeom>
          <a:solidFill>
            <a:srgbClr val="2E75B6"/>
          </a:solidFill>
          <a:ln w="12700" cap="flat" cmpd="sng" algn="ctr">
            <a:solidFill>
              <a:srgbClr val="2E75B6"/>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ja-JP" sz="900" b="0" i="0" u="none" strike="noStrike" kern="0" cap="none" spc="0" normalizeH="0" baseline="0" noProof="0" dirty="0">
                <a:ln>
                  <a:noFill/>
                </a:ln>
                <a:solidFill>
                  <a:prstClr val="white"/>
                </a:solidFill>
                <a:effectLst/>
                <a:uLnTx/>
                <a:uFillTx/>
                <a:latin typeface="Meiryo UI"/>
                <a:ea typeface="Meiryo UI"/>
                <a:cs typeface="+mn-cs"/>
              </a:rPr>
              <a:t>2.</a:t>
            </a:r>
            <a:r>
              <a:rPr kumimoji="0" lang="ja-JP" altLang="en-US" sz="900" b="0" i="0" u="none" strike="noStrike" kern="0" cap="none" spc="0" normalizeH="0" baseline="0" noProof="0" dirty="0">
                <a:ln>
                  <a:noFill/>
                </a:ln>
                <a:solidFill>
                  <a:prstClr val="white"/>
                </a:solidFill>
                <a:effectLst/>
                <a:uLnTx/>
                <a:uFillTx/>
                <a:latin typeface="Meiryo UI"/>
                <a:ea typeface="Meiryo UI"/>
                <a:cs typeface="+mn-cs"/>
              </a:rPr>
              <a:t>交通インフラの整備と</a:t>
            </a:r>
            <a:endParaRPr kumimoji="0" lang="en-US" altLang="ja-JP" sz="900" b="0" i="0" u="none" strike="noStrike" kern="0" cap="none" spc="0" normalizeH="0" baseline="0" noProof="0" dirty="0">
              <a:ln>
                <a:noFill/>
              </a:ln>
              <a:solidFill>
                <a:prstClr val="white"/>
              </a:solidFill>
              <a:effectLst/>
              <a:uLnTx/>
              <a:uFillTx/>
              <a:latin typeface="Meiryo UI"/>
              <a:ea typeface="Meiryo UI"/>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0" i="0" u="none" strike="noStrike" kern="0" cap="none" spc="0" normalizeH="0" baseline="0" noProof="0" dirty="0">
                <a:ln>
                  <a:noFill/>
                </a:ln>
                <a:solidFill>
                  <a:prstClr val="white"/>
                </a:solidFill>
                <a:effectLst/>
                <a:uLnTx/>
                <a:uFillTx/>
                <a:latin typeface="Meiryo UI"/>
                <a:ea typeface="Meiryo UI"/>
                <a:cs typeface="+mn-cs"/>
              </a:rPr>
              <a:t>コネクテッド実装</a:t>
            </a:r>
          </a:p>
        </p:txBody>
      </p:sp>
      <p:sp>
        <p:nvSpPr>
          <p:cNvPr id="73" name="角丸四角形 22">
            <a:extLst>
              <a:ext uri="{FF2B5EF4-FFF2-40B4-BE49-F238E27FC236}">
                <a16:creationId xmlns:a16="http://schemas.microsoft.com/office/drawing/2014/main" id="{1CFFFD4B-12F6-4327-87E2-C6925C08D14B}"/>
              </a:ext>
            </a:extLst>
          </p:cNvPr>
          <p:cNvSpPr/>
          <p:nvPr/>
        </p:nvSpPr>
        <p:spPr>
          <a:xfrm>
            <a:off x="4009792" y="5112185"/>
            <a:ext cx="1686732" cy="307200"/>
          </a:xfrm>
          <a:prstGeom prst="roundRect">
            <a:avLst>
              <a:gd name="adj" fmla="val 0"/>
            </a:avLst>
          </a:prstGeom>
          <a:solidFill>
            <a:srgbClr val="2E75B6"/>
          </a:solidFill>
          <a:ln w="12700" cap="flat" cmpd="sng" algn="ctr">
            <a:solidFill>
              <a:srgbClr val="2E75B6"/>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ja-JP" sz="900" b="0" i="0" u="none" strike="noStrike" kern="0" cap="none" spc="0" normalizeH="0" baseline="0" noProof="0">
                <a:ln>
                  <a:noFill/>
                </a:ln>
                <a:solidFill>
                  <a:prstClr val="white"/>
                </a:solidFill>
                <a:effectLst/>
                <a:uLnTx/>
                <a:uFillTx/>
                <a:latin typeface="Meiryo UI"/>
                <a:ea typeface="Meiryo UI"/>
                <a:cs typeface="+mn-cs"/>
              </a:rPr>
              <a:t>3.</a:t>
            </a:r>
            <a:r>
              <a:rPr kumimoji="0" lang="ja-JP" altLang="en-US" sz="900" b="0" i="0" u="none" strike="noStrike" kern="0" cap="none" spc="0" normalizeH="0" baseline="0" noProof="0">
                <a:ln>
                  <a:noFill/>
                </a:ln>
                <a:solidFill>
                  <a:prstClr val="white"/>
                </a:solidFill>
                <a:effectLst/>
                <a:uLnTx/>
                <a:uFillTx/>
                <a:latin typeface="Meiryo UI"/>
                <a:ea typeface="Meiryo UI"/>
                <a:cs typeface="+mn-cs"/>
              </a:rPr>
              <a:t>制度整備</a:t>
            </a:r>
          </a:p>
        </p:txBody>
      </p:sp>
      <p:sp>
        <p:nvSpPr>
          <p:cNvPr id="74" name="角丸四角形 22">
            <a:extLst>
              <a:ext uri="{FF2B5EF4-FFF2-40B4-BE49-F238E27FC236}">
                <a16:creationId xmlns:a16="http://schemas.microsoft.com/office/drawing/2014/main" id="{B93F7E5E-2968-4EFC-BA3A-1DCE2DF91093}"/>
              </a:ext>
            </a:extLst>
          </p:cNvPr>
          <p:cNvSpPr/>
          <p:nvPr/>
        </p:nvSpPr>
        <p:spPr>
          <a:xfrm>
            <a:off x="5719253" y="5112185"/>
            <a:ext cx="1686732" cy="307200"/>
          </a:xfrm>
          <a:prstGeom prst="roundRect">
            <a:avLst>
              <a:gd name="adj" fmla="val 0"/>
            </a:avLst>
          </a:prstGeom>
          <a:solidFill>
            <a:srgbClr val="2E75B6"/>
          </a:solidFill>
          <a:ln w="12700" cap="flat" cmpd="sng" algn="ctr">
            <a:solidFill>
              <a:srgbClr val="2E75B6"/>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ja-JP" sz="900" b="0" i="0" u="none" strike="noStrike" kern="0" cap="none" spc="0" normalizeH="0" baseline="0" noProof="0">
                <a:ln>
                  <a:noFill/>
                </a:ln>
                <a:solidFill>
                  <a:prstClr val="white"/>
                </a:solidFill>
                <a:effectLst/>
                <a:uLnTx/>
                <a:uFillTx/>
                <a:latin typeface="Meiryo UI"/>
                <a:ea typeface="Meiryo UI"/>
                <a:cs typeface="+mn-cs"/>
              </a:rPr>
              <a:t>4.</a:t>
            </a:r>
            <a:r>
              <a:rPr kumimoji="0" lang="ja-JP" altLang="en-US" sz="900" b="0" i="0" u="none" strike="noStrike" kern="0" cap="none" spc="0" normalizeH="0" baseline="0" noProof="0">
                <a:ln>
                  <a:noFill/>
                </a:ln>
                <a:solidFill>
                  <a:prstClr val="white"/>
                </a:solidFill>
                <a:effectLst/>
                <a:uLnTx/>
                <a:uFillTx/>
                <a:latin typeface="Meiryo UI"/>
                <a:ea typeface="Meiryo UI"/>
                <a:cs typeface="+mn-cs"/>
              </a:rPr>
              <a:t>プラットフォーム構築</a:t>
            </a:r>
            <a:endParaRPr kumimoji="0" lang="en-US" altLang="ja-JP" sz="900" b="0" i="0" u="none" strike="noStrike" kern="0" cap="none" spc="0" normalizeH="0" baseline="0" noProof="0">
              <a:ln>
                <a:noFill/>
              </a:ln>
              <a:solidFill>
                <a:prstClr val="white"/>
              </a:solidFill>
              <a:effectLst/>
              <a:uLnTx/>
              <a:uFillTx/>
              <a:latin typeface="Meiryo UI"/>
              <a:ea typeface="Meiryo UI"/>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ja-JP" sz="900" b="0" i="0" u="none" strike="noStrike" kern="0" cap="none" spc="0" normalizeH="0" baseline="0" noProof="0">
                <a:ln>
                  <a:noFill/>
                </a:ln>
                <a:solidFill>
                  <a:prstClr val="white"/>
                </a:solidFill>
                <a:effectLst/>
                <a:uLnTx/>
                <a:uFillTx/>
                <a:latin typeface="Meiryo UI"/>
                <a:ea typeface="Meiryo UI"/>
                <a:cs typeface="+mn-cs"/>
              </a:rPr>
              <a:t>/</a:t>
            </a:r>
            <a:r>
              <a:rPr kumimoji="0" lang="ja-JP" altLang="en-US" sz="900" b="0" i="0" u="none" strike="noStrike" kern="0" cap="none" spc="0" normalizeH="0" baseline="0" noProof="0">
                <a:ln>
                  <a:noFill/>
                </a:ln>
                <a:solidFill>
                  <a:prstClr val="white"/>
                </a:solidFill>
                <a:effectLst/>
                <a:uLnTx/>
                <a:uFillTx/>
                <a:latin typeface="Meiryo UI"/>
                <a:ea typeface="Meiryo UI"/>
                <a:cs typeface="+mn-cs"/>
              </a:rPr>
              <a:t>データ連携</a:t>
            </a:r>
            <a:endParaRPr kumimoji="0" lang="en-US" altLang="ja-JP" sz="900" b="0" i="0" u="none" strike="noStrike" kern="0" cap="none" spc="0" normalizeH="0" baseline="0" noProof="0">
              <a:ln>
                <a:noFill/>
              </a:ln>
              <a:solidFill>
                <a:prstClr val="white"/>
              </a:solidFill>
              <a:effectLst/>
              <a:uLnTx/>
              <a:uFillTx/>
              <a:latin typeface="Meiryo UI"/>
              <a:ea typeface="Meiryo UI"/>
              <a:cs typeface="+mn-cs"/>
            </a:endParaRPr>
          </a:p>
        </p:txBody>
      </p:sp>
      <p:sp>
        <p:nvSpPr>
          <p:cNvPr id="75" name="角丸四角形 22">
            <a:extLst>
              <a:ext uri="{FF2B5EF4-FFF2-40B4-BE49-F238E27FC236}">
                <a16:creationId xmlns:a16="http://schemas.microsoft.com/office/drawing/2014/main" id="{AF2E5C46-BA7C-41F8-ACC9-F85DC5DDC103}"/>
              </a:ext>
            </a:extLst>
          </p:cNvPr>
          <p:cNvSpPr/>
          <p:nvPr/>
        </p:nvSpPr>
        <p:spPr>
          <a:xfrm>
            <a:off x="7428713" y="5112185"/>
            <a:ext cx="1686732" cy="307200"/>
          </a:xfrm>
          <a:prstGeom prst="roundRect">
            <a:avLst>
              <a:gd name="adj" fmla="val 0"/>
            </a:avLst>
          </a:prstGeom>
          <a:solidFill>
            <a:srgbClr val="2E75B6"/>
          </a:solidFill>
          <a:ln w="12700" cap="flat" cmpd="sng" algn="ctr">
            <a:solidFill>
              <a:srgbClr val="2E75B6"/>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ja-JP" sz="900" b="0" i="0" u="none" strike="noStrike" kern="0" cap="none" spc="0" normalizeH="0" baseline="0" noProof="0">
                <a:ln>
                  <a:noFill/>
                </a:ln>
                <a:solidFill>
                  <a:prstClr val="white"/>
                </a:solidFill>
                <a:effectLst/>
                <a:uLnTx/>
                <a:uFillTx/>
                <a:latin typeface="Meiryo UI"/>
                <a:ea typeface="Meiryo UI"/>
                <a:cs typeface="+mn-cs"/>
              </a:rPr>
              <a:t>5.</a:t>
            </a:r>
            <a:r>
              <a:rPr kumimoji="0" lang="ja-JP" altLang="en-US" sz="900" b="0" i="0" u="none" strike="noStrike" kern="0" cap="none" spc="0" normalizeH="0" baseline="0" noProof="0">
                <a:ln>
                  <a:noFill/>
                </a:ln>
                <a:solidFill>
                  <a:prstClr val="white"/>
                </a:solidFill>
                <a:effectLst/>
                <a:uLnTx/>
                <a:uFillTx/>
                <a:latin typeface="Meiryo UI"/>
                <a:ea typeface="Meiryo UI"/>
                <a:cs typeface="+mn-cs"/>
              </a:rPr>
              <a:t>社会実装・社会的受容性</a:t>
            </a:r>
          </a:p>
        </p:txBody>
      </p:sp>
      <p:sp>
        <p:nvSpPr>
          <p:cNvPr id="79" name="四角形: 角を丸くする 78">
            <a:extLst>
              <a:ext uri="{FF2B5EF4-FFF2-40B4-BE49-F238E27FC236}">
                <a16:creationId xmlns:a16="http://schemas.microsoft.com/office/drawing/2014/main" id="{9CDD33BD-4E52-4A3F-BD66-8A3A0163A426}"/>
              </a:ext>
            </a:extLst>
          </p:cNvPr>
          <p:cNvSpPr/>
          <p:nvPr/>
        </p:nvSpPr>
        <p:spPr>
          <a:xfrm>
            <a:off x="22640" y="5468734"/>
            <a:ext cx="539638" cy="400369"/>
          </a:xfrm>
          <a:prstGeom prst="roundRect">
            <a:avLst/>
          </a:prstGeom>
          <a:noFill/>
          <a:ln w="12700">
            <a:solidFill>
              <a:srgbClr val="2E75B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500" b="0" i="0" u="none" strike="noStrike" kern="1200" cap="none" spc="0" normalizeH="0" baseline="0" noProof="0">
              <a:ln>
                <a:noFill/>
              </a:ln>
              <a:solidFill>
                <a:srgbClr val="2E75B6"/>
              </a:solidFill>
              <a:effectLst/>
              <a:uLnTx/>
              <a:uFillTx/>
              <a:latin typeface="Meiryo UI" panose="020B0604030504040204" pitchFamily="50" charset="-128"/>
              <a:ea typeface="Meiryo UI" panose="020B0604030504040204" pitchFamily="50" charset="-128"/>
              <a:cs typeface="+mn-cs"/>
            </a:endParaRPr>
          </a:p>
        </p:txBody>
      </p:sp>
      <p:sp>
        <p:nvSpPr>
          <p:cNvPr id="80" name="四角形: 角を丸くする 79">
            <a:extLst>
              <a:ext uri="{FF2B5EF4-FFF2-40B4-BE49-F238E27FC236}">
                <a16:creationId xmlns:a16="http://schemas.microsoft.com/office/drawing/2014/main" id="{AB3A3D0A-3EF7-4499-8D9F-36ABA1DEDB2A}"/>
              </a:ext>
            </a:extLst>
          </p:cNvPr>
          <p:cNvSpPr/>
          <p:nvPr/>
        </p:nvSpPr>
        <p:spPr>
          <a:xfrm>
            <a:off x="22640" y="5926552"/>
            <a:ext cx="539638" cy="400369"/>
          </a:xfrm>
          <a:prstGeom prst="roundRect">
            <a:avLst/>
          </a:prstGeom>
          <a:noFill/>
          <a:ln w="12700">
            <a:solidFill>
              <a:srgbClr val="2E75B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500" b="0" i="0" u="none" strike="noStrike" kern="1200" cap="none" spc="0" normalizeH="0" baseline="0" noProof="0">
              <a:ln>
                <a:noFill/>
              </a:ln>
              <a:solidFill>
                <a:srgbClr val="2E75B6"/>
              </a:solidFill>
              <a:effectLst/>
              <a:uLnTx/>
              <a:uFillTx/>
              <a:latin typeface="Meiryo UI" panose="020B0604030504040204" pitchFamily="50" charset="-128"/>
              <a:ea typeface="Meiryo UI" panose="020B0604030504040204" pitchFamily="50" charset="-128"/>
              <a:cs typeface="+mn-cs"/>
            </a:endParaRPr>
          </a:p>
        </p:txBody>
      </p:sp>
      <p:sp>
        <p:nvSpPr>
          <p:cNvPr id="81" name="四角形: 角を丸くする 80">
            <a:extLst>
              <a:ext uri="{FF2B5EF4-FFF2-40B4-BE49-F238E27FC236}">
                <a16:creationId xmlns:a16="http://schemas.microsoft.com/office/drawing/2014/main" id="{FC9C5D39-36A3-4D3E-AB04-2A250630F689}"/>
              </a:ext>
            </a:extLst>
          </p:cNvPr>
          <p:cNvSpPr/>
          <p:nvPr/>
        </p:nvSpPr>
        <p:spPr>
          <a:xfrm>
            <a:off x="22640" y="6384370"/>
            <a:ext cx="539638" cy="400369"/>
          </a:xfrm>
          <a:prstGeom prst="roundRect">
            <a:avLst/>
          </a:prstGeom>
          <a:noFill/>
          <a:ln w="12700">
            <a:solidFill>
              <a:srgbClr val="2E75B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500" b="0" i="0" u="none" strike="noStrike" kern="1200" cap="none" spc="0" normalizeH="0" baseline="0" noProof="0">
              <a:ln>
                <a:noFill/>
              </a:ln>
              <a:solidFill>
                <a:srgbClr val="2E75B6"/>
              </a:solidFill>
              <a:effectLst/>
              <a:uLnTx/>
              <a:uFillTx/>
              <a:latin typeface="Meiryo UI" panose="020B0604030504040204" pitchFamily="50" charset="-128"/>
              <a:ea typeface="Meiryo UI" panose="020B0604030504040204" pitchFamily="50" charset="-128"/>
              <a:cs typeface="+mn-cs"/>
            </a:endParaRPr>
          </a:p>
        </p:txBody>
      </p:sp>
      <p:sp>
        <p:nvSpPr>
          <p:cNvPr id="82" name="四角形: 角を丸くする 81">
            <a:extLst>
              <a:ext uri="{FF2B5EF4-FFF2-40B4-BE49-F238E27FC236}">
                <a16:creationId xmlns:a16="http://schemas.microsoft.com/office/drawing/2014/main" id="{796629C2-059C-4CEA-BD41-1D94D410DA7C}"/>
              </a:ext>
            </a:extLst>
          </p:cNvPr>
          <p:cNvSpPr/>
          <p:nvPr/>
        </p:nvSpPr>
        <p:spPr>
          <a:xfrm>
            <a:off x="-55419" y="5473355"/>
            <a:ext cx="686970" cy="400369"/>
          </a:xfrm>
          <a:prstGeom prst="round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700" b="0" i="0" u="none" strike="noStrike" kern="1200" cap="none" spc="0" normalizeH="0" baseline="0" noProof="0">
                <a:ln>
                  <a:noFill/>
                </a:ln>
                <a:solidFill>
                  <a:srgbClr val="2E75B6"/>
                </a:solidFill>
                <a:effectLst/>
                <a:uLnTx/>
                <a:uFillTx/>
                <a:latin typeface="Meiryo UI" panose="020B0604030504040204" pitchFamily="50" charset="-128"/>
                <a:ea typeface="Meiryo UI" panose="020B0604030504040204" pitchFamily="50" charset="-128"/>
                <a:cs typeface="+mn-cs"/>
              </a:rPr>
              <a:t>地方部</a:t>
            </a:r>
          </a:p>
        </p:txBody>
      </p:sp>
      <p:sp>
        <p:nvSpPr>
          <p:cNvPr id="83" name="四角形: 角を丸くする 82">
            <a:extLst>
              <a:ext uri="{FF2B5EF4-FFF2-40B4-BE49-F238E27FC236}">
                <a16:creationId xmlns:a16="http://schemas.microsoft.com/office/drawing/2014/main" id="{54F04673-4F9F-4CD3-A2E9-0414B35C320E}"/>
              </a:ext>
            </a:extLst>
          </p:cNvPr>
          <p:cNvSpPr/>
          <p:nvPr/>
        </p:nvSpPr>
        <p:spPr>
          <a:xfrm>
            <a:off x="-55419" y="5931173"/>
            <a:ext cx="686970" cy="400369"/>
          </a:xfrm>
          <a:prstGeom prst="round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700" b="0" i="0" u="none" strike="noStrike" kern="1200" cap="none" spc="0" normalizeH="0" baseline="0" noProof="0">
                <a:ln>
                  <a:noFill/>
                </a:ln>
                <a:solidFill>
                  <a:srgbClr val="2E75B6"/>
                </a:solidFill>
                <a:effectLst/>
                <a:uLnTx/>
                <a:uFillTx/>
                <a:latin typeface="Meiryo UI" panose="020B0604030504040204" pitchFamily="50" charset="-128"/>
                <a:ea typeface="Meiryo UI" panose="020B0604030504040204" pitchFamily="50" charset="-128"/>
                <a:cs typeface="+mn-cs"/>
              </a:rPr>
              <a:t>自家用車</a:t>
            </a:r>
            <a:endParaRPr kumimoji="1" lang="en-US" altLang="ja-JP" sz="700" b="0" i="0" u="none" strike="noStrike" kern="1200" cap="none" spc="0" normalizeH="0" baseline="0" noProof="0">
              <a:ln>
                <a:noFill/>
              </a:ln>
              <a:solidFill>
                <a:srgbClr val="2E75B6"/>
              </a:solidFill>
              <a:effectLst/>
              <a:uLnTx/>
              <a:uFillTx/>
              <a:latin typeface="Meiryo UI" panose="020B0604030504040204" pitchFamily="50" charset="-128"/>
              <a:ea typeface="Meiryo UI" panose="020B0604030504040204" pitchFamily="50" charset="-128"/>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700" b="0" i="0" u="none" strike="noStrike" kern="1200" cap="none" spc="0" normalizeH="0" baseline="0" noProof="0">
                <a:ln>
                  <a:noFill/>
                </a:ln>
                <a:solidFill>
                  <a:srgbClr val="2E75B6"/>
                </a:solidFill>
                <a:effectLst/>
                <a:uLnTx/>
                <a:uFillTx/>
                <a:latin typeface="Meiryo UI" panose="020B0604030504040204" pitchFamily="50" charset="-128"/>
                <a:ea typeface="Meiryo UI" panose="020B0604030504040204" pitchFamily="50" charset="-128"/>
                <a:cs typeface="+mn-cs"/>
              </a:rPr>
              <a:t>中心都市部</a:t>
            </a:r>
          </a:p>
        </p:txBody>
      </p:sp>
      <p:sp>
        <p:nvSpPr>
          <p:cNvPr id="84" name="四角形: 角を丸くする 83">
            <a:extLst>
              <a:ext uri="{FF2B5EF4-FFF2-40B4-BE49-F238E27FC236}">
                <a16:creationId xmlns:a16="http://schemas.microsoft.com/office/drawing/2014/main" id="{D02ADC74-4295-4A96-84A4-BE6077C39F2E}"/>
              </a:ext>
            </a:extLst>
          </p:cNvPr>
          <p:cNvSpPr/>
          <p:nvPr/>
        </p:nvSpPr>
        <p:spPr>
          <a:xfrm>
            <a:off x="-55419" y="6388991"/>
            <a:ext cx="686970" cy="400369"/>
          </a:xfrm>
          <a:prstGeom prst="round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700" b="0" i="0" u="none" strike="noStrike" kern="1200" cap="none" spc="0" normalizeH="0" baseline="0" noProof="0">
                <a:ln>
                  <a:noFill/>
                </a:ln>
                <a:solidFill>
                  <a:srgbClr val="2E75B6"/>
                </a:solidFill>
                <a:effectLst/>
                <a:uLnTx/>
                <a:uFillTx/>
                <a:latin typeface="Meiryo UI" panose="020B0604030504040204" pitchFamily="50" charset="-128"/>
                <a:ea typeface="Meiryo UI" panose="020B0604030504040204" pitchFamily="50" charset="-128"/>
                <a:cs typeface="+mn-cs"/>
              </a:rPr>
              <a:t>公共交通</a:t>
            </a:r>
            <a:endParaRPr kumimoji="1" lang="en-US" altLang="ja-JP" sz="700" b="0" i="0" u="none" strike="noStrike" kern="1200" cap="none" spc="0" normalizeH="0" baseline="0" noProof="0">
              <a:ln>
                <a:noFill/>
              </a:ln>
              <a:solidFill>
                <a:srgbClr val="2E75B6"/>
              </a:solidFill>
              <a:effectLst/>
              <a:uLnTx/>
              <a:uFillTx/>
              <a:latin typeface="Meiryo UI" panose="020B0604030504040204" pitchFamily="50" charset="-128"/>
              <a:ea typeface="Meiryo UI" panose="020B0604030504040204" pitchFamily="50" charset="-128"/>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700" b="0" i="0" u="none" strike="noStrike" kern="1200" cap="none" spc="0" normalizeH="0" baseline="0" noProof="0">
                <a:ln>
                  <a:noFill/>
                </a:ln>
                <a:solidFill>
                  <a:srgbClr val="2E75B6"/>
                </a:solidFill>
                <a:effectLst/>
                <a:uLnTx/>
                <a:uFillTx/>
                <a:latin typeface="Meiryo UI" panose="020B0604030504040204" pitchFamily="50" charset="-128"/>
                <a:ea typeface="Meiryo UI" panose="020B0604030504040204" pitchFamily="50" charset="-128"/>
                <a:cs typeface="+mn-cs"/>
              </a:rPr>
              <a:t>普及都市部</a:t>
            </a:r>
          </a:p>
        </p:txBody>
      </p:sp>
      <p:sp>
        <p:nvSpPr>
          <p:cNvPr id="42" name="四角形: 角を丸くする 41">
            <a:extLst>
              <a:ext uri="{FF2B5EF4-FFF2-40B4-BE49-F238E27FC236}">
                <a16:creationId xmlns:a16="http://schemas.microsoft.com/office/drawing/2014/main" id="{04099BA8-2437-4194-A2ED-9156817248C2}"/>
              </a:ext>
            </a:extLst>
          </p:cNvPr>
          <p:cNvSpPr/>
          <p:nvPr/>
        </p:nvSpPr>
        <p:spPr>
          <a:xfrm>
            <a:off x="424798" y="1120194"/>
            <a:ext cx="8305569" cy="143103"/>
          </a:xfrm>
          <a:prstGeom prst="roundRect">
            <a:avLst>
              <a:gd name="adj" fmla="val 50000"/>
            </a:avLst>
          </a:prstGeom>
          <a:solidFill>
            <a:srgbClr val="FFFA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4" name="四角形: 角を丸くする 43">
            <a:extLst>
              <a:ext uri="{FF2B5EF4-FFF2-40B4-BE49-F238E27FC236}">
                <a16:creationId xmlns:a16="http://schemas.microsoft.com/office/drawing/2014/main" id="{A9AE1B03-5A72-488A-AC68-D7FDBB8B503C}"/>
              </a:ext>
            </a:extLst>
          </p:cNvPr>
          <p:cNvSpPr/>
          <p:nvPr/>
        </p:nvSpPr>
        <p:spPr>
          <a:xfrm>
            <a:off x="517362" y="801648"/>
            <a:ext cx="8061304" cy="143103"/>
          </a:xfrm>
          <a:prstGeom prst="roundRect">
            <a:avLst>
              <a:gd name="adj" fmla="val 50000"/>
            </a:avLst>
          </a:prstGeom>
          <a:solidFill>
            <a:srgbClr val="FFFA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5" name="テキスト ボックス 44">
            <a:extLst>
              <a:ext uri="{FF2B5EF4-FFF2-40B4-BE49-F238E27FC236}">
                <a16:creationId xmlns:a16="http://schemas.microsoft.com/office/drawing/2014/main" id="{B27A1111-A661-4297-8B4B-376A4A21B909}"/>
              </a:ext>
            </a:extLst>
          </p:cNvPr>
          <p:cNvSpPr txBox="1"/>
          <p:nvPr/>
        </p:nvSpPr>
        <p:spPr bwMode="auto">
          <a:xfrm>
            <a:off x="353633" y="615971"/>
            <a:ext cx="8388766" cy="646298"/>
          </a:xfrm>
          <a:prstGeom prst="rect">
            <a:avLst/>
          </a:prstGeom>
          <a:noFill/>
          <a:ln w="9525" algn="ctr">
            <a:noFill/>
            <a:miter lim="800000"/>
            <a:headEnd/>
            <a:tailEnd/>
          </a:ln>
          <a:effectLst/>
        </p:spPr>
        <p:txBody>
          <a:bodyPr wrap="none" lIns="91406" tIns="45704" rIns="91406" bIns="45704" rtlCol="0">
            <a:spAutoFit/>
          </a:bodyPr>
          <a:lstStyle/>
          <a:p>
            <a:pPr lvl="0" algn="ctr">
              <a:defRPr/>
            </a:pPr>
            <a:r>
              <a:rPr kumimoji="0" lang="ja-JP" altLang="en-US" b="1" kern="0" dirty="0">
                <a:solidFill>
                  <a:srgbClr val="2E75B6"/>
                </a:solidFill>
                <a:latin typeface="Meiryo UI"/>
                <a:ea typeface="Meiryo UI"/>
              </a:rPr>
              <a:t>現状のトレンドを延長する手法を脱し、ヒトやモノの移動について目指すべき未来の姿や</a:t>
            </a:r>
            <a:endParaRPr kumimoji="0" lang="en-US" altLang="ja-JP" b="1" kern="0" dirty="0">
              <a:solidFill>
                <a:srgbClr val="2E75B6"/>
              </a:solidFill>
              <a:latin typeface="Meiryo UI"/>
              <a:ea typeface="Meiryo UI"/>
            </a:endParaRPr>
          </a:p>
          <a:p>
            <a:pPr lvl="0" algn="ctr">
              <a:defRPr/>
            </a:pPr>
            <a:r>
              <a:rPr kumimoji="0" lang="ja-JP" altLang="en-US" b="1" kern="0" dirty="0">
                <a:solidFill>
                  <a:srgbClr val="2E75B6"/>
                </a:solidFill>
                <a:latin typeface="Meiryo UI"/>
                <a:ea typeface="Meiryo UI"/>
              </a:rPr>
              <a:t>課題から今為すべきことを捉えるという、いわば「フューチャープル」の発想によるアプローチ</a:t>
            </a:r>
          </a:p>
        </p:txBody>
      </p:sp>
    </p:spTree>
    <p:extLst>
      <p:ext uri="{BB962C8B-B14F-4D97-AF65-F5344CB8AC3E}">
        <p14:creationId xmlns:p14="http://schemas.microsoft.com/office/powerpoint/2010/main" val="109399051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3D120D9D-D3CD-47D0-A750-BA1E0C8168FD}"/>
              </a:ext>
            </a:extLst>
          </p:cNvPr>
          <p:cNvSpPr>
            <a:spLocks noGrp="1"/>
          </p:cNvSpPr>
          <p:nvPr>
            <p:ph type="title"/>
          </p:nvPr>
        </p:nvSpPr>
        <p:spPr>
          <a:xfrm>
            <a:off x="-1" y="8621"/>
            <a:ext cx="9141069" cy="521605"/>
          </a:xfrm>
        </p:spPr>
        <p:txBody>
          <a:bodyPr/>
          <a:lstStyle/>
          <a:p>
            <a:r>
              <a:rPr lang="en-US" altLang="ja-JP" sz="2800" b="1" dirty="0">
                <a:solidFill>
                  <a:schemeClr val="tx1">
                    <a:lumMod val="75000"/>
                    <a:lumOff val="25000"/>
                  </a:schemeClr>
                </a:solidFill>
                <a:latin typeface="Meiryo UI" panose="020B0604030504040204" pitchFamily="50" charset="-128"/>
                <a:ea typeface="Meiryo UI" panose="020B0604030504040204" pitchFamily="50" charset="-128"/>
              </a:rPr>
              <a:t>2030</a:t>
            </a:r>
            <a:r>
              <a:rPr lang="ja-JP" altLang="en-US" sz="2800" b="1" dirty="0">
                <a:solidFill>
                  <a:schemeClr val="tx1">
                    <a:lumMod val="75000"/>
                    <a:lumOff val="25000"/>
                  </a:schemeClr>
                </a:solidFill>
                <a:latin typeface="Meiryo UI" panose="020B0604030504040204" pitchFamily="50" charset="-128"/>
                <a:ea typeface="Meiryo UI" panose="020B0604030504040204" pitchFamily="50" charset="-128"/>
              </a:rPr>
              <a:t>年のモビリティ社会の実現目標</a:t>
            </a:r>
            <a:endParaRPr kumimoji="1" lang="ja-JP" altLang="en-US" sz="2800" b="1" dirty="0">
              <a:solidFill>
                <a:schemeClr val="tx1">
                  <a:lumMod val="75000"/>
                  <a:lumOff val="25000"/>
                </a:schemeClr>
              </a:solidFill>
              <a:latin typeface="Meiryo UI" panose="020B0604030504040204" pitchFamily="50" charset="-128"/>
              <a:ea typeface="Meiryo UI" panose="020B0604030504040204" pitchFamily="50" charset="-128"/>
            </a:endParaRPr>
          </a:p>
        </p:txBody>
      </p:sp>
      <p:sp>
        <p:nvSpPr>
          <p:cNvPr id="14" name="角丸四角形 5">
            <a:extLst>
              <a:ext uri="{FF2B5EF4-FFF2-40B4-BE49-F238E27FC236}">
                <a16:creationId xmlns:a16="http://schemas.microsoft.com/office/drawing/2014/main" id="{F4EE262D-3CF6-407B-B51C-95B799888F2E}"/>
              </a:ext>
            </a:extLst>
          </p:cNvPr>
          <p:cNvSpPr/>
          <p:nvPr/>
        </p:nvSpPr>
        <p:spPr>
          <a:xfrm>
            <a:off x="472093" y="825774"/>
            <a:ext cx="8199814" cy="4577499"/>
          </a:xfrm>
          <a:prstGeom prst="roundRect">
            <a:avLst>
              <a:gd name="adj" fmla="val 7242"/>
            </a:avLst>
          </a:prstGeom>
          <a:solidFill>
            <a:srgbClr val="2E75B6"/>
          </a:solidFill>
          <a:ln w="12700" cap="flat" cmpd="sng" algn="ctr">
            <a:solidFill>
              <a:sysClr val="window" lastClr="FFFFFF">
                <a:lumMod val="75000"/>
              </a:sysClr>
            </a:solidFill>
            <a:prstDash val="solid"/>
            <a:miter lim="800000"/>
          </a:ln>
          <a:effectLst/>
        </p:spPr>
        <p:txBody>
          <a:bodyPr rtlCol="0" anchor="t"/>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ja-JP" sz="2400" b="1" i="0" u="sng" strike="noStrike" kern="0" cap="none" spc="0" normalizeH="0" baseline="0" noProof="0" dirty="0">
                <a:ln>
                  <a:noFill/>
                </a:ln>
                <a:solidFill>
                  <a:prstClr val="white"/>
                </a:solidFill>
                <a:effectLst>
                  <a:outerShdw blurRad="38100" dist="38100" dir="2700000" algn="tl">
                    <a:srgbClr val="000000">
                      <a:alpha val="43137"/>
                    </a:srgbClr>
                  </a:outerShdw>
                </a:effectLst>
                <a:uLnTx/>
                <a:uFillTx/>
                <a:latin typeface="Meiryo UI"/>
                <a:ea typeface="Meiryo UI"/>
                <a:cs typeface="+mn-cs"/>
              </a:rPr>
              <a:t>2030</a:t>
            </a:r>
            <a:r>
              <a:rPr kumimoji="0" lang="ja-JP" altLang="en-US" sz="2400" b="1" i="0" u="sng" strike="noStrike" kern="0" cap="none" spc="0" normalizeH="0" baseline="0" noProof="0" dirty="0">
                <a:ln>
                  <a:noFill/>
                </a:ln>
                <a:solidFill>
                  <a:prstClr val="white"/>
                </a:solidFill>
                <a:effectLst>
                  <a:outerShdw blurRad="38100" dist="38100" dir="2700000" algn="tl">
                    <a:srgbClr val="000000">
                      <a:alpha val="43137"/>
                    </a:srgbClr>
                  </a:outerShdw>
                </a:effectLst>
                <a:uLnTx/>
                <a:uFillTx/>
                <a:latin typeface="Meiryo UI"/>
                <a:ea typeface="Meiryo UI"/>
                <a:cs typeface="+mn-cs"/>
              </a:rPr>
              <a:t>年の目標</a:t>
            </a:r>
            <a:endParaRPr kumimoji="0" lang="en-US" altLang="ja-JP" sz="2400" b="1" i="0" u="sng" strike="noStrike" kern="0" cap="none" spc="0" normalizeH="0" baseline="0" noProof="0" dirty="0">
              <a:ln>
                <a:noFill/>
              </a:ln>
              <a:solidFill>
                <a:prstClr val="white"/>
              </a:solidFill>
              <a:effectLst>
                <a:outerShdw blurRad="38100" dist="38100" dir="2700000" algn="tl">
                  <a:srgbClr val="000000">
                    <a:alpha val="43137"/>
                  </a:srgbClr>
                </a:outerShdw>
              </a:effectLst>
              <a:uLnTx/>
              <a:uFillTx/>
              <a:latin typeface="Meiryo UI"/>
              <a:ea typeface="Meiryo UI"/>
              <a:cs typeface="+mn-cs"/>
            </a:endParaRPr>
          </a:p>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altLang="ja-JP" sz="900" b="1" i="0" u="none" strike="noStrike" kern="0" cap="none" spc="0" normalizeH="0" baseline="0" noProof="0" dirty="0">
              <a:ln>
                <a:noFill/>
              </a:ln>
              <a:solidFill>
                <a:prstClr val="white"/>
              </a:solidFill>
              <a:effectLst>
                <a:outerShdw blurRad="38100" dist="38100" dir="2700000" algn="tl">
                  <a:srgbClr val="000000">
                    <a:alpha val="43137"/>
                  </a:srgbClr>
                </a:outerShdw>
              </a:effectLst>
              <a:uLnTx/>
              <a:uFillTx/>
              <a:latin typeface="Meiryo UI"/>
              <a:ea typeface="Meiryo UI"/>
              <a:cs typeface="+mn-cs"/>
            </a:endParaRPr>
          </a:p>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2800" b="1" i="0" u="none" strike="noStrike" kern="100" cap="none" spc="50" normalizeH="0" noProof="0" dirty="0">
                <a:ln>
                  <a:noFill/>
                </a:ln>
                <a:solidFill>
                  <a:prstClr val="white"/>
                </a:solidFill>
                <a:effectLst>
                  <a:outerShdw blurRad="38100" dist="38100" dir="2700000" algn="tl">
                    <a:srgbClr val="000000">
                      <a:alpha val="43137"/>
                    </a:srgbClr>
                  </a:outerShdw>
                </a:effectLst>
                <a:uLnTx/>
                <a:uFillTx/>
                <a:latin typeface="Meiryo UI"/>
                <a:ea typeface="Meiryo UI"/>
                <a:cs typeface="+mn-cs"/>
              </a:rPr>
              <a:t>国民の豊かな暮らしを支える安全で利便性の高い</a:t>
            </a:r>
            <a:endParaRPr kumimoji="0" lang="en-US" altLang="ja-JP" sz="2800" b="1" i="0" u="none" strike="noStrike" kern="100" cap="none" spc="50" normalizeH="0" noProof="0" dirty="0">
              <a:ln>
                <a:noFill/>
              </a:ln>
              <a:solidFill>
                <a:prstClr val="white"/>
              </a:solidFill>
              <a:effectLst>
                <a:outerShdw blurRad="38100" dist="38100" dir="2700000" algn="tl">
                  <a:srgbClr val="000000">
                    <a:alpha val="43137"/>
                  </a:srgbClr>
                </a:outerShdw>
              </a:effectLst>
              <a:uLnTx/>
              <a:uFillTx/>
              <a:latin typeface="Meiryo UI"/>
              <a:ea typeface="Meiryo UI"/>
              <a:cs typeface="+mn-cs"/>
            </a:endParaRPr>
          </a:p>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2800" b="1" i="0" u="none" strike="noStrike" kern="100" cap="none" spc="50" normalizeH="0" noProof="0" dirty="0">
                <a:ln>
                  <a:noFill/>
                </a:ln>
                <a:solidFill>
                  <a:prstClr val="white"/>
                </a:solidFill>
                <a:effectLst>
                  <a:outerShdw blurRad="38100" dist="38100" dir="2700000" algn="tl">
                    <a:srgbClr val="000000">
                      <a:alpha val="43137"/>
                    </a:srgbClr>
                  </a:outerShdw>
                </a:effectLst>
                <a:uLnTx/>
                <a:uFillTx/>
                <a:latin typeface="Meiryo UI"/>
                <a:ea typeface="Meiryo UI"/>
                <a:cs typeface="+mn-cs"/>
              </a:rPr>
              <a:t>デジタル交通社会を世界に先駆け実現する</a:t>
            </a:r>
          </a:p>
        </p:txBody>
      </p:sp>
      <p:sp>
        <p:nvSpPr>
          <p:cNvPr id="21" name="テキスト ボックス 20">
            <a:extLst>
              <a:ext uri="{FF2B5EF4-FFF2-40B4-BE49-F238E27FC236}">
                <a16:creationId xmlns:a16="http://schemas.microsoft.com/office/drawing/2014/main" id="{DD35AF33-7A75-4760-9B9A-8017169C8DE9}"/>
              </a:ext>
            </a:extLst>
          </p:cNvPr>
          <p:cNvSpPr txBox="1"/>
          <p:nvPr/>
        </p:nvSpPr>
        <p:spPr>
          <a:xfrm>
            <a:off x="355896" y="5513775"/>
            <a:ext cx="8432208" cy="1077218"/>
          </a:xfrm>
          <a:prstGeom prst="rect">
            <a:avLst/>
          </a:prstGeom>
          <a:noFill/>
        </p:spPr>
        <p:txBody>
          <a:bodyPr wrap="square" rtlCol="0">
            <a:spAutoFit/>
          </a:bodyPr>
          <a:lstStyle/>
          <a:p>
            <a:r>
              <a:rPr lang="en-US" altLang="ja-JP" sz="1200" dirty="0">
                <a:solidFill>
                  <a:schemeClr val="tx1">
                    <a:lumMod val="75000"/>
                    <a:lumOff val="25000"/>
                  </a:schemeClr>
                </a:solidFill>
                <a:latin typeface="Meiryo UI"/>
                <a:ea typeface="Meiryo UI"/>
                <a:cs typeface="メイリオ" panose="020B0604030504040204" pitchFamily="50" charset="-128"/>
              </a:rPr>
              <a:t>※</a:t>
            </a:r>
            <a:r>
              <a:rPr lang="ja-JP" altLang="en-US" sz="1200" b="1" dirty="0">
                <a:solidFill>
                  <a:schemeClr val="tx1">
                    <a:lumMod val="75000"/>
                    <a:lumOff val="25000"/>
                  </a:schemeClr>
                </a:solidFill>
                <a:latin typeface="Meiryo UI"/>
                <a:ea typeface="Meiryo UI"/>
                <a:cs typeface="メイリオ" panose="020B0604030504040204" pitchFamily="50" charset="-128"/>
              </a:rPr>
              <a:t>デジタル交通社会：</a:t>
            </a:r>
            <a:r>
              <a:rPr lang="en-US" altLang="ja-JP" sz="1200" dirty="0">
                <a:solidFill>
                  <a:schemeClr val="tx1">
                    <a:lumMod val="75000"/>
                    <a:lumOff val="25000"/>
                  </a:schemeClr>
                </a:solidFill>
                <a:latin typeface="Meiryo UI"/>
                <a:ea typeface="Meiryo UI"/>
                <a:cs typeface="メイリオ" panose="020B0604030504040204" pitchFamily="50" charset="-128"/>
              </a:rPr>
              <a:t>AI</a:t>
            </a:r>
            <a:r>
              <a:rPr lang="ja-JP" altLang="en-US" sz="1200" dirty="0">
                <a:solidFill>
                  <a:schemeClr val="tx1">
                    <a:lumMod val="75000"/>
                    <a:lumOff val="25000"/>
                  </a:schemeClr>
                </a:solidFill>
                <a:latin typeface="Meiryo UI"/>
                <a:ea typeface="Meiryo UI"/>
                <a:cs typeface="メイリオ" panose="020B0604030504040204" pitchFamily="50" charset="-128"/>
              </a:rPr>
              <a:t>や</a:t>
            </a:r>
            <a:r>
              <a:rPr lang="en-US" altLang="ja-JP" sz="1200" dirty="0">
                <a:solidFill>
                  <a:schemeClr val="tx1">
                    <a:lumMod val="75000"/>
                    <a:lumOff val="25000"/>
                  </a:schemeClr>
                </a:solidFill>
                <a:latin typeface="Meiryo UI"/>
                <a:ea typeface="Meiryo UI"/>
                <a:cs typeface="メイリオ" panose="020B0604030504040204" pitchFamily="50" charset="-128"/>
              </a:rPr>
              <a:t>IoT</a:t>
            </a:r>
            <a:r>
              <a:rPr lang="ja-JP" altLang="en-US" sz="1200">
                <a:solidFill>
                  <a:schemeClr val="tx1">
                    <a:lumMod val="75000"/>
                    <a:lumOff val="25000"/>
                  </a:schemeClr>
                </a:solidFill>
                <a:latin typeface="Meiryo UI"/>
                <a:ea typeface="Meiryo UI"/>
                <a:cs typeface="メイリオ" panose="020B0604030504040204" pitchFamily="50" charset="-128"/>
              </a:rPr>
              <a:t>技術等を</a:t>
            </a:r>
            <a:r>
              <a:rPr lang="ja-JP" altLang="en-US" sz="1200" dirty="0">
                <a:solidFill>
                  <a:schemeClr val="tx1">
                    <a:lumMod val="75000"/>
                    <a:lumOff val="25000"/>
                  </a:schemeClr>
                </a:solidFill>
                <a:latin typeface="Meiryo UI"/>
                <a:ea typeface="Meiryo UI"/>
                <a:cs typeface="メイリオ" panose="020B0604030504040204" pitchFamily="50" charset="-128"/>
              </a:rPr>
              <a:t>駆使した情報連携により生み出される様々なモビリティサービス（交通サービス含む）と</a:t>
            </a:r>
            <a:endParaRPr lang="en-US" altLang="ja-JP" sz="1200" dirty="0">
              <a:solidFill>
                <a:schemeClr val="tx1">
                  <a:lumMod val="75000"/>
                  <a:lumOff val="25000"/>
                </a:schemeClr>
              </a:solidFill>
              <a:latin typeface="Meiryo UI"/>
              <a:ea typeface="Meiryo UI"/>
              <a:cs typeface="メイリオ" panose="020B0604030504040204" pitchFamily="50" charset="-128"/>
            </a:endParaRPr>
          </a:p>
          <a:p>
            <a:r>
              <a:rPr lang="ja-JP" altLang="en-US" sz="1200" dirty="0">
                <a:solidFill>
                  <a:schemeClr val="tx1">
                    <a:lumMod val="75000"/>
                    <a:lumOff val="25000"/>
                  </a:schemeClr>
                </a:solidFill>
                <a:latin typeface="Meiryo UI"/>
                <a:ea typeface="Meiryo UI"/>
                <a:cs typeface="メイリオ" panose="020B0604030504040204" pitchFamily="50" charset="-128"/>
              </a:rPr>
              <a:t>　　　　　　　　　　　　　　自動運転等のモビリティによる革新的移動社会</a:t>
            </a:r>
            <a:endParaRPr lang="en-US" altLang="ja-JP" sz="1200" dirty="0">
              <a:solidFill>
                <a:schemeClr val="tx1">
                  <a:lumMod val="75000"/>
                  <a:lumOff val="25000"/>
                </a:schemeClr>
              </a:solidFill>
              <a:latin typeface="Meiryo UI"/>
              <a:ea typeface="Meiryo UI"/>
              <a:cs typeface="メイリオ" panose="020B0604030504040204" pitchFamily="50" charset="-128"/>
            </a:endParaRPr>
          </a:p>
          <a:p>
            <a:endParaRPr lang="en-US" altLang="ja-JP" sz="400" dirty="0">
              <a:solidFill>
                <a:schemeClr val="tx1">
                  <a:lumMod val="75000"/>
                  <a:lumOff val="25000"/>
                </a:schemeClr>
              </a:solidFill>
              <a:latin typeface="Meiryo UI"/>
              <a:ea typeface="Meiryo UI"/>
              <a:cs typeface="メイリオ" panose="020B0604030504040204" pitchFamily="50" charset="-128"/>
            </a:endParaRPr>
          </a:p>
          <a:p>
            <a:r>
              <a:rPr lang="ja-JP" altLang="en-US" sz="1200" dirty="0">
                <a:solidFill>
                  <a:schemeClr val="tx1">
                    <a:lumMod val="75000"/>
                    <a:lumOff val="25000"/>
                  </a:schemeClr>
                </a:solidFill>
                <a:latin typeface="Meiryo UI"/>
                <a:ea typeface="Meiryo UI"/>
                <a:cs typeface="メイリオ" panose="020B0604030504040204" pitchFamily="50" charset="-128"/>
              </a:rPr>
              <a:t>　 </a:t>
            </a:r>
            <a:r>
              <a:rPr lang="en-US" altLang="ja-JP" sz="1200" dirty="0">
                <a:solidFill>
                  <a:schemeClr val="tx1">
                    <a:lumMod val="75000"/>
                    <a:lumOff val="25000"/>
                  </a:schemeClr>
                </a:solidFill>
                <a:latin typeface="Meiryo UI"/>
                <a:ea typeface="Meiryo UI"/>
                <a:cs typeface="メイリオ" panose="020B0604030504040204" pitchFamily="50" charset="-128"/>
              </a:rPr>
              <a:t>【</a:t>
            </a:r>
            <a:r>
              <a:rPr lang="ja-JP" altLang="en-US" sz="1200" dirty="0">
                <a:solidFill>
                  <a:schemeClr val="tx1">
                    <a:lumMod val="75000"/>
                    <a:lumOff val="25000"/>
                  </a:schemeClr>
                </a:solidFill>
                <a:latin typeface="Meiryo UI"/>
                <a:ea typeface="Meiryo UI"/>
                <a:cs typeface="メイリオ" panose="020B0604030504040204" pitchFamily="50" charset="-128"/>
              </a:rPr>
              <a:t>定義</a:t>
            </a:r>
            <a:r>
              <a:rPr lang="en-US" altLang="ja-JP" sz="1200" dirty="0">
                <a:solidFill>
                  <a:schemeClr val="tx1">
                    <a:lumMod val="75000"/>
                    <a:lumOff val="25000"/>
                  </a:schemeClr>
                </a:solidFill>
                <a:latin typeface="Meiryo UI"/>
                <a:ea typeface="Meiryo UI"/>
                <a:cs typeface="メイリオ" panose="020B0604030504040204" pitchFamily="50" charset="-128"/>
              </a:rPr>
              <a:t>】</a:t>
            </a:r>
            <a:r>
              <a:rPr lang="ja-JP" altLang="en-US" sz="1200" dirty="0">
                <a:solidFill>
                  <a:schemeClr val="tx1">
                    <a:lumMod val="75000"/>
                    <a:lumOff val="25000"/>
                  </a:schemeClr>
                </a:solidFill>
                <a:latin typeface="Meiryo UI"/>
                <a:ea typeface="Meiryo UI"/>
                <a:cs typeface="メイリオ" panose="020B0604030504040204" pitchFamily="50" charset="-128"/>
              </a:rPr>
              <a:t>：</a:t>
            </a:r>
            <a:r>
              <a:rPr kumimoji="0" lang="ja-JP" altLang="en-US" sz="1200" dirty="0">
                <a:solidFill>
                  <a:schemeClr val="tx1">
                    <a:lumMod val="75000"/>
                    <a:lumOff val="25000"/>
                  </a:schemeClr>
                </a:solidFill>
                <a:latin typeface="Meiryo UI" panose="020B0604030504040204" pitchFamily="50" charset="-128"/>
                <a:ea typeface="Meiryo UI" panose="020B0604030504040204" pitchFamily="50" charset="-128"/>
              </a:rPr>
              <a:t>先端的な技術をはじめとする情報通信技術を用いて電磁的記録として記録された多様かつ大量の情報を適正かつ効果的に</a:t>
            </a:r>
            <a:endParaRPr kumimoji="0" lang="en-US" altLang="ja-JP" sz="1200" dirty="0">
              <a:solidFill>
                <a:schemeClr val="tx1">
                  <a:lumMod val="75000"/>
                  <a:lumOff val="25000"/>
                </a:schemeClr>
              </a:solidFill>
              <a:latin typeface="Meiryo UI" panose="020B0604030504040204" pitchFamily="50" charset="-128"/>
              <a:ea typeface="Meiryo UI" panose="020B0604030504040204" pitchFamily="50" charset="-128"/>
            </a:endParaRPr>
          </a:p>
          <a:p>
            <a:r>
              <a:rPr kumimoji="0" lang="ja-JP" altLang="en-US" sz="1200" dirty="0">
                <a:solidFill>
                  <a:schemeClr val="tx1">
                    <a:lumMod val="75000"/>
                    <a:lumOff val="25000"/>
                  </a:schemeClr>
                </a:solidFill>
                <a:latin typeface="Meiryo UI" panose="020B0604030504040204" pitchFamily="50" charset="-128"/>
                <a:ea typeface="Meiryo UI" panose="020B0604030504040204" pitchFamily="50" charset="-128"/>
              </a:rPr>
              <a:t>　　　　　　　　活用することにより、創造的かつ活力ある発展が可能となる交通社会</a:t>
            </a:r>
            <a:endParaRPr kumimoji="0" lang="en-US" altLang="ja-JP" sz="1200" dirty="0">
              <a:solidFill>
                <a:schemeClr val="tx1">
                  <a:lumMod val="75000"/>
                  <a:lumOff val="25000"/>
                </a:schemeClr>
              </a:solidFill>
              <a:latin typeface="Meiryo UI" panose="020B0604030504040204" pitchFamily="50" charset="-128"/>
              <a:ea typeface="Meiryo UI" panose="020B0604030504040204" pitchFamily="50" charset="-128"/>
            </a:endParaRPr>
          </a:p>
          <a:p>
            <a:r>
              <a:rPr kumimoji="0" lang="ja-JP" altLang="en-US" sz="1200" dirty="0">
                <a:solidFill>
                  <a:schemeClr val="tx1">
                    <a:lumMod val="75000"/>
                    <a:lumOff val="25000"/>
                  </a:schemeClr>
                </a:solidFill>
                <a:latin typeface="Meiryo UI" panose="020B0604030504040204" pitchFamily="50" charset="-128"/>
                <a:ea typeface="Meiryo UI" panose="020B0604030504040204" pitchFamily="50" charset="-128"/>
              </a:rPr>
              <a:t>　　　　　　　（デジタル社会の定義を交通社会に適用）</a:t>
            </a:r>
            <a:endParaRPr lang="ja-JP" altLang="en-US" sz="1200" dirty="0">
              <a:solidFill>
                <a:schemeClr val="tx1">
                  <a:lumMod val="75000"/>
                  <a:lumOff val="25000"/>
                </a:schemeClr>
              </a:solidFill>
              <a:latin typeface="Meiryo UI"/>
              <a:ea typeface="Meiryo UI"/>
              <a:cs typeface="メイリオ" panose="020B0604030504040204" pitchFamily="50" charset="-128"/>
            </a:endParaRPr>
          </a:p>
        </p:txBody>
      </p:sp>
      <p:sp>
        <p:nvSpPr>
          <p:cNvPr id="23" name="スライド番号プレースホルダー 2">
            <a:extLst>
              <a:ext uri="{FF2B5EF4-FFF2-40B4-BE49-F238E27FC236}">
                <a16:creationId xmlns:a16="http://schemas.microsoft.com/office/drawing/2014/main" id="{E5F10382-492F-4EF1-B34C-9AD0C2702560}"/>
              </a:ext>
            </a:extLst>
          </p:cNvPr>
          <p:cNvSpPr txBox="1">
            <a:spLocks/>
          </p:cNvSpPr>
          <p:nvPr/>
        </p:nvSpPr>
        <p:spPr>
          <a:xfrm>
            <a:off x="7007469" y="36944"/>
            <a:ext cx="2133600" cy="233363"/>
          </a:xfrm>
          <a:prstGeom prst="rect">
            <a:avLst/>
          </a:prstGeom>
        </p:spPr>
        <p:txBody>
          <a:bodyPr vert="horz" lIns="91406" tIns="45704" rIns="91406" bIns="45704" rtlCol="0" anchor="ctr"/>
          <a:lstStyle>
            <a:defPPr>
              <a:defRPr lang="ja-JP"/>
            </a:defPPr>
            <a:lvl1pPr marL="0" algn="r" defTabSz="914400" rtl="0" eaLnBrk="1" fontAlgn="auto" latinLnBrk="0" hangingPunct="1">
              <a:spcBef>
                <a:spcPts val="0"/>
              </a:spcBef>
              <a:spcAft>
                <a:spcPts val="0"/>
              </a:spcAft>
              <a:defRPr kumimoji="1" sz="1108" b="1" kern="1200">
                <a:solidFill>
                  <a:prstClr val="black">
                    <a:tint val="75000"/>
                  </a:prstClr>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pPr>
              <a:defRPr/>
            </a:pPr>
            <a:fld id="{067EFC52-C34A-4A1B-879C-F7681BFACCAD}" type="slidenum">
              <a:rPr lang="ja-JP" altLang="en-US" sz="1400" smtClean="0">
                <a:latin typeface="Meiryo UI" panose="020B0604030504040204" pitchFamily="50" charset="-128"/>
                <a:ea typeface="Meiryo UI" panose="020B0604030504040204" pitchFamily="50" charset="-128"/>
              </a:rPr>
              <a:pPr>
                <a:defRPr/>
              </a:pPr>
              <a:t>7</a:t>
            </a:fld>
            <a:endParaRPr lang="ja-JP" altLang="en-US" sz="1400" dirty="0">
              <a:latin typeface="Meiryo UI" panose="020B0604030504040204" pitchFamily="50" charset="-128"/>
              <a:ea typeface="Meiryo UI" panose="020B0604030504040204" pitchFamily="50" charset="-128"/>
            </a:endParaRPr>
          </a:p>
        </p:txBody>
      </p:sp>
      <p:sp>
        <p:nvSpPr>
          <p:cNvPr id="22" name="楕円 21">
            <a:extLst>
              <a:ext uri="{FF2B5EF4-FFF2-40B4-BE49-F238E27FC236}">
                <a16:creationId xmlns:a16="http://schemas.microsoft.com/office/drawing/2014/main" id="{0C0466F8-0A51-44C7-81E2-FA14AAED132E}"/>
              </a:ext>
            </a:extLst>
          </p:cNvPr>
          <p:cNvSpPr/>
          <p:nvPr/>
        </p:nvSpPr>
        <p:spPr>
          <a:xfrm>
            <a:off x="2684682" y="3519764"/>
            <a:ext cx="1645650" cy="1629356"/>
          </a:xfrm>
          <a:prstGeom prst="ellipse">
            <a:avLst/>
          </a:prstGeom>
          <a:solidFill>
            <a:srgbClr val="FFFFCC"/>
          </a:solidFill>
          <a:ln w="28575" cap="flat" cmpd="sng" algn="ctr">
            <a:solidFill>
              <a:schemeClr val="bg1"/>
            </a:solidFill>
            <a:prstDash val="solid"/>
            <a:miter lim="800000"/>
          </a:ln>
          <a:effectLst>
            <a:outerShdw blurRad="63500" sx="102000" sy="102000" algn="ctr"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800" b="1" i="0" u="none" strike="noStrike" kern="0" cap="none" spc="0" normalizeH="0" baseline="0" noProof="0" dirty="0">
              <a:ln>
                <a:noFill/>
              </a:ln>
              <a:solidFill>
                <a:srgbClr val="2E75B6"/>
              </a:solidFill>
              <a:effectLst/>
              <a:uLnTx/>
              <a:uFillTx/>
              <a:latin typeface="Meiryo UI"/>
              <a:ea typeface="Meiryo UI"/>
              <a:cs typeface="+mn-cs"/>
            </a:endParaRPr>
          </a:p>
        </p:txBody>
      </p:sp>
      <p:sp>
        <p:nvSpPr>
          <p:cNvPr id="24" name="楕円 23">
            <a:extLst>
              <a:ext uri="{FF2B5EF4-FFF2-40B4-BE49-F238E27FC236}">
                <a16:creationId xmlns:a16="http://schemas.microsoft.com/office/drawing/2014/main" id="{6D911D1A-BF02-4C05-955D-87067F703290}"/>
              </a:ext>
            </a:extLst>
          </p:cNvPr>
          <p:cNvSpPr/>
          <p:nvPr/>
        </p:nvSpPr>
        <p:spPr>
          <a:xfrm>
            <a:off x="1669917" y="2466948"/>
            <a:ext cx="1645650" cy="1629356"/>
          </a:xfrm>
          <a:prstGeom prst="ellipse">
            <a:avLst/>
          </a:prstGeom>
          <a:solidFill>
            <a:srgbClr val="FFFFCC"/>
          </a:solidFill>
          <a:ln w="28575" cap="flat" cmpd="sng" algn="ctr">
            <a:solidFill>
              <a:schemeClr val="bg1"/>
            </a:solidFill>
            <a:prstDash val="solid"/>
            <a:miter lim="800000"/>
          </a:ln>
          <a:effectLst>
            <a:outerShdw blurRad="63500" sx="102000" sy="102000" algn="ctr"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800" b="1" i="0" u="none" strike="noStrike" kern="0" cap="none" spc="0" normalizeH="0" baseline="0" noProof="0" dirty="0">
              <a:ln>
                <a:noFill/>
              </a:ln>
              <a:solidFill>
                <a:srgbClr val="2E75B6"/>
              </a:solidFill>
              <a:effectLst/>
              <a:uLnTx/>
              <a:uFillTx/>
              <a:latin typeface="Meiryo UI"/>
              <a:ea typeface="Meiryo UI"/>
              <a:cs typeface="+mn-cs"/>
            </a:endParaRPr>
          </a:p>
        </p:txBody>
      </p:sp>
      <p:sp>
        <p:nvSpPr>
          <p:cNvPr id="25" name="楕円 24">
            <a:extLst>
              <a:ext uri="{FF2B5EF4-FFF2-40B4-BE49-F238E27FC236}">
                <a16:creationId xmlns:a16="http://schemas.microsoft.com/office/drawing/2014/main" id="{3A46F1CF-B8B4-46EB-A551-1890FE8E7209}"/>
              </a:ext>
            </a:extLst>
          </p:cNvPr>
          <p:cNvSpPr/>
          <p:nvPr/>
        </p:nvSpPr>
        <p:spPr>
          <a:xfrm>
            <a:off x="4775971" y="3519764"/>
            <a:ext cx="1645650" cy="1629356"/>
          </a:xfrm>
          <a:prstGeom prst="ellipse">
            <a:avLst/>
          </a:prstGeom>
          <a:solidFill>
            <a:srgbClr val="FFFFCC"/>
          </a:solidFill>
          <a:ln w="28575" cap="flat" cmpd="sng" algn="ctr">
            <a:solidFill>
              <a:schemeClr val="bg1"/>
            </a:solidFill>
            <a:prstDash val="solid"/>
            <a:miter lim="800000"/>
          </a:ln>
          <a:effectLst>
            <a:outerShdw blurRad="63500" sx="102000" sy="102000" algn="ctr"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altLang="ja-JP" sz="1050" b="1" i="0" u="none" strike="noStrike" kern="0" cap="none" spc="0" normalizeH="0" baseline="0" noProof="0" dirty="0">
              <a:ln>
                <a:noFill/>
              </a:ln>
              <a:solidFill>
                <a:srgbClr val="2E75B6"/>
              </a:solidFill>
              <a:effectLst/>
              <a:uLnTx/>
              <a:uFillTx/>
              <a:latin typeface="Meiryo UI"/>
              <a:ea typeface="Meiryo UI"/>
              <a:cs typeface="+mn-cs"/>
            </a:endParaRPr>
          </a:p>
        </p:txBody>
      </p:sp>
      <p:sp>
        <p:nvSpPr>
          <p:cNvPr id="26" name="楕円 25">
            <a:extLst>
              <a:ext uri="{FF2B5EF4-FFF2-40B4-BE49-F238E27FC236}">
                <a16:creationId xmlns:a16="http://schemas.microsoft.com/office/drawing/2014/main" id="{3525CAE8-FAEB-4BC9-9094-AF24DF363487}"/>
              </a:ext>
            </a:extLst>
          </p:cNvPr>
          <p:cNvSpPr/>
          <p:nvPr/>
        </p:nvSpPr>
        <p:spPr>
          <a:xfrm>
            <a:off x="3750353" y="2466948"/>
            <a:ext cx="1645650" cy="1629356"/>
          </a:xfrm>
          <a:prstGeom prst="ellipse">
            <a:avLst/>
          </a:prstGeom>
          <a:solidFill>
            <a:srgbClr val="FFFFCC"/>
          </a:solidFill>
          <a:ln w="28575" cap="flat" cmpd="sng" algn="ctr">
            <a:solidFill>
              <a:schemeClr val="bg1"/>
            </a:solidFill>
            <a:prstDash val="solid"/>
            <a:miter lim="800000"/>
          </a:ln>
          <a:effectLst>
            <a:outerShdw blurRad="63500" sx="102000" sy="102000" algn="ctr"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altLang="ja-JP" sz="1050" b="1" i="0" u="none" strike="noStrike" kern="0" cap="none" spc="0" normalizeH="0" baseline="0" noProof="0" dirty="0">
              <a:ln>
                <a:noFill/>
              </a:ln>
              <a:solidFill>
                <a:srgbClr val="2E75B6"/>
              </a:solidFill>
              <a:effectLst/>
              <a:uLnTx/>
              <a:uFillTx/>
              <a:latin typeface="Meiryo UI"/>
              <a:ea typeface="Meiryo UI"/>
              <a:cs typeface="+mn-cs"/>
            </a:endParaRPr>
          </a:p>
        </p:txBody>
      </p:sp>
      <p:sp>
        <p:nvSpPr>
          <p:cNvPr id="27" name="楕円 26">
            <a:extLst>
              <a:ext uri="{FF2B5EF4-FFF2-40B4-BE49-F238E27FC236}">
                <a16:creationId xmlns:a16="http://schemas.microsoft.com/office/drawing/2014/main" id="{43D2571B-2E41-485D-A22C-5522FB8176CB}"/>
              </a:ext>
            </a:extLst>
          </p:cNvPr>
          <p:cNvSpPr/>
          <p:nvPr/>
        </p:nvSpPr>
        <p:spPr>
          <a:xfrm>
            <a:off x="5830788" y="2481895"/>
            <a:ext cx="1645650" cy="1629356"/>
          </a:xfrm>
          <a:prstGeom prst="ellipse">
            <a:avLst/>
          </a:prstGeom>
          <a:solidFill>
            <a:srgbClr val="FFFFCC"/>
          </a:solidFill>
          <a:ln w="28575" cap="flat" cmpd="sng" algn="ctr">
            <a:solidFill>
              <a:schemeClr val="bg1"/>
            </a:solidFill>
            <a:prstDash val="solid"/>
            <a:miter lim="800000"/>
          </a:ln>
          <a:effectLst>
            <a:outerShdw blurRad="63500" sx="102000" sy="102000" algn="ctr"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altLang="ja-JP" sz="1050" b="1" i="0" u="none" strike="noStrike" kern="0" cap="none" spc="0" normalizeH="0" baseline="0" noProof="0" dirty="0">
              <a:ln>
                <a:noFill/>
              </a:ln>
              <a:solidFill>
                <a:srgbClr val="2E75B6"/>
              </a:solidFill>
              <a:effectLst/>
              <a:uLnTx/>
              <a:uFillTx/>
              <a:latin typeface="Meiryo UI"/>
              <a:ea typeface="Meiryo UI"/>
              <a:cs typeface="+mn-cs"/>
            </a:endParaRPr>
          </a:p>
        </p:txBody>
      </p:sp>
      <p:sp>
        <p:nvSpPr>
          <p:cNvPr id="28" name="テキスト ボックス 27">
            <a:extLst>
              <a:ext uri="{FF2B5EF4-FFF2-40B4-BE49-F238E27FC236}">
                <a16:creationId xmlns:a16="http://schemas.microsoft.com/office/drawing/2014/main" id="{0F920956-7D42-46E1-9332-B95D17AC7945}"/>
              </a:ext>
            </a:extLst>
          </p:cNvPr>
          <p:cNvSpPr txBox="1"/>
          <p:nvPr/>
        </p:nvSpPr>
        <p:spPr bwMode="auto">
          <a:xfrm>
            <a:off x="2628594" y="4003239"/>
            <a:ext cx="1761952" cy="692465"/>
          </a:xfrm>
          <a:prstGeom prst="rect">
            <a:avLst/>
          </a:prstGeom>
          <a:noFill/>
          <a:ln w="9525" algn="ctr">
            <a:noFill/>
            <a:miter lim="800000"/>
            <a:headEnd/>
            <a:tailEnd/>
          </a:ln>
          <a:effectLst/>
        </p:spPr>
        <p:txBody>
          <a:bodyPr wrap="none" lIns="91406" tIns="45704" rIns="91406" bIns="45704" rtlCol="0">
            <a:spAutoFit/>
          </a:bodyPr>
          <a:lstStyle/>
          <a:p>
            <a:pPr lvl="0" algn="ctr">
              <a:defRPr/>
            </a:pPr>
            <a:r>
              <a:rPr kumimoji="0" lang="ja-JP" altLang="en-US" b="1" kern="0" dirty="0">
                <a:solidFill>
                  <a:srgbClr val="2E75B6"/>
                </a:solidFill>
                <a:latin typeface="Meiryo UI"/>
                <a:ea typeface="Meiryo UI"/>
              </a:rPr>
              <a:t>自由な移動</a:t>
            </a:r>
            <a:endParaRPr kumimoji="0" lang="en-US" altLang="ja-JP" b="1" kern="0" dirty="0">
              <a:solidFill>
                <a:srgbClr val="2E75B6"/>
              </a:solidFill>
              <a:latin typeface="Meiryo UI"/>
              <a:ea typeface="Meiryo UI"/>
            </a:endParaRPr>
          </a:p>
          <a:p>
            <a:pPr lvl="0" algn="ctr">
              <a:defRPr/>
            </a:pPr>
            <a:r>
              <a:rPr kumimoji="0" lang="ja-JP" altLang="en-US" sz="1050" b="1" kern="0" dirty="0">
                <a:solidFill>
                  <a:srgbClr val="2E75B6"/>
                </a:solidFill>
                <a:latin typeface="Meiryo UI"/>
                <a:ea typeface="Meiryo UI"/>
              </a:rPr>
              <a:t>（いつでも・どこへでも手軽に</a:t>
            </a:r>
            <a:endParaRPr kumimoji="0" lang="en-US" altLang="ja-JP" sz="1050" b="1" kern="0" dirty="0">
              <a:solidFill>
                <a:srgbClr val="2E75B6"/>
              </a:solidFill>
              <a:latin typeface="Meiryo UI"/>
              <a:ea typeface="Meiryo UI"/>
            </a:endParaRPr>
          </a:p>
          <a:p>
            <a:pPr lvl="0" algn="ctr">
              <a:defRPr/>
            </a:pPr>
            <a:r>
              <a:rPr kumimoji="0" lang="ja-JP" altLang="en-US" sz="1050" b="1" kern="0" dirty="0">
                <a:solidFill>
                  <a:srgbClr val="2E75B6"/>
                </a:solidFill>
                <a:latin typeface="Meiryo UI"/>
                <a:ea typeface="Meiryo UI"/>
              </a:rPr>
              <a:t>・移動の楽しみ）</a:t>
            </a:r>
            <a:endParaRPr kumimoji="0" lang="ja-JP" altLang="en-US" b="1" kern="0" dirty="0">
              <a:solidFill>
                <a:srgbClr val="2E75B6"/>
              </a:solidFill>
              <a:latin typeface="Meiryo UI"/>
              <a:ea typeface="Meiryo UI"/>
            </a:endParaRPr>
          </a:p>
        </p:txBody>
      </p:sp>
      <p:sp>
        <p:nvSpPr>
          <p:cNvPr id="29" name="テキスト ボックス 28">
            <a:extLst>
              <a:ext uri="{FF2B5EF4-FFF2-40B4-BE49-F238E27FC236}">
                <a16:creationId xmlns:a16="http://schemas.microsoft.com/office/drawing/2014/main" id="{2E65DEE6-C9FF-45DB-9A97-96BDECF494C1}"/>
              </a:ext>
            </a:extLst>
          </p:cNvPr>
          <p:cNvSpPr txBox="1"/>
          <p:nvPr/>
        </p:nvSpPr>
        <p:spPr bwMode="auto">
          <a:xfrm>
            <a:off x="1709970" y="2927563"/>
            <a:ext cx="1584019" cy="854048"/>
          </a:xfrm>
          <a:prstGeom prst="rect">
            <a:avLst/>
          </a:prstGeom>
          <a:noFill/>
          <a:ln w="9525" algn="ctr">
            <a:noFill/>
            <a:miter lim="800000"/>
            <a:headEnd/>
            <a:tailEnd/>
          </a:ln>
          <a:effectLst/>
        </p:spPr>
        <p:txBody>
          <a:bodyPr wrap="none" lIns="91406" tIns="45704" rIns="91406" bIns="45704" rtlCol="0">
            <a:spAutoFit/>
          </a:bodyPr>
          <a:lstStyle/>
          <a:p>
            <a:pPr lvl="0" algn="ctr">
              <a:defRPr/>
            </a:pPr>
            <a:r>
              <a:rPr kumimoji="0" lang="ja-JP" altLang="en-US" b="1" kern="0" dirty="0">
                <a:solidFill>
                  <a:srgbClr val="2E75B6"/>
                </a:solidFill>
                <a:latin typeface="Meiryo UI"/>
                <a:ea typeface="Meiryo UI"/>
              </a:rPr>
              <a:t>安全・安心</a:t>
            </a:r>
            <a:endParaRPr kumimoji="0" lang="en-US" altLang="ja-JP" b="1" kern="0" dirty="0">
              <a:solidFill>
                <a:srgbClr val="2E75B6"/>
              </a:solidFill>
              <a:latin typeface="Meiryo UI"/>
              <a:ea typeface="Meiryo UI"/>
            </a:endParaRPr>
          </a:p>
          <a:p>
            <a:pPr lvl="0" algn="ctr">
              <a:defRPr/>
            </a:pPr>
            <a:r>
              <a:rPr kumimoji="0" lang="ja-JP" altLang="en-US" sz="1050" b="1" kern="0" dirty="0">
                <a:solidFill>
                  <a:srgbClr val="2E75B6"/>
                </a:solidFill>
                <a:latin typeface="Meiryo UI"/>
                <a:ea typeface="Meiryo UI"/>
              </a:rPr>
              <a:t>（交通事故・コロナ・防災</a:t>
            </a:r>
            <a:endParaRPr kumimoji="0" lang="en-US" altLang="ja-JP" sz="1050" b="1" kern="0" dirty="0">
              <a:solidFill>
                <a:srgbClr val="2E75B6"/>
              </a:solidFill>
              <a:latin typeface="Meiryo UI"/>
              <a:ea typeface="Meiryo UI"/>
            </a:endParaRPr>
          </a:p>
          <a:p>
            <a:pPr lvl="0" algn="ctr">
              <a:defRPr/>
            </a:pPr>
            <a:r>
              <a:rPr kumimoji="0" lang="ja-JP" altLang="en-US" sz="1050" b="1" kern="0" dirty="0">
                <a:solidFill>
                  <a:srgbClr val="2E75B6"/>
                </a:solidFill>
                <a:latin typeface="Meiryo UI"/>
                <a:ea typeface="Meiryo UI"/>
              </a:rPr>
              <a:t>・減災・個人情報</a:t>
            </a:r>
            <a:endParaRPr kumimoji="0" lang="en-US" altLang="ja-JP" sz="1050" b="1" kern="0" dirty="0">
              <a:solidFill>
                <a:srgbClr val="2E75B6"/>
              </a:solidFill>
              <a:latin typeface="Meiryo UI"/>
              <a:ea typeface="Meiryo UI"/>
            </a:endParaRPr>
          </a:p>
          <a:p>
            <a:pPr lvl="0" algn="ctr">
              <a:defRPr/>
            </a:pPr>
            <a:r>
              <a:rPr kumimoji="0" lang="ja-JP" altLang="en-US" sz="1050" b="1" kern="0" dirty="0">
                <a:solidFill>
                  <a:srgbClr val="2E75B6"/>
                </a:solidFill>
                <a:latin typeface="Meiryo UI"/>
                <a:ea typeface="Meiryo UI"/>
              </a:rPr>
              <a:t>・セキュリティ）</a:t>
            </a:r>
            <a:endParaRPr kumimoji="0" lang="ja-JP" altLang="en-US" b="1" kern="0" dirty="0">
              <a:solidFill>
                <a:srgbClr val="2E75B6"/>
              </a:solidFill>
              <a:latin typeface="Meiryo UI"/>
              <a:ea typeface="Meiryo UI"/>
            </a:endParaRPr>
          </a:p>
        </p:txBody>
      </p:sp>
      <p:sp>
        <p:nvSpPr>
          <p:cNvPr id="30" name="テキスト ボックス 29">
            <a:extLst>
              <a:ext uri="{FF2B5EF4-FFF2-40B4-BE49-F238E27FC236}">
                <a16:creationId xmlns:a16="http://schemas.microsoft.com/office/drawing/2014/main" id="{06A95ADB-F3D5-465B-A627-BE0FEBA8403F}"/>
              </a:ext>
            </a:extLst>
          </p:cNvPr>
          <p:cNvSpPr txBox="1"/>
          <p:nvPr/>
        </p:nvSpPr>
        <p:spPr bwMode="auto">
          <a:xfrm>
            <a:off x="4816443" y="4003239"/>
            <a:ext cx="1601652" cy="807881"/>
          </a:xfrm>
          <a:prstGeom prst="rect">
            <a:avLst/>
          </a:prstGeom>
          <a:noFill/>
          <a:ln w="9525" algn="ctr">
            <a:noFill/>
            <a:miter lim="800000"/>
            <a:headEnd/>
            <a:tailEnd/>
          </a:ln>
          <a:effectLst/>
        </p:spPr>
        <p:txBody>
          <a:bodyPr wrap="none" lIns="91406" tIns="45704" rIns="91406" bIns="45704" rtlCol="0">
            <a:spAutoFit/>
          </a:bodyPr>
          <a:lstStyle/>
          <a:p>
            <a:pPr lvl="0" algn="ctr">
              <a:defRPr/>
            </a:pPr>
            <a:r>
              <a:rPr kumimoji="0" lang="ja-JP" altLang="en-US" b="1" kern="0" dirty="0">
                <a:solidFill>
                  <a:srgbClr val="2E75B6"/>
                </a:solidFill>
                <a:latin typeface="Meiryo UI"/>
                <a:ea typeface="Meiryo UI"/>
              </a:rPr>
              <a:t>ヒトとモノの</a:t>
            </a:r>
            <a:endParaRPr kumimoji="0" lang="en-US" altLang="ja-JP" b="1" kern="0" dirty="0">
              <a:solidFill>
                <a:srgbClr val="2E75B6"/>
              </a:solidFill>
              <a:latin typeface="Meiryo UI"/>
              <a:ea typeface="Meiryo UI"/>
            </a:endParaRPr>
          </a:p>
          <a:p>
            <a:pPr lvl="0" algn="ctr">
              <a:defRPr/>
            </a:pPr>
            <a:r>
              <a:rPr kumimoji="0" lang="ja-JP" altLang="en-US" b="1" kern="0" dirty="0">
                <a:solidFill>
                  <a:srgbClr val="2E75B6"/>
                </a:solidFill>
                <a:latin typeface="Meiryo UI"/>
                <a:ea typeface="Meiryo UI"/>
              </a:rPr>
              <a:t>移動の</a:t>
            </a:r>
            <a:r>
              <a:rPr kumimoji="0" lang="en-US" altLang="ja-JP" b="1" kern="0" dirty="0">
                <a:solidFill>
                  <a:srgbClr val="2E75B6"/>
                </a:solidFill>
                <a:latin typeface="Meiryo UI"/>
                <a:ea typeface="Meiryo UI"/>
              </a:rPr>
              <a:t>DX</a:t>
            </a:r>
          </a:p>
          <a:p>
            <a:pPr lvl="0" algn="ctr">
              <a:defRPr/>
            </a:pPr>
            <a:r>
              <a:rPr kumimoji="0" lang="ja-JP" altLang="en-US" sz="1050" b="1" kern="0" dirty="0">
                <a:solidFill>
                  <a:srgbClr val="2E75B6"/>
                </a:solidFill>
                <a:latin typeface="Meiryo UI"/>
                <a:ea typeface="Meiryo UI"/>
              </a:rPr>
              <a:t>（効率性・産業競争力）</a:t>
            </a:r>
            <a:endParaRPr kumimoji="0" lang="en-US" altLang="ja-JP" sz="1050" b="1" kern="0" dirty="0">
              <a:solidFill>
                <a:srgbClr val="2E75B6"/>
              </a:solidFill>
              <a:latin typeface="Meiryo UI"/>
              <a:ea typeface="Meiryo UI"/>
            </a:endParaRPr>
          </a:p>
        </p:txBody>
      </p:sp>
      <p:sp>
        <p:nvSpPr>
          <p:cNvPr id="31" name="テキスト ボックス 30">
            <a:extLst>
              <a:ext uri="{FF2B5EF4-FFF2-40B4-BE49-F238E27FC236}">
                <a16:creationId xmlns:a16="http://schemas.microsoft.com/office/drawing/2014/main" id="{54C3179E-BD40-48E4-A469-E432037F2425}"/>
              </a:ext>
            </a:extLst>
          </p:cNvPr>
          <p:cNvSpPr txBox="1"/>
          <p:nvPr/>
        </p:nvSpPr>
        <p:spPr bwMode="auto">
          <a:xfrm>
            <a:off x="3946703" y="2927563"/>
            <a:ext cx="1250595" cy="692465"/>
          </a:xfrm>
          <a:prstGeom prst="rect">
            <a:avLst/>
          </a:prstGeom>
          <a:noFill/>
          <a:ln w="9525" algn="ctr">
            <a:noFill/>
            <a:miter lim="800000"/>
            <a:headEnd/>
            <a:tailEnd/>
          </a:ln>
          <a:effectLst/>
        </p:spPr>
        <p:txBody>
          <a:bodyPr wrap="none" lIns="91406" tIns="45704" rIns="91406" bIns="45704" rtlCol="0">
            <a:spAutoFit/>
          </a:bodyPr>
          <a:lstStyle/>
          <a:p>
            <a:pPr lvl="0" algn="ctr">
              <a:defRPr/>
            </a:pPr>
            <a:r>
              <a:rPr kumimoji="0" lang="ja-JP" altLang="en-US" b="1" kern="0" dirty="0">
                <a:solidFill>
                  <a:srgbClr val="2E75B6"/>
                </a:solidFill>
                <a:latin typeface="Meiryo UI"/>
                <a:ea typeface="Meiryo UI"/>
              </a:rPr>
              <a:t>利便性</a:t>
            </a:r>
            <a:endParaRPr kumimoji="0" lang="en-US" altLang="ja-JP" b="1" kern="0" dirty="0">
              <a:solidFill>
                <a:srgbClr val="2E75B6"/>
              </a:solidFill>
              <a:latin typeface="Meiryo UI"/>
              <a:ea typeface="Meiryo UI"/>
            </a:endParaRPr>
          </a:p>
          <a:p>
            <a:pPr lvl="0" algn="ctr">
              <a:defRPr/>
            </a:pPr>
            <a:r>
              <a:rPr kumimoji="0" lang="ja-JP" altLang="en-US" sz="1050" b="1" kern="0" dirty="0">
                <a:solidFill>
                  <a:srgbClr val="2E75B6"/>
                </a:solidFill>
                <a:latin typeface="Meiryo UI"/>
                <a:ea typeface="Meiryo UI"/>
              </a:rPr>
              <a:t>（スムーズ・快適・</a:t>
            </a:r>
            <a:endParaRPr kumimoji="0" lang="en-US" altLang="ja-JP" sz="1050" b="1" kern="0" dirty="0">
              <a:solidFill>
                <a:srgbClr val="2E75B6"/>
              </a:solidFill>
              <a:latin typeface="Meiryo UI"/>
              <a:ea typeface="Meiryo UI"/>
            </a:endParaRPr>
          </a:p>
          <a:p>
            <a:pPr lvl="0" algn="ctr">
              <a:defRPr/>
            </a:pPr>
            <a:r>
              <a:rPr kumimoji="0" lang="ja-JP" altLang="en-US" sz="1050" b="1" kern="0" dirty="0">
                <a:solidFill>
                  <a:srgbClr val="2E75B6"/>
                </a:solidFill>
                <a:latin typeface="Meiryo UI"/>
                <a:ea typeface="Meiryo UI"/>
              </a:rPr>
              <a:t>移動時間の活用）</a:t>
            </a:r>
            <a:endParaRPr kumimoji="0" lang="en-US" altLang="ja-JP" b="1" kern="0" dirty="0">
              <a:solidFill>
                <a:srgbClr val="2E75B6"/>
              </a:solidFill>
              <a:latin typeface="Meiryo UI"/>
              <a:ea typeface="Meiryo UI"/>
            </a:endParaRPr>
          </a:p>
        </p:txBody>
      </p:sp>
      <p:sp>
        <p:nvSpPr>
          <p:cNvPr id="32" name="テキスト ボックス 31">
            <a:extLst>
              <a:ext uri="{FF2B5EF4-FFF2-40B4-BE49-F238E27FC236}">
                <a16:creationId xmlns:a16="http://schemas.microsoft.com/office/drawing/2014/main" id="{E4042EE7-D537-4F82-8CCD-2C1A9D101B70}"/>
              </a:ext>
            </a:extLst>
          </p:cNvPr>
          <p:cNvSpPr txBox="1"/>
          <p:nvPr/>
        </p:nvSpPr>
        <p:spPr bwMode="auto">
          <a:xfrm>
            <a:off x="5788795" y="2927563"/>
            <a:ext cx="1763556" cy="530882"/>
          </a:xfrm>
          <a:prstGeom prst="rect">
            <a:avLst/>
          </a:prstGeom>
          <a:noFill/>
          <a:ln w="9525" algn="ctr">
            <a:noFill/>
            <a:miter lim="800000"/>
            <a:headEnd/>
            <a:tailEnd/>
          </a:ln>
          <a:effectLst/>
        </p:spPr>
        <p:txBody>
          <a:bodyPr wrap="none" lIns="91406" tIns="45704" rIns="91406" bIns="45704" rtlCol="0">
            <a:spAutoFit/>
          </a:bodyPr>
          <a:lstStyle/>
          <a:p>
            <a:pPr lvl="0" algn="ctr">
              <a:defRPr/>
            </a:pPr>
            <a:r>
              <a:rPr kumimoji="0" lang="ja-JP" altLang="en-US" b="1" kern="0" dirty="0">
                <a:solidFill>
                  <a:srgbClr val="2E75B6"/>
                </a:solidFill>
                <a:latin typeface="Meiryo UI"/>
                <a:ea typeface="Meiryo UI"/>
              </a:rPr>
              <a:t>環境</a:t>
            </a:r>
            <a:endParaRPr kumimoji="0" lang="en-US" altLang="ja-JP" sz="1600" b="1" kern="0" dirty="0">
              <a:solidFill>
                <a:srgbClr val="2E75B6"/>
              </a:solidFill>
              <a:latin typeface="Meiryo UI"/>
              <a:ea typeface="Meiryo UI"/>
            </a:endParaRPr>
          </a:p>
          <a:p>
            <a:pPr lvl="0" algn="ctr">
              <a:defRPr/>
            </a:pPr>
            <a:r>
              <a:rPr kumimoji="0" lang="ja-JP" altLang="en-US" sz="1050" b="1" kern="0" dirty="0">
                <a:solidFill>
                  <a:srgbClr val="2E75B6"/>
                </a:solidFill>
                <a:latin typeface="Meiryo UI"/>
                <a:ea typeface="Meiryo UI"/>
              </a:rPr>
              <a:t>（低炭素・エネルギー効率）</a:t>
            </a:r>
            <a:endParaRPr kumimoji="0" lang="en-US" altLang="ja-JP" b="1" kern="0" dirty="0">
              <a:solidFill>
                <a:srgbClr val="2E75B6"/>
              </a:solidFill>
              <a:latin typeface="Meiryo UI"/>
              <a:ea typeface="Meiryo UI"/>
            </a:endParaRPr>
          </a:p>
        </p:txBody>
      </p:sp>
    </p:spTree>
    <p:extLst>
      <p:ext uri="{BB962C8B-B14F-4D97-AF65-F5344CB8AC3E}">
        <p14:creationId xmlns:p14="http://schemas.microsoft.com/office/powerpoint/2010/main" val="56385571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正方形/長方形 9">
            <a:extLst>
              <a:ext uri="{FF2B5EF4-FFF2-40B4-BE49-F238E27FC236}">
                <a16:creationId xmlns:a16="http://schemas.microsoft.com/office/drawing/2014/main" id="{76A46050-EC79-482A-931F-0565F5D73D34}"/>
              </a:ext>
            </a:extLst>
          </p:cNvPr>
          <p:cNvSpPr/>
          <p:nvPr/>
        </p:nvSpPr>
        <p:spPr>
          <a:xfrm>
            <a:off x="60515" y="605111"/>
            <a:ext cx="9022970" cy="6244268"/>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 name="タイトル 1">
            <a:extLst>
              <a:ext uri="{FF2B5EF4-FFF2-40B4-BE49-F238E27FC236}">
                <a16:creationId xmlns:a16="http://schemas.microsoft.com/office/drawing/2014/main" id="{0E98313C-44C3-45CA-B4B3-9420522E3E1B}"/>
              </a:ext>
            </a:extLst>
          </p:cNvPr>
          <p:cNvSpPr>
            <a:spLocks noGrp="1"/>
          </p:cNvSpPr>
          <p:nvPr>
            <p:ph type="title"/>
          </p:nvPr>
        </p:nvSpPr>
        <p:spPr>
          <a:xfrm>
            <a:off x="-1" y="8621"/>
            <a:ext cx="9141069" cy="521605"/>
          </a:xfrm>
        </p:spPr>
        <p:txBody>
          <a:bodyPr/>
          <a:lstStyle/>
          <a:p>
            <a:r>
              <a:rPr lang="en-US" altLang="ja-JP" sz="2800" b="1" dirty="0">
                <a:solidFill>
                  <a:schemeClr val="tx1">
                    <a:lumMod val="75000"/>
                    <a:lumOff val="25000"/>
                  </a:schemeClr>
                </a:solidFill>
                <a:latin typeface="Meiryo UI" panose="020B0604030504040204" pitchFamily="50" charset="-128"/>
                <a:ea typeface="Meiryo UI" panose="020B0604030504040204" pitchFamily="50" charset="-128"/>
              </a:rPr>
              <a:t>2030</a:t>
            </a:r>
            <a:r>
              <a:rPr lang="ja-JP" altLang="en-US" sz="2800" b="1" dirty="0">
                <a:solidFill>
                  <a:schemeClr val="tx1">
                    <a:lumMod val="75000"/>
                    <a:lumOff val="25000"/>
                  </a:schemeClr>
                </a:solidFill>
                <a:latin typeface="Meiryo UI" panose="020B0604030504040204" pitchFamily="50" charset="-128"/>
                <a:ea typeface="Meiryo UI" panose="020B0604030504040204" pitchFamily="50" charset="-128"/>
              </a:rPr>
              <a:t>年のモビリティ社会の将来像</a:t>
            </a:r>
            <a:endParaRPr kumimoji="1" lang="ja-JP" altLang="en-US" sz="2800" b="1" dirty="0">
              <a:solidFill>
                <a:schemeClr val="tx1">
                  <a:lumMod val="75000"/>
                  <a:lumOff val="25000"/>
                </a:schemeClr>
              </a:solidFill>
              <a:latin typeface="Meiryo UI" panose="020B0604030504040204" pitchFamily="50" charset="-128"/>
              <a:ea typeface="Meiryo UI" panose="020B0604030504040204" pitchFamily="50" charset="-128"/>
            </a:endParaRPr>
          </a:p>
        </p:txBody>
      </p:sp>
      <p:sp>
        <p:nvSpPr>
          <p:cNvPr id="9" name="スライド番号プレースホルダー 2">
            <a:extLst>
              <a:ext uri="{FF2B5EF4-FFF2-40B4-BE49-F238E27FC236}">
                <a16:creationId xmlns:a16="http://schemas.microsoft.com/office/drawing/2014/main" id="{C05F00AF-F973-4DAF-B7D9-D45217B97865}"/>
              </a:ext>
            </a:extLst>
          </p:cNvPr>
          <p:cNvSpPr txBox="1">
            <a:spLocks/>
          </p:cNvSpPr>
          <p:nvPr/>
        </p:nvSpPr>
        <p:spPr>
          <a:xfrm>
            <a:off x="7007469" y="36944"/>
            <a:ext cx="2133600" cy="233363"/>
          </a:xfrm>
          <a:prstGeom prst="rect">
            <a:avLst/>
          </a:prstGeom>
        </p:spPr>
        <p:txBody>
          <a:bodyPr vert="horz" lIns="91406" tIns="45704" rIns="91406" bIns="45704" rtlCol="0" anchor="ctr"/>
          <a:lstStyle>
            <a:defPPr>
              <a:defRPr lang="ja-JP"/>
            </a:defPPr>
            <a:lvl1pPr marL="0" algn="r" defTabSz="914400" rtl="0" eaLnBrk="1" fontAlgn="auto" latinLnBrk="0" hangingPunct="1">
              <a:spcBef>
                <a:spcPts val="0"/>
              </a:spcBef>
              <a:spcAft>
                <a:spcPts val="0"/>
              </a:spcAft>
              <a:defRPr kumimoji="1" sz="1108" b="1" kern="1200">
                <a:solidFill>
                  <a:prstClr val="black">
                    <a:tint val="75000"/>
                  </a:prstClr>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pPr>
              <a:defRPr/>
            </a:pPr>
            <a:fld id="{067EFC52-C34A-4A1B-879C-F7681BFACCAD}" type="slidenum">
              <a:rPr lang="ja-JP" altLang="en-US" sz="1400" smtClean="0">
                <a:latin typeface="Meiryo UI" panose="020B0604030504040204" pitchFamily="50" charset="-128"/>
                <a:ea typeface="Meiryo UI" panose="020B0604030504040204" pitchFamily="50" charset="-128"/>
              </a:rPr>
              <a:pPr>
                <a:defRPr/>
              </a:pPr>
              <a:t>8</a:t>
            </a:fld>
            <a:endParaRPr lang="ja-JP" altLang="en-US" sz="1400" dirty="0">
              <a:latin typeface="Meiryo UI" panose="020B0604030504040204" pitchFamily="50" charset="-128"/>
              <a:ea typeface="Meiryo UI" panose="020B0604030504040204" pitchFamily="50" charset="-128"/>
            </a:endParaRPr>
          </a:p>
        </p:txBody>
      </p:sp>
      <p:pic>
        <p:nvPicPr>
          <p:cNvPr id="15" name="図 14">
            <a:extLst>
              <a:ext uri="{FF2B5EF4-FFF2-40B4-BE49-F238E27FC236}">
                <a16:creationId xmlns:a16="http://schemas.microsoft.com/office/drawing/2014/main" id="{1B125324-E723-4200-84B7-0C2B380856C7}"/>
              </a:ext>
            </a:extLst>
          </p:cNvPr>
          <p:cNvPicPr/>
          <p:nvPr/>
        </p:nvPicPr>
        <p:blipFill rotWithShape="1">
          <a:blip r:embed="rId2" cstate="print">
            <a:extLst>
              <a:ext uri="{28A0092B-C50C-407E-A947-70E740481C1C}">
                <a14:useLocalDpi xmlns:a14="http://schemas.microsoft.com/office/drawing/2010/main"/>
              </a:ext>
            </a:extLst>
          </a:blip>
          <a:srcRect/>
          <a:stretch/>
        </p:blipFill>
        <p:spPr bwMode="auto">
          <a:xfrm>
            <a:off x="227855" y="631397"/>
            <a:ext cx="4068000" cy="3042000"/>
          </a:xfrm>
          <a:prstGeom prst="rect">
            <a:avLst/>
          </a:prstGeom>
          <a:ln>
            <a:noFill/>
          </a:ln>
          <a:extLst>
            <a:ext uri="{53640926-AAD7-44D8-BBD7-CCE9431645EC}">
              <a14:shadowObscured xmlns:a14="http://schemas.microsoft.com/office/drawing/2010/main"/>
            </a:ext>
          </a:extLst>
        </p:spPr>
      </p:pic>
      <p:pic>
        <p:nvPicPr>
          <p:cNvPr id="16" name="図 15">
            <a:extLst>
              <a:ext uri="{FF2B5EF4-FFF2-40B4-BE49-F238E27FC236}">
                <a16:creationId xmlns:a16="http://schemas.microsoft.com/office/drawing/2014/main" id="{7B2A54CE-A7E9-4CB9-ADBD-11E7F3761CD3}"/>
              </a:ext>
            </a:extLst>
          </p:cNvPr>
          <p:cNvPicPr/>
          <p:nvPr/>
        </p:nvPicPr>
        <p:blipFill rotWithShape="1">
          <a:blip r:embed="rId3" cstate="print">
            <a:extLst>
              <a:ext uri="{28A0092B-C50C-407E-A947-70E740481C1C}">
                <a14:useLocalDpi xmlns:a14="http://schemas.microsoft.com/office/drawing/2010/main"/>
              </a:ext>
            </a:extLst>
          </a:blip>
          <a:srcRect l="-1"/>
          <a:stretch/>
        </p:blipFill>
        <p:spPr bwMode="auto">
          <a:xfrm>
            <a:off x="4818339" y="624444"/>
            <a:ext cx="4068000" cy="3052800"/>
          </a:xfrm>
          <a:prstGeom prst="rect">
            <a:avLst/>
          </a:prstGeom>
          <a:ln>
            <a:noFill/>
          </a:ln>
          <a:extLst>
            <a:ext uri="{53640926-AAD7-44D8-BBD7-CCE9431645EC}">
              <a14:shadowObscured xmlns:a14="http://schemas.microsoft.com/office/drawing/2010/main"/>
            </a:ext>
          </a:extLst>
        </p:spPr>
      </p:pic>
      <p:pic>
        <p:nvPicPr>
          <p:cNvPr id="17" name="図 16">
            <a:extLst>
              <a:ext uri="{FF2B5EF4-FFF2-40B4-BE49-F238E27FC236}">
                <a16:creationId xmlns:a16="http://schemas.microsoft.com/office/drawing/2014/main" id="{67309EBC-2D23-429F-A587-C2E96D237D01}"/>
              </a:ext>
            </a:extLst>
          </p:cNvPr>
          <p:cNvPicPr/>
          <p:nvPr/>
        </p:nvPicPr>
        <p:blipFill rotWithShape="1">
          <a:blip r:embed="rId4" cstate="print">
            <a:extLst>
              <a:ext uri="{28A0092B-C50C-407E-A947-70E740481C1C}">
                <a14:useLocalDpi xmlns:a14="http://schemas.microsoft.com/office/drawing/2010/main"/>
              </a:ext>
            </a:extLst>
          </a:blip>
          <a:srcRect/>
          <a:stretch/>
        </p:blipFill>
        <p:spPr bwMode="auto">
          <a:xfrm>
            <a:off x="227855" y="3734988"/>
            <a:ext cx="4068000" cy="3052800"/>
          </a:xfrm>
          <a:prstGeom prst="rect">
            <a:avLst/>
          </a:prstGeom>
          <a:ln>
            <a:noFill/>
          </a:ln>
          <a:extLst>
            <a:ext uri="{53640926-AAD7-44D8-BBD7-CCE9431645EC}">
              <a14:shadowObscured xmlns:a14="http://schemas.microsoft.com/office/drawing/2010/main"/>
            </a:ext>
          </a:extLst>
        </p:spPr>
      </p:pic>
      <p:pic>
        <p:nvPicPr>
          <p:cNvPr id="18" name="図 17">
            <a:extLst>
              <a:ext uri="{FF2B5EF4-FFF2-40B4-BE49-F238E27FC236}">
                <a16:creationId xmlns:a16="http://schemas.microsoft.com/office/drawing/2014/main" id="{89DC5D0E-E47E-404E-83CB-5185D53FD756}"/>
              </a:ext>
            </a:extLst>
          </p:cNvPr>
          <p:cNvPicPr/>
          <p:nvPr/>
        </p:nvPicPr>
        <p:blipFill rotWithShape="1">
          <a:blip r:embed="rId5" cstate="print">
            <a:extLst>
              <a:ext uri="{28A0092B-C50C-407E-A947-70E740481C1C}">
                <a14:useLocalDpi xmlns:a14="http://schemas.microsoft.com/office/drawing/2010/main"/>
              </a:ext>
            </a:extLst>
          </a:blip>
          <a:srcRect/>
          <a:stretch/>
        </p:blipFill>
        <p:spPr bwMode="auto">
          <a:xfrm>
            <a:off x="4818339" y="3727245"/>
            <a:ext cx="4068000" cy="3052800"/>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1697620956"/>
      </p:ext>
    </p:extLst>
  </p:cSld>
  <p:clrMapOvr>
    <a:masterClrMapping/>
  </p:clrMapOvr>
</p:sld>
</file>

<file path=ppt/theme/theme1.xml><?xml version="1.0" encoding="utf-8"?>
<a:theme xmlns:a="http://schemas.openxmlformats.org/drawingml/2006/main" name="CIO室テンプレート">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bwMode="auto">
        <a:noFill/>
        <a:ln w="9525" algn="ctr">
          <a:noFill/>
          <a:miter lim="800000"/>
          <a:headEnd/>
          <a:tailEnd/>
        </a:ln>
        <a:effectLst/>
      </a:spPr>
      <a:bodyPr wrap="none" lIns="91406" tIns="45704" rIns="91406" bIns="45704" rtlCol="0">
        <a:spAutoFit/>
      </a:bodyPr>
      <a:lstStyle>
        <a:defPPr algn="ctr">
          <a:defRPr b="0" dirty="0"/>
        </a:defPPr>
      </a:lstStyle>
    </a:txDef>
  </a:objectDefaults>
  <a:extraClrSchemeLst/>
</a:theme>
</file>

<file path=ppt/theme/theme2.xml><?xml version="1.0" encoding="utf-8"?>
<a:theme xmlns:a="http://schemas.openxmlformats.org/drawingml/2006/main" name="Office テーマ">
  <a:themeElements>
    <a:clrScheme name="Office テーマ">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ユーザー定義 1">
      <a:majorFont>
        <a:latin typeface="Meiryo UI"/>
        <a:ea typeface="Meiryo UI"/>
        <a:cs typeface=""/>
      </a:majorFont>
      <a:minorFont>
        <a:latin typeface="Meiryo UI"/>
        <a:ea typeface="Meiryo UI"/>
        <a:cs typeface=""/>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rtlCol="0">
        <a:spAutoFit/>
      </a:bodyPr>
      <a:lstStyle>
        <a:defPPr>
          <a:defRPr kumimoji="1" sz="1100" dirty="0" smtClean="0">
            <a:latin typeface="+mn-ea"/>
            <a:cs typeface="メイリオ" panose="020B0604030504040204" pitchFamily="50" charset="-128"/>
          </a:defRPr>
        </a:defPPr>
      </a:lstStyle>
    </a:txDef>
  </a:objectDefaults>
  <a:extraClrSchemeLst/>
  <a:extLst>
    <a:ext uri="{05A4C25C-085E-4340-85A3-A5531E510DB2}">
      <thm15:themeFamily xmlns:thm15="http://schemas.microsoft.com/office/thememl/2012/main" name="プレゼンテーション1" id="{F98DD2B7-92DE-480F-A276-83B9C918CD6E}" vid="{5680DC14-78D0-4308-BF16-EDFC6AB9DF81}"/>
    </a:ext>
  </a:extLst>
</a:theme>
</file>

<file path=ppt/theme/theme3.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3116</Words>
  <Application>Microsoft Office PowerPoint</Application>
  <PresentationFormat>画面に合わせる (4:3)</PresentationFormat>
  <Paragraphs>424</Paragraphs>
  <Slides>9</Slides>
  <Notes>0</Notes>
  <HiddenSlides>0</HiddenSlides>
  <MMClips>0</MMClips>
  <ScaleCrop>false</ScaleCrop>
  <HeadingPairs>
    <vt:vector size="6" baseType="variant">
      <vt:variant>
        <vt:lpstr>使用されているフォント</vt:lpstr>
      </vt:variant>
      <vt:variant>
        <vt:i4>6</vt:i4>
      </vt:variant>
      <vt:variant>
        <vt:lpstr>テーマ</vt:lpstr>
      </vt:variant>
      <vt:variant>
        <vt:i4>2</vt:i4>
      </vt:variant>
      <vt:variant>
        <vt:lpstr>スライド タイトル</vt:lpstr>
      </vt:variant>
      <vt:variant>
        <vt:i4>9</vt:i4>
      </vt:variant>
    </vt:vector>
  </HeadingPairs>
  <TitlesOfParts>
    <vt:vector size="17" baseType="lpstr">
      <vt:lpstr>HGS創英角ｺﾞｼｯｸUB</vt:lpstr>
      <vt:lpstr>HG丸ｺﾞｼｯｸM-PRO</vt:lpstr>
      <vt:lpstr>Meiryo UI</vt:lpstr>
      <vt:lpstr>Arial</vt:lpstr>
      <vt:lpstr>Calibri</vt:lpstr>
      <vt:lpstr>Wingdings</vt:lpstr>
      <vt:lpstr>CIO室テンプレート</vt:lpstr>
      <vt:lpstr>Office テーマ</vt:lpstr>
      <vt:lpstr>官民ITS構想・ロードマップ  これまでの取組と今後のITS構想の基本的考え方</vt:lpstr>
      <vt:lpstr>はじめに</vt:lpstr>
      <vt:lpstr>政府の実現目標</vt:lpstr>
      <vt:lpstr>自動運転の実現に向けた主なKPIの評価</vt:lpstr>
      <vt:lpstr>PowerPoint プレゼンテーション</vt:lpstr>
      <vt:lpstr>これまでの取組成果（モビリティのデータ戦略）</vt:lpstr>
      <vt:lpstr>今後のITS構想の基本的考え方</vt:lpstr>
      <vt:lpstr>2030年のモビリティ社会の実現目標</vt:lpstr>
      <vt:lpstr>2030年のモビリティ社会の将来像</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2021-06-15T10:55:45Z</dcterms:created>
  <dcterms:modified xsi:type="dcterms:W3CDTF">2021-06-15T10:55:56Z</dcterms:modified>
  <cp:contentStatus>最終版</cp:contentStatus>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MarkAsFinal">
    <vt:bool>true</vt:bool>
  </property>
</Properties>
</file>