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4337" r:id="rId1"/>
    <p:sldMasterId id="2147484402" r:id="rId2"/>
    <p:sldMasterId id="2147484410" r:id="rId3"/>
    <p:sldMasterId id="2147484420" r:id="rId4"/>
  </p:sldMasterIdLst>
  <p:notesMasterIdLst>
    <p:notesMasterId r:id="rId8"/>
  </p:notesMasterIdLst>
  <p:handoutMasterIdLst>
    <p:handoutMasterId r:id="rId9"/>
  </p:handoutMasterIdLst>
  <p:sldIdLst>
    <p:sldId id="572" r:id="rId5"/>
    <p:sldId id="573" r:id="rId6"/>
    <p:sldId id="574" r:id="rId7"/>
  </p:sldIdLst>
  <p:sldSz cx="9906000" cy="6858000" type="A4"/>
  <p:notesSz cx="6735763" cy="9866313"/>
  <p:defaultTextStyle>
    <a:defPPr>
      <a:defRPr lang="ja-JP"/>
    </a:defPPr>
    <a:lvl1pPr algn="ctr" rtl="0" fontAlgn="base">
      <a:spcBef>
        <a:spcPct val="0"/>
      </a:spcBef>
      <a:spcAft>
        <a:spcPct val="0"/>
      </a:spcAft>
      <a:defRPr kumimoji="1" sz="4300" kern="1200">
        <a:solidFill>
          <a:srgbClr val="333399"/>
        </a:solidFill>
        <a:latin typeface="Times New Roman" pitchFamily="18" charset="0"/>
        <a:ea typeface="ＭＳ Ｐゴシック" charset="-128"/>
        <a:cs typeface="+mn-cs"/>
      </a:defRPr>
    </a:lvl1pPr>
    <a:lvl2pPr marL="457148" algn="ctr" rtl="0" fontAlgn="base">
      <a:spcBef>
        <a:spcPct val="0"/>
      </a:spcBef>
      <a:spcAft>
        <a:spcPct val="0"/>
      </a:spcAft>
      <a:defRPr kumimoji="1" sz="4300" kern="1200">
        <a:solidFill>
          <a:srgbClr val="333399"/>
        </a:solidFill>
        <a:latin typeface="Times New Roman" pitchFamily="18" charset="0"/>
        <a:ea typeface="ＭＳ Ｐゴシック" charset="-128"/>
        <a:cs typeface="+mn-cs"/>
      </a:defRPr>
    </a:lvl2pPr>
    <a:lvl3pPr marL="914296" algn="ctr" rtl="0" fontAlgn="base">
      <a:spcBef>
        <a:spcPct val="0"/>
      </a:spcBef>
      <a:spcAft>
        <a:spcPct val="0"/>
      </a:spcAft>
      <a:defRPr kumimoji="1" sz="4300" kern="1200">
        <a:solidFill>
          <a:srgbClr val="333399"/>
        </a:solidFill>
        <a:latin typeface="Times New Roman" pitchFamily="18" charset="0"/>
        <a:ea typeface="ＭＳ Ｐゴシック" charset="-128"/>
        <a:cs typeface="+mn-cs"/>
      </a:defRPr>
    </a:lvl3pPr>
    <a:lvl4pPr marL="1371445" algn="ctr" rtl="0" fontAlgn="base">
      <a:spcBef>
        <a:spcPct val="0"/>
      </a:spcBef>
      <a:spcAft>
        <a:spcPct val="0"/>
      </a:spcAft>
      <a:defRPr kumimoji="1" sz="4300" kern="1200">
        <a:solidFill>
          <a:srgbClr val="333399"/>
        </a:solidFill>
        <a:latin typeface="Times New Roman" pitchFamily="18" charset="0"/>
        <a:ea typeface="ＭＳ Ｐゴシック" charset="-128"/>
        <a:cs typeface="+mn-cs"/>
      </a:defRPr>
    </a:lvl4pPr>
    <a:lvl5pPr marL="1828592" algn="ctr" rtl="0" fontAlgn="base">
      <a:spcBef>
        <a:spcPct val="0"/>
      </a:spcBef>
      <a:spcAft>
        <a:spcPct val="0"/>
      </a:spcAft>
      <a:defRPr kumimoji="1" sz="4300" kern="1200">
        <a:solidFill>
          <a:srgbClr val="333399"/>
        </a:solidFill>
        <a:latin typeface="Times New Roman" pitchFamily="18" charset="0"/>
        <a:ea typeface="ＭＳ Ｐゴシック" charset="-128"/>
        <a:cs typeface="+mn-cs"/>
      </a:defRPr>
    </a:lvl5pPr>
    <a:lvl6pPr marL="2285740" algn="l" defTabSz="914296" rtl="0" eaLnBrk="1" latinLnBrk="0" hangingPunct="1">
      <a:defRPr kumimoji="1" sz="4300" kern="1200">
        <a:solidFill>
          <a:srgbClr val="333399"/>
        </a:solidFill>
        <a:latin typeface="Times New Roman" pitchFamily="18" charset="0"/>
        <a:ea typeface="ＭＳ Ｐゴシック" charset="-128"/>
        <a:cs typeface="+mn-cs"/>
      </a:defRPr>
    </a:lvl6pPr>
    <a:lvl7pPr marL="2742888" algn="l" defTabSz="914296" rtl="0" eaLnBrk="1" latinLnBrk="0" hangingPunct="1">
      <a:defRPr kumimoji="1" sz="4300" kern="1200">
        <a:solidFill>
          <a:srgbClr val="333399"/>
        </a:solidFill>
        <a:latin typeface="Times New Roman" pitchFamily="18" charset="0"/>
        <a:ea typeface="ＭＳ Ｐゴシック" charset="-128"/>
        <a:cs typeface="+mn-cs"/>
      </a:defRPr>
    </a:lvl7pPr>
    <a:lvl8pPr marL="3200036" algn="l" defTabSz="914296" rtl="0" eaLnBrk="1" latinLnBrk="0" hangingPunct="1">
      <a:defRPr kumimoji="1" sz="4300" kern="1200">
        <a:solidFill>
          <a:srgbClr val="333399"/>
        </a:solidFill>
        <a:latin typeface="Times New Roman" pitchFamily="18" charset="0"/>
        <a:ea typeface="ＭＳ Ｐゴシック" charset="-128"/>
        <a:cs typeface="+mn-cs"/>
      </a:defRPr>
    </a:lvl8pPr>
    <a:lvl9pPr marL="3657184" algn="l" defTabSz="914296" rtl="0" eaLnBrk="1" latinLnBrk="0" hangingPunct="1">
      <a:defRPr kumimoji="1" sz="4300" kern="1200">
        <a:solidFill>
          <a:srgbClr val="333399"/>
        </a:solidFill>
        <a:latin typeface="Times New Roman" pitchFamily="18" charset="0"/>
        <a:ea typeface="ＭＳ Ｐゴシック" charset="-128"/>
        <a:cs typeface="+mn-cs"/>
      </a:defRPr>
    </a:lvl9pPr>
  </p:defaultTextStyle>
  <p:extLst>
    <p:ext uri="{EFAFB233-063F-42B5-8137-9DF3F51BA10A}">
      <p15:sldGuideLst xmlns:p15="http://schemas.microsoft.com/office/powerpoint/2012/main">
        <p15:guide id="1" orient="horz" pos="2304">
          <p15:clr>
            <a:srgbClr val="A4A3A4"/>
          </p15:clr>
        </p15:guide>
        <p15:guide id="2" pos="5824">
          <p15:clr>
            <a:srgbClr val="A4A3A4"/>
          </p15:clr>
        </p15:guide>
        <p15:guide id="3" pos="312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9" name="作成者" initials="A" lastIdx="0" clrIdx="8"/>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CC"/>
    <a:srgbClr val="FFFF99"/>
    <a:srgbClr val="FFFFFF"/>
    <a:srgbClr val="FFCCFF"/>
    <a:srgbClr val="CCFF99"/>
    <a:srgbClr val="D6F7FA"/>
    <a:srgbClr val="FFFF66"/>
    <a:srgbClr val="008000"/>
    <a:srgbClr val="00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88" autoAdjust="0"/>
    <p:restoredTop sz="94407" autoAdjust="0"/>
  </p:normalViewPr>
  <p:slideViewPr>
    <p:cSldViewPr snapToGrid="0">
      <p:cViewPr varScale="1">
        <p:scale>
          <a:sx n="68" d="100"/>
          <a:sy n="68" d="100"/>
        </p:scale>
        <p:origin x="1098" y="60"/>
      </p:cViewPr>
      <p:guideLst>
        <p:guide orient="horz" pos="2304"/>
        <p:guide pos="5824"/>
        <p:guide pos="3120"/>
      </p:guideLst>
    </p:cSldViewPr>
  </p:slideViewPr>
  <p:outlineViewPr>
    <p:cViewPr>
      <p:scale>
        <a:sx n="33" d="100"/>
        <a:sy n="33" d="100"/>
      </p:scale>
      <p:origin x="0" y="6972"/>
    </p:cViewPr>
  </p:outlineViewPr>
  <p:notesTextViewPr>
    <p:cViewPr>
      <p:scale>
        <a:sx n="100" d="100"/>
        <a:sy n="100" d="100"/>
      </p:scale>
      <p:origin x="0" y="0"/>
    </p:cViewPr>
  </p:notesTextViewPr>
  <p:sorterViewPr>
    <p:cViewPr>
      <p:scale>
        <a:sx n="100" d="100"/>
        <a:sy n="100" d="100"/>
      </p:scale>
      <p:origin x="0" y="-797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3" y="3"/>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998" tIns="45501" rIns="90998" bIns="45501" numCol="1" anchor="t" anchorCtr="0" compatLnSpc="1">
            <a:prstTxWarp prst="textNoShape">
              <a:avLst/>
            </a:prstTxWarp>
          </a:bodyPr>
          <a:lstStyle>
            <a:lvl1pPr algn="l">
              <a:defRPr sz="1200">
                <a:solidFill>
                  <a:schemeClr val="tx1"/>
                </a:solidFill>
              </a:defRPr>
            </a:lvl1pPr>
          </a:lstStyle>
          <a:p>
            <a:pPr>
              <a:defRPr/>
            </a:pPr>
            <a:endParaRPr lang="en-US" altLang="ja-JP"/>
          </a:p>
        </p:txBody>
      </p:sp>
      <p:sp>
        <p:nvSpPr>
          <p:cNvPr id="4099" name="Rectangle 3"/>
          <p:cNvSpPr>
            <a:spLocks noGrp="1" noChangeArrowheads="1"/>
          </p:cNvSpPr>
          <p:nvPr>
            <p:ph type="dt" sz="quarter" idx="1"/>
          </p:nvPr>
        </p:nvSpPr>
        <p:spPr bwMode="auto">
          <a:xfrm>
            <a:off x="3817938" y="3"/>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998" tIns="45501" rIns="90998" bIns="45501" numCol="1" anchor="t" anchorCtr="0" compatLnSpc="1">
            <a:prstTxWarp prst="textNoShape">
              <a:avLst/>
            </a:prstTxWarp>
          </a:bodyPr>
          <a:lstStyle>
            <a:lvl1pPr algn="r">
              <a:defRPr sz="1200">
                <a:solidFill>
                  <a:schemeClr val="tx1"/>
                </a:solidFill>
              </a:defRPr>
            </a:lvl1pPr>
          </a:lstStyle>
          <a:p>
            <a:pPr>
              <a:defRPr/>
            </a:pPr>
            <a:endParaRPr lang="en-US" altLang="ja-JP"/>
          </a:p>
        </p:txBody>
      </p:sp>
      <p:sp>
        <p:nvSpPr>
          <p:cNvPr id="4100" name="Rectangle 4"/>
          <p:cNvSpPr>
            <a:spLocks noGrp="1" noChangeArrowheads="1"/>
          </p:cNvSpPr>
          <p:nvPr>
            <p:ph type="ftr" sz="quarter" idx="2"/>
          </p:nvPr>
        </p:nvSpPr>
        <p:spPr bwMode="auto">
          <a:xfrm>
            <a:off x="3" y="9372603"/>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998" tIns="45501" rIns="90998" bIns="45501" numCol="1" anchor="b" anchorCtr="0" compatLnSpc="1">
            <a:prstTxWarp prst="textNoShape">
              <a:avLst/>
            </a:prstTxWarp>
          </a:bodyPr>
          <a:lstStyle>
            <a:lvl1pPr algn="l">
              <a:defRPr sz="1200">
                <a:solidFill>
                  <a:schemeClr val="tx1"/>
                </a:solidFill>
              </a:defRPr>
            </a:lvl1pPr>
          </a:lstStyle>
          <a:p>
            <a:pPr>
              <a:defRPr/>
            </a:pPr>
            <a:endParaRPr lang="en-US" altLang="ja-JP"/>
          </a:p>
        </p:txBody>
      </p:sp>
      <p:sp>
        <p:nvSpPr>
          <p:cNvPr id="4101" name="Rectangle 5"/>
          <p:cNvSpPr>
            <a:spLocks noGrp="1" noChangeArrowheads="1"/>
          </p:cNvSpPr>
          <p:nvPr>
            <p:ph type="sldNum" sz="quarter" idx="3"/>
          </p:nvPr>
        </p:nvSpPr>
        <p:spPr bwMode="auto">
          <a:xfrm>
            <a:off x="3817938" y="9372603"/>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998" tIns="45501" rIns="90998" bIns="45501" numCol="1" anchor="b" anchorCtr="0" compatLnSpc="1">
            <a:prstTxWarp prst="textNoShape">
              <a:avLst/>
            </a:prstTxWarp>
          </a:bodyPr>
          <a:lstStyle>
            <a:lvl1pPr algn="r">
              <a:defRPr sz="1200">
                <a:solidFill>
                  <a:schemeClr val="tx1"/>
                </a:solidFill>
              </a:defRPr>
            </a:lvl1pPr>
          </a:lstStyle>
          <a:p>
            <a:pPr>
              <a:defRPr/>
            </a:pPr>
            <a:fld id="{4FE70C45-C306-4BD4-A6C3-0E24536DD0AC}" type="slidenum">
              <a:rPr lang="en-US" altLang="ja-JP"/>
              <a:pPr>
                <a:defRPr/>
              </a:pPr>
              <a:t>‹#›</a:t>
            </a:fld>
            <a:endParaRPr lang="en-US" altLang="ja-JP"/>
          </a:p>
        </p:txBody>
      </p:sp>
    </p:spTree>
    <p:extLst>
      <p:ext uri="{BB962C8B-B14F-4D97-AF65-F5344CB8AC3E}">
        <p14:creationId xmlns:p14="http://schemas.microsoft.com/office/powerpoint/2010/main" val="32656889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050"/>
          <p:cNvSpPr>
            <a:spLocks noGrp="1" noChangeArrowheads="1"/>
          </p:cNvSpPr>
          <p:nvPr>
            <p:ph type="hdr" sz="quarter"/>
          </p:nvPr>
        </p:nvSpPr>
        <p:spPr bwMode="auto">
          <a:xfrm>
            <a:off x="3" y="3"/>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998" tIns="45501" rIns="90998" bIns="45501" numCol="1" anchor="t" anchorCtr="0" compatLnSpc="1">
            <a:prstTxWarp prst="textNoShape">
              <a:avLst/>
            </a:prstTxWarp>
          </a:bodyPr>
          <a:lstStyle>
            <a:lvl1pPr algn="l">
              <a:defRPr sz="1200" b="1">
                <a:solidFill>
                  <a:schemeClr val="tx1"/>
                </a:solidFill>
              </a:defRPr>
            </a:lvl1pPr>
          </a:lstStyle>
          <a:p>
            <a:pPr>
              <a:defRPr/>
            </a:pPr>
            <a:endParaRPr lang="en-US" altLang="ja-JP"/>
          </a:p>
        </p:txBody>
      </p:sp>
      <p:sp>
        <p:nvSpPr>
          <p:cNvPr id="45059" name="Rectangle 2051"/>
          <p:cNvSpPr>
            <a:spLocks noGrp="1" noChangeArrowheads="1"/>
          </p:cNvSpPr>
          <p:nvPr>
            <p:ph type="dt" idx="1"/>
          </p:nvPr>
        </p:nvSpPr>
        <p:spPr bwMode="auto">
          <a:xfrm>
            <a:off x="3817938" y="3"/>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998" tIns="45501" rIns="90998" bIns="45501" numCol="1" anchor="t" anchorCtr="0" compatLnSpc="1">
            <a:prstTxWarp prst="textNoShape">
              <a:avLst/>
            </a:prstTxWarp>
          </a:bodyPr>
          <a:lstStyle>
            <a:lvl1pPr algn="r">
              <a:defRPr sz="1200" b="1">
                <a:solidFill>
                  <a:schemeClr val="tx1"/>
                </a:solidFill>
              </a:defRPr>
            </a:lvl1pPr>
          </a:lstStyle>
          <a:p>
            <a:pPr>
              <a:defRPr/>
            </a:pPr>
            <a:endParaRPr lang="en-US" altLang="ja-JP"/>
          </a:p>
        </p:txBody>
      </p:sp>
      <p:sp>
        <p:nvSpPr>
          <p:cNvPr id="4100" name="Rectangle 2052"/>
          <p:cNvSpPr>
            <a:spLocks noGrp="1" noRot="1" noChangeAspect="1" noChangeArrowheads="1" noTextEdit="1"/>
          </p:cNvSpPr>
          <p:nvPr>
            <p:ph type="sldImg" idx="2"/>
          </p:nvPr>
        </p:nvSpPr>
        <p:spPr bwMode="auto">
          <a:xfrm>
            <a:off x="695325" y="739775"/>
            <a:ext cx="5345113" cy="37004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5061" name="Rectangle 2053"/>
          <p:cNvSpPr>
            <a:spLocks noGrp="1" noChangeArrowheads="1"/>
          </p:cNvSpPr>
          <p:nvPr>
            <p:ph type="body" sz="quarter" idx="3"/>
          </p:nvPr>
        </p:nvSpPr>
        <p:spPr bwMode="auto">
          <a:xfrm>
            <a:off x="898528" y="4686300"/>
            <a:ext cx="4938713" cy="4440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998" tIns="45501" rIns="90998" bIns="45501"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45062" name="Rectangle 2054"/>
          <p:cNvSpPr>
            <a:spLocks noGrp="1" noChangeArrowheads="1"/>
          </p:cNvSpPr>
          <p:nvPr>
            <p:ph type="ftr" sz="quarter" idx="4"/>
          </p:nvPr>
        </p:nvSpPr>
        <p:spPr bwMode="auto">
          <a:xfrm>
            <a:off x="3" y="9372603"/>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998" tIns="45501" rIns="90998" bIns="45501" numCol="1" anchor="b" anchorCtr="0" compatLnSpc="1">
            <a:prstTxWarp prst="textNoShape">
              <a:avLst/>
            </a:prstTxWarp>
          </a:bodyPr>
          <a:lstStyle>
            <a:lvl1pPr algn="l">
              <a:defRPr sz="1200" b="1">
                <a:solidFill>
                  <a:schemeClr val="tx1"/>
                </a:solidFill>
              </a:defRPr>
            </a:lvl1pPr>
          </a:lstStyle>
          <a:p>
            <a:pPr>
              <a:defRPr/>
            </a:pPr>
            <a:endParaRPr lang="en-US" altLang="ja-JP"/>
          </a:p>
        </p:txBody>
      </p:sp>
      <p:sp>
        <p:nvSpPr>
          <p:cNvPr id="45063" name="Rectangle 2055"/>
          <p:cNvSpPr>
            <a:spLocks noGrp="1" noChangeArrowheads="1"/>
          </p:cNvSpPr>
          <p:nvPr>
            <p:ph type="sldNum" sz="quarter" idx="5"/>
          </p:nvPr>
        </p:nvSpPr>
        <p:spPr bwMode="auto">
          <a:xfrm>
            <a:off x="3817938" y="9372603"/>
            <a:ext cx="29178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998" tIns="45501" rIns="90998" bIns="45501" numCol="1" anchor="b" anchorCtr="0" compatLnSpc="1">
            <a:prstTxWarp prst="textNoShape">
              <a:avLst/>
            </a:prstTxWarp>
          </a:bodyPr>
          <a:lstStyle>
            <a:lvl1pPr algn="r">
              <a:defRPr sz="1200" b="1">
                <a:solidFill>
                  <a:schemeClr val="tx1"/>
                </a:solidFill>
              </a:defRPr>
            </a:lvl1pPr>
          </a:lstStyle>
          <a:p>
            <a:pPr>
              <a:defRPr/>
            </a:pPr>
            <a:fld id="{BE5424A3-26B9-46CB-AEA6-D775B55880D5}" type="slidenum">
              <a:rPr lang="en-US" altLang="ja-JP"/>
              <a:pPr>
                <a:defRPr/>
              </a:pPr>
              <a:t>‹#›</a:t>
            </a:fld>
            <a:endParaRPr lang="en-US" altLang="ja-JP"/>
          </a:p>
        </p:txBody>
      </p:sp>
    </p:spTree>
    <p:extLst>
      <p:ext uri="{BB962C8B-B14F-4D97-AF65-F5344CB8AC3E}">
        <p14:creationId xmlns:p14="http://schemas.microsoft.com/office/powerpoint/2010/main" val="15226234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1pPr>
    <a:lvl2pPr marL="457148"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2pPr>
    <a:lvl3pPr marL="914296"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3pPr>
    <a:lvl4pPr marL="1371445"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4pPr>
    <a:lvl5pPr marL="1828592"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5pPr>
    <a:lvl6pPr marL="2285740" algn="l" defTabSz="914296" rtl="0" eaLnBrk="1" latinLnBrk="0" hangingPunct="1">
      <a:defRPr kumimoji="1" sz="1200" kern="1200">
        <a:solidFill>
          <a:schemeClr val="tx1"/>
        </a:solidFill>
        <a:latin typeface="+mn-lt"/>
        <a:ea typeface="+mn-ea"/>
        <a:cs typeface="+mn-cs"/>
      </a:defRPr>
    </a:lvl6pPr>
    <a:lvl7pPr marL="2742888" algn="l" defTabSz="914296" rtl="0" eaLnBrk="1" latinLnBrk="0" hangingPunct="1">
      <a:defRPr kumimoji="1" sz="1200" kern="1200">
        <a:solidFill>
          <a:schemeClr val="tx1"/>
        </a:solidFill>
        <a:latin typeface="+mn-lt"/>
        <a:ea typeface="+mn-ea"/>
        <a:cs typeface="+mn-cs"/>
      </a:defRPr>
    </a:lvl7pPr>
    <a:lvl8pPr marL="3200036" algn="l" defTabSz="914296" rtl="0" eaLnBrk="1" latinLnBrk="0" hangingPunct="1">
      <a:defRPr kumimoji="1" sz="1200" kern="1200">
        <a:solidFill>
          <a:schemeClr val="tx1"/>
        </a:solidFill>
        <a:latin typeface="+mn-lt"/>
        <a:ea typeface="+mn-ea"/>
        <a:cs typeface="+mn-cs"/>
      </a:defRPr>
    </a:lvl8pPr>
    <a:lvl9pPr marL="3657184" algn="l" defTabSz="914296"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585CADE-F876-4F9A-AC5F-D31721189F7F}" type="slidenum">
              <a:rPr lang="ja-JP" altLang="en-US" smtClean="0">
                <a:solidFill>
                  <a:prstClr val="black"/>
                </a:solidFill>
              </a:rPr>
              <a:pPr/>
              <a:t>0</a:t>
            </a:fld>
            <a:endParaRPr lang="ja-JP" altLang="en-US">
              <a:solidFill>
                <a:prstClr val="black"/>
              </a:solidFill>
            </a:endParaRPr>
          </a:p>
        </p:txBody>
      </p:sp>
    </p:spTree>
    <p:extLst>
      <p:ext uri="{BB962C8B-B14F-4D97-AF65-F5344CB8AC3E}">
        <p14:creationId xmlns:p14="http://schemas.microsoft.com/office/powerpoint/2010/main" val="3835200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E5424A3-26B9-46CB-AEA6-D775B55880D5}" type="slidenum">
              <a:rPr lang="en-US" altLang="ja-JP" smtClean="0">
                <a:solidFill>
                  <a:srgbClr val="000000"/>
                </a:solidFill>
              </a:rPr>
              <a:pPr>
                <a:defRPr/>
              </a:pPr>
              <a:t>1</a:t>
            </a:fld>
            <a:endParaRPr lang="en-US" altLang="ja-JP">
              <a:solidFill>
                <a:srgbClr val="000000"/>
              </a:solidFill>
            </a:endParaRPr>
          </a:p>
        </p:txBody>
      </p:sp>
    </p:spTree>
    <p:extLst>
      <p:ext uri="{BB962C8B-B14F-4D97-AF65-F5344CB8AC3E}">
        <p14:creationId xmlns:p14="http://schemas.microsoft.com/office/powerpoint/2010/main" val="2463210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BE5424A3-26B9-46CB-AEA6-D775B55880D5}" type="slidenum">
              <a:rPr lang="en-US" altLang="ja-JP" smtClean="0"/>
              <a:pPr>
                <a:defRPr/>
              </a:pPr>
              <a:t>2</a:t>
            </a:fld>
            <a:endParaRPr lang="en-US" altLang="ja-JP"/>
          </a:p>
        </p:txBody>
      </p:sp>
    </p:spTree>
    <p:extLst>
      <p:ext uri="{BB962C8B-B14F-4D97-AF65-F5344CB8AC3E}">
        <p14:creationId xmlns:p14="http://schemas.microsoft.com/office/powerpoint/2010/main" val="7125055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Rectangle 6"/>
          <p:cNvSpPr>
            <a:spLocks noChangeArrowheads="1"/>
          </p:cNvSpPr>
          <p:nvPr/>
        </p:nvSpPr>
        <p:spPr bwMode="auto">
          <a:xfrm>
            <a:off x="344496" y="1312865"/>
            <a:ext cx="9217025" cy="2836863"/>
          </a:xfrm>
          <a:prstGeom prst="rect">
            <a:avLst/>
          </a:prstGeom>
          <a:solidFill>
            <a:srgbClr val="000099"/>
          </a:solidFill>
          <a:ln>
            <a:noFill/>
          </a:ln>
          <a:extLst>
            <a:ext uri="{91240B29-F687-4F45-9708-019B960494DF}">
              <a14:hiddenLine xmlns:a14="http://schemas.microsoft.com/office/drawing/2010/main" w="57150">
                <a:solidFill>
                  <a:srgbClr val="000000"/>
                </a:solidFill>
                <a:miter lim="800000"/>
                <a:headEnd/>
                <a:tailEnd/>
              </a14:hiddenLine>
            </a:ext>
          </a:extLst>
        </p:spPr>
        <p:txBody>
          <a:bodyPr lIns="0" tIns="42193" rIns="0" bIns="42193" anchor="ctr"/>
          <a:lstStyle/>
          <a:p>
            <a:pPr algn="l" eaLnBrk="0" fontAlgn="auto" hangingPunct="0">
              <a:spcBef>
                <a:spcPts val="0"/>
              </a:spcBef>
              <a:spcAft>
                <a:spcPts val="0"/>
              </a:spcAft>
            </a:pPr>
            <a:endParaRPr lang="ja-JP" altLang="ja-JP" sz="2954" b="1">
              <a:solidFill>
                <a:srgbClr val="000000"/>
              </a:solidFill>
              <a:latin typeface="HG丸ｺﾞｼｯｸM-PRO" pitchFamily="50" charset="-128"/>
              <a:ea typeface="HG丸ｺﾞｼｯｸM-PRO" pitchFamily="50" charset="-128"/>
            </a:endParaRPr>
          </a:p>
        </p:txBody>
      </p:sp>
      <p:sp>
        <p:nvSpPr>
          <p:cNvPr id="5" name="AutoShape 8"/>
          <p:cNvSpPr>
            <a:spLocks noChangeArrowheads="1"/>
          </p:cNvSpPr>
          <p:nvPr/>
        </p:nvSpPr>
        <p:spPr bwMode="auto">
          <a:xfrm>
            <a:off x="776288" y="1841505"/>
            <a:ext cx="8280400" cy="1781175"/>
          </a:xfrm>
          <a:prstGeom prst="roundRect">
            <a:avLst>
              <a:gd name="adj" fmla="val 50000"/>
            </a:avLst>
          </a:prstGeom>
          <a:solidFill>
            <a:srgbClr val="FFFFFF"/>
          </a:solidFill>
          <a:ln>
            <a:noFill/>
          </a:ln>
          <a:extLst/>
        </p:spPr>
        <p:txBody>
          <a:bodyPr lIns="0" tIns="42193" rIns="0" bIns="42193" anchor="ctr"/>
          <a:lstStyle/>
          <a:p>
            <a:pPr algn="l" eaLnBrk="0" fontAlgn="auto" hangingPunct="0">
              <a:spcBef>
                <a:spcPts val="0"/>
              </a:spcBef>
              <a:spcAft>
                <a:spcPts val="0"/>
              </a:spcAft>
              <a:defRPr/>
            </a:pPr>
            <a:endParaRPr lang="ja-JP" altLang="ja-JP" sz="2400" dirty="0">
              <a:solidFill>
                <a:srgbClr val="000099"/>
              </a:solidFill>
              <a:effectLst>
                <a:outerShdw blurRad="38100" dist="38100" dir="2700000" algn="tl">
                  <a:srgbClr val="C0C0C0"/>
                </a:outerShdw>
              </a:effectLst>
              <a:latin typeface="HGS創英角ｺﾞｼｯｸUB" pitchFamily="50" charset="-128"/>
              <a:ea typeface="HGS創英角ｺﾞｼｯｸUB" pitchFamily="50" charset="-128"/>
            </a:endParaRPr>
          </a:p>
        </p:txBody>
      </p:sp>
      <p:pic>
        <p:nvPicPr>
          <p:cNvPr id="6" name="Picture 7" descr="kantei"/>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73051" y="4221179"/>
            <a:ext cx="3357563" cy="224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742950" y="1988846"/>
            <a:ext cx="84201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4547963" y="4469607"/>
            <a:ext cx="5013559" cy="1752600"/>
          </a:xfrm>
        </p:spPr>
        <p:txBody>
          <a:bodyPr/>
          <a:lstStyle>
            <a:lvl1pPr marL="0" indent="0" algn="l">
              <a:buNone/>
              <a:defRPr>
                <a:solidFill>
                  <a:schemeClr val="tx1"/>
                </a:solidFill>
              </a:defRPr>
            </a:lvl1pPr>
            <a:lvl2pPr marL="421836" indent="0" algn="ctr">
              <a:buNone/>
              <a:defRPr>
                <a:solidFill>
                  <a:schemeClr val="tx1">
                    <a:tint val="75000"/>
                  </a:schemeClr>
                </a:solidFill>
              </a:defRPr>
            </a:lvl2pPr>
            <a:lvl3pPr marL="843675" indent="0" algn="ctr">
              <a:buNone/>
              <a:defRPr>
                <a:solidFill>
                  <a:schemeClr val="tx1">
                    <a:tint val="75000"/>
                  </a:schemeClr>
                </a:solidFill>
              </a:defRPr>
            </a:lvl3pPr>
            <a:lvl4pPr marL="1265512" indent="0" algn="ctr">
              <a:buNone/>
              <a:defRPr>
                <a:solidFill>
                  <a:schemeClr val="tx1">
                    <a:tint val="75000"/>
                  </a:schemeClr>
                </a:solidFill>
              </a:defRPr>
            </a:lvl4pPr>
            <a:lvl5pPr marL="1687350" indent="0" algn="ctr">
              <a:buNone/>
              <a:defRPr>
                <a:solidFill>
                  <a:schemeClr val="tx1">
                    <a:tint val="75000"/>
                  </a:schemeClr>
                </a:solidFill>
              </a:defRPr>
            </a:lvl5pPr>
            <a:lvl6pPr marL="2109187" indent="0" algn="ctr">
              <a:buNone/>
              <a:defRPr>
                <a:solidFill>
                  <a:schemeClr val="tx1">
                    <a:tint val="75000"/>
                  </a:schemeClr>
                </a:solidFill>
              </a:defRPr>
            </a:lvl6pPr>
            <a:lvl7pPr marL="2531024" indent="0" algn="ctr">
              <a:buNone/>
              <a:defRPr>
                <a:solidFill>
                  <a:schemeClr val="tx1">
                    <a:tint val="75000"/>
                  </a:schemeClr>
                </a:solidFill>
              </a:defRPr>
            </a:lvl7pPr>
            <a:lvl8pPr marL="2952863" indent="0" algn="ctr">
              <a:buNone/>
              <a:defRPr>
                <a:solidFill>
                  <a:schemeClr val="tx1">
                    <a:tint val="75000"/>
                  </a:schemeClr>
                </a:solidFill>
              </a:defRPr>
            </a:lvl8pPr>
            <a:lvl9pPr marL="3374699" indent="0" algn="ctr">
              <a:buNone/>
              <a:defRPr>
                <a:solidFill>
                  <a:schemeClr val="tx1">
                    <a:tint val="75000"/>
                  </a:schemeClr>
                </a:solidFill>
              </a:defRPr>
            </a:lvl9pPr>
          </a:lstStyle>
          <a:p>
            <a:r>
              <a:rPr lang="ja-JP" altLang="en-US"/>
              <a:t>マスター サブタイトルの書式設定</a:t>
            </a:r>
            <a:endParaRPr lang="ja-JP" altLang="en-US" dirty="0"/>
          </a:p>
        </p:txBody>
      </p:sp>
      <p:sp>
        <p:nvSpPr>
          <p:cNvPr id="7" name="日付プレースホルダ 3"/>
          <p:cNvSpPr>
            <a:spLocks noGrp="1"/>
          </p:cNvSpPr>
          <p:nvPr>
            <p:ph type="dt" sz="half" idx="10"/>
          </p:nvPr>
        </p:nvSpPr>
        <p:spPr>
          <a:xfrm>
            <a:off x="3175" y="6578616"/>
            <a:ext cx="2311400" cy="271463"/>
          </a:xfrm>
        </p:spPr>
        <p:txBody>
          <a:bodyPr/>
          <a:lstStyle>
            <a:lvl1pPr>
              <a:defRPr b="1"/>
            </a:lvl1pPr>
          </a:lstStyle>
          <a:p>
            <a:fld id="{3328B40A-B287-4DA1-A6DA-E48FC97A85B3}" type="datetime1">
              <a:rPr lang="ja-JP" altLang="en-US" smtClean="0"/>
              <a:t>2017/10/13</a:t>
            </a:fld>
            <a:endParaRPr lang="ja-JP" altLang="en-US"/>
          </a:p>
        </p:txBody>
      </p:sp>
      <p:sp>
        <p:nvSpPr>
          <p:cNvPr id="8" name="フッター プレースホルダ 4"/>
          <p:cNvSpPr>
            <a:spLocks noGrp="1"/>
          </p:cNvSpPr>
          <p:nvPr>
            <p:ph type="ftr" sz="quarter" idx="11"/>
          </p:nvPr>
        </p:nvSpPr>
        <p:spPr>
          <a:xfrm>
            <a:off x="3384550" y="6578616"/>
            <a:ext cx="3136900" cy="271463"/>
          </a:xfrm>
        </p:spPr>
        <p:txBody>
          <a:bodyPr/>
          <a:lstStyle>
            <a:lvl1pPr>
              <a:defRPr b="1"/>
            </a:lvl1pPr>
          </a:lstStyle>
          <a:p>
            <a:endParaRPr lang="ja-JP" altLang="en-US"/>
          </a:p>
        </p:txBody>
      </p:sp>
      <p:sp>
        <p:nvSpPr>
          <p:cNvPr id="9" name="スライド番号プレースホルダ 5"/>
          <p:cNvSpPr>
            <a:spLocks noGrp="1"/>
          </p:cNvSpPr>
          <p:nvPr>
            <p:ph type="sldNum" sz="quarter" idx="12"/>
          </p:nvPr>
        </p:nvSpPr>
        <p:spPr>
          <a:xfrm>
            <a:off x="7591425" y="6578616"/>
            <a:ext cx="2311400" cy="271463"/>
          </a:xfrm>
        </p:spPr>
        <p:txBody>
          <a:bodyPr/>
          <a:lstStyle>
            <a:lvl1pPr>
              <a:defRPr b="1"/>
            </a:lvl1pPr>
          </a:lstStyle>
          <a:p>
            <a:fld id="{83DA5586-E4D9-42EB-8F48-9088260DD71E}" type="slidenum">
              <a:rPr lang="ja-JP" altLang="en-US" smtClean="0"/>
              <a:pPr/>
              <a:t>‹#›</a:t>
            </a:fld>
            <a:endParaRPr lang="ja-JP" altLang="en-US"/>
          </a:p>
        </p:txBody>
      </p:sp>
    </p:spTree>
    <p:extLst>
      <p:ext uri="{BB962C8B-B14F-4D97-AF65-F5344CB8AC3E}">
        <p14:creationId xmlns:p14="http://schemas.microsoft.com/office/powerpoint/2010/main" val="3164462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grpSp>
        <p:nvGrpSpPr>
          <p:cNvPr id="4" name="正方形/長方形 5"/>
          <p:cNvGrpSpPr>
            <a:grpSpLocks/>
          </p:cNvGrpSpPr>
          <p:nvPr/>
        </p:nvGrpSpPr>
        <p:grpSpPr bwMode="auto">
          <a:xfrm>
            <a:off x="0" y="485775"/>
            <a:ext cx="9906000" cy="177800"/>
            <a:chOff x="-4" y="276"/>
            <a:chExt cx="5764" cy="112"/>
          </a:xfrm>
        </p:grpSpPr>
        <p:pic>
          <p:nvPicPr>
            <p:cNvPr id="5" name="正方形/長方形 5"/>
            <p:cNvPicPr>
              <a:picLocks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9255"/>
            <a:ext cx="8915400" cy="565675"/>
          </a:xfrm>
        </p:spPr>
        <p:txBody>
          <a:bodyPr/>
          <a:lstStyle>
            <a:lvl1pPr>
              <a:defRPr sz="2954"/>
            </a:lvl1pPr>
          </a:lstStyle>
          <a:p>
            <a:r>
              <a:rPr lang="ja-JP" altLang="en-US"/>
              <a:t>マスター タイトルの書式設定</a:t>
            </a:r>
          </a:p>
        </p:txBody>
      </p:sp>
      <p:sp>
        <p:nvSpPr>
          <p:cNvPr id="3" name="コンテンツ プレースホルダ 2"/>
          <p:cNvSpPr>
            <a:spLocks noGrp="1"/>
          </p:cNvSpPr>
          <p:nvPr>
            <p:ph idx="1"/>
          </p:nvPr>
        </p:nvSpPr>
        <p:spPr>
          <a:xfrm>
            <a:off x="495300" y="638692"/>
            <a:ext cx="8915400" cy="4525963"/>
          </a:xfrm>
        </p:spPr>
        <p:txBody>
          <a:bodyPr/>
          <a:lstStyle>
            <a:lvl1pPr>
              <a:defRPr sz="2123"/>
            </a:lvl1pPr>
            <a:lvl2pPr>
              <a:defRPr sz="1846"/>
            </a:lvl2pPr>
            <a:lvl3pPr>
              <a:defRPr sz="1662"/>
            </a:lvl3pPr>
            <a:lvl4pPr>
              <a:defRPr sz="1477"/>
            </a:lvl4pPr>
            <a:lvl5pPr>
              <a:defRPr sz="1477"/>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7" name="日付プレースホルダ 3"/>
          <p:cNvSpPr>
            <a:spLocks noGrp="1"/>
          </p:cNvSpPr>
          <p:nvPr>
            <p:ph type="dt" sz="half" idx="10"/>
          </p:nvPr>
        </p:nvSpPr>
        <p:spPr/>
        <p:txBody>
          <a:bodyPr/>
          <a:lstStyle>
            <a:lvl1pPr>
              <a:defRPr b="1"/>
            </a:lvl1pPr>
          </a:lstStyle>
          <a:p>
            <a:fld id="{3ADCB650-82B5-4397-9891-701E06B11C7F}" type="datetime1">
              <a:rPr lang="ja-JP" altLang="en-US" smtClean="0"/>
              <a:t>2017/10/13</a:t>
            </a:fld>
            <a:endParaRPr lang="ja-JP" altLang="en-US"/>
          </a:p>
        </p:txBody>
      </p:sp>
      <p:sp>
        <p:nvSpPr>
          <p:cNvPr id="8" name="フッター プレースホルダ 4"/>
          <p:cNvSpPr>
            <a:spLocks noGrp="1"/>
          </p:cNvSpPr>
          <p:nvPr>
            <p:ph type="ftr" sz="quarter" idx="11"/>
          </p:nvPr>
        </p:nvSpPr>
        <p:spPr/>
        <p:txBody>
          <a:bodyPr/>
          <a:lstStyle>
            <a:lvl1pPr>
              <a:defRPr b="1"/>
            </a:lvl1pPr>
          </a:lstStyle>
          <a:p>
            <a:endParaRPr lang="ja-JP" altLang="en-US"/>
          </a:p>
        </p:txBody>
      </p:sp>
      <p:sp>
        <p:nvSpPr>
          <p:cNvPr id="9" name="スライド番号プレースホルダ 5"/>
          <p:cNvSpPr>
            <a:spLocks noGrp="1"/>
          </p:cNvSpPr>
          <p:nvPr>
            <p:ph type="sldNum" sz="quarter" idx="12"/>
          </p:nvPr>
        </p:nvSpPr>
        <p:spPr/>
        <p:txBody>
          <a:bodyPr/>
          <a:lstStyle>
            <a:lvl1pPr>
              <a:defRPr b="1"/>
            </a:lvl1pPr>
          </a:lstStyle>
          <a:p>
            <a:fld id="{83DA5586-E4D9-42EB-8F48-9088260DD71E}" type="slidenum">
              <a:rPr lang="ja-JP" altLang="en-US" smtClean="0"/>
              <a:pPr/>
              <a:t>‹#›</a:t>
            </a:fld>
            <a:endParaRPr lang="ja-JP" altLang="en-US"/>
          </a:p>
        </p:txBody>
      </p:sp>
    </p:spTree>
    <p:extLst>
      <p:ext uri="{BB962C8B-B14F-4D97-AF65-F5344CB8AC3E}">
        <p14:creationId xmlns:p14="http://schemas.microsoft.com/office/powerpoint/2010/main" val="4228321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grpSp>
        <p:nvGrpSpPr>
          <p:cNvPr id="4" name="正方形/長方形 5"/>
          <p:cNvGrpSpPr>
            <a:grpSpLocks/>
          </p:cNvGrpSpPr>
          <p:nvPr/>
        </p:nvGrpSpPr>
        <p:grpSpPr bwMode="auto">
          <a:xfrm>
            <a:off x="0" y="5094288"/>
            <a:ext cx="9906000" cy="177800"/>
            <a:chOff x="-4" y="276"/>
            <a:chExt cx="5764" cy="112"/>
          </a:xfrm>
        </p:grpSpPr>
        <p:pic>
          <p:nvPicPr>
            <p:cNvPr id="5" name="正方形/長方形 5"/>
            <p:cNvPicPr>
              <a:picLocks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782506" y="4406927"/>
            <a:ext cx="8420100" cy="687273"/>
          </a:xfrm>
        </p:spPr>
        <p:txBody>
          <a:bodyPr anchor="t"/>
          <a:lstStyle>
            <a:lvl1pPr algn="l">
              <a:defRPr sz="3692" b="1" cap="all"/>
            </a:lvl1pPr>
          </a:lstStyle>
          <a:p>
            <a:r>
              <a:rPr lang="ja-JP" altLang="en-US"/>
              <a:t>マスター タイトルの書式設定</a:t>
            </a:r>
            <a:endParaRPr lang="ja-JP" altLang="en-US" dirty="0"/>
          </a:p>
        </p:txBody>
      </p:sp>
      <p:sp>
        <p:nvSpPr>
          <p:cNvPr id="3" name="テキスト プレースホルダ 2"/>
          <p:cNvSpPr>
            <a:spLocks noGrp="1"/>
          </p:cNvSpPr>
          <p:nvPr>
            <p:ph type="body" idx="1"/>
          </p:nvPr>
        </p:nvSpPr>
        <p:spPr>
          <a:xfrm>
            <a:off x="1307595" y="5271988"/>
            <a:ext cx="7895011" cy="707871"/>
          </a:xfrm>
        </p:spPr>
        <p:txBody>
          <a:bodyPr/>
          <a:lstStyle>
            <a:lvl1pPr marL="0" indent="0">
              <a:buNone/>
              <a:defRPr sz="1846">
                <a:solidFill>
                  <a:schemeClr val="tx1">
                    <a:tint val="75000"/>
                  </a:schemeClr>
                </a:solidFill>
              </a:defRPr>
            </a:lvl1pPr>
            <a:lvl2pPr marL="421836" indent="0">
              <a:buNone/>
              <a:defRPr sz="1662">
                <a:solidFill>
                  <a:schemeClr val="tx1">
                    <a:tint val="75000"/>
                  </a:schemeClr>
                </a:solidFill>
              </a:defRPr>
            </a:lvl2pPr>
            <a:lvl3pPr marL="843675" indent="0">
              <a:buNone/>
              <a:defRPr sz="1477">
                <a:solidFill>
                  <a:schemeClr val="tx1">
                    <a:tint val="75000"/>
                  </a:schemeClr>
                </a:solidFill>
              </a:defRPr>
            </a:lvl3pPr>
            <a:lvl4pPr marL="1265512" indent="0">
              <a:buNone/>
              <a:defRPr sz="1292">
                <a:solidFill>
                  <a:schemeClr val="tx1">
                    <a:tint val="75000"/>
                  </a:schemeClr>
                </a:solidFill>
              </a:defRPr>
            </a:lvl4pPr>
            <a:lvl5pPr marL="1687350" indent="0">
              <a:buNone/>
              <a:defRPr sz="1292">
                <a:solidFill>
                  <a:schemeClr val="tx1">
                    <a:tint val="75000"/>
                  </a:schemeClr>
                </a:solidFill>
              </a:defRPr>
            </a:lvl5pPr>
            <a:lvl6pPr marL="2109187" indent="0">
              <a:buNone/>
              <a:defRPr sz="1292">
                <a:solidFill>
                  <a:schemeClr val="tx1">
                    <a:tint val="75000"/>
                  </a:schemeClr>
                </a:solidFill>
              </a:defRPr>
            </a:lvl6pPr>
            <a:lvl7pPr marL="2531024" indent="0">
              <a:buNone/>
              <a:defRPr sz="1292">
                <a:solidFill>
                  <a:schemeClr val="tx1">
                    <a:tint val="75000"/>
                  </a:schemeClr>
                </a:solidFill>
              </a:defRPr>
            </a:lvl7pPr>
            <a:lvl8pPr marL="2952863" indent="0">
              <a:buNone/>
              <a:defRPr sz="1292">
                <a:solidFill>
                  <a:schemeClr val="tx1">
                    <a:tint val="75000"/>
                  </a:schemeClr>
                </a:solidFill>
              </a:defRPr>
            </a:lvl8pPr>
            <a:lvl9pPr marL="3374699" indent="0">
              <a:buNone/>
              <a:defRPr sz="1292">
                <a:solidFill>
                  <a:schemeClr val="tx1">
                    <a:tint val="75000"/>
                  </a:schemeClr>
                </a:solidFill>
              </a:defRPr>
            </a:lvl9pPr>
          </a:lstStyle>
          <a:p>
            <a:pPr lvl="0"/>
            <a:r>
              <a:rPr lang="ja-JP" altLang="en-US"/>
              <a:t>マスター テキストの書式設定</a:t>
            </a:r>
          </a:p>
        </p:txBody>
      </p:sp>
      <p:sp>
        <p:nvSpPr>
          <p:cNvPr id="7" name="日付プレースホルダ 3"/>
          <p:cNvSpPr>
            <a:spLocks noGrp="1"/>
          </p:cNvSpPr>
          <p:nvPr>
            <p:ph type="dt" sz="half" idx="10"/>
          </p:nvPr>
        </p:nvSpPr>
        <p:spPr/>
        <p:txBody>
          <a:bodyPr/>
          <a:lstStyle>
            <a:lvl1pPr>
              <a:defRPr b="1"/>
            </a:lvl1pPr>
          </a:lstStyle>
          <a:p>
            <a:fld id="{5CB1683E-B3B9-42B5-92E3-5B2B005C5265}" type="datetime1">
              <a:rPr lang="ja-JP" altLang="en-US" smtClean="0"/>
              <a:t>2017/10/13</a:t>
            </a:fld>
            <a:endParaRPr lang="ja-JP" altLang="en-US"/>
          </a:p>
        </p:txBody>
      </p:sp>
      <p:sp>
        <p:nvSpPr>
          <p:cNvPr id="8" name="フッター プレースホルダ 4"/>
          <p:cNvSpPr>
            <a:spLocks noGrp="1"/>
          </p:cNvSpPr>
          <p:nvPr>
            <p:ph type="ftr" sz="quarter" idx="11"/>
          </p:nvPr>
        </p:nvSpPr>
        <p:spPr/>
        <p:txBody>
          <a:bodyPr/>
          <a:lstStyle>
            <a:lvl1pPr>
              <a:defRPr b="1"/>
            </a:lvl1pPr>
          </a:lstStyle>
          <a:p>
            <a:endParaRPr lang="ja-JP" altLang="en-US"/>
          </a:p>
        </p:txBody>
      </p:sp>
      <p:sp>
        <p:nvSpPr>
          <p:cNvPr id="9" name="スライド番号プレースホルダ 5"/>
          <p:cNvSpPr>
            <a:spLocks noGrp="1"/>
          </p:cNvSpPr>
          <p:nvPr>
            <p:ph type="sldNum" sz="quarter" idx="12"/>
          </p:nvPr>
        </p:nvSpPr>
        <p:spPr/>
        <p:txBody>
          <a:bodyPr/>
          <a:lstStyle>
            <a:lvl1pPr>
              <a:defRPr b="1"/>
            </a:lvl1pPr>
          </a:lstStyle>
          <a:p>
            <a:fld id="{83DA5586-E4D9-42EB-8F48-9088260DD71E}" type="slidenum">
              <a:rPr lang="ja-JP" altLang="en-US" smtClean="0"/>
              <a:pPr/>
              <a:t>‹#›</a:t>
            </a:fld>
            <a:endParaRPr lang="ja-JP" altLang="en-US"/>
          </a:p>
        </p:txBody>
      </p:sp>
    </p:spTree>
    <p:extLst>
      <p:ext uri="{BB962C8B-B14F-4D97-AF65-F5344CB8AC3E}">
        <p14:creationId xmlns:p14="http://schemas.microsoft.com/office/powerpoint/2010/main" val="1375612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grpSp>
        <p:nvGrpSpPr>
          <p:cNvPr id="5" name="正方形/長方形 5"/>
          <p:cNvGrpSpPr>
            <a:grpSpLocks/>
          </p:cNvGrpSpPr>
          <p:nvPr/>
        </p:nvGrpSpPr>
        <p:grpSpPr bwMode="auto">
          <a:xfrm>
            <a:off x="0" y="485775"/>
            <a:ext cx="9906000" cy="177800"/>
            <a:chOff x="-4" y="276"/>
            <a:chExt cx="5764" cy="112"/>
          </a:xfrm>
        </p:grpSpPr>
        <p:pic>
          <p:nvPicPr>
            <p:cNvPr id="6" name="正方形/長方形 5"/>
            <p:cNvPicPr>
              <a:picLocks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8621"/>
            <a:ext cx="8915400" cy="521605"/>
          </a:xfrm>
        </p:spPr>
        <p:txBody>
          <a:bodyPr/>
          <a:lstStyle>
            <a:lvl1pPr>
              <a:defRPr sz="2954"/>
            </a:lvl1pPr>
          </a:lstStyle>
          <a:p>
            <a:r>
              <a:rPr lang="ja-JP" altLang="en-US"/>
              <a:t>マスター タイトルの書式設定</a:t>
            </a:r>
            <a:endParaRPr lang="ja-JP" altLang="en-US" dirty="0"/>
          </a:p>
        </p:txBody>
      </p:sp>
      <p:sp>
        <p:nvSpPr>
          <p:cNvPr id="3" name="コンテンツ プレースホルダ 2"/>
          <p:cNvSpPr>
            <a:spLocks noGrp="1"/>
          </p:cNvSpPr>
          <p:nvPr>
            <p:ph sz="half" idx="1"/>
          </p:nvPr>
        </p:nvSpPr>
        <p:spPr>
          <a:xfrm>
            <a:off x="317494" y="613234"/>
            <a:ext cx="4642975" cy="4525963"/>
          </a:xfrm>
        </p:spPr>
        <p:txBody>
          <a:bodyPr/>
          <a:lstStyle>
            <a:lvl1pPr>
              <a:defRPr sz="2123"/>
            </a:lvl1pPr>
            <a:lvl2pPr>
              <a:defRPr sz="1846"/>
            </a:lvl2pPr>
            <a:lvl3pPr>
              <a:defRPr sz="1662"/>
            </a:lvl3pPr>
            <a:lvl4pPr>
              <a:defRPr sz="1477"/>
            </a:lvl4pPr>
            <a:lvl5pPr>
              <a:defRPr sz="1477"/>
            </a:lvl5pPr>
            <a:lvl6pPr>
              <a:defRPr sz="1662"/>
            </a:lvl6pPr>
            <a:lvl7pPr>
              <a:defRPr sz="1662"/>
            </a:lvl7pPr>
            <a:lvl8pPr>
              <a:defRPr sz="1662"/>
            </a:lvl8pPr>
            <a:lvl9pPr>
              <a:defRPr sz="166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4" name="コンテンツ プレースホルダ 3"/>
          <p:cNvSpPr>
            <a:spLocks noGrp="1"/>
          </p:cNvSpPr>
          <p:nvPr>
            <p:ph sz="half" idx="2"/>
          </p:nvPr>
        </p:nvSpPr>
        <p:spPr>
          <a:xfrm>
            <a:off x="5035558" y="613234"/>
            <a:ext cx="4642975" cy="4525963"/>
          </a:xfrm>
        </p:spPr>
        <p:txBody>
          <a:bodyPr/>
          <a:lstStyle>
            <a:lvl1pPr>
              <a:defRPr sz="2123"/>
            </a:lvl1pPr>
            <a:lvl2pPr>
              <a:defRPr sz="1846"/>
            </a:lvl2pPr>
            <a:lvl3pPr>
              <a:defRPr sz="1662"/>
            </a:lvl3pPr>
            <a:lvl4pPr>
              <a:defRPr sz="1477"/>
            </a:lvl4pPr>
            <a:lvl5pPr>
              <a:defRPr sz="1477"/>
            </a:lvl5pPr>
            <a:lvl6pPr>
              <a:defRPr sz="1662"/>
            </a:lvl6pPr>
            <a:lvl7pPr>
              <a:defRPr sz="1662"/>
            </a:lvl7pPr>
            <a:lvl8pPr>
              <a:defRPr sz="1662"/>
            </a:lvl8pPr>
            <a:lvl9pPr>
              <a:defRPr sz="166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8" name="日付プレースホルダ 3"/>
          <p:cNvSpPr>
            <a:spLocks noGrp="1"/>
          </p:cNvSpPr>
          <p:nvPr>
            <p:ph type="dt" sz="half" idx="10"/>
          </p:nvPr>
        </p:nvSpPr>
        <p:spPr/>
        <p:txBody>
          <a:bodyPr/>
          <a:lstStyle>
            <a:lvl1pPr>
              <a:defRPr b="1"/>
            </a:lvl1pPr>
          </a:lstStyle>
          <a:p>
            <a:fld id="{9E258EE6-B053-44C1-A5EA-6BEBF4FF8E89}" type="datetime1">
              <a:rPr lang="ja-JP" altLang="en-US" smtClean="0"/>
              <a:t>2017/10/13</a:t>
            </a:fld>
            <a:endParaRPr lang="ja-JP" altLang="en-US"/>
          </a:p>
        </p:txBody>
      </p:sp>
      <p:sp>
        <p:nvSpPr>
          <p:cNvPr id="9" name="フッター プレースホルダ 4"/>
          <p:cNvSpPr>
            <a:spLocks noGrp="1"/>
          </p:cNvSpPr>
          <p:nvPr>
            <p:ph type="ftr" sz="quarter" idx="11"/>
          </p:nvPr>
        </p:nvSpPr>
        <p:spPr/>
        <p:txBody>
          <a:bodyPr/>
          <a:lstStyle>
            <a:lvl1pPr>
              <a:defRPr b="1"/>
            </a:lvl1pPr>
          </a:lstStyle>
          <a:p>
            <a:endParaRPr lang="ja-JP" altLang="en-US"/>
          </a:p>
        </p:txBody>
      </p:sp>
      <p:sp>
        <p:nvSpPr>
          <p:cNvPr id="10" name="スライド番号プレースホルダ 5"/>
          <p:cNvSpPr>
            <a:spLocks noGrp="1"/>
          </p:cNvSpPr>
          <p:nvPr>
            <p:ph type="sldNum" sz="quarter" idx="12"/>
          </p:nvPr>
        </p:nvSpPr>
        <p:spPr/>
        <p:txBody>
          <a:bodyPr/>
          <a:lstStyle>
            <a:lvl1pPr>
              <a:defRPr b="1"/>
            </a:lvl1pPr>
          </a:lstStyle>
          <a:p>
            <a:fld id="{83DA5586-E4D9-42EB-8F48-9088260DD71E}" type="slidenum">
              <a:rPr lang="ja-JP" altLang="en-US" smtClean="0"/>
              <a:pPr/>
              <a:t>‹#›</a:t>
            </a:fld>
            <a:endParaRPr lang="ja-JP" altLang="en-US"/>
          </a:p>
        </p:txBody>
      </p:sp>
    </p:spTree>
    <p:extLst>
      <p:ext uri="{BB962C8B-B14F-4D97-AF65-F5344CB8AC3E}">
        <p14:creationId xmlns:p14="http://schemas.microsoft.com/office/powerpoint/2010/main" val="727611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grpSp>
        <p:nvGrpSpPr>
          <p:cNvPr id="3" name="正方形/長方形 5"/>
          <p:cNvGrpSpPr>
            <a:grpSpLocks/>
          </p:cNvGrpSpPr>
          <p:nvPr/>
        </p:nvGrpSpPr>
        <p:grpSpPr bwMode="auto">
          <a:xfrm>
            <a:off x="0" y="485775"/>
            <a:ext cx="9906000" cy="177800"/>
            <a:chOff x="-4" y="276"/>
            <a:chExt cx="5764" cy="112"/>
          </a:xfrm>
        </p:grpSpPr>
        <p:pic>
          <p:nvPicPr>
            <p:cNvPr id="4" name="正方形/長方形 5"/>
            <p:cNvPicPr>
              <a:picLocks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8623"/>
            <a:ext cx="8915400" cy="521605"/>
          </a:xfrm>
        </p:spPr>
        <p:txBody>
          <a:bodyPr/>
          <a:lstStyle>
            <a:lvl1pPr>
              <a:defRPr sz="2954"/>
            </a:lvl1pPr>
          </a:lstStyle>
          <a:p>
            <a:r>
              <a:rPr lang="ja-JP" altLang="en-US"/>
              <a:t>マスター タイトルの書式設定</a:t>
            </a:r>
            <a:endParaRPr lang="ja-JP" altLang="en-US" dirty="0"/>
          </a:p>
        </p:txBody>
      </p:sp>
      <p:sp>
        <p:nvSpPr>
          <p:cNvPr id="6" name="日付プレースホルダ 3"/>
          <p:cNvSpPr>
            <a:spLocks noGrp="1"/>
          </p:cNvSpPr>
          <p:nvPr>
            <p:ph type="dt" sz="half" idx="10"/>
          </p:nvPr>
        </p:nvSpPr>
        <p:spPr/>
        <p:txBody>
          <a:bodyPr/>
          <a:lstStyle>
            <a:lvl1pPr>
              <a:defRPr b="1"/>
            </a:lvl1pPr>
          </a:lstStyle>
          <a:p>
            <a:fld id="{86C79DB4-4C37-42DC-85C6-172F56D4101C}" type="datetime1">
              <a:rPr lang="ja-JP" altLang="en-US" smtClean="0"/>
              <a:t>2017/10/13</a:t>
            </a:fld>
            <a:endParaRPr lang="ja-JP" altLang="en-US"/>
          </a:p>
        </p:txBody>
      </p:sp>
      <p:sp>
        <p:nvSpPr>
          <p:cNvPr id="7" name="フッター プレースホルダ 4"/>
          <p:cNvSpPr>
            <a:spLocks noGrp="1"/>
          </p:cNvSpPr>
          <p:nvPr>
            <p:ph type="ftr" sz="quarter" idx="11"/>
          </p:nvPr>
        </p:nvSpPr>
        <p:spPr/>
        <p:txBody>
          <a:bodyPr/>
          <a:lstStyle>
            <a:lvl1pPr>
              <a:defRPr b="1"/>
            </a:lvl1pPr>
          </a:lstStyle>
          <a:p>
            <a:endParaRPr lang="ja-JP" altLang="en-US"/>
          </a:p>
        </p:txBody>
      </p:sp>
      <p:sp>
        <p:nvSpPr>
          <p:cNvPr id="8" name="スライド番号プレースホルダ 5"/>
          <p:cNvSpPr>
            <a:spLocks noGrp="1"/>
          </p:cNvSpPr>
          <p:nvPr>
            <p:ph type="sldNum" sz="quarter" idx="12"/>
          </p:nvPr>
        </p:nvSpPr>
        <p:spPr/>
        <p:txBody>
          <a:bodyPr/>
          <a:lstStyle>
            <a:lvl1pPr>
              <a:defRPr b="1"/>
            </a:lvl1pPr>
          </a:lstStyle>
          <a:p>
            <a:fld id="{83DA5586-E4D9-42EB-8F48-9088260DD71E}" type="slidenum">
              <a:rPr lang="ja-JP" altLang="en-US" smtClean="0"/>
              <a:pPr/>
              <a:t>‹#›</a:t>
            </a:fld>
            <a:endParaRPr lang="ja-JP" altLang="en-US"/>
          </a:p>
        </p:txBody>
      </p:sp>
    </p:spTree>
    <p:extLst>
      <p:ext uri="{BB962C8B-B14F-4D97-AF65-F5344CB8AC3E}">
        <p14:creationId xmlns:p14="http://schemas.microsoft.com/office/powerpoint/2010/main" val="2586306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b="1"/>
            </a:lvl1pPr>
          </a:lstStyle>
          <a:p>
            <a:fld id="{E1714BE6-BFC6-4C70-89D5-E8E8FD73D4A2}" type="datetime1">
              <a:rPr lang="ja-JP" altLang="en-US" smtClean="0"/>
              <a:t>2017/10/13</a:t>
            </a:fld>
            <a:endParaRPr lang="ja-JP" altLang="en-US"/>
          </a:p>
        </p:txBody>
      </p:sp>
      <p:sp>
        <p:nvSpPr>
          <p:cNvPr id="3" name="フッター プレースホルダ 4"/>
          <p:cNvSpPr>
            <a:spLocks noGrp="1"/>
          </p:cNvSpPr>
          <p:nvPr>
            <p:ph type="ftr" sz="quarter" idx="11"/>
          </p:nvPr>
        </p:nvSpPr>
        <p:spPr/>
        <p:txBody>
          <a:bodyPr/>
          <a:lstStyle>
            <a:lvl1pPr>
              <a:defRPr b="1"/>
            </a:lvl1pPr>
          </a:lstStyle>
          <a:p>
            <a:endParaRPr lang="ja-JP" altLang="en-US"/>
          </a:p>
        </p:txBody>
      </p:sp>
      <p:sp>
        <p:nvSpPr>
          <p:cNvPr id="4" name="スライド番号プレースホルダ 5"/>
          <p:cNvSpPr>
            <a:spLocks noGrp="1"/>
          </p:cNvSpPr>
          <p:nvPr>
            <p:ph type="sldNum" sz="quarter" idx="12"/>
          </p:nvPr>
        </p:nvSpPr>
        <p:spPr/>
        <p:txBody>
          <a:bodyPr/>
          <a:lstStyle>
            <a:lvl1pPr>
              <a:defRPr b="1"/>
            </a:lvl1pPr>
          </a:lstStyle>
          <a:p>
            <a:fld id="{83DA5586-E4D9-42EB-8F48-9088260DD71E}" type="slidenum">
              <a:rPr lang="ja-JP" altLang="en-US" smtClean="0"/>
              <a:pPr/>
              <a:t>‹#›</a:t>
            </a:fld>
            <a:endParaRPr lang="ja-JP" altLang="en-US"/>
          </a:p>
        </p:txBody>
      </p:sp>
    </p:spTree>
    <p:extLst>
      <p:ext uri="{BB962C8B-B14F-4D97-AF65-F5344CB8AC3E}">
        <p14:creationId xmlns:p14="http://schemas.microsoft.com/office/powerpoint/2010/main" val="1225408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ユーザー設定レイアウト">
    <p:spTree>
      <p:nvGrpSpPr>
        <p:cNvPr id="1" name=""/>
        <p:cNvGrpSpPr/>
        <p:nvPr/>
      </p:nvGrpSpPr>
      <p:grpSpPr>
        <a:xfrm>
          <a:off x="0" y="0"/>
          <a:ext cx="0" cy="0"/>
          <a:chOff x="0" y="0"/>
          <a:chExt cx="0" cy="0"/>
        </a:xfrm>
      </p:grpSpPr>
      <p:grpSp>
        <p:nvGrpSpPr>
          <p:cNvPr id="2" name="正方形/長方形 5"/>
          <p:cNvGrpSpPr>
            <a:grpSpLocks/>
          </p:cNvGrpSpPr>
          <p:nvPr/>
        </p:nvGrpSpPr>
        <p:grpSpPr bwMode="auto">
          <a:xfrm>
            <a:off x="0" y="485775"/>
            <a:ext cx="9906000" cy="177800"/>
            <a:chOff x="-4" y="276"/>
            <a:chExt cx="5764" cy="112"/>
          </a:xfrm>
        </p:grpSpPr>
        <p:pic>
          <p:nvPicPr>
            <p:cNvPr id="3" name="正方形/長方形 5"/>
            <p:cNvPicPr>
              <a:picLocks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5" name="日付プレースホルダー 2"/>
          <p:cNvSpPr>
            <a:spLocks noGrp="1"/>
          </p:cNvSpPr>
          <p:nvPr>
            <p:ph type="dt" sz="half" idx="10"/>
          </p:nvPr>
        </p:nvSpPr>
        <p:spPr/>
        <p:txBody>
          <a:bodyPr/>
          <a:lstStyle>
            <a:lvl1pPr>
              <a:defRPr/>
            </a:lvl1pPr>
          </a:lstStyle>
          <a:p>
            <a:fld id="{C2CFD831-D55B-40F3-8D03-D0FF7CA92022}" type="datetime1">
              <a:rPr lang="ja-JP" altLang="en-US" smtClean="0"/>
              <a:t>2017/10/13</a:t>
            </a:fld>
            <a:endParaRPr lang="ja-JP" altLang="en-US"/>
          </a:p>
        </p:txBody>
      </p:sp>
      <p:sp>
        <p:nvSpPr>
          <p:cNvPr id="6" name="フッター プレースホルダー 3"/>
          <p:cNvSpPr>
            <a:spLocks noGrp="1"/>
          </p:cNvSpPr>
          <p:nvPr>
            <p:ph type="ftr" sz="quarter" idx="11"/>
          </p:nvPr>
        </p:nvSpPr>
        <p:spPr/>
        <p:txBody>
          <a:bodyPr/>
          <a:lstStyle>
            <a:lvl1pPr>
              <a:defRPr/>
            </a:lvl1pPr>
          </a:lstStyle>
          <a:p>
            <a:endParaRPr lang="ja-JP" altLang="en-US"/>
          </a:p>
        </p:txBody>
      </p:sp>
      <p:sp>
        <p:nvSpPr>
          <p:cNvPr id="7" name="スライド番号プレースホルダー 4"/>
          <p:cNvSpPr>
            <a:spLocks noGrp="1"/>
          </p:cNvSpPr>
          <p:nvPr>
            <p:ph type="sldNum" sz="quarter" idx="12"/>
          </p:nvPr>
        </p:nvSpPr>
        <p:spPr/>
        <p:txBody>
          <a:bodyPr/>
          <a:lstStyle>
            <a:lvl1pPr>
              <a:defRPr/>
            </a:lvl1pPr>
          </a:lstStyle>
          <a:p>
            <a:fld id="{83DA5586-E4D9-42EB-8F48-9088260DD71E}" type="slidenum">
              <a:rPr lang="ja-JP" altLang="en-US" smtClean="0"/>
              <a:pPr/>
              <a:t>‹#›</a:t>
            </a:fld>
            <a:endParaRPr lang="ja-JP" altLang="en-US"/>
          </a:p>
        </p:txBody>
      </p:sp>
    </p:spTree>
    <p:extLst>
      <p:ext uri="{BB962C8B-B14F-4D97-AF65-F5344CB8AC3E}">
        <p14:creationId xmlns:p14="http://schemas.microsoft.com/office/powerpoint/2010/main" val="2784317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ユーザー設定レイアウト">
    <p:spTree>
      <p:nvGrpSpPr>
        <p:cNvPr id="1" name=""/>
        <p:cNvGrpSpPr/>
        <p:nvPr/>
      </p:nvGrpSpPr>
      <p:grpSpPr>
        <a:xfrm>
          <a:off x="0" y="0"/>
          <a:ext cx="0" cy="0"/>
          <a:chOff x="0" y="0"/>
          <a:chExt cx="0" cy="0"/>
        </a:xfrm>
      </p:grpSpPr>
      <p:grpSp>
        <p:nvGrpSpPr>
          <p:cNvPr id="2" name="正方形/長方形 5"/>
          <p:cNvGrpSpPr>
            <a:grpSpLocks/>
          </p:cNvGrpSpPr>
          <p:nvPr/>
        </p:nvGrpSpPr>
        <p:grpSpPr bwMode="auto">
          <a:xfrm>
            <a:off x="0" y="485775"/>
            <a:ext cx="9906000" cy="177800"/>
            <a:chOff x="-4" y="276"/>
            <a:chExt cx="5764" cy="112"/>
          </a:xfrm>
        </p:grpSpPr>
        <p:pic>
          <p:nvPicPr>
            <p:cNvPr id="3" name="正方形/長方形 5"/>
            <p:cNvPicPr>
              <a:picLocks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5" name="日付プレースホルダー 2"/>
          <p:cNvSpPr>
            <a:spLocks noGrp="1"/>
          </p:cNvSpPr>
          <p:nvPr>
            <p:ph type="dt" sz="half" idx="10"/>
          </p:nvPr>
        </p:nvSpPr>
        <p:spPr/>
        <p:txBody>
          <a:bodyPr/>
          <a:lstStyle>
            <a:lvl1pPr>
              <a:defRPr/>
            </a:lvl1pPr>
          </a:lstStyle>
          <a:p>
            <a:fld id="{E383097B-DA71-4D69-8137-DB6E20477827}" type="datetime1">
              <a:rPr lang="ja-JP" altLang="en-US" smtClean="0"/>
              <a:t>2017/10/13</a:t>
            </a:fld>
            <a:endParaRPr lang="ja-JP" altLang="en-US"/>
          </a:p>
        </p:txBody>
      </p:sp>
      <p:sp>
        <p:nvSpPr>
          <p:cNvPr id="6" name="フッター プレースホルダー 3"/>
          <p:cNvSpPr>
            <a:spLocks noGrp="1"/>
          </p:cNvSpPr>
          <p:nvPr>
            <p:ph type="ftr" sz="quarter" idx="11"/>
          </p:nvPr>
        </p:nvSpPr>
        <p:spPr/>
        <p:txBody>
          <a:bodyPr/>
          <a:lstStyle>
            <a:lvl1pPr>
              <a:defRPr/>
            </a:lvl1pPr>
          </a:lstStyle>
          <a:p>
            <a:endParaRPr lang="ja-JP" altLang="en-US"/>
          </a:p>
        </p:txBody>
      </p:sp>
      <p:sp>
        <p:nvSpPr>
          <p:cNvPr id="7" name="スライド番号プレースホルダー 4"/>
          <p:cNvSpPr>
            <a:spLocks noGrp="1"/>
          </p:cNvSpPr>
          <p:nvPr>
            <p:ph type="sldNum" sz="quarter" idx="12"/>
          </p:nvPr>
        </p:nvSpPr>
        <p:spPr/>
        <p:txBody>
          <a:bodyPr/>
          <a:lstStyle>
            <a:lvl1pPr>
              <a:defRPr/>
            </a:lvl1pPr>
          </a:lstStyle>
          <a:p>
            <a:fld id="{83DA5586-E4D9-42EB-8F48-9088260DD71E}" type="slidenum">
              <a:rPr lang="ja-JP" altLang="en-US" smtClean="0"/>
              <a:pPr/>
              <a:t>‹#›</a:t>
            </a:fld>
            <a:endParaRPr lang="ja-JP" altLang="en-US"/>
          </a:p>
        </p:txBody>
      </p:sp>
    </p:spTree>
    <p:extLst>
      <p:ext uri="{BB962C8B-B14F-4D97-AF65-F5344CB8AC3E}">
        <p14:creationId xmlns:p14="http://schemas.microsoft.com/office/powerpoint/2010/main" val="3815625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Rectangle 6"/>
          <p:cNvSpPr>
            <a:spLocks noChangeArrowheads="1"/>
          </p:cNvSpPr>
          <p:nvPr/>
        </p:nvSpPr>
        <p:spPr bwMode="auto">
          <a:xfrm>
            <a:off x="344489" y="1312863"/>
            <a:ext cx="9217025" cy="2836862"/>
          </a:xfrm>
          <a:prstGeom prst="rect">
            <a:avLst/>
          </a:prstGeom>
          <a:solidFill>
            <a:srgbClr val="000099"/>
          </a:solidFill>
          <a:ln>
            <a:noFill/>
          </a:ln>
          <a:extLst>
            <a:ext uri="{91240B29-F687-4F45-9708-019B960494DF}">
              <a14:hiddenLine xmlns:a14="http://schemas.microsoft.com/office/drawing/2010/main" w="57150">
                <a:solidFill>
                  <a:srgbClr val="000000"/>
                </a:solidFill>
                <a:miter lim="800000"/>
                <a:headEnd/>
                <a:tailEnd/>
              </a14:hiddenLine>
            </a:ext>
          </a:extLst>
        </p:spPr>
        <p:txBody>
          <a:bodyPr lIns="0" tIns="42198" rIns="0" bIns="42198" anchor="ctr"/>
          <a:lstStyle/>
          <a:p>
            <a:pPr eaLnBrk="0" fontAlgn="auto" hangingPunct="0">
              <a:spcBef>
                <a:spcPts val="0"/>
              </a:spcBef>
              <a:spcAft>
                <a:spcPts val="0"/>
              </a:spcAft>
            </a:pPr>
            <a:endParaRPr lang="ja-JP" altLang="ja-JP" sz="2954" dirty="0">
              <a:solidFill>
                <a:srgbClr val="000000"/>
              </a:solidFill>
              <a:latin typeface="HG丸ｺﾞｼｯｸM-PRO" pitchFamily="50" charset="-128"/>
              <a:ea typeface="HG丸ｺﾞｼｯｸM-PRO" pitchFamily="50" charset="-128"/>
            </a:endParaRPr>
          </a:p>
        </p:txBody>
      </p:sp>
      <p:sp>
        <p:nvSpPr>
          <p:cNvPr id="5" name="AutoShape 8"/>
          <p:cNvSpPr>
            <a:spLocks noChangeArrowheads="1"/>
          </p:cNvSpPr>
          <p:nvPr/>
        </p:nvSpPr>
        <p:spPr bwMode="auto">
          <a:xfrm>
            <a:off x="776288" y="1841502"/>
            <a:ext cx="8280400" cy="1781175"/>
          </a:xfrm>
          <a:prstGeom prst="roundRect">
            <a:avLst>
              <a:gd name="adj" fmla="val 50000"/>
            </a:avLst>
          </a:prstGeom>
          <a:solidFill>
            <a:srgbClr val="FFFFFF"/>
          </a:solidFill>
          <a:ln>
            <a:noFill/>
          </a:ln>
          <a:extLst/>
        </p:spPr>
        <p:txBody>
          <a:bodyPr lIns="0" tIns="42198" rIns="0" bIns="42198" anchor="ctr"/>
          <a:lstStyle/>
          <a:p>
            <a:pPr eaLnBrk="0" fontAlgn="auto" hangingPunct="0">
              <a:spcBef>
                <a:spcPts val="0"/>
              </a:spcBef>
              <a:spcAft>
                <a:spcPts val="0"/>
              </a:spcAft>
              <a:defRPr/>
            </a:pPr>
            <a:endParaRPr lang="ja-JP" altLang="ja-JP" sz="2400" dirty="0">
              <a:solidFill>
                <a:srgbClr val="000099"/>
              </a:solidFill>
              <a:effectLst>
                <a:outerShdw blurRad="38100" dist="38100" dir="2700000" algn="tl">
                  <a:srgbClr val="C0C0C0"/>
                </a:outerShdw>
              </a:effectLst>
              <a:latin typeface="HGS創英角ｺﾞｼｯｸUB" pitchFamily="50" charset="-128"/>
              <a:ea typeface="HGS創英角ｺﾞｼｯｸUB" pitchFamily="50" charset="-128"/>
            </a:endParaRPr>
          </a:p>
        </p:txBody>
      </p:sp>
      <p:sp>
        <p:nvSpPr>
          <p:cNvPr id="2" name="タイトル 1"/>
          <p:cNvSpPr>
            <a:spLocks noGrp="1"/>
          </p:cNvSpPr>
          <p:nvPr>
            <p:ph type="ctrTitle"/>
          </p:nvPr>
        </p:nvSpPr>
        <p:spPr>
          <a:xfrm>
            <a:off x="742950" y="1988842"/>
            <a:ext cx="84201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4547955" y="4469606"/>
            <a:ext cx="5013559" cy="1752600"/>
          </a:xfrm>
        </p:spPr>
        <p:txBody>
          <a:bodyPr/>
          <a:lstStyle>
            <a:lvl1pPr marL="0" indent="0" algn="l">
              <a:buNone/>
              <a:defRPr>
                <a:solidFill>
                  <a:schemeClr val="tx1"/>
                </a:solidFill>
              </a:defRPr>
            </a:lvl1pPr>
            <a:lvl2pPr marL="421884" indent="0" algn="ctr">
              <a:buNone/>
              <a:defRPr>
                <a:solidFill>
                  <a:schemeClr val="tx1">
                    <a:tint val="75000"/>
                  </a:schemeClr>
                </a:solidFill>
              </a:defRPr>
            </a:lvl2pPr>
            <a:lvl3pPr marL="843772" indent="0" algn="ctr">
              <a:buNone/>
              <a:defRPr>
                <a:solidFill>
                  <a:schemeClr val="tx1">
                    <a:tint val="75000"/>
                  </a:schemeClr>
                </a:solidFill>
              </a:defRPr>
            </a:lvl3pPr>
            <a:lvl4pPr marL="1265656" indent="0" algn="ctr">
              <a:buNone/>
              <a:defRPr>
                <a:solidFill>
                  <a:schemeClr val="tx1">
                    <a:tint val="75000"/>
                  </a:schemeClr>
                </a:solidFill>
              </a:defRPr>
            </a:lvl4pPr>
            <a:lvl5pPr marL="1687542" indent="0" algn="ctr">
              <a:buNone/>
              <a:defRPr>
                <a:solidFill>
                  <a:schemeClr val="tx1">
                    <a:tint val="75000"/>
                  </a:schemeClr>
                </a:solidFill>
              </a:defRPr>
            </a:lvl5pPr>
            <a:lvl6pPr marL="2109428" indent="0" algn="ctr">
              <a:buNone/>
              <a:defRPr>
                <a:solidFill>
                  <a:schemeClr val="tx1">
                    <a:tint val="75000"/>
                  </a:schemeClr>
                </a:solidFill>
              </a:defRPr>
            </a:lvl6pPr>
            <a:lvl7pPr marL="2531312" indent="0" algn="ctr">
              <a:buNone/>
              <a:defRPr>
                <a:solidFill>
                  <a:schemeClr val="tx1">
                    <a:tint val="75000"/>
                  </a:schemeClr>
                </a:solidFill>
              </a:defRPr>
            </a:lvl7pPr>
            <a:lvl8pPr marL="2953198" indent="0" algn="ctr">
              <a:buNone/>
              <a:defRPr>
                <a:solidFill>
                  <a:schemeClr val="tx1">
                    <a:tint val="75000"/>
                  </a:schemeClr>
                </a:solidFill>
              </a:defRPr>
            </a:lvl8pPr>
            <a:lvl9pPr marL="3375083" indent="0" algn="ctr">
              <a:buNone/>
              <a:defRPr>
                <a:solidFill>
                  <a:schemeClr val="tx1">
                    <a:tint val="75000"/>
                  </a:schemeClr>
                </a:solidFill>
              </a:defRPr>
            </a:lvl9pPr>
          </a:lstStyle>
          <a:p>
            <a:r>
              <a:rPr lang="ja-JP" altLang="en-US"/>
              <a:t>マスター サブタイトルの書式設定</a:t>
            </a:r>
            <a:endParaRPr lang="ja-JP" altLang="en-US" dirty="0"/>
          </a:p>
        </p:txBody>
      </p:sp>
      <p:sp>
        <p:nvSpPr>
          <p:cNvPr id="7" name="日付プレースホルダ 3"/>
          <p:cNvSpPr>
            <a:spLocks noGrp="1"/>
          </p:cNvSpPr>
          <p:nvPr>
            <p:ph type="dt" sz="half" idx="10"/>
          </p:nvPr>
        </p:nvSpPr>
        <p:spPr>
          <a:xfrm>
            <a:off x="3175" y="6578602"/>
            <a:ext cx="2311400" cy="271463"/>
          </a:xfrm>
        </p:spPr>
        <p:txBody>
          <a:bodyPr/>
          <a:lstStyle>
            <a:lvl1pPr>
              <a:defRPr b="1"/>
            </a:lvl1pPr>
          </a:lstStyle>
          <a:p>
            <a:fld id="{4327D96D-2102-4322-96E0-8F16190ECEEC}" type="datetime1">
              <a:rPr lang="ja-JP" altLang="en-US" smtClean="0"/>
              <a:t>2017/10/13</a:t>
            </a:fld>
            <a:endParaRPr lang="ja-JP" altLang="en-US" dirty="0"/>
          </a:p>
        </p:txBody>
      </p:sp>
      <p:sp>
        <p:nvSpPr>
          <p:cNvPr id="8" name="フッター プレースホルダ 4"/>
          <p:cNvSpPr>
            <a:spLocks noGrp="1"/>
          </p:cNvSpPr>
          <p:nvPr>
            <p:ph type="ftr" sz="quarter" idx="11"/>
          </p:nvPr>
        </p:nvSpPr>
        <p:spPr>
          <a:xfrm>
            <a:off x="3384550" y="6578602"/>
            <a:ext cx="3136900" cy="271463"/>
          </a:xfrm>
        </p:spPr>
        <p:txBody>
          <a:bodyPr/>
          <a:lstStyle>
            <a:lvl1pPr>
              <a:defRPr b="1"/>
            </a:lvl1pPr>
          </a:lstStyle>
          <a:p>
            <a:endParaRPr lang="ja-JP" altLang="en-US" dirty="0"/>
          </a:p>
        </p:txBody>
      </p:sp>
      <p:sp>
        <p:nvSpPr>
          <p:cNvPr id="9" name="スライド番号プレースホルダ 5"/>
          <p:cNvSpPr>
            <a:spLocks noGrp="1"/>
          </p:cNvSpPr>
          <p:nvPr>
            <p:ph type="sldNum" sz="quarter" idx="12"/>
          </p:nvPr>
        </p:nvSpPr>
        <p:spPr>
          <a:xfrm>
            <a:off x="7591425" y="6578602"/>
            <a:ext cx="2311400" cy="271463"/>
          </a:xfrm>
        </p:spPr>
        <p:txBody>
          <a:bodyPr/>
          <a:lstStyle>
            <a:lvl1pPr>
              <a:defRPr b="1"/>
            </a:lvl1pPr>
          </a:lstStyle>
          <a:p>
            <a:fld id="{033B3CE9-EE68-4F79-B33F-BEFB8F605B73}" type="slidenum">
              <a:rPr lang="ja-JP" altLang="en-US" smtClean="0"/>
              <a:pPr/>
              <a:t>‹#›</a:t>
            </a:fld>
            <a:endParaRPr lang="ja-JP" altLang="en-US" dirty="0"/>
          </a:p>
        </p:txBody>
      </p:sp>
    </p:spTree>
    <p:extLst>
      <p:ext uri="{BB962C8B-B14F-4D97-AF65-F5344CB8AC3E}">
        <p14:creationId xmlns:p14="http://schemas.microsoft.com/office/powerpoint/2010/main" val="1635800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grpSp>
        <p:nvGrpSpPr>
          <p:cNvPr id="4" name="正方形/長方形 5"/>
          <p:cNvGrpSpPr>
            <a:grpSpLocks/>
          </p:cNvGrpSpPr>
          <p:nvPr/>
        </p:nvGrpSpPr>
        <p:grpSpPr bwMode="auto">
          <a:xfrm>
            <a:off x="0" y="485775"/>
            <a:ext cx="9906000" cy="177800"/>
            <a:chOff x="-4" y="276"/>
            <a:chExt cx="5764" cy="112"/>
          </a:xfrm>
        </p:grpSpPr>
        <p:pic>
          <p:nvPicPr>
            <p:cNvPr id="5"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9255"/>
            <a:ext cx="8915400" cy="565674"/>
          </a:xfrm>
        </p:spPr>
        <p:txBody>
          <a:bodyPr/>
          <a:lstStyle>
            <a:lvl1pPr>
              <a:defRPr sz="2954"/>
            </a:lvl1pPr>
          </a:lstStyle>
          <a:p>
            <a:r>
              <a:rPr lang="ja-JP" altLang="en-US"/>
              <a:t>マスター タイトルの書式設定</a:t>
            </a:r>
          </a:p>
        </p:txBody>
      </p:sp>
      <p:sp>
        <p:nvSpPr>
          <p:cNvPr id="3" name="コンテンツ プレースホルダ 2"/>
          <p:cNvSpPr>
            <a:spLocks noGrp="1"/>
          </p:cNvSpPr>
          <p:nvPr>
            <p:ph idx="1"/>
          </p:nvPr>
        </p:nvSpPr>
        <p:spPr>
          <a:xfrm>
            <a:off x="495300" y="638692"/>
            <a:ext cx="8915400" cy="4525963"/>
          </a:xfrm>
        </p:spPr>
        <p:txBody>
          <a:bodyPr/>
          <a:lstStyle>
            <a:lvl1pPr>
              <a:defRPr sz="2215"/>
            </a:lvl1pPr>
            <a:lvl2pPr>
              <a:defRPr sz="1846"/>
            </a:lvl2pPr>
            <a:lvl3pPr>
              <a:defRPr sz="1662"/>
            </a:lvl3pPr>
            <a:lvl4pPr>
              <a:defRPr sz="1477"/>
            </a:lvl4pPr>
            <a:lvl5pPr>
              <a:defRPr sz="1477"/>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7" name="日付プレースホルダ 3"/>
          <p:cNvSpPr>
            <a:spLocks noGrp="1"/>
          </p:cNvSpPr>
          <p:nvPr>
            <p:ph type="dt" sz="half" idx="10"/>
          </p:nvPr>
        </p:nvSpPr>
        <p:spPr/>
        <p:txBody>
          <a:bodyPr/>
          <a:lstStyle>
            <a:lvl1pPr>
              <a:defRPr b="1"/>
            </a:lvl1pPr>
          </a:lstStyle>
          <a:p>
            <a:fld id="{E9E4C339-B815-4CB3-AE1B-D99C01AB2AC3}" type="datetime1">
              <a:rPr lang="ja-JP" altLang="en-US" smtClean="0"/>
              <a:t>2017/10/13</a:t>
            </a:fld>
            <a:endParaRPr lang="ja-JP" altLang="en-US" dirty="0"/>
          </a:p>
        </p:txBody>
      </p:sp>
      <p:sp>
        <p:nvSpPr>
          <p:cNvPr id="8" name="フッター プレースホルダ 4"/>
          <p:cNvSpPr>
            <a:spLocks noGrp="1"/>
          </p:cNvSpPr>
          <p:nvPr>
            <p:ph type="ftr" sz="quarter" idx="11"/>
          </p:nvPr>
        </p:nvSpPr>
        <p:spPr/>
        <p:txBody>
          <a:bodyPr/>
          <a:lstStyle>
            <a:lvl1pPr>
              <a:defRPr b="1"/>
            </a:lvl1pPr>
          </a:lstStyle>
          <a:p>
            <a:endParaRPr lang="ja-JP" altLang="en-US" dirty="0"/>
          </a:p>
        </p:txBody>
      </p:sp>
      <p:sp>
        <p:nvSpPr>
          <p:cNvPr id="9" name="スライド番号プレースホルダ 5"/>
          <p:cNvSpPr>
            <a:spLocks noGrp="1"/>
          </p:cNvSpPr>
          <p:nvPr>
            <p:ph type="sldNum" sz="quarter" idx="12"/>
          </p:nvPr>
        </p:nvSpPr>
        <p:spPr/>
        <p:txBody>
          <a:bodyPr/>
          <a:lstStyle>
            <a:lvl1pPr>
              <a:defRPr b="1"/>
            </a:lvl1pPr>
          </a:lstStyle>
          <a:p>
            <a:fld id="{033B3CE9-EE68-4F79-B33F-BEFB8F605B73}" type="slidenum">
              <a:rPr lang="ja-JP" altLang="en-US" smtClean="0"/>
              <a:pPr/>
              <a:t>‹#›</a:t>
            </a:fld>
            <a:endParaRPr lang="ja-JP" altLang="en-US" dirty="0"/>
          </a:p>
        </p:txBody>
      </p:sp>
    </p:spTree>
    <p:extLst>
      <p:ext uri="{BB962C8B-B14F-4D97-AF65-F5344CB8AC3E}">
        <p14:creationId xmlns:p14="http://schemas.microsoft.com/office/powerpoint/2010/main" val="2306501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grpSp>
        <p:nvGrpSpPr>
          <p:cNvPr id="4" name="正方形/長方形 5"/>
          <p:cNvGrpSpPr>
            <a:grpSpLocks/>
          </p:cNvGrpSpPr>
          <p:nvPr/>
        </p:nvGrpSpPr>
        <p:grpSpPr bwMode="auto">
          <a:xfrm>
            <a:off x="0" y="5094288"/>
            <a:ext cx="9906000" cy="177800"/>
            <a:chOff x="-4" y="276"/>
            <a:chExt cx="5764" cy="112"/>
          </a:xfrm>
        </p:grpSpPr>
        <p:pic>
          <p:nvPicPr>
            <p:cNvPr id="5"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782506" y="4406914"/>
            <a:ext cx="8420100" cy="687273"/>
          </a:xfrm>
        </p:spPr>
        <p:txBody>
          <a:bodyPr anchor="t"/>
          <a:lstStyle>
            <a:lvl1pPr algn="l">
              <a:defRPr sz="3692" b="1" cap="all"/>
            </a:lvl1pPr>
          </a:lstStyle>
          <a:p>
            <a:r>
              <a:rPr lang="ja-JP" altLang="en-US"/>
              <a:t>マスター タイトルの書式設定</a:t>
            </a:r>
            <a:endParaRPr lang="ja-JP" altLang="en-US" dirty="0"/>
          </a:p>
        </p:txBody>
      </p:sp>
      <p:sp>
        <p:nvSpPr>
          <p:cNvPr id="3" name="テキスト プレースホルダ 2"/>
          <p:cNvSpPr>
            <a:spLocks noGrp="1"/>
          </p:cNvSpPr>
          <p:nvPr>
            <p:ph type="body" idx="1"/>
          </p:nvPr>
        </p:nvSpPr>
        <p:spPr>
          <a:xfrm>
            <a:off x="1307595" y="5271985"/>
            <a:ext cx="7895011" cy="707870"/>
          </a:xfrm>
        </p:spPr>
        <p:txBody>
          <a:bodyPr/>
          <a:lstStyle>
            <a:lvl1pPr marL="0" indent="0">
              <a:buNone/>
              <a:defRPr sz="1846">
                <a:solidFill>
                  <a:schemeClr val="tx1">
                    <a:tint val="75000"/>
                  </a:schemeClr>
                </a:solidFill>
              </a:defRPr>
            </a:lvl1pPr>
            <a:lvl2pPr marL="421884" indent="0">
              <a:buNone/>
              <a:defRPr sz="1662">
                <a:solidFill>
                  <a:schemeClr val="tx1">
                    <a:tint val="75000"/>
                  </a:schemeClr>
                </a:solidFill>
              </a:defRPr>
            </a:lvl2pPr>
            <a:lvl3pPr marL="843772" indent="0">
              <a:buNone/>
              <a:defRPr sz="1477">
                <a:solidFill>
                  <a:schemeClr val="tx1">
                    <a:tint val="75000"/>
                  </a:schemeClr>
                </a:solidFill>
              </a:defRPr>
            </a:lvl3pPr>
            <a:lvl4pPr marL="1265656" indent="0">
              <a:buNone/>
              <a:defRPr sz="1292">
                <a:solidFill>
                  <a:schemeClr val="tx1">
                    <a:tint val="75000"/>
                  </a:schemeClr>
                </a:solidFill>
              </a:defRPr>
            </a:lvl4pPr>
            <a:lvl5pPr marL="1687542" indent="0">
              <a:buNone/>
              <a:defRPr sz="1292">
                <a:solidFill>
                  <a:schemeClr val="tx1">
                    <a:tint val="75000"/>
                  </a:schemeClr>
                </a:solidFill>
              </a:defRPr>
            </a:lvl5pPr>
            <a:lvl6pPr marL="2109428" indent="0">
              <a:buNone/>
              <a:defRPr sz="1292">
                <a:solidFill>
                  <a:schemeClr val="tx1">
                    <a:tint val="75000"/>
                  </a:schemeClr>
                </a:solidFill>
              </a:defRPr>
            </a:lvl6pPr>
            <a:lvl7pPr marL="2531312" indent="0">
              <a:buNone/>
              <a:defRPr sz="1292">
                <a:solidFill>
                  <a:schemeClr val="tx1">
                    <a:tint val="75000"/>
                  </a:schemeClr>
                </a:solidFill>
              </a:defRPr>
            </a:lvl7pPr>
            <a:lvl8pPr marL="2953198" indent="0">
              <a:buNone/>
              <a:defRPr sz="1292">
                <a:solidFill>
                  <a:schemeClr val="tx1">
                    <a:tint val="75000"/>
                  </a:schemeClr>
                </a:solidFill>
              </a:defRPr>
            </a:lvl8pPr>
            <a:lvl9pPr marL="3375083" indent="0">
              <a:buNone/>
              <a:defRPr sz="1292">
                <a:solidFill>
                  <a:schemeClr val="tx1">
                    <a:tint val="75000"/>
                  </a:schemeClr>
                </a:solidFill>
              </a:defRPr>
            </a:lvl9pPr>
          </a:lstStyle>
          <a:p>
            <a:pPr lvl="0"/>
            <a:r>
              <a:rPr lang="ja-JP" altLang="en-US"/>
              <a:t>マスター テキストの書式設定</a:t>
            </a:r>
          </a:p>
        </p:txBody>
      </p:sp>
      <p:sp>
        <p:nvSpPr>
          <p:cNvPr id="7" name="日付プレースホルダ 3"/>
          <p:cNvSpPr>
            <a:spLocks noGrp="1"/>
          </p:cNvSpPr>
          <p:nvPr>
            <p:ph type="dt" sz="half" idx="10"/>
          </p:nvPr>
        </p:nvSpPr>
        <p:spPr/>
        <p:txBody>
          <a:bodyPr/>
          <a:lstStyle>
            <a:lvl1pPr>
              <a:defRPr b="1"/>
            </a:lvl1pPr>
          </a:lstStyle>
          <a:p>
            <a:fld id="{0F604095-45A0-4214-A86B-A122C17C4D59}" type="datetime1">
              <a:rPr lang="ja-JP" altLang="en-US" smtClean="0"/>
              <a:t>2017/10/13</a:t>
            </a:fld>
            <a:endParaRPr lang="ja-JP" altLang="en-US" dirty="0"/>
          </a:p>
        </p:txBody>
      </p:sp>
      <p:sp>
        <p:nvSpPr>
          <p:cNvPr id="8" name="フッター プレースホルダ 4"/>
          <p:cNvSpPr>
            <a:spLocks noGrp="1"/>
          </p:cNvSpPr>
          <p:nvPr>
            <p:ph type="ftr" sz="quarter" idx="11"/>
          </p:nvPr>
        </p:nvSpPr>
        <p:spPr/>
        <p:txBody>
          <a:bodyPr/>
          <a:lstStyle>
            <a:lvl1pPr>
              <a:defRPr b="1"/>
            </a:lvl1pPr>
          </a:lstStyle>
          <a:p>
            <a:endParaRPr lang="ja-JP" altLang="en-US" dirty="0"/>
          </a:p>
        </p:txBody>
      </p:sp>
      <p:sp>
        <p:nvSpPr>
          <p:cNvPr id="9" name="スライド番号プレースホルダ 5"/>
          <p:cNvSpPr>
            <a:spLocks noGrp="1"/>
          </p:cNvSpPr>
          <p:nvPr>
            <p:ph type="sldNum" sz="quarter" idx="12"/>
          </p:nvPr>
        </p:nvSpPr>
        <p:spPr/>
        <p:txBody>
          <a:bodyPr/>
          <a:lstStyle>
            <a:lvl1pPr>
              <a:defRPr b="1"/>
            </a:lvl1pPr>
          </a:lstStyle>
          <a:p>
            <a:fld id="{033B3CE9-EE68-4F79-B33F-BEFB8F605B73}" type="slidenum">
              <a:rPr lang="ja-JP" altLang="en-US" smtClean="0"/>
              <a:pPr/>
              <a:t>‹#›</a:t>
            </a:fld>
            <a:endParaRPr lang="ja-JP" altLang="en-US" dirty="0"/>
          </a:p>
        </p:txBody>
      </p:sp>
    </p:spTree>
    <p:extLst>
      <p:ext uri="{BB962C8B-B14F-4D97-AF65-F5344CB8AC3E}">
        <p14:creationId xmlns:p14="http://schemas.microsoft.com/office/powerpoint/2010/main" val="3920061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grpSp>
        <p:nvGrpSpPr>
          <p:cNvPr id="5" name="正方形/長方形 5"/>
          <p:cNvGrpSpPr>
            <a:grpSpLocks/>
          </p:cNvGrpSpPr>
          <p:nvPr/>
        </p:nvGrpSpPr>
        <p:grpSpPr bwMode="auto">
          <a:xfrm>
            <a:off x="0" y="485775"/>
            <a:ext cx="9906000" cy="177800"/>
            <a:chOff x="-4" y="276"/>
            <a:chExt cx="5764" cy="112"/>
          </a:xfrm>
        </p:grpSpPr>
        <p:pic>
          <p:nvPicPr>
            <p:cNvPr id="6"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8621"/>
            <a:ext cx="8915400" cy="521605"/>
          </a:xfrm>
        </p:spPr>
        <p:txBody>
          <a:bodyPr/>
          <a:lstStyle>
            <a:lvl1pPr>
              <a:defRPr sz="2954"/>
            </a:lvl1pPr>
          </a:lstStyle>
          <a:p>
            <a:r>
              <a:rPr lang="ja-JP" altLang="en-US"/>
              <a:t>マスター タイトルの書式設定</a:t>
            </a:r>
            <a:endParaRPr lang="ja-JP" altLang="en-US" dirty="0"/>
          </a:p>
        </p:txBody>
      </p:sp>
      <p:sp>
        <p:nvSpPr>
          <p:cNvPr id="3" name="コンテンツ プレースホルダ 2"/>
          <p:cNvSpPr>
            <a:spLocks noGrp="1"/>
          </p:cNvSpPr>
          <p:nvPr>
            <p:ph sz="half" idx="1"/>
          </p:nvPr>
        </p:nvSpPr>
        <p:spPr>
          <a:xfrm>
            <a:off x="317487" y="613229"/>
            <a:ext cx="4642975" cy="4525963"/>
          </a:xfrm>
        </p:spPr>
        <p:txBody>
          <a:bodyPr/>
          <a:lstStyle>
            <a:lvl1pPr>
              <a:defRPr sz="2215"/>
            </a:lvl1pPr>
            <a:lvl2pPr>
              <a:defRPr sz="1846"/>
            </a:lvl2pPr>
            <a:lvl3pPr>
              <a:defRPr sz="1662"/>
            </a:lvl3pPr>
            <a:lvl4pPr>
              <a:defRPr sz="1477"/>
            </a:lvl4pPr>
            <a:lvl5pPr>
              <a:defRPr sz="1477"/>
            </a:lvl5pPr>
            <a:lvl6pPr>
              <a:defRPr sz="1662"/>
            </a:lvl6pPr>
            <a:lvl7pPr>
              <a:defRPr sz="1662"/>
            </a:lvl7pPr>
            <a:lvl8pPr>
              <a:defRPr sz="1662"/>
            </a:lvl8pPr>
            <a:lvl9pPr>
              <a:defRPr sz="166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4" name="コンテンツ プレースホルダ 3"/>
          <p:cNvSpPr>
            <a:spLocks noGrp="1"/>
          </p:cNvSpPr>
          <p:nvPr>
            <p:ph sz="half" idx="2"/>
          </p:nvPr>
        </p:nvSpPr>
        <p:spPr>
          <a:xfrm>
            <a:off x="5035551" y="613229"/>
            <a:ext cx="4642975" cy="4525963"/>
          </a:xfrm>
        </p:spPr>
        <p:txBody>
          <a:bodyPr/>
          <a:lstStyle>
            <a:lvl1pPr>
              <a:defRPr sz="2215"/>
            </a:lvl1pPr>
            <a:lvl2pPr>
              <a:defRPr sz="1846"/>
            </a:lvl2pPr>
            <a:lvl3pPr>
              <a:defRPr sz="1662"/>
            </a:lvl3pPr>
            <a:lvl4pPr>
              <a:defRPr sz="1477"/>
            </a:lvl4pPr>
            <a:lvl5pPr>
              <a:defRPr sz="1477"/>
            </a:lvl5pPr>
            <a:lvl6pPr>
              <a:defRPr sz="1662"/>
            </a:lvl6pPr>
            <a:lvl7pPr>
              <a:defRPr sz="1662"/>
            </a:lvl7pPr>
            <a:lvl8pPr>
              <a:defRPr sz="1662"/>
            </a:lvl8pPr>
            <a:lvl9pPr>
              <a:defRPr sz="166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8" name="日付プレースホルダ 3"/>
          <p:cNvSpPr>
            <a:spLocks noGrp="1"/>
          </p:cNvSpPr>
          <p:nvPr>
            <p:ph type="dt" sz="half" idx="10"/>
          </p:nvPr>
        </p:nvSpPr>
        <p:spPr/>
        <p:txBody>
          <a:bodyPr/>
          <a:lstStyle>
            <a:lvl1pPr>
              <a:defRPr b="1"/>
            </a:lvl1pPr>
          </a:lstStyle>
          <a:p>
            <a:fld id="{86B30207-3AF2-4D20-B523-18BF6256DA31}" type="datetime1">
              <a:rPr lang="ja-JP" altLang="en-US" smtClean="0"/>
              <a:t>2017/10/13</a:t>
            </a:fld>
            <a:endParaRPr lang="ja-JP" altLang="en-US" dirty="0"/>
          </a:p>
        </p:txBody>
      </p:sp>
      <p:sp>
        <p:nvSpPr>
          <p:cNvPr id="9" name="フッター プレースホルダ 4"/>
          <p:cNvSpPr>
            <a:spLocks noGrp="1"/>
          </p:cNvSpPr>
          <p:nvPr>
            <p:ph type="ftr" sz="quarter" idx="11"/>
          </p:nvPr>
        </p:nvSpPr>
        <p:spPr/>
        <p:txBody>
          <a:bodyPr/>
          <a:lstStyle>
            <a:lvl1pPr>
              <a:defRPr b="1"/>
            </a:lvl1pPr>
          </a:lstStyle>
          <a:p>
            <a:endParaRPr lang="ja-JP" altLang="en-US" dirty="0"/>
          </a:p>
        </p:txBody>
      </p:sp>
      <p:sp>
        <p:nvSpPr>
          <p:cNvPr id="10" name="スライド番号プレースホルダ 5"/>
          <p:cNvSpPr>
            <a:spLocks noGrp="1"/>
          </p:cNvSpPr>
          <p:nvPr>
            <p:ph type="sldNum" sz="quarter" idx="12"/>
          </p:nvPr>
        </p:nvSpPr>
        <p:spPr/>
        <p:txBody>
          <a:bodyPr/>
          <a:lstStyle>
            <a:lvl1pPr>
              <a:defRPr b="1"/>
            </a:lvl1pPr>
          </a:lstStyle>
          <a:p>
            <a:fld id="{033B3CE9-EE68-4F79-B33F-BEFB8F605B73}" type="slidenum">
              <a:rPr lang="ja-JP" altLang="en-US" smtClean="0"/>
              <a:pPr/>
              <a:t>‹#›</a:t>
            </a:fld>
            <a:endParaRPr lang="ja-JP" altLang="en-US" dirty="0"/>
          </a:p>
        </p:txBody>
      </p:sp>
    </p:spTree>
    <p:extLst>
      <p:ext uri="{BB962C8B-B14F-4D97-AF65-F5344CB8AC3E}">
        <p14:creationId xmlns:p14="http://schemas.microsoft.com/office/powerpoint/2010/main" val="28819588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grpSp>
        <p:nvGrpSpPr>
          <p:cNvPr id="3" name="正方形/長方形 5"/>
          <p:cNvGrpSpPr>
            <a:grpSpLocks/>
          </p:cNvGrpSpPr>
          <p:nvPr/>
        </p:nvGrpSpPr>
        <p:grpSpPr bwMode="auto">
          <a:xfrm>
            <a:off x="0" y="485775"/>
            <a:ext cx="9906000" cy="177800"/>
            <a:chOff x="-4" y="276"/>
            <a:chExt cx="5764" cy="112"/>
          </a:xfrm>
        </p:grpSpPr>
        <p:pic>
          <p:nvPicPr>
            <p:cNvPr id="4"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8622"/>
            <a:ext cx="8915400" cy="521605"/>
          </a:xfrm>
        </p:spPr>
        <p:txBody>
          <a:bodyPr/>
          <a:lstStyle>
            <a:lvl1pPr>
              <a:defRPr sz="2954"/>
            </a:lvl1pPr>
          </a:lstStyle>
          <a:p>
            <a:r>
              <a:rPr lang="ja-JP" altLang="en-US"/>
              <a:t>マスター タイトルの書式設定</a:t>
            </a:r>
            <a:endParaRPr lang="ja-JP" altLang="en-US" dirty="0"/>
          </a:p>
        </p:txBody>
      </p:sp>
      <p:sp>
        <p:nvSpPr>
          <p:cNvPr id="6" name="日付プレースホルダ 3"/>
          <p:cNvSpPr>
            <a:spLocks noGrp="1"/>
          </p:cNvSpPr>
          <p:nvPr>
            <p:ph type="dt" sz="half" idx="10"/>
          </p:nvPr>
        </p:nvSpPr>
        <p:spPr/>
        <p:txBody>
          <a:bodyPr/>
          <a:lstStyle>
            <a:lvl1pPr>
              <a:defRPr b="1"/>
            </a:lvl1pPr>
          </a:lstStyle>
          <a:p>
            <a:fld id="{17110D7A-1CE5-4E63-BE35-03DEC6D528D2}" type="datetime1">
              <a:rPr lang="ja-JP" altLang="en-US" smtClean="0"/>
              <a:t>2017/10/13</a:t>
            </a:fld>
            <a:endParaRPr lang="ja-JP" altLang="en-US" dirty="0"/>
          </a:p>
        </p:txBody>
      </p:sp>
      <p:sp>
        <p:nvSpPr>
          <p:cNvPr id="7" name="フッター プレースホルダ 4"/>
          <p:cNvSpPr>
            <a:spLocks noGrp="1"/>
          </p:cNvSpPr>
          <p:nvPr>
            <p:ph type="ftr" sz="quarter" idx="11"/>
          </p:nvPr>
        </p:nvSpPr>
        <p:spPr/>
        <p:txBody>
          <a:bodyPr/>
          <a:lstStyle>
            <a:lvl1pPr>
              <a:defRPr b="1"/>
            </a:lvl1pPr>
          </a:lstStyle>
          <a:p>
            <a:endParaRPr lang="ja-JP" altLang="en-US" dirty="0"/>
          </a:p>
        </p:txBody>
      </p:sp>
      <p:sp>
        <p:nvSpPr>
          <p:cNvPr id="8" name="スライド番号プレースホルダ 5"/>
          <p:cNvSpPr>
            <a:spLocks noGrp="1"/>
          </p:cNvSpPr>
          <p:nvPr>
            <p:ph type="sldNum" sz="quarter" idx="12"/>
          </p:nvPr>
        </p:nvSpPr>
        <p:spPr/>
        <p:txBody>
          <a:bodyPr/>
          <a:lstStyle>
            <a:lvl1pPr>
              <a:defRPr b="1"/>
            </a:lvl1pPr>
          </a:lstStyle>
          <a:p>
            <a:fld id="{033B3CE9-EE68-4F79-B33F-BEFB8F605B73}" type="slidenum">
              <a:rPr lang="ja-JP" altLang="en-US" smtClean="0"/>
              <a:pPr/>
              <a:t>‹#›</a:t>
            </a:fld>
            <a:endParaRPr lang="ja-JP" altLang="en-US" dirty="0"/>
          </a:p>
        </p:txBody>
      </p:sp>
    </p:spTree>
    <p:extLst>
      <p:ext uri="{BB962C8B-B14F-4D97-AF65-F5344CB8AC3E}">
        <p14:creationId xmlns:p14="http://schemas.microsoft.com/office/powerpoint/2010/main" val="14796769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b="1"/>
            </a:lvl1pPr>
          </a:lstStyle>
          <a:p>
            <a:fld id="{66107B65-4A99-43DC-A9DE-D25E75C078CC}" type="datetime1">
              <a:rPr lang="ja-JP" altLang="en-US" smtClean="0"/>
              <a:t>2017/10/13</a:t>
            </a:fld>
            <a:endParaRPr lang="ja-JP" altLang="en-US" dirty="0"/>
          </a:p>
        </p:txBody>
      </p:sp>
      <p:sp>
        <p:nvSpPr>
          <p:cNvPr id="3" name="フッター プレースホルダ 4"/>
          <p:cNvSpPr>
            <a:spLocks noGrp="1"/>
          </p:cNvSpPr>
          <p:nvPr>
            <p:ph type="ftr" sz="quarter" idx="11"/>
          </p:nvPr>
        </p:nvSpPr>
        <p:spPr/>
        <p:txBody>
          <a:bodyPr/>
          <a:lstStyle>
            <a:lvl1pPr>
              <a:defRPr b="1"/>
            </a:lvl1pPr>
          </a:lstStyle>
          <a:p>
            <a:endParaRPr lang="ja-JP" altLang="en-US" dirty="0"/>
          </a:p>
        </p:txBody>
      </p:sp>
      <p:sp>
        <p:nvSpPr>
          <p:cNvPr id="4" name="スライド番号プレースホルダ 5"/>
          <p:cNvSpPr>
            <a:spLocks noGrp="1"/>
          </p:cNvSpPr>
          <p:nvPr>
            <p:ph type="sldNum" sz="quarter" idx="12"/>
          </p:nvPr>
        </p:nvSpPr>
        <p:spPr/>
        <p:txBody>
          <a:bodyPr/>
          <a:lstStyle>
            <a:lvl1pPr>
              <a:defRPr b="1"/>
            </a:lvl1pPr>
          </a:lstStyle>
          <a:p>
            <a:fld id="{033B3CE9-EE68-4F79-B33F-BEFB8F605B73}" type="slidenum">
              <a:rPr lang="ja-JP" altLang="en-US" smtClean="0"/>
              <a:pPr/>
              <a:t>‹#›</a:t>
            </a:fld>
            <a:endParaRPr lang="ja-JP" altLang="en-US" dirty="0"/>
          </a:p>
        </p:txBody>
      </p:sp>
    </p:spTree>
    <p:extLst>
      <p:ext uri="{BB962C8B-B14F-4D97-AF65-F5344CB8AC3E}">
        <p14:creationId xmlns:p14="http://schemas.microsoft.com/office/powerpoint/2010/main" val="27624443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ユーザー設定レイアウト">
    <p:spTree>
      <p:nvGrpSpPr>
        <p:cNvPr id="1" name=""/>
        <p:cNvGrpSpPr/>
        <p:nvPr/>
      </p:nvGrpSpPr>
      <p:grpSpPr>
        <a:xfrm>
          <a:off x="0" y="0"/>
          <a:ext cx="0" cy="0"/>
          <a:chOff x="0" y="0"/>
          <a:chExt cx="0" cy="0"/>
        </a:xfrm>
      </p:grpSpPr>
      <p:grpSp>
        <p:nvGrpSpPr>
          <p:cNvPr id="2" name="正方形/長方形 5"/>
          <p:cNvGrpSpPr>
            <a:grpSpLocks/>
          </p:cNvGrpSpPr>
          <p:nvPr/>
        </p:nvGrpSpPr>
        <p:grpSpPr bwMode="auto">
          <a:xfrm>
            <a:off x="0" y="485775"/>
            <a:ext cx="9906000" cy="177800"/>
            <a:chOff x="-4" y="276"/>
            <a:chExt cx="5764" cy="112"/>
          </a:xfrm>
        </p:grpSpPr>
        <p:pic>
          <p:nvPicPr>
            <p:cNvPr id="3" name="正方形/長方形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1939"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5" name="日付プレースホルダー 2"/>
          <p:cNvSpPr>
            <a:spLocks noGrp="1"/>
          </p:cNvSpPr>
          <p:nvPr>
            <p:ph type="dt" sz="half" idx="10"/>
          </p:nvPr>
        </p:nvSpPr>
        <p:spPr/>
        <p:txBody>
          <a:bodyPr/>
          <a:lstStyle>
            <a:lvl1pPr>
              <a:defRPr/>
            </a:lvl1pPr>
          </a:lstStyle>
          <a:p>
            <a:fld id="{3C97D206-19BD-45B9-A7A1-A3748CD78CC6}" type="datetime1">
              <a:rPr lang="ja-JP" altLang="en-US" smtClean="0"/>
              <a:t>2017/10/13</a:t>
            </a:fld>
            <a:endParaRPr lang="ja-JP" altLang="en-US" dirty="0"/>
          </a:p>
        </p:txBody>
      </p:sp>
      <p:sp>
        <p:nvSpPr>
          <p:cNvPr id="6" name="フッター プレースホルダー 3"/>
          <p:cNvSpPr>
            <a:spLocks noGrp="1"/>
          </p:cNvSpPr>
          <p:nvPr>
            <p:ph type="ftr" sz="quarter" idx="11"/>
          </p:nvPr>
        </p:nvSpPr>
        <p:spPr/>
        <p:txBody>
          <a:bodyPr/>
          <a:lstStyle>
            <a:lvl1pPr>
              <a:defRPr/>
            </a:lvl1pPr>
          </a:lstStyle>
          <a:p>
            <a:endParaRPr lang="ja-JP" altLang="en-US" dirty="0"/>
          </a:p>
        </p:txBody>
      </p:sp>
      <p:sp>
        <p:nvSpPr>
          <p:cNvPr id="7" name="スライド番号プレースホルダー 4"/>
          <p:cNvSpPr>
            <a:spLocks noGrp="1"/>
          </p:cNvSpPr>
          <p:nvPr>
            <p:ph type="sldNum" sz="quarter" idx="12"/>
          </p:nvPr>
        </p:nvSpPr>
        <p:spPr/>
        <p:txBody>
          <a:bodyPr/>
          <a:lstStyle>
            <a:lvl1pPr>
              <a:defRPr/>
            </a:lvl1pPr>
          </a:lstStyle>
          <a:p>
            <a:fld id="{033B3CE9-EE68-4F79-B33F-BEFB8F605B73}" type="slidenum">
              <a:rPr lang="ja-JP" altLang="en-US" smtClean="0"/>
              <a:pPr/>
              <a:t>‹#›</a:t>
            </a:fld>
            <a:endParaRPr lang="ja-JP" altLang="en-US" dirty="0"/>
          </a:p>
        </p:txBody>
      </p:sp>
    </p:spTree>
    <p:extLst>
      <p:ext uri="{BB962C8B-B14F-4D97-AF65-F5344CB8AC3E}">
        <p14:creationId xmlns:p14="http://schemas.microsoft.com/office/powerpoint/2010/main" val="7516665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Rectangle 6"/>
          <p:cNvSpPr>
            <a:spLocks noChangeArrowheads="1"/>
          </p:cNvSpPr>
          <p:nvPr/>
        </p:nvSpPr>
        <p:spPr bwMode="auto">
          <a:xfrm>
            <a:off x="344496" y="1312865"/>
            <a:ext cx="9217025" cy="2836863"/>
          </a:xfrm>
          <a:prstGeom prst="rect">
            <a:avLst/>
          </a:prstGeom>
          <a:solidFill>
            <a:srgbClr val="000099"/>
          </a:solidFill>
          <a:ln>
            <a:noFill/>
          </a:ln>
          <a:extLst>
            <a:ext uri="{91240B29-F687-4F45-9708-019B960494DF}">
              <a14:hiddenLine xmlns:a14="http://schemas.microsoft.com/office/drawing/2010/main" w="57150">
                <a:solidFill>
                  <a:srgbClr val="000000"/>
                </a:solidFill>
                <a:miter lim="800000"/>
                <a:headEnd/>
                <a:tailEnd/>
              </a14:hiddenLine>
            </a:ext>
          </a:extLst>
        </p:spPr>
        <p:txBody>
          <a:bodyPr lIns="0" tIns="45709" rIns="0" bIns="45709" anchor="ctr"/>
          <a:lstStyle/>
          <a:p>
            <a:pPr algn="l" eaLnBrk="0" fontAlgn="auto" hangingPunct="0">
              <a:spcBef>
                <a:spcPts val="0"/>
              </a:spcBef>
              <a:spcAft>
                <a:spcPts val="0"/>
              </a:spcAft>
            </a:pPr>
            <a:endParaRPr lang="ja-JP" altLang="ja-JP" sz="3200" b="1">
              <a:solidFill>
                <a:srgbClr val="000000"/>
              </a:solidFill>
              <a:latin typeface="HG丸ｺﾞｼｯｸM-PRO" pitchFamily="50" charset="-128"/>
              <a:ea typeface="HG丸ｺﾞｼｯｸM-PRO" pitchFamily="50" charset="-128"/>
            </a:endParaRPr>
          </a:p>
        </p:txBody>
      </p:sp>
      <p:sp>
        <p:nvSpPr>
          <p:cNvPr id="5" name="AutoShape 8"/>
          <p:cNvSpPr>
            <a:spLocks noChangeArrowheads="1"/>
          </p:cNvSpPr>
          <p:nvPr/>
        </p:nvSpPr>
        <p:spPr bwMode="auto">
          <a:xfrm>
            <a:off x="776288" y="1841505"/>
            <a:ext cx="8280400" cy="1781175"/>
          </a:xfrm>
          <a:prstGeom prst="roundRect">
            <a:avLst>
              <a:gd name="adj" fmla="val 50000"/>
            </a:avLst>
          </a:prstGeom>
          <a:solidFill>
            <a:srgbClr val="FFFFFF"/>
          </a:solidFill>
          <a:ln>
            <a:noFill/>
          </a:ln>
          <a:extLst/>
        </p:spPr>
        <p:txBody>
          <a:bodyPr lIns="0" tIns="45709" rIns="0" bIns="45709" anchor="ctr"/>
          <a:lstStyle/>
          <a:p>
            <a:pPr algn="l" eaLnBrk="0" fontAlgn="auto" hangingPunct="0">
              <a:spcBef>
                <a:spcPts val="0"/>
              </a:spcBef>
              <a:spcAft>
                <a:spcPts val="0"/>
              </a:spcAft>
              <a:defRPr/>
            </a:pPr>
            <a:endParaRPr lang="ja-JP" altLang="ja-JP" sz="2600" dirty="0">
              <a:solidFill>
                <a:srgbClr val="000099"/>
              </a:solidFill>
              <a:effectLst>
                <a:outerShdw blurRad="38100" dist="38100" dir="2700000" algn="tl">
                  <a:srgbClr val="C0C0C0"/>
                </a:outerShdw>
              </a:effectLst>
              <a:latin typeface="HGS創英角ｺﾞｼｯｸUB" pitchFamily="50" charset="-128"/>
              <a:ea typeface="HGS創英角ｺﾞｼｯｸUB" pitchFamily="50" charset="-128"/>
            </a:endParaRPr>
          </a:p>
        </p:txBody>
      </p:sp>
      <p:pic>
        <p:nvPicPr>
          <p:cNvPr id="6" name="Picture 7" descr="kante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3051" y="4221179"/>
            <a:ext cx="3357563" cy="224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742950" y="1988846"/>
            <a:ext cx="84201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4547963" y="4469607"/>
            <a:ext cx="5013559" cy="1752600"/>
          </a:xfrm>
        </p:spPr>
        <p:txBody>
          <a:bodyPr/>
          <a:lstStyle>
            <a:lvl1pPr marL="0" indent="0" algn="l">
              <a:buNone/>
              <a:defRPr>
                <a:solidFill>
                  <a:schemeClr val="tx1"/>
                </a:solidFill>
              </a:defRPr>
            </a:lvl1pPr>
            <a:lvl2pPr marL="456978" indent="0" algn="ctr">
              <a:buNone/>
              <a:defRPr>
                <a:solidFill>
                  <a:schemeClr val="tx1">
                    <a:tint val="75000"/>
                  </a:schemeClr>
                </a:solidFill>
              </a:defRPr>
            </a:lvl2pPr>
            <a:lvl3pPr marL="913958" indent="0" algn="ctr">
              <a:buNone/>
              <a:defRPr>
                <a:solidFill>
                  <a:schemeClr val="tx1">
                    <a:tint val="75000"/>
                  </a:schemeClr>
                </a:solidFill>
              </a:defRPr>
            </a:lvl3pPr>
            <a:lvl4pPr marL="1370937" indent="0" algn="ctr">
              <a:buNone/>
              <a:defRPr>
                <a:solidFill>
                  <a:schemeClr val="tx1">
                    <a:tint val="75000"/>
                  </a:schemeClr>
                </a:solidFill>
              </a:defRPr>
            </a:lvl4pPr>
            <a:lvl5pPr marL="1827917" indent="0" algn="ctr">
              <a:buNone/>
              <a:defRPr>
                <a:solidFill>
                  <a:schemeClr val="tx1">
                    <a:tint val="75000"/>
                  </a:schemeClr>
                </a:solidFill>
              </a:defRPr>
            </a:lvl5pPr>
            <a:lvl6pPr marL="2284896" indent="0" algn="ctr">
              <a:buNone/>
              <a:defRPr>
                <a:solidFill>
                  <a:schemeClr val="tx1">
                    <a:tint val="75000"/>
                  </a:schemeClr>
                </a:solidFill>
              </a:defRPr>
            </a:lvl6pPr>
            <a:lvl7pPr marL="2741874" indent="0" algn="ctr">
              <a:buNone/>
              <a:defRPr>
                <a:solidFill>
                  <a:schemeClr val="tx1">
                    <a:tint val="75000"/>
                  </a:schemeClr>
                </a:solidFill>
              </a:defRPr>
            </a:lvl7pPr>
            <a:lvl8pPr marL="3198855" indent="0" algn="ctr">
              <a:buNone/>
              <a:defRPr>
                <a:solidFill>
                  <a:schemeClr val="tx1">
                    <a:tint val="75000"/>
                  </a:schemeClr>
                </a:solidFill>
              </a:defRPr>
            </a:lvl8pPr>
            <a:lvl9pPr marL="3655833" indent="0" algn="ctr">
              <a:buNone/>
              <a:defRPr>
                <a:solidFill>
                  <a:schemeClr val="tx1">
                    <a:tint val="75000"/>
                  </a:schemeClr>
                </a:solidFill>
              </a:defRPr>
            </a:lvl9pPr>
          </a:lstStyle>
          <a:p>
            <a:r>
              <a:rPr lang="ja-JP" altLang="en-US"/>
              <a:t>マスター サブタイトルの書式設定</a:t>
            </a:r>
            <a:endParaRPr lang="ja-JP" altLang="en-US" dirty="0"/>
          </a:p>
        </p:txBody>
      </p:sp>
      <p:sp>
        <p:nvSpPr>
          <p:cNvPr id="7" name="日付プレースホルダ 3"/>
          <p:cNvSpPr>
            <a:spLocks noGrp="1"/>
          </p:cNvSpPr>
          <p:nvPr>
            <p:ph type="dt" sz="half" idx="10"/>
          </p:nvPr>
        </p:nvSpPr>
        <p:spPr>
          <a:xfrm>
            <a:off x="3175" y="6578616"/>
            <a:ext cx="2311400" cy="271463"/>
          </a:xfrm>
        </p:spPr>
        <p:txBody>
          <a:bodyPr/>
          <a:lstStyle>
            <a:lvl1pPr>
              <a:defRPr b="1"/>
            </a:lvl1pPr>
          </a:lstStyle>
          <a:p>
            <a:fld id="{034637E6-30B8-4AE0-9FC1-148EFE221B8A}" type="datetime1">
              <a:rPr lang="ja-JP" altLang="en-US" smtClean="0"/>
              <a:t>2017/10/13</a:t>
            </a:fld>
            <a:endParaRPr lang="ja-JP" altLang="en-US"/>
          </a:p>
        </p:txBody>
      </p:sp>
      <p:sp>
        <p:nvSpPr>
          <p:cNvPr id="8" name="フッター プレースホルダ 4"/>
          <p:cNvSpPr>
            <a:spLocks noGrp="1"/>
          </p:cNvSpPr>
          <p:nvPr>
            <p:ph type="ftr" sz="quarter" idx="11"/>
          </p:nvPr>
        </p:nvSpPr>
        <p:spPr>
          <a:xfrm>
            <a:off x="3384550" y="6578616"/>
            <a:ext cx="3136900" cy="271463"/>
          </a:xfrm>
        </p:spPr>
        <p:txBody>
          <a:bodyPr/>
          <a:lstStyle>
            <a:lvl1pPr>
              <a:defRPr b="1"/>
            </a:lvl1pPr>
          </a:lstStyle>
          <a:p>
            <a:endParaRPr lang="ja-JP" altLang="en-US"/>
          </a:p>
        </p:txBody>
      </p:sp>
      <p:sp>
        <p:nvSpPr>
          <p:cNvPr id="9" name="スライド番号プレースホルダ 5"/>
          <p:cNvSpPr>
            <a:spLocks noGrp="1"/>
          </p:cNvSpPr>
          <p:nvPr>
            <p:ph type="sldNum" sz="quarter" idx="12"/>
          </p:nvPr>
        </p:nvSpPr>
        <p:spPr>
          <a:xfrm>
            <a:off x="7591425" y="6578616"/>
            <a:ext cx="2311400" cy="271463"/>
          </a:xfrm>
        </p:spPr>
        <p:txBody>
          <a:bodyPr/>
          <a:lstStyle>
            <a:lvl1pPr>
              <a:defRPr b="1"/>
            </a:lvl1pPr>
          </a:lstStyle>
          <a:p>
            <a:fld id="{E47BF5BC-CA7B-450B-8FD8-29D241A301AC}" type="slidenum">
              <a:rPr lang="ja-JP" altLang="en-US" smtClean="0"/>
              <a:pPr/>
              <a:t>‹#›</a:t>
            </a:fld>
            <a:endParaRPr lang="ja-JP" altLang="en-US"/>
          </a:p>
        </p:txBody>
      </p:sp>
    </p:spTree>
    <p:extLst>
      <p:ext uri="{BB962C8B-B14F-4D97-AF65-F5344CB8AC3E}">
        <p14:creationId xmlns:p14="http://schemas.microsoft.com/office/powerpoint/2010/main" val="14362551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grpSp>
        <p:nvGrpSpPr>
          <p:cNvPr id="4" name="正方形/長方形 5"/>
          <p:cNvGrpSpPr>
            <a:grpSpLocks/>
          </p:cNvGrpSpPr>
          <p:nvPr/>
        </p:nvGrpSpPr>
        <p:grpSpPr bwMode="auto">
          <a:xfrm>
            <a:off x="0" y="485775"/>
            <a:ext cx="9906000" cy="177800"/>
            <a:chOff x="-4" y="276"/>
            <a:chExt cx="5764" cy="112"/>
          </a:xfrm>
        </p:grpSpPr>
        <p:pic>
          <p:nvPicPr>
            <p:cNvPr id="5" name="正方形/長方形 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9255"/>
            <a:ext cx="8915400" cy="565675"/>
          </a:xfrm>
        </p:spPr>
        <p:txBody>
          <a:bodyPr/>
          <a:lstStyle>
            <a:lvl1pPr>
              <a:defRPr sz="3200"/>
            </a:lvl1pPr>
          </a:lstStyle>
          <a:p>
            <a:r>
              <a:rPr lang="ja-JP" altLang="en-US"/>
              <a:t>マスター タイトルの書式設定</a:t>
            </a:r>
          </a:p>
        </p:txBody>
      </p:sp>
      <p:sp>
        <p:nvSpPr>
          <p:cNvPr id="3" name="コンテンツ プレースホルダ 2"/>
          <p:cNvSpPr>
            <a:spLocks noGrp="1"/>
          </p:cNvSpPr>
          <p:nvPr>
            <p:ph idx="1"/>
          </p:nvPr>
        </p:nvSpPr>
        <p:spPr>
          <a:xfrm>
            <a:off x="495300" y="638691"/>
            <a:ext cx="8915400" cy="4525963"/>
          </a:xfrm>
        </p:spPr>
        <p:txBody>
          <a:bodyPr/>
          <a:lstStyle>
            <a:lvl1pPr>
              <a:defRPr sz="23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7" name="日付プレースホルダ 3"/>
          <p:cNvSpPr>
            <a:spLocks noGrp="1"/>
          </p:cNvSpPr>
          <p:nvPr>
            <p:ph type="dt" sz="half" idx="10"/>
          </p:nvPr>
        </p:nvSpPr>
        <p:spPr/>
        <p:txBody>
          <a:bodyPr/>
          <a:lstStyle>
            <a:lvl1pPr>
              <a:defRPr b="1"/>
            </a:lvl1pPr>
          </a:lstStyle>
          <a:p>
            <a:fld id="{693E5A95-338D-4B85-9820-21C5AB0A55F2}" type="datetime1">
              <a:rPr lang="ja-JP" altLang="en-US" smtClean="0"/>
              <a:t>2017/10/13</a:t>
            </a:fld>
            <a:endParaRPr lang="ja-JP" altLang="en-US"/>
          </a:p>
        </p:txBody>
      </p:sp>
      <p:sp>
        <p:nvSpPr>
          <p:cNvPr id="8" name="フッター プレースホルダ 4"/>
          <p:cNvSpPr>
            <a:spLocks noGrp="1"/>
          </p:cNvSpPr>
          <p:nvPr>
            <p:ph type="ftr" sz="quarter" idx="11"/>
          </p:nvPr>
        </p:nvSpPr>
        <p:spPr/>
        <p:txBody>
          <a:bodyPr/>
          <a:lstStyle>
            <a:lvl1pPr>
              <a:defRPr b="1"/>
            </a:lvl1pPr>
          </a:lstStyle>
          <a:p>
            <a:endParaRPr lang="ja-JP" altLang="en-US"/>
          </a:p>
        </p:txBody>
      </p:sp>
      <p:sp>
        <p:nvSpPr>
          <p:cNvPr id="9" name="スライド番号プレースホルダ 5"/>
          <p:cNvSpPr>
            <a:spLocks noGrp="1"/>
          </p:cNvSpPr>
          <p:nvPr>
            <p:ph type="sldNum" sz="quarter" idx="12"/>
          </p:nvPr>
        </p:nvSpPr>
        <p:spPr/>
        <p:txBody>
          <a:bodyPr/>
          <a:lstStyle>
            <a:lvl1pPr>
              <a:defRPr b="1"/>
            </a:lvl1pPr>
          </a:lstStyle>
          <a:p>
            <a:fld id="{E47BF5BC-CA7B-450B-8FD8-29D241A301AC}" type="slidenum">
              <a:rPr lang="ja-JP" altLang="en-US" smtClean="0"/>
              <a:pPr/>
              <a:t>‹#›</a:t>
            </a:fld>
            <a:endParaRPr lang="ja-JP" altLang="en-US"/>
          </a:p>
        </p:txBody>
      </p:sp>
    </p:spTree>
    <p:extLst>
      <p:ext uri="{BB962C8B-B14F-4D97-AF65-F5344CB8AC3E}">
        <p14:creationId xmlns:p14="http://schemas.microsoft.com/office/powerpoint/2010/main" val="40689613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grpSp>
        <p:nvGrpSpPr>
          <p:cNvPr id="4" name="正方形/長方形 5"/>
          <p:cNvGrpSpPr>
            <a:grpSpLocks/>
          </p:cNvGrpSpPr>
          <p:nvPr/>
        </p:nvGrpSpPr>
        <p:grpSpPr bwMode="auto">
          <a:xfrm>
            <a:off x="0" y="5094288"/>
            <a:ext cx="9906000" cy="177800"/>
            <a:chOff x="-4" y="276"/>
            <a:chExt cx="5764" cy="112"/>
          </a:xfrm>
        </p:grpSpPr>
        <p:pic>
          <p:nvPicPr>
            <p:cNvPr id="5" name="正方形/長方形 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782506" y="4406927"/>
            <a:ext cx="8420100" cy="687273"/>
          </a:xfrm>
        </p:spPr>
        <p:txBody>
          <a:bodyPr anchor="t"/>
          <a:lstStyle>
            <a:lvl1pPr algn="l">
              <a:defRPr sz="4000" b="1" cap="all"/>
            </a:lvl1pPr>
          </a:lstStyle>
          <a:p>
            <a:r>
              <a:rPr lang="ja-JP" altLang="en-US"/>
              <a:t>マスター タイトルの書式設定</a:t>
            </a:r>
            <a:endParaRPr lang="ja-JP" altLang="en-US" dirty="0"/>
          </a:p>
        </p:txBody>
      </p:sp>
      <p:sp>
        <p:nvSpPr>
          <p:cNvPr id="3" name="テキスト プレースホルダ 2"/>
          <p:cNvSpPr>
            <a:spLocks noGrp="1"/>
          </p:cNvSpPr>
          <p:nvPr>
            <p:ph type="body" idx="1"/>
          </p:nvPr>
        </p:nvSpPr>
        <p:spPr>
          <a:xfrm>
            <a:off x="1307595" y="5271988"/>
            <a:ext cx="7895011" cy="707871"/>
          </a:xfrm>
        </p:spPr>
        <p:txBody>
          <a:bodyPr/>
          <a:lstStyle>
            <a:lvl1pPr marL="0" indent="0">
              <a:buNone/>
              <a:defRPr sz="2000">
                <a:solidFill>
                  <a:schemeClr val="tx1">
                    <a:tint val="75000"/>
                  </a:schemeClr>
                </a:solidFill>
              </a:defRPr>
            </a:lvl1pPr>
            <a:lvl2pPr marL="456978" indent="0">
              <a:buNone/>
              <a:defRPr sz="1800">
                <a:solidFill>
                  <a:schemeClr val="tx1">
                    <a:tint val="75000"/>
                  </a:schemeClr>
                </a:solidFill>
              </a:defRPr>
            </a:lvl2pPr>
            <a:lvl3pPr marL="913958" indent="0">
              <a:buNone/>
              <a:defRPr sz="1600">
                <a:solidFill>
                  <a:schemeClr val="tx1">
                    <a:tint val="75000"/>
                  </a:schemeClr>
                </a:solidFill>
              </a:defRPr>
            </a:lvl3pPr>
            <a:lvl4pPr marL="1370937" indent="0">
              <a:buNone/>
              <a:defRPr sz="1400">
                <a:solidFill>
                  <a:schemeClr val="tx1">
                    <a:tint val="75000"/>
                  </a:schemeClr>
                </a:solidFill>
              </a:defRPr>
            </a:lvl4pPr>
            <a:lvl5pPr marL="1827917" indent="0">
              <a:buNone/>
              <a:defRPr sz="1400">
                <a:solidFill>
                  <a:schemeClr val="tx1">
                    <a:tint val="75000"/>
                  </a:schemeClr>
                </a:solidFill>
              </a:defRPr>
            </a:lvl5pPr>
            <a:lvl6pPr marL="2284896" indent="0">
              <a:buNone/>
              <a:defRPr sz="1400">
                <a:solidFill>
                  <a:schemeClr val="tx1">
                    <a:tint val="75000"/>
                  </a:schemeClr>
                </a:solidFill>
              </a:defRPr>
            </a:lvl6pPr>
            <a:lvl7pPr marL="2741874" indent="0">
              <a:buNone/>
              <a:defRPr sz="1400">
                <a:solidFill>
                  <a:schemeClr val="tx1">
                    <a:tint val="75000"/>
                  </a:schemeClr>
                </a:solidFill>
              </a:defRPr>
            </a:lvl7pPr>
            <a:lvl8pPr marL="3198855" indent="0">
              <a:buNone/>
              <a:defRPr sz="1400">
                <a:solidFill>
                  <a:schemeClr val="tx1">
                    <a:tint val="75000"/>
                  </a:schemeClr>
                </a:solidFill>
              </a:defRPr>
            </a:lvl8pPr>
            <a:lvl9pPr marL="3655833" indent="0">
              <a:buNone/>
              <a:defRPr sz="1400">
                <a:solidFill>
                  <a:schemeClr val="tx1">
                    <a:tint val="75000"/>
                  </a:schemeClr>
                </a:solidFill>
              </a:defRPr>
            </a:lvl9pPr>
          </a:lstStyle>
          <a:p>
            <a:pPr lvl="0"/>
            <a:r>
              <a:rPr lang="ja-JP" altLang="en-US"/>
              <a:t>マスター テキストの書式設定</a:t>
            </a:r>
          </a:p>
        </p:txBody>
      </p:sp>
      <p:sp>
        <p:nvSpPr>
          <p:cNvPr id="7" name="日付プレースホルダ 3"/>
          <p:cNvSpPr>
            <a:spLocks noGrp="1"/>
          </p:cNvSpPr>
          <p:nvPr>
            <p:ph type="dt" sz="half" idx="10"/>
          </p:nvPr>
        </p:nvSpPr>
        <p:spPr/>
        <p:txBody>
          <a:bodyPr/>
          <a:lstStyle>
            <a:lvl1pPr>
              <a:defRPr b="1"/>
            </a:lvl1pPr>
          </a:lstStyle>
          <a:p>
            <a:fld id="{A9872042-D97E-4731-9216-6D14AEDD5106}" type="datetime1">
              <a:rPr lang="ja-JP" altLang="en-US" smtClean="0"/>
              <a:t>2017/10/13</a:t>
            </a:fld>
            <a:endParaRPr lang="ja-JP" altLang="en-US"/>
          </a:p>
        </p:txBody>
      </p:sp>
      <p:sp>
        <p:nvSpPr>
          <p:cNvPr id="8" name="フッター プレースホルダ 4"/>
          <p:cNvSpPr>
            <a:spLocks noGrp="1"/>
          </p:cNvSpPr>
          <p:nvPr>
            <p:ph type="ftr" sz="quarter" idx="11"/>
          </p:nvPr>
        </p:nvSpPr>
        <p:spPr/>
        <p:txBody>
          <a:bodyPr/>
          <a:lstStyle>
            <a:lvl1pPr>
              <a:defRPr b="1"/>
            </a:lvl1pPr>
          </a:lstStyle>
          <a:p>
            <a:endParaRPr lang="ja-JP" altLang="en-US"/>
          </a:p>
        </p:txBody>
      </p:sp>
      <p:sp>
        <p:nvSpPr>
          <p:cNvPr id="9" name="スライド番号プレースホルダ 5"/>
          <p:cNvSpPr>
            <a:spLocks noGrp="1"/>
          </p:cNvSpPr>
          <p:nvPr>
            <p:ph type="sldNum" sz="quarter" idx="12"/>
          </p:nvPr>
        </p:nvSpPr>
        <p:spPr/>
        <p:txBody>
          <a:bodyPr/>
          <a:lstStyle>
            <a:lvl1pPr>
              <a:defRPr b="1"/>
            </a:lvl1pPr>
          </a:lstStyle>
          <a:p>
            <a:fld id="{E47BF5BC-CA7B-450B-8FD8-29D241A301AC}" type="slidenum">
              <a:rPr lang="ja-JP" altLang="en-US" smtClean="0"/>
              <a:pPr/>
              <a:t>‹#›</a:t>
            </a:fld>
            <a:endParaRPr lang="ja-JP" altLang="en-US"/>
          </a:p>
        </p:txBody>
      </p:sp>
    </p:spTree>
    <p:extLst>
      <p:ext uri="{BB962C8B-B14F-4D97-AF65-F5344CB8AC3E}">
        <p14:creationId xmlns:p14="http://schemas.microsoft.com/office/powerpoint/2010/main" val="1088034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grpSp>
        <p:nvGrpSpPr>
          <p:cNvPr id="5" name="正方形/長方形 5"/>
          <p:cNvGrpSpPr>
            <a:grpSpLocks/>
          </p:cNvGrpSpPr>
          <p:nvPr/>
        </p:nvGrpSpPr>
        <p:grpSpPr bwMode="auto">
          <a:xfrm>
            <a:off x="0" y="485775"/>
            <a:ext cx="9906000" cy="177800"/>
            <a:chOff x="-4" y="276"/>
            <a:chExt cx="5764" cy="112"/>
          </a:xfrm>
        </p:grpSpPr>
        <p:pic>
          <p:nvPicPr>
            <p:cNvPr id="6" name="正方形/長方形 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8620"/>
            <a:ext cx="8915400" cy="521605"/>
          </a:xfrm>
        </p:spPr>
        <p:txBody>
          <a:bodyPr/>
          <a:lstStyle>
            <a:lvl1pPr>
              <a:defRPr sz="3200"/>
            </a:lvl1pPr>
          </a:lstStyle>
          <a:p>
            <a:r>
              <a:rPr lang="ja-JP" altLang="en-US"/>
              <a:t>マスター タイトルの書式設定</a:t>
            </a:r>
            <a:endParaRPr lang="ja-JP" altLang="en-US" dirty="0"/>
          </a:p>
        </p:txBody>
      </p:sp>
      <p:sp>
        <p:nvSpPr>
          <p:cNvPr id="3" name="コンテンツ プレースホルダ 2"/>
          <p:cNvSpPr>
            <a:spLocks noGrp="1"/>
          </p:cNvSpPr>
          <p:nvPr>
            <p:ph sz="half" idx="1"/>
          </p:nvPr>
        </p:nvSpPr>
        <p:spPr>
          <a:xfrm>
            <a:off x="317494" y="613234"/>
            <a:ext cx="4642975" cy="4525963"/>
          </a:xfrm>
        </p:spPr>
        <p:txBody>
          <a:bodyPr/>
          <a:lstStyle>
            <a:lvl1pPr>
              <a:defRPr sz="23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4" name="コンテンツ プレースホルダ 3"/>
          <p:cNvSpPr>
            <a:spLocks noGrp="1"/>
          </p:cNvSpPr>
          <p:nvPr>
            <p:ph sz="half" idx="2"/>
          </p:nvPr>
        </p:nvSpPr>
        <p:spPr>
          <a:xfrm>
            <a:off x="5035558" y="613234"/>
            <a:ext cx="4642975" cy="4525963"/>
          </a:xfrm>
        </p:spPr>
        <p:txBody>
          <a:bodyPr/>
          <a:lstStyle>
            <a:lvl1pPr>
              <a:defRPr sz="23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8" name="日付プレースホルダ 3"/>
          <p:cNvSpPr>
            <a:spLocks noGrp="1"/>
          </p:cNvSpPr>
          <p:nvPr>
            <p:ph type="dt" sz="half" idx="10"/>
          </p:nvPr>
        </p:nvSpPr>
        <p:spPr/>
        <p:txBody>
          <a:bodyPr/>
          <a:lstStyle>
            <a:lvl1pPr>
              <a:defRPr b="1"/>
            </a:lvl1pPr>
          </a:lstStyle>
          <a:p>
            <a:fld id="{C004B7A3-A76C-4F34-A3CB-3174E26D4DD9}" type="datetime1">
              <a:rPr lang="ja-JP" altLang="en-US" smtClean="0"/>
              <a:t>2017/10/13</a:t>
            </a:fld>
            <a:endParaRPr lang="ja-JP" altLang="en-US"/>
          </a:p>
        </p:txBody>
      </p:sp>
      <p:sp>
        <p:nvSpPr>
          <p:cNvPr id="9" name="フッター プレースホルダ 4"/>
          <p:cNvSpPr>
            <a:spLocks noGrp="1"/>
          </p:cNvSpPr>
          <p:nvPr>
            <p:ph type="ftr" sz="quarter" idx="11"/>
          </p:nvPr>
        </p:nvSpPr>
        <p:spPr/>
        <p:txBody>
          <a:bodyPr/>
          <a:lstStyle>
            <a:lvl1pPr>
              <a:defRPr b="1"/>
            </a:lvl1pPr>
          </a:lstStyle>
          <a:p>
            <a:endParaRPr lang="ja-JP" altLang="en-US"/>
          </a:p>
        </p:txBody>
      </p:sp>
      <p:sp>
        <p:nvSpPr>
          <p:cNvPr id="10" name="スライド番号プレースホルダ 5"/>
          <p:cNvSpPr>
            <a:spLocks noGrp="1"/>
          </p:cNvSpPr>
          <p:nvPr>
            <p:ph type="sldNum" sz="quarter" idx="12"/>
          </p:nvPr>
        </p:nvSpPr>
        <p:spPr/>
        <p:txBody>
          <a:bodyPr/>
          <a:lstStyle>
            <a:lvl1pPr>
              <a:defRPr b="1"/>
            </a:lvl1pPr>
          </a:lstStyle>
          <a:p>
            <a:fld id="{E47BF5BC-CA7B-450B-8FD8-29D241A301AC}" type="slidenum">
              <a:rPr lang="ja-JP" altLang="en-US" smtClean="0"/>
              <a:pPr/>
              <a:t>‹#›</a:t>
            </a:fld>
            <a:endParaRPr lang="ja-JP" altLang="en-US"/>
          </a:p>
        </p:txBody>
      </p:sp>
    </p:spTree>
    <p:extLst>
      <p:ext uri="{BB962C8B-B14F-4D97-AF65-F5344CB8AC3E}">
        <p14:creationId xmlns:p14="http://schemas.microsoft.com/office/powerpoint/2010/main" val="22228946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grpSp>
        <p:nvGrpSpPr>
          <p:cNvPr id="3" name="正方形/長方形 5"/>
          <p:cNvGrpSpPr>
            <a:grpSpLocks/>
          </p:cNvGrpSpPr>
          <p:nvPr/>
        </p:nvGrpSpPr>
        <p:grpSpPr bwMode="auto">
          <a:xfrm>
            <a:off x="0" y="485775"/>
            <a:ext cx="9906000" cy="177800"/>
            <a:chOff x="-4" y="276"/>
            <a:chExt cx="5764" cy="112"/>
          </a:xfrm>
        </p:grpSpPr>
        <p:pic>
          <p:nvPicPr>
            <p:cNvPr id="4" name="正方形/長方形 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8622"/>
            <a:ext cx="8915400" cy="521605"/>
          </a:xfrm>
        </p:spPr>
        <p:txBody>
          <a:bodyPr/>
          <a:lstStyle>
            <a:lvl1pPr>
              <a:defRPr sz="3200"/>
            </a:lvl1pPr>
          </a:lstStyle>
          <a:p>
            <a:r>
              <a:rPr lang="ja-JP" altLang="en-US"/>
              <a:t>マスター タイトルの書式設定</a:t>
            </a:r>
            <a:endParaRPr lang="ja-JP" altLang="en-US" dirty="0"/>
          </a:p>
        </p:txBody>
      </p:sp>
      <p:sp>
        <p:nvSpPr>
          <p:cNvPr id="6" name="日付プレースホルダ 3"/>
          <p:cNvSpPr>
            <a:spLocks noGrp="1"/>
          </p:cNvSpPr>
          <p:nvPr>
            <p:ph type="dt" sz="half" idx="10"/>
          </p:nvPr>
        </p:nvSpPr>
        <p:spPr/>
        <p:txBody>
          <a:bodyPr/>
          <a:lstStyle>
            <a:lvl1pPr>
              <a:defRPr b="1"/>
            </a:lvl1pPr>
          </a:lstStyle>
          <a:p>
            <a:fld id="{98FE3943-CB1C-41FC-ABAC-97C3D45C8595}" type="datetime1">
              <a:rPr lang="ja-JP" altLang="en-US" smtClean="0"/>
              <a:t>2017/10/13</a:t>
            </a:fld>
            <a:endParaRPr lang="ja-JP" altLang="en-US"/>
          </a:p>
        </p:txBody>
      </p:sp>
      <p:sp>
        <p:nvSpPr>
          <p:cNvPr id="7" name="フッター プレースホルダ 4"/>
          <p:cNvSpPr>
            <a:spLocks noGrp="1"/>
          </p:cNvSpPr>
          <p:nvPr>
            <p:ph type="ftr" sz="quarter" idx="11"/>
          </p:nvPr>
        </p:nvSpPr>
        <p:spPr/>
        <p:txBody>
          <a:bodyPr/>
          <a:lstStyle>
            <a:lvl1pPr>
              <a:defRPr b="1"/>
            </a:lvl1pPr>
          </a:lstStyle>
          <a:p>
            <a:endParaRPr lang="ja-JP" altLang="en-US"/>
          </a:p>
        </p:txBody>
      </p:sp>
      <p:sp>
        <p:nvSpPr>
          <p:cNvPr id="8" name="スライド番号プレースホルダ 5"/>
          <p:cNvSpPr>
            <a:spLocks noGrp="1"/>
          </p:cNvSpPr>
          <p:nvPr>
            <p:ph type="sldNum" sz="quarter" idx="12"/>
          </p:nvPr>
        </p:nvSpPr>
        <p:spPr/>
        <p:txBody>
          <a:bodyPr/>
          <a:lstStyle>
            <a:lvl1pPr>
              <a:defRPr b="1"/>
            </a:lvl1pPr>
          </a:lstStyle>
          <a:p>
            <a:fld id="{E47BF5BC-CA7B-450B-8FD8-29D241A301AC}" type="slidenum">
              <a:rPr lang="ja-JP" altLang="en-US" smtClean="0"/>
              <a:pPr/>
              <a:t>‹#›</a:t>
            </a:fld>
            <a:endParaRPr lang="ja-JP" altLang="en-US"/>
          </a:p>
        </p:txBody>
      </p:sp>
    </p:spTree>
    <p:extLst>
      <p:ext uri="{BB962C8B-B14F-4D97-AF65-F5344CB8AC3E}">
        <p14:creationId xmlns:p14="http://schemas.microsoft.com/office/powerpoint/2010/main" val="15718023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b="1"/>
            </a:lvl1pPr>
          </a:lstStyle>
          <a:p>
            <a:fld id="{CEA690EF-8C42-45C0-BA2D-6C457E2C4F51}" type="datetime1">
              <a:rPr lang="ja-JP" altLang="en-US" smtClean="0"/>
              <a:t>2017/10/13</a:t>
            </a:fld>
            <a:endParaRPr lang="ja-JP" altLang="en-US"/>
          </a:p>
        </p:txBody>
      </p:sp>
      <p:sp>
        <p:nvSpPr>
          <p:cNvPr id="3" name="フッター プレースホルダ 4"/>
          <p:cNvSpPr>
            <a:spLocks noGrp="1"/>
          </p:cNvSpPr>
          <p:nvPr>
            <p:ph type="ftr" sz="quarter" idx="11"/>
          </p:nvPr>
        </p:nvSpPr>
        <p:spPr/>
        <p:txBody>
          <a:bodyPr/>
          <a:lstStyle>
            <a:lvl1pPr>
              <a:defRPr b="1"/>
            </a:lvl1pPr>
          </a:lstStyle>
          <a:p>
            <a:endParaRPr lang="ja-JP" altLang="en-US"/>
          </a:p>
        </p:txBody>
      </p:sp>
      <p:sp>
        <p:nvSpPr>
          <p:cNvPr id="4" name="スライド番号プレースホルダ 5"/>
          <p:cNvSpPr>
            <a:spLocks noGrp="1"/>
          </p:cNvSpPr>
          <p:nvPr>
            <p:ph type="sldNum" sz="quarter" idx="12"/>
          </p:nvPr>
        </p:nvSpPr>
        <p:spPr/>
        <p:txBody>
          <a:bodyPr/>
          <a:lstStyle>
            <a:lvl1pPr>
              <a:defRPr b="1"/>
            </a:lvl1pPr>
          </a:lstStyle>
          <a:p>
            <a:fld id="{E47BF5BC-CA7B-450B-8FD8-29D241A301AC}" type="slidenum">
              <a:rPr lang="ja-JP" altLang="en-US" smtClean="0"/>
              <a:pPr/>
              <a:t>‹#›</a:t>
            </a:fld>
            <a:endParaRPr lang="ja-JP" altLang="en-US"/>
          </a:p>
        </p:txBody>
      </p:sp>
    </p:spTree>
    <p:extLst>
      <p:ext uri="{BB962C8B-B14F-4D97-AF65-F5344CB8AC3E}">
        <p14:creationId xmlns:p14="http://schemas.microsoft.com/office/powerpoint/2010/main" val="13852101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ユーザー設定レイアウト">
    <p:spTree>
      <p:nvGrpSpPr>
        <p:cNvPr id="1" name=""/>
        <p:cNvGrpSpPr/>
        <p:nvPr/>
      </p:nvGrpSpPr>
      <p:grpSpPr>
        <a:xfrm>
          <a:off x="0" y="0"/>
          <a:ext cx="0" cy="0"/>
          <a:chOff x="0" y="0"/>
          <a:chExt cx="0" cy="0"/>
        </a:xfrm>
      </p:grpSpPr>
      <p:grpSp>
        <p:nvGrpSpPr>
          <p:cNvPr id="2" name="正方形/長方形 5"/>
          <p:cNvGrpSpPr>
            <a:grpSpLocks/>
          </p:cNvGrpSpPr>
          <p:nvPr/>
        </p:nvGrpSpPr>
        <p:grpSpPr bwMode="auto">
          <a:xfrm>
            <a:off x="0" y="485775"/>
            <a:ext cx="9906000" cy="177800"/>
            <a:chOff x="-4" y="276"/>
            <a:chExt cx="5764" cy="112"/>
          </a:xfrm>
        </p:grpSpPr>
        <p:pic>
          <p:nvPicPr>
            <p:cNvPr id="3" name="正方形/長方形 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5" name="日付プレースホルダー 2"/>
          <p:cNvSpPr>
            <a:spLocks noGrp="1"/>
          </p:cNvSpPr>
          <p:nvPr>
            <p:ph type="dt" sz="half" idx="10"/>
          </p:nvPr>
        </p:nvSpPr>
        <p:spPr/>
        <p:txBody>
          <a:bodyPr/>
          <a:lstStyle>
            <a:lvl1pPr>
              <a:defRPr/>
            </a:lvl1pPr>
          </a:lstStyle>
          <a:p>
            <a:fld id="{4D789B4B-6CE4-4CD1-8F4D-AFA1609BCB5E}" type="datetime1">
              <a:rPr lang="ja-JP" altLang="en-US" smtClean="0"/>
              <a:t>2017/10/13</a:t>
            </a:fld>
            <a:endParaRPr lang="ja-JP" altLang="en-US"/>
          </a:p>
        </p:txBody>
      </p:sp>
      <p:sp>
        <p:nvSpPr>
          <p:cNvPr id="6" name="フッター プレースホルダー 3"/>
          <p:cNvSpPr>
            <a:spLocks noGrp="1"/>
          </p:cNvSpPr>
          <p:nvPr>
            <p:ph type="ftr" sz="quarter" idx="11"/>
          </p:nvPr>
        </p:nvSpPr>
        <p:spPr/>
        <p:txBody>
          <a:bodyPr/>
          <a:lstStyle>
            <a:lvl1pPr>
              <a:defRPr/>
            </a:lvl1pPr>
          </a:lstStyle>
          <a:p>
            <a:endParaRPr lang="ja-JP" altLang="en-US"/>
          </a:p>
        </p:txBody>
      </p:sp>
      <p:sp>
        <p:nvSpPr>
          <p:cNvPr id="7" name="スライド番号プレースホルダー 4"/>
          <p:cNvSpPr>
            <a:spLocks noGrp="1"/>
          </p:cNvSpPr>
          <p:nvPr>
            <p:ph type="sldNum" sz="quarter" idx="12"/>
          </p:nvPr>
        </p:nvSpPr>
        <p:spPr/>
        <p:txBody>
          <a:bodyPr/>
          <a:lstStyle>
            <a:lvl1pPr>
              <a:defRPr/>
            </a:lvl1pPr>
          </a:lstStyle>
          <a:p>
            <a:fld id="{E47BF5BC-CA7B-450B-8FD8-29D241A301AC}" type="slidenum">
              <a:rPr lang="ja-JP" altLang="en-US" smtClean="0"/>
              <a:pPr/>
              <a:t>‹#›</a:t>
            </a:fld>
            <a:endParaRPr lang="ja-JP" altLang="en-US"/>
          </a:p>
        </p:txBody>
      </p:sp>
    </p:spTree>
    <p:extLst>
      <p:ext uri="{BB962C8B-B14F-4D97-AF65-F5344CB8AC3E}">
        <p14:creationId xmlns:p14="http://schemas.microsoft.com/office/powerpoint/2010/main" val="21648376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ユーザー設定レイアウト">
    <p:spTree>
      <p:nvGrpSpPr>
        <p:cNvPr id="1" name=""/>
        <p:cNvGrpSpPr/>
        <p:nvPr/>
      </p:nvGrpSpPr>
      <p:grpSpPr>
        <a:xfrm>
          <a:off x="0" y="0"/>
          <a:ext cx="0" cy="0"/>
          <a:chOff x="0" y="0"/>
          <a:chExt cx="0" cy="0"/>
        </a:xfrm>
      </p:grpSpPr>
      <p:grpSp>
        <p:nvGrpSpPr>
          <p:cNvPr id="2" name="正方形/長方形 5"/>
          <p:cNvGrpSpPr>
            <a:grpSpLocks/>
          </p:cNvGrpSpPr>
          <p:nvPr/>
        </p:nvGrpSpPr>
        <p:grpSpPr bwMode="auto">
          <a:xfrm>
            <a:off x="0" y="485775"/>
            <a:ext cx="9906000" cy="177800"/>
            <a:chOff x="-4" y="276"/>
            <a:chExt cx="5764" cy="112"/>
          </a:xfrm>
        </p:grpSpPr>
        <p:pic>
          <p:nvPicPr>
            <p:cNvPr id="3" name="正方形/長方形 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5" name="日付プレースホルダー 2"/>
          <p:cNvSpPr>
            <a:spLocks noGrp="1"/>
          </p:cNvSpPr>
          <p:nvPr>
            <p:ph type="dt" sz="half" idx="10"/>
          </p:nvPr>
        </p:nvSpPr>
        <p:spPr/>
        <p:txBody>
          <a:bodyPr/>
          <a:lstStyle>
            <a:lvl1pPr>
              <a:defRPr/>
            </a:lvl1pPr>
          </a:lstStyle>
          <a:p>
            <a:fld id="{77F56615-6AD9-4710-A4B0-22EE51C063CB}" type="datetime1">
              <a:rPr lang="ja-JP" altLang="en-US" smtClean="0"/>
              <a:t>2017/10/13</a:t>
            </a:fld>
            <a:endParaRPr lang="ja-JP" altLang="en-US"/>
          </a:p>
        </p:txBody>
      </p:sp>
      <p:sp>
        <p:nvSpPr>
          <p:cNvPr id="6" name="フッター プレースホルダー 3"/>
          <p:cNvSpPr>
            <a:spLocks noGrp="1"/>
          </p:cNvSpPr>
          <p:nvPr>
            <p:ph type="ftr" sz="quarter" idx="11"/>
          </p:nvPr>
        </p:nvSpPr>
        <p:spPr/>
        <p:txBody>
          <a:bodyPr/>
          <a:lstStyle>
            <a:lvl1pPr>
              <a:defRPr/>
            </a:lvl1pPr>
          </a:lstStyle>
          <a:p>
            <a:endParaRPr lang="ja-JP" altLang="en-US"/>
          </a:p>
        </p:txBody>
      </p:sp>
      <p:sp>
        <p:nvSpPr>
          <p:cNvPr id="7" name="スライド番号プレースホルダー 4"/>
          <p:cNvSpPr>
            <a:spLocks noGrp="1"/>
          </p:cNvSpPr>
          <p:nvPr>
            <p:ph type="sldNum" sz="quarter" idx="12"/>
          </p:nvPr>
        </p:nvSpPr>
        <p:spPr/>
        <p:txBody>
          <a:bodyPr/>
          <a:lstStyle>
            <a:lvl1pPr>
              <a:defRPr/>
            </a:lvl1pPr>
          </a:lstStyle>
          <a:p>
            <a:fld id="{E47BF5BC-CA7B-450B-8FD8-29D241A301AC}" type="slidenum">
              <a:rPr lang="ja-JP" altLang="en-US" smtClean="0"/>
              <a:pPr/>
              <a:t>‹#›</a:t>
            </a:fld>
            <a:endParaRPr lang="ja-JP" altLang="en-US"/>
          </a:p>
        </p:txBody>
      </p:sp>
    </p:spTree>
    <p:extLst>
      <p:ext uri="{BB962C8B-B14F-4D97-AF65-F5344CB8AC3E}">
        <p14:creationId xmlns:p14="http://schemas.microsoft.com/office/powerpoint/2010/main" val="32169878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_タイトルのみ">
    <p:spTree>
      <p:nvGrpSpPr>
        <p:cNvPr id="1" name=""/>
        <p:cNvGrpSpPr/>
        <p:nvPr/>
      </p:nvGrpSpPr>
      <p:grpSpPr>
        <a:xfrm>
          <a:off x="0" y="0"/>
          <a:ext cx="0" cy="0"/>
          <a:chOff x="0" y="0"/>
          <a:chExt cx="0" cy="0"/>
        </a:xfrm>
      </p:grpSpPr>
      <p:sp>
        <p:nvSpPr>
          <p:cNvPr id="4" name="Title 1"/>
          <p:cNvSpPr>
            <a:spLocks noGrp="1"/>
          </p:cNvSpPr>
          <p:nvPr>
            <p:ph type="title"/>
          </p:nvPr>
        </p:nvSpPr>
        <p:spPr>
          <a:xfrm>
            <a:off x="206375" y="137279"/>
            <a:ext cx="9063036" cy="623887"/>
          </a:xfrm>
          <a:prstGeom prst="rect">
            <a:avLst/>
          </a:prstGeom>
        </p:spPr>
        <p:txBody>
          <a:bodyPr/>
          <a:lstStyle>
            <a:lvl1pPr algn="l">
              <a:defRPr/>
            </a:lvl1pPr>
          </a:lstStyle>
          <a:p>
            <a:r>
              <a:rPr lang="ja-JP" altLang="en-US"/>
              <a:t>マスター タイトルの書式設定</a:t>
            </a:r>
            <a:endParaRPr lang="en-GB"/>
          </a:p>
        </p:txBody>
      </p:sp>
      <p:sp>
        <p:nvSpPr>
          <p:cNvPr id="3" name="Rectangle 6"/>
          <p:cNvSpPr>
            <a:spLocks noGrp="1" noChangeArrowheads="1"/>
          </p:cNvSpPr>
          <p:nvPr>
            <p:ph type="sldNum" sz="quarter" idx="10"/>
          </p:nvPr>
        </p:nvSpPr>
        <p:spPr/>
        <p:txBody>
          <a:bodyPr/>
          <a:lstStyle>
            <a:lvl1pPr>
              <a:defRPr/>
            </a:lvl1pPr>
          </a:lstStyle>
          <a:p>
            <a:fld id="{E47BF5BC-CA7B-450B-8FD8-29D241A301AC}" type="slidenum">
              <a:rPr lang="ja-JP" altLang="en-US" smtClean="0"/>
              <a:pPr/>
              <a:t>‹#›</a:t>
            </a:fld>
            <a:endParaRPr lang="ja-JP" altLang="en-US"/>
          </a:p>
        </p:txBody>
      </p:sp>
    </p:spTree>
    <p:extLst>
      <p:ext uri="{BB962C8B-B14F-4D97-AF65-F5344CB8AC3E}">
        <p14:creationId xmlns:p14="http://schemas.microsoft.com/office/powerpoint/2010/main" val="2369180973"/>
      </p:ext>
    </p:extLst>
  </p:cSld>
  <p:clrMapOvr>
    <a:masterClrMapping/>
  </p:clrMapOvr>
  <p:transition spd="slow">
    <p:wipe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Rectangle 6"/>
          <p:cNvSpPr>
            <a:spLocks noChangeArrowheads="1"/>
          </p:cNvSpPr>
          <p:nvPr/>
        </p:nvSpPr>
        <p:spPr bwMode="auto">
          <a:xfrm>
            <a:off x="344496" y="1312865"/>
            <a:ext cx="9217025" cy="2836863"/>
          </a:xfrm>
          <a:prstGeom prst="rect">
            <a:avLst/>
          </a:prstGeom>
          <a:solidFill>
            <a:srgbClr val="000099"/>
          </a:solidFill>
          <a:ln>
            <a:noFill/>
          </a:ln>
          <a:extLst>
            <a:ext uri="{91240B29-F687-4F45-9708-019B960494DF}">
              <a14:hiddenLine xmlns:a14="http://schemas.microsoft.com/office/drawing/2010/main" w="57150">
                <a:solidFill>
                  <a:srgbClr val="000000"/>
                </a:solidFill>
                <a:miter lim="800000"/>
                <a:headEnd/>
                <a:tailEnd/>
              </a14:hiddenLine>
            </a:ext>
          </a:extLst>
        </p:spPr>
        <p:txBody>
          <a:bodyPr lIns="0" tIns="45709" rIns="0" bIns="45709" anchor="ctr"/>
          <a:lstStyle/>
          <a:p>
            <a:pPr algn="l" eaLnBrk="0" fontAlgn="auto" hangingPunct="0">
              <a:spcBef>
                <a:spcPts val="0"/>
              </a:spcBef>
              <a:spcAft>
                <a:spcPts val="0"/>
              </a:spcAft>
            </a:pPr>
            <a:endParaRPr lang="ja-JP" altLang="ja-JP" sz="3200" b="1" dirty="0">
              <a:solidFill>
                <a:srgbClr val="000000"/>
              </a:solidFill>
              <a:latin typeface="HG丸ｺﾞｼｯｸM-PRO" pitchFamily="50" charset="-128"/>
              <a:ea typeface="HG丸ｺﾞｼｯｸM-PRO" pitchFamily="50" charset="-128"/>
            </a:endParaRPr>
          </a:p>
        </p:txBody>
      </p:sp>
      <p:sp>
        <p:nvSpPr>
          <p:cNvPr id="5" name="AutoShape 8"/>
          <p:cNvSpPr>
            <a:spLocks noChangeArrowheads="1"/>
          </p:cNvSpPr>
          <p:nvPr/>
        </p:nvSpPr>
        <p:spPr bwMode="auto">
          <a:xfrm>
            <a:off x="776288" y="1841505"/>
            <a:ext cx="8280400" cy="1781175"/>
          </a:xfrm>
          <a:prstGeom prst="roundRect">
            <a:avLst>
              <a:gd name="adj" fmla="val 50000"/>
            </a:avLst>
          </a:prstGeom>
          <a:solidFill>
            <a:srgbClr val="FFFFFF"/>
          </a:solidFill>
          <a:ln>
            <a:noFill/>
          </a:ln>
          <a:extLst/>
        </p:spPr>
        <p:txBody>
          <a:bodyPr lIns="0" tIns="45709" rIns="0" bIns="45709" anchor="ctr"/>
          <a:lstStyle/>
          <a:p>
            <a:pPr algn="l" eaLnBrk="0" fontAlgn="auto" hangingPunct="0">
              <a:spcBef>
                <a:spcPts val="0"/>
              </a:spcBef>
              <a:spcAft>
                <a:spcPts val="0"/>
              </a:spcAft>
              <a:defRPr/>
            </a:pPr>
            <a:endParaRPr lang="ja-JP" altLang="ja-JP" sz="2600" dirty="0">
              <a:solidFill>
                <a:srgbClr val="000099"/>
              </a:solidFill>
              <a:effectLst>
                <a:outerShdw blurRad="38100" dist="38100" dir="2700000" algn="tl">
                  <a:srgbClr val="C0C0C0"/>
                </a:outerShdw>
              </a:effectLst>
              <a:latin typeface="HGS創英角ｺﾞｼｯｸUB" pitchFamily="50" charset="-128"/>
              <a:ea typeface="HGS創英角ｺﾞｼｯｸUB" pitchFamily="50" charset="-128"/>
            </a:endParaRPr>
          </a:p>
        </p:txBody>
      </p:sp>
      <p:pic>
        <p:nvPicPr>
          <p:cNvPr id="6" name="Picture 7" descr="kante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3051" y="4221179"/>
            <a:ext cx="3357563" cy="224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742950" y="1988846"/>
            <a:ext cx="84201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4547963" y="4469607"/>
            <a:ext cx="5013559" cy="1752600"/>
          </a:xfrm>
        </p:spPr>
        <p:txBody>
          <a:bodyPr/>
          <a:lstStyle>
            <a:lvl1pPr marL="0" indent="0" algn="l">
              <a:buNone/>
              <a:defRPr>
                <a:solidFill>
                  <a:schemeClr val="tx1"/>
                </a:solidFill>
              </a:defRPr>
            </a:lvl1pPr>
            <a:lvl2pPr marL="456978" indent="0" algn="ctr">
              <a:buNone/>
              <a:defRPr>
                <a:solidFill>
                  <a:schemeClr val="tx1">
                    <a:tint val="75000"/>
                  </a:schemeClr>
                </a:solidFill>
              </a:defRPr>
            </a:lvl2pPr>
            <a:lvl3pPr marL="913958" indent="0" algn="ctr">
              <a:buNone/>
              <a:defRPr>
                <a:solidFill>
                  <a:schemeClr val="tx1">
                    <a:tint val="75000"/>
                  </a:schemeClr>
                </a:solidFill>
              </a:defRPr>
            </a:lvl3pPr>
            <a:lvl4pPr marL="1370937" indent="0" algn="ctr">
              <a:buNone/>
              <a:defRPr>
                <a:solidFill>
                  <a:schemeClr val="tx1">
                    <a:tint val="75000"/>
                  </a:schemeClr>
                </a:solidFill>
              </a:defRPr>
            </a:lvl4pPr>
            <a:lvl5pPr marL="1827917" indent="0" algn="ctr">
              <a:buNone/>
              <a:defRPr>
                <a:solidFill>
                  <a:schemeClr val="tx1">
                    <a:tint val="75000"/>
                  </a:schemeClr>
                </a:solidFill>
              </a:defRPr>
            </a:lvl5pPr>
            <a:lvl6pPr marL="2284896" indent="0" algn="ctr">
              <a:buNone/>
              <a:defRPr>
                <a:solidFill>
                  <a:schemeClr val="tx1">
                    <a:tint val="75000"/>
                  </a:schemeClr>
                </a:solidFill>
              </a:defRPr>
            </a:lvl6pPr>
            <a:lvl7pPr marL="2741874" indent="0" algn="ctr">
              <a:buNone/>
              <a:defRPr>
                <a:solidFill>
                  <a:schemeClr val="tx1">
                    <a:tint val="75000"/>
                  </a:schemeClr>
                </a:solidFill>
              </a:defRPr>
            </a:lvl7pPr>
            <a:lvl8pPr marL="3198855" indent="0" algn="ctr">
              <a:buNone/>
              <a:defRPr>
                <a:solidFill>
                  <a:schemeClr val="tx1">
                    <a:tint val="75000"/>
                  </a:schemeClr>
                </a:solidFill>
              </a:defRPr>
            </a:lvl8pPr>
            <a:lvl9pPr marL="3655833" indent="0" algn="ctr">
              <a:buNone/>
              <a:defRPr>
                <a:solidFill>
                  <a:schemeClr val="tx1">
                    <a:tint val="75000"/>
                  </a:schemeClr>
                </a:solidFill>
              </a:defRPr>
            </a:lvl9pPr>
          </a:lstStyle>
          <a:p>
            <a:r>
              <a:rPr lang="ja-JP" altLang="en-US"/>
              <a:t>マスター サブタイトルの書式設定</a:t>
            </a:r>
            <a:endParaRPr lang="ja-JP" altLang="en-US" dirty="0"/>
          </a:p>
        </p:txBody>
      </p:sp>
      <p:sp>
        <p:nvSpPr>
          <p:cNvPr id="7" name="日付プレースホルダ 3"/>
          <p:cNvSpPr>
            <a:spLocks noGrp="1"/>
          </p:cNvSpPr>
          <p:nvPr>
            <p:ph type="dt" sz="half" idx="10"/>
          </p:nvPr>
        </p:nvSpPr>
        <p:spPr>
          <a:xfrm>
            <a:off x="3175" y="6578616"/>
            <a:ext cx="2311400" cy="271463"/>
          </a:xfrm>
        </p:spPr>
        <p:txBody>
          <a:bodyPr/>
          <a:lstStyle>
            <a:lvl1pPr>
              <a:defRPr b="1"/>
            </a:lvl1pPr>
          </a:lstStyle>
          <a:p>
            <a:fld id="{ECD291E7-FF9F-40A8-890B-0EB99AF9A3C7}" type="datetime1">
              <a:rPr lang="ja-JP" altLang="en-US" smtClean="0"/>
              <a:t>2017/10/13</a:t>
            </a:fld>
            <a:endParaRPr lang="ja-JP" altLang="en-US" dirty="0"/>
          </a:p>
        </p:txBody>
      </p:sp>
      <p:sp>
        <p:nvSpPr>
          <p:cNvPr id="8" name="フッター プレースホルダ 4"/>
          <p:cNvSpPr>
            <a:spLocks noGrp="1"/>
          </p:cNvSpPr>
          <p:nvPr>
            <p:ph type="ftr" sz="quarter" idx="11"/>
          </p:nvPr>
        </p:nvSpPr>
        <p:spPr>
          <a:xfrm>
            <a:off x="3384550" y="6578616"/>
            <a:ext cx="3136900" cy="271463"/>
          </a:xfrm>
        </p:spPr>
        <p:txBody>
          <a:bodyPr/>
          <a:lstStyle>
            <a:lvl1pPr>
              <a:defRPr b="1"/>
            </a:lvl1pPr>
          </a:lstStyle>
          <a:p>
            <a:endParaRPr lang="ja-JP" altLang="en-US" dirty="0"/>
          </a:p>
        </p:txBody>
      </p:sp>
      <p:sp>
        <p:nvSpPr>
          <p:cNvPr id="9" name="スライド番号プレースホルダ 5"/>
          <p:cNvSpPr>
            <a:spLocks noGrp="1"/>
          </p:cNvSpPr>
          <p:nvPr>
            <p:ph type="sldNum" sz="quarter" idx="12"/>
          </p:nvPr>
        </p:nvSpPr>
        <p:spPr>
          <a:xfrm>
            <a:off x="7591425" y="6578616"/>
            <a:ext cx="2311400" cy="271463"/>
          </a:xfrm>
        </p:spPr>
        <p:txBody>
          <a:bodyPr/>
          <a:lstStyle>
            <a:lvl1pPr>
              <a:defRPr b="1"/>
            </a:lvl1pPr>
          </a:lstStyle>
          <a:p>
            <a:fld id="{E47BF5BC-CA7B-450B-8FD8-29D241A301AC}" type="slidenum">
              <a:rPr lang="ja-JP" altLang="en-US" smtClean="0"/>
              <a:pPr/>
              <a:t>‹#›</a:t>
            </a:fld>
            <a:endParaRPr lang="ja-JP" altLang="en-US" dirty="0"/>
          </a:p>
        </p:txBody>
      </p:sp>
    </p:spTree>
    <p:extLst>
      <p:ext uri="{BB962C8B-B14F-4D97-AF65-F5344CB8AC3E}">
        <p14:creationId xmlns:p14="http://schemas.microsoft.com/office/powerpoint/2010/main" val="31998464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grpSp>
        <p:nvGrpSpPr>
          <p:cNvPr id="4" name="正方形/長方形 5"/>
          <p:cNvGrpSpPr>
            <a:grpSpLocks/>
          </p:cNvGrpSpPr>
          <p:nvPr/>
        </p:nvGrpSpPr>
        <p:grpSpPr bwMode="auto">
          <a:xfrm>
            <a:off x="0" y="485775"/>
            <a:ext cx="9906000" cy="177800"/>
            <a:chOff x="-4" y="276"/>
            <a:chExt cx="5764" cy="112"/>
          </a:xfrm>
        </p:grpSpPr>
        <p:pic>
          <p:nvPicPr>
            <p:cNvPr id="5" name="正方形/長方形 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9255"/>
            <a:ext cx="8915400" cy="565675"/>
          </a:xfrm>
        </p:spPr>
        <p:txBody>
          <a:bodyPr/>
          <a:lstStyle>
            <a:lvl1pPr>
              <a:defRPr sz="3200"/>
            </a:lvl1pPr>
          </a:lstStyle>
          <a:p>
            <a:r>
              <a:rPr lang="ja-JP" altLang="en-US"/>
              <a:t>マスター タイトルの書式設定</a:t>
            </a:r>
          </a:p>
        </p:txBody>
      </p:sp>
      <p:sp>
        <p:nvSpPr>
          <p:cNvPr id="3" name="コンテンツ プレースホルダ 2"/>
          <p:cNvSpPr>
            <a:spLocks noGrp="1"/>
          </p:cNvSpPr>
          <p:nvPr>
            <p:ph idx="1"/>
          </p:nvPr>
        </p:nvSpPr>
        <p:spPr>
          <a:xfrm>
            <a:off x="495300" y="638691"/>
            <a:ext cx="8915400" cy="4525963"/>
          </a:xfrm>
        </p:spPr>
        <p:txBody>
          <a:bodyPr/>
          <a:lstStyle>
            <a:lvl1pPr>
              <a:defRPr sz="2300"/>
            </a:lvl1pPr>
            <a:lvl2pPr>
              <a:defRPr sz="2000"/>
            </a:lvl2pPr>
            <a:lvl3pPr>
              <a:defRPr sz="18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7" name="日付プレースホルダ 3"/>
          <p:cNvSpPr>
            <a:spLocks noGrp="1"/>
          </p:cNvSpPr>
          <p:nvPr>
            <p:ph type="dt" sz="half" idx="10"/>
          </p:nvPr>
        </p:nvSpPr>
        <p:spPr/>
        <p:txBody>
          <a:bodyPr/>
          <a:lstStyle>
            <a:lvl1pPr>
              <a:defRPr b="1"/>
            </a:lvl1pPr>
          </a:lstStyle>
          <a:p>
            <a:fld id="{83E8AD06-5B82-4774-A2C9-B75988BE1AD5}" type="datetime1">
              <a:rPr lang="ja-JP" altLang="en-US" smtClean="0"/>
              <a:t>2017/10/13</a:t>
            </a:fld>
            <a:endParaRPr lang="ja-JP" altLang="en-US" dirty="0"/>
          </a:p>
        </p:txBody>
      </p:sp>
      <p:sp>
        <p:nvSpPr>
          <p:cNvPr id="8" name="フッター プレースホルダ 4"/>
          <p:cNvSpPr>
            <a:spLocks noGrp="1"/>
          </p:cNvSpPr>
          <p:nvPr>
            <p:ph type="ftr" sz="quarter" idx="11"/>
          </p:nvPr>
        </p:nvSpPr>
        <p:spPr/>
        <p:txBody>
          <a:bodyPr/>
          <a:lstStyle>
            <a:lvl1pPr>
              <a:defRPr b="1"/>
            </a:lvl1pPr>
          </a:lstStyle>
          <a:p>
            <a:endParaRPr lang="ja-JP" altLang="en-US" dirty="0"/>
          </a:p>
        </p:txBody>
      </p:sp>
      <p:sp>
        <p:nvSpPr>
          <p:cNvPr id="9" name="スライド番号プレースホルダ 5"/>
          <p:cNvSpPr>
            <a:spLocks noGrp="1"/>
          </p:cNvSpPr>
          <p:nvPr>
            <p:ph type="sldNum" sz="quarter" idx="12"/>
          </p:nvPr>
        </p:nvSpPr>
        <p:spPr/>
        <p:txBody>
          <a:bodyPr/>
          <a:lstStyle>
            <a:lvl1pPr>
              <a:defRPr b="1"/>
            </a:lvl1pPr>
          </a:lstStyle>
          <a:p>
            <a:fld id="{E47BF5BC-CA7B-450B-8FD8-29D241A301AC}" type="slidenum">
              <a:rPr lang="ja-JP" altLang="en-US" smtClean="0"/>
              <a:pPr/>
              <a:t>‹#›</a:t>
            </a:fld>
            <a:endParaRPr lang="ja-JP" altLang="en-US" dirty="0"/>
          </a:p>
        </p:txBody>
      </p:sp>
    </p:spTree>
    <p:extLst>
      <p:ext uri="{BB962C8B-B14F-4D97-AF65-F5344CB8AC3E}">
        <p14:creationId xmlns:p14="http://schemas.microsoft.com/office/powerpoint/2010/main" val="25120012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grpSp>
        <p:nvGrpSpPr>
          <p:cNvPr id="4" name="正方形/長方形 5"/>
          <p:cNvGrpSpPr>
            <a:grpSpLocks/>
          </p:cNvGrpSpPr>
          <p:nvPr/>
        </p:nvGrpSpPr>
        <p:grpSpPr bwMode="auto">
          <a:xfrm>
            <a:off x="0" y="5094288"/>
            <a:ext cx="9906000" cy="177800"/>
            <a:chOff x="-4" y="276"/>
            <a:chExt cx="5764" cy="112"/>
          </a:xfrm>
        </p:grpSpPr>
        <p:pic>
          <p:nvPicPr>
            <p:cNvPr id="5" name="正方形/長方形 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782506" y="4406927"/>
            <a:ext cx="8420100" cy="687273"/>
          </a:xfrm>
        </p:spPr>
        <p:txBody>
          <a:bodyPr anchor="t"/>
          <a:lstStyle>
            <a:lvl1pPr algn="l">
              <a:defRPr sz="4000" b="1" cap="all"/>
            </a:lvl1pPr>
          </a:lstStyle>
          <a:p>
            <a:r>
              <a:rPr lang="ja-JP" altLang="en-US"/>
              <a:t>マスター タイトルの書式設定</a:t>
            </a:r>
            <a:endParaRPr lang="ja-JP" altLang="en-US" dirty="0"/>
          </a:p>
        </p:txBody>
      </p:sp>
      <p:sp>
        <p:nvSpPr>
          <p:cNvPr id="3" name="テキスト プレースホルダ 2"/>
          <p:cNvSpPr>
            <a:spLocks noGrp="1"/>
          </p:cNvSpPr>
          <p:nvPr>
            <p:ph type="body" idx="1"/>
          </p:nvPr>
        </p:nvSpPr>
        <p:spPr>
          <a:xfrm>
            <a:off x="1307595" y="5271988"/>
            <a:ext cx="7895011" cy="707871"/>
          </a:xfrm>
        </p:spPr>
        <p:txBody>
          <a:bodyPr/>
          <a:lstStyle>
            <a:lvl1pPr marL="0" indent="0">
              <a:buNone/>
              <a:defRPr sz="2000">
                <a:solidFill>
                  <a:schemeClr val="tx1">
                    <a:tint val="75000"/>
                  </a:schemeClr>
                </a:solidFill>
              </a:defRPr>
            </a:lvl1pPr>
            <a:lvl2pPr marL="456978" indent="0">
              <a:buNone/>
              <a:defRPr sz="1800">
                <a:solidFill>
                  <a:schemeClr val="tx1">
                    <a:tint val="75000"/>
                  </a:schemeClr>
                </a:solidFill>
              </a:defRPr>
            </a:lvl2pPr>
            <a:lvl3pPr marL="913958" indent="0">
              <a:buNone/>
              <a:defRPr sz="1600">
                <a:solidFill>
                  <a:schemeClr val="tx1">
                    <a:tint val="75000"/>
                  </a:schemeClr>
                </a:solidFill>
              </a:defRPr>
            </a:lvl3pPr>
            <a:lvl4pPr marL="1370937" indent="0">
              <a:buNone/>
              <a:defRPr sz="1400">
                <a:solidFill>
                  <a:schemeClr val="tx1">
                    <a:tint val="75000"/>
                  </a:schemeClr>
                </a:solidFill>
              </a:defRPr>
            </a:lvl4pPr>
            <a:lvl5pPr marL="1827917" indent="0">
              <a:buNone/>
              <a:defRPr sz="1400">
                <a:solidFill>
                  <a:schemeClr val="tx1">
                    <a:tint val="75000"/>
                  </a:schemeClr>
                </a:solidFill>
              </a:defRPr>
            </a:lvl5pPr>
            <a:lvl6pPr marL="2284896" indent="0">
              <a:buNone/>
              <a:defRPr sz="1400">
                <a:solidFill>
                  <a:schemeClr val="tx1">
                    <a:tint val="75000"/>
                  </a:schemeClr>
                </a:solidFill>
              </a:defRPr>
            </a:lvl6pPr>
            <a:lvl7pPr marL="2741874" indent="0">
              <a:buNone/>
              <a:defRPr sz="1400">
                <a:solidFill>
                  <a:schemeClr val="tx1">
                    <a:tint val="75000"/>
                  </a:schemeClr>
                </a:solidFill>
              </a:defRPr>
            </a:lvl7pPr>
            <a:lvl8pPr marL="3198855" indent="0">
              <a:buNone/>
              <a:defRPr sz="1400">
                <a:solidFill>
                  <a:schemeClr val="tx1">
                    <a:tint val="75000"/>
                  </a:schemeClr>
                </a:solidFill>
              </a:defRPr>
            </a:lvl8pPr>
            <a:lvl9pPr marL="3655833" indent="0">
              <a:buNone/>
              <a:defRPr sz="1400">
                <a:solidFill>
                  <a:schemeClr val="tx1">
                    <a:tint val="75000"/>
                  </a:schemeClr>
                </a:solidFill>
              </a:defRPr>
            </a:lvl9pPr>
          </a:lstStyle>
          <a:p>
            <a:pPr lvl="0"/>
            <a:r>
              <a:rPr lang="ja-JP" altLang="en-US"/>
              <a:t>マスター テキストの書式設定</a:t>
            </a:r>
          </a:p>
        </p:txBody>
      </p:sp>
      <p:sp>
        <p:nvSpPr>
          <p:cNvPr id="7" name="日付プレースホルダ 3"/>
          <p:cNvSpPr>
            <a:spLocks noGrp="1"/>
          </p:cNvSpPr>
          <p:nvPr>
            <p:ph type="dt" sz="half" idx="10"/>
          </p:nvPr>
        </p:nvSpPr>
        <p:spPr/>
        <p:txBody>
          <a:bodyPr/>
          <a:lstStyle>
            <a:lvl1pPr>
              <a:defRPr b="1"/>
            </a:lvl1pPr>
          </a:lstStyle>
          <a:p>
            <a:fld id="{7045D2BE-5779-4C77-9489-C518F28D68D4}" type="datetime1">
              <a:rPr lang="ja-JP" altLang="en-US" smtClean="0"/>
              <a:t>2017/10/13</a:t>
            </a:fld>
            <a:endParaRPr lang="ja-JP" altLang="en-US" dirty="0"/>
          </a:p>
        </p:txBody>
      </p:sp>
      <p:sp>
        <p:nvSpPr>
          <p:cNvPr id="8" name="フッター プレースホルダ 4"/>
          <p:cNvSpPr>
            <a:spLocks noGrp="1"/>
          </p:cNvSpPr>
          <p:nvPr>
            <p:ph type="ftr" sz="quarter" idx="11"/>
          </p:nvPr>
        </p:nvSpPr>
        <p:spPr/>
        <p:txBody>
          <a:bodyPr/>
          <a:lstStyle>
            <a:lvl1pPr>
              <a:defRPr b="1"/>
            </a:lvl1pPr>
          </a:lstStyle>
          <a:p>
            <a:endParaRPr lang="ja-JP" altLang="en-US" dirty="0"/>
          </a:p>
        </p:txBody>
      </p:sp>
      <p:sp>
        <p:nvSpPr>
          <p:cNvPr id="9" name="スライド番号プレースホルダ 5"/>
          <p:cNvSpPr>
            <a:spLocks noGrp="1"/>
          </p:cNvSpPr>
          <p:nvPr>
            <p:ph type="sldNum" sz="quarter" idx="12"/>
          </p:nvPr>
        </p:nvSpPr>
        <p:spPr/>
        <p:txBody>
          <a:bodyPr/>
          <a:lstStyle>
            <a:lvl1pPr>
              <a:defRPr b="1"/>
            </a:lvl1pPr>
          </a:lstStyle>
          <a:p>
            <a:fld id="{E47BF5BC-CA7B-450B-8FD8-29D241A301AC}" type="slidenum">
              <a:rPr lang="ja-JP" altLang="en-US" smtClean="0"/>
              <a:pPr/>
              <a:t>‹#›</a:t>
            </a:fld>
            <a:endParaRPr lang="ja-JP" altLang="en-US" dirty="0"/>
          </a:p>
        </p:txBody>
      </p:sp>
    </p:spTree>
    <p:extLst>
      <p:ext uri="{BB962C8B-B14F-4D97-AF65-F5344CB8AC3E}">
        <p14:creationId xmlns:p14="http://schemas.microsoft.com/office/powerpoint/2010/main" val="11983676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grpSp>
        <p:nvGrpSpPr>
          <p:cNvPr id="5" name="正方形/長方形 5"/>
          <p:cNvGrpSpPr>
            <a:grpSpLocks/>
          </p:cNvGrpSpPr>
          <p:nvPr/>
        </p:nvGrpSpPr>
        <p:grpSpPr bwMode="auto">
          <a:xfrm>
            <a:off x="0" y="485775"/>
            <a:ext cx="9906000" cy="177800"/>
            <a:chOff x="-4" y="276"/>
            <a:chExt cx="5764" cy="112"/>
          </a:xfrm>
        </p:grpSpPr>
        <p:pic>
          <p:nvPicPr>
            <p:cNvPr id="6" name="正方形/長方形 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8620"/>
            <a:ext cx="8915400" cy="521605"/>
          </a:xfrm>
        </p:spPr>
        <p:txBody>
          <a:bodyPr/>
          <a:lstStyle>
            <a:lvl1pPr>
              <a:defRPr sz="3200"/>
            </a:lvl1pPr>
          </a:lstStyle>
          <a:p>
            <a:r>
              <a:rPr lang="ja-JP" altLang="en-US"/>
              <a:t>マスター タイトルの書式設定</a:t>
            </a:r>
            <a:endParaRPr lang="ja-JP" altLang="en-US" dirty="0"/>
          </a:p>
        </p:txBody>
      </p:sp>
      <p:sp>
        <p:nvSpPr>
          <p:cNvPr id="3" name="コンテンツ プレースホルダ 2"/>
          <p:cNvSpPr>
            <a:spLocks noGrp="1"/>
          </p:cNvSpPr>
          <p:nvPr>
            <p:ph sz="half" idx="1"/>
          </p:nvPr>
        </p:nvSpPr>
        <p:spPr>
          <a:xfrm>
            <a:off x="317494" y="613234"/>
            <a:ext cx="4642975" cy="4525963"/>
          </a:xfrm>
        </p:spPr>
        <p:txBody>
          <a:bodyPr/>
          <a:lstStyle>
            <a:lvl1pPr>
              <a:defRPr sz="23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4" name="コンテンツ プレースホルダ 3"/>
          <p:cNvSpPr>
            <a:spLocks noGrp="1"/>
          </p:cNvSpPr>
          <p:nvPr>
            <p:ph sz="half" idx="2"/>
          </p:nvPr>
        </p:nvSpPr>
        <p:spPr>
          <a:xfrm>
            <a:off x="5035558" y="613234"/>
            <a:ext cx="4642975" cy="4525963"/>
          </a:xfrm>
        </p:spPr>
        <p:txBody>
          <a:bodyPr/>
          <a:lstStyle>
            <a:lvl1pPr>
              <a:defRPr sz="23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8" name="日付プレースホルダ 3"/>
          <p:cNvSpPr>
            <a:spLocks noGrp="1"/>
          </p:cNvSpPr>
          <p:nvPr>
            <p:ph type="dt" sz="half" idx="10"/>
          </p:nvPr>
        </p:nvSpPr>
        <p:spPr/>
        <p:txBody>
          <a:bodyPr/>
          <a:lstStyle>
            <a:lvl1pPr>
              <a:defRPr b="1"/>
            </a:lvl1pPr>
          </a:lstStyle>
          <a:p>
            <a:fld id="{2675C944-7876-41AD-A500-27914257C3C0}" type="datetime1">
              <a:rPr lang="ja-JP" altLang="en-US" smtClean="0"/>
              <a:t>2017/10/13</a:t>
            </a:fld>
            <a:endParaRPr lang="ja-JP" altLang="en-US" dirty="0"/>
          </a:p>
        </p:txBody>
      </p:sp>
      <p:sp>
        <p:nvSpPr>
          <p:cNvPr id="9" name="フッター プレースホルダ 4"/>
          <p:cNvSpPr>
            <a:spLocks noGrp="1"/>
          </p:cNvSpPr>
          <p:nvPr>
            <p:ph type="ftr" sz="quarter" idx="11"/>
          </p:nvPr>
        </p:nvSpPr>
        <p:spPr/>
        <p:txBody>
          <a:bodyPr/>
          <a:lstStyle>
            <a:lvl1pPr>
              <a:defRPr b="1"/>
            </a:lvl1pPr>
          </a:lstStyle>
          <a:p>
            <a:endParaRPr lang="ja-JP" altLang="en-US" dirty="0"/>
          </a:p>
        </p:txBody>
      </p:sp>
      <p:sp>
        <p:nvSpPr>
          <p:cNvPr id="10" name="スライド番号プレースホルダ 5"/>
          <p:cNvSpPr>
            <a:spLocks noGrp="1"/>
          </p:cNvSpPr>
          <p:nvPr>
            <p:ph type="sldNum" sz="quarter" idx="12"/>
          </p:nvPr>
        </p:nvSpPr>
        <p:spPr/>
        <p:txBody>
          <a:bodyPr/>
          <a:lstStyle>
            <a:lvl1pPr>
              <a:defRPr b="1"/>
            </a:lvl1pPr>
          </a:lstStyle>
          <a:p>
            <a:fld id="{E47BF5BC-CA7B-450B-8FD8-29D241A301AC}" type="slidenum">
              <a:rPr lang="ja-JP" altLang="en-US" smtClean="0"/>
              <a:pPr/>
              <a:t>‹#›</a:t>
            </a:fld>
            <a:endParaRPr lang="ja-JP" altLang="en-US" dirty="0"/>
          </a:p>
        </p:txBody>
      </p:sp>
    </p:spTree>
    <p:extLst>
      <p:ext uri="{BB962C8B-B14F-4D97-AF65-F5344CB8AC3E}">
        <p14:creationId xmlns:p14="http://schemas.microsoft.com/office/powerpoint/2010/main" val="8798046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grpSp>
        <p:nvGrpSpPr>
          <p:cNvPr id="3" name="正方形/長方形 5"/>
          <p:cNvGrpSpPr>
            <a:grpSpLocks/>
          </p:cNvGrpSpPr>
          <p:nvPr/>
        </p:nvGrpSpPr>
        <p:grpSpPr bwMode="auto">
          <a:xfrm>
            <a:off x="0" y="485775"/>
            <a:ext cx="9906000" cy="177800"/>
            <a:chOff x="-4" y="276"/>
            <a:chExt cx="5764" cy="112"/>
          </a:xfrm>
        </p:grpSpPr>
        <p:pic>
          <p:nvPicPr>
            <p:cNvPr id="4" name="正方形/長方形 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2" name="タイトル 1"/>
          <p:cNvSpPr>
            <a:spLocks noGrp="1"/>
          </p:cNvSpPr>
          <p:nvPr>
            <p:ph type="title"/>
          </p:nvPr>
        </p:nvSpPr>
        <p:spPr>
          <a:xfrm>
            <a:off x="495300" y="8622"/>
            <a:ext cx="8915400" cy="521605"/>
          </a:xfrm>
        </p:spPr>
        <p:txBody>
          <a:bodyPr/>
          <a:lstStyle>
            <a:lvl1pPr>
              <a:defRPr sz="3200"/>
            </a:lvl1pPr>
          </a:lstStyle>
          <a:p>
            <a:r>
              <a:rPr lang="ja-JP" altLang="en-US"/>
              <a:t>マスター タイトルの書式設定</a:t>
            </a:r>
            <a:endParaRPr lang="ja-JP" altLang="en-US" dirty="0"/>
          </a:p>
        </p:txBody>
      </p:sp>
      <p:sp>
        <p:nvSpPr>
          <p:cNvPr id="6" name="日付プレースホルダ 3"/>
          <p:cNvSpPr>
            <a:spLocks noGrp="1"/>
          </p:cNvSpPr>
          <p:nvPr>
            <p:ph type="dt" sz="half" idx="10"/>
          </p:nvPr>
        </p:nvSpPr>
        <p:spPr/>
        <p:txBody>
          <a:bodyPr/>
          <a:lstStyle>
            <a:lvl1pPr>
              <a:defRPr b="1"/>
            </a:lvl1pPr>
          </a:lstStyle>
          <a:p>
            <a:fld id="{8E82FA0D-080E-4E58-B5BF-E0E5F3868418}" type="datetime1">
              <a:rPr lang="ja-JP" altLang="en-US" smtClean="0"/>
              <a:t>2017/10/13</a:t>
            </a:fld>
            <a:endParaRPr lang="ja-JP" altLang="en-US" dirty="0"/>
          </a:p>
        </p:txBody>
      </p:sp>
      <p:sp>
        <p:nvSpPr>
          <p:cNvPr id="7" name="フッター プレースホルダ 4"/>
          <p:cNvSpPr>
            <a:spLocks noGrp="1"/>
          </p:cNvSpPr>
          <p:nvPr>
            <p:ph type="ftr" sz="quarter" idx="11"/>
          </p:nvPr>
        </p:nvSpPr>
        <p:spPr/>
        <p:txBody>
          <a:bodyPr/>
          <a:lstStyle>
            <a:lvl1pPr>
              <a:defRPr b="1"/>
            </a:lvl1pPr>
          </a:lstStyle>
          <a:p>
            <a:endParaRPr lang="ja-JP" altLang="en-US" dirty="0"/>
          </a:p>
        </p:txBody>
      </p:sp>
      <p:sp>
        <p:nvSpPr>
          <p:cNvPr id="8" name="スライド番号プレースホルダ 5"/>
          <p:cNvSpPr>
            <a:spLocks noGrp="1"/>
          </p:cNvSpPr>
          <p:nvPr>
            <p:ph type="sldNum" sz="quarter" idx="12"/>
          </p:nvPr>
        </p:nvSpPr>
        <p:spPr/>
        <p:txBody>
          <a:bodyPr/>
          <a:lstStyle>
            <a:lvl1pPr>
              <a:defRPr b="1"/>
            </a:lvl1pPr>
          </a:lstStyle>
          <a:p>
            <a:fld id="{E47BF5BC-CA7B-450B-8FD8-29D241A301AC}" type="slidenum">
              <a:rPr lang="ja-JP" altLang="en-US" smtClean="0"/>
              <a:pPr/>
              <a:t>‹#›</a:t>
            </a:fld>
            <a:endParaRPr lang="ja-JP" altLang="en-US" dirty="0"/>
          </a:p>
        </p:txBody>
      </p:sp>
    </p:spTree>
    <p:extLst>
      <p:ext uri="{BB962C8B-B14F-4D97-AF65-F5344CB8AC3E}">
        <p14:creationId xmlns:p14="http://schemas.microsoft.com/office/powerpoint/2010/main" val="35192497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b="1"/>
            </a:lvl1pPr>
          </a:lstStyle>
          <a:p>
            <a:fld id="{DA301A5C-4893-4DBC-A129-E54544A0CA8F}" type="datetime1">
              <a:rPr lang="ja-JP" altLang="en-US" smtClean="0"/>
              <a:t>2017/10/13</a:t>
            </a:fld>
            <a:endParaRPr lang="ja-JP" altLang="en-US" dirty="0"/>
          </a:p>
        </p:txBody>
      </p:sp>
      <p:sp>
        <p:nvSpPr>
          <p:cNvPr id="3" name="フッター プレースホルダ 4"/>
          <p:cNvSpPr>
            <a:spLocks noGrp="1"/>
          </p:cNvSpPr>
          <p:nvPr>
            <p:ph type="ftr" sz="quarter" idx="11"/>
          </p:nvPr>
        </p:nvSpPr>
        <p:spPr/>
        <p:txBody>
          <a:bodyPr/>
          <a:lstStyle>
            <a:lvl1pPr>
              <a:defRPr b="1"/>
            </a:lvl1pPr>
          </a:lstStyle>
          <a:p>
            <a:endParaRPr lang="ja-JP" altLang="en-US" dirty="0"/>
          </a:p>
        </p:txBody>
      </p:sp>
      <p:sp>
        <p:nvSpPr>
          <p:cNvPr id="4" name="スライド番号プレースホルダ 5"/>
          <p:cNvSpPr>
            <a:spLocks noGrp="1"/>
          </p:cNvSpPr>
          <p:nvPr>
            <p:ph type="sldNum" sz="quarter" idx="12"/>
          </p:nvPr>
        </p:nvSpPr>
        <p:spPr/>
        <p:txBody>
          <a:bodyPr/>
          <a:lstStyle>
            <a:lvl1pPr>
              <a:defRPr b="1"/>
            </a:lvl1pPr>
          </a:lstStyle>
          <a:p>
            <a:fld id="{E47BF5BC-CA7B-450B-8FD8-29D241A301AC}" type="slidenum">
              <a:rPr lang="ja-JP" altLang="en-US" smtClean="0"/>
              <a:pPr/>
              <a:t>‹#›</a:t>
            </a:fld>
            <a:endParaRPr lang="ja-JP" altLang="en-US" dirty="0"/>
          </a:p>
        </p:txBody>
      </p:sp>
    </p:spTree>
    <p:extLst>
      <p:ext uri="{BB962C8B-B14F-4D97-AF65-F5344CB8AC3E}">
        <p14:creationId xmlns:p14="http://schemas.microsoft.com/office/powerpoint/2010/main" val="1143099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ユーザー設定レイアウト">
    <p:spTree>
      <p:nvGrpSpPr>
        <p:cNvPr id="1" name=""/>
        <p:cNvGrpSpPr/>
        <p:nvPr/>
      </p:nvGrpSpPr>
      <p:grpSpPr>
        <a:xfrm>
          <a:off x="0" y="0"/>
          <a:ext cx="0" cy="0"/>
          <a:chOff x="0" y="0"/>
          <a:chExt cx="0" cy="0"/>
        </a:xfrm>
      </p:grpSpPr>
      <p:grpSp>
        <p:nvGrpSpPr>
          <p:cNvPr id="2" name="正方形/長方形 5"/>
          <p:cNvGrpSpPr>
            <a:grpSpLocks/>
          </p:cNvGrpSpPr>
          <p:nvPr/>
        </p:nvGrpSpPr>
        <p:grpSpPr bwMode="auto">
          <a:xfrm>
            <a:off x="0" y="485775"/>
            <a:ext cx="9906000" cy="177800"/>
            <a:chOff x="-4" y="276"/>
            <a:chExt cx="5764" cy="112"/>
          </a:xfrm>
        </p:grpSpPr>
        <p:pic>
          <p:nvPicPr>
            <p:cNvPr id="3" name="正方形/長方形 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5" name="日付プレースホルダー 2"/>
          <p:cNvSpPr>
            <a:spLocks noGrp="1"/>
          </p:cNvSpPr>
          <p:nvPr>
            <p:ph type="dt" sz="half" idx="10"/>
          </p:nvPr>
        </p:nvSpPr>
        <p:spPr/>
        <p:txBody>
          <a:bodyPr/>
          <a:lstStyle>
            <a:lvl1pPr>
              <a:defRPr/>
            </a:lvl1pPr>
          </a:lstStyle>
          <a:p>
            <a:fld id="{BDA07CE8-EAEB-438C-BD56-DAE3F8B2912D}" type="datetime1">
              <a:rPr lang="ja-JP" altLang="en-US" smtClean="0"/>
              <a:t>2017/10/13</a:t>
            </a:fld>
            <a:endParaRPr lang="ja-JP" altLang="en-US" dirty="0"/>
          </a:p>
        </p:txBody>
      </p:sp>
      <p:sp>
        <p:nvSpPr>
          <p:cNvPr id="6" name="フッター プレースホルダー 3"/>
          <p:cNvSpPr>
            <a:spLocks noGrp="1"/>
          </p:cNvSpPr>
          <p:nvPr>
            <p:ph type="ftr" sz="quarter" idx="11"/>
          </p:nvPr>
        </p:nvSpPr>
        <p:spPr/>
        <p:txBody>
          <a:bodyPr/>
          <a:lstStyle>
            <a:lvl1pPr>
              <a:defRPr/>
            </a:lvl1pPr>
          </a:lstStyle>
          <a:p>
            <a:endParaRPr lang="ja-JP" altLang="en-US" dirty="0"/>
          </a:p>
        </p:txBody>
      </p:sp>
      <p:sp>
        <p:nvSpPr>
          <p:cNvPr id="7" name="スライド番号プレースホルダー 4"/>
          <p:cNvSpPr>
            <a:spLocks noGrp="1"/>
          </p:cNvSpPr>
          <p:nvPr>
            <p:ph type="sldNum" sz="quarter" idx="12"/>
          </p:nvPr>
        </p:nvSpPr>
        <p:spPr/>
        <p:txBody>
          <a:bodyPr/>
          <a:lstStyle>
            <a:lvl1pPr>
              <a:defRPr/>
            </a:lvl1pPr>
          </a:lstStyle>
          <a:p>
            <a:fld id="{E47BF5BC-CA7B-450B-8FD8-29D241A301AC}" type="slidenum">
              <a:rPr lang="ja-JP" altLang="en-US" smtClean="0"/>
              <a:pPr/>
              <a:t>‹#›</a:t>
            </a:fld>
            <a:endParaRPr lang="ja-JP" altLang="en-US" dirty="0"/>
          </a:p>
        </p:txBody>
      </p:sp>
    </p:spTree>
    <p:extLst>
      <p:ext uri="{BB962C8B-B14F-4D97-AF65-F5344CB8AC3E}">
        <p14:creationId xmlns:p14="http://schemas.microsoft.com/office/powerpoint/2010/main" val="37852328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ユーザー設定レイアウト">
    <p:spTree>
      <p:nvGrpSpPr>
        <p:cNvPr id="1" name=""/>
        <p:cNvGrpSpPr/>
        <p:nvPr/>
      </p:nvGrpSpPr>
      <p:grpSpPr>
        <a:xfrm>
          <a:off x="0" y="0"/>
          <a:ext cx="0" cy="0"/>
          <a:chOff x="0" y="0"/>
          <a:chExt cx="0" cy="0"/>
        </a:xfrm>
      </p:grpSpPr>
      <p:grpSp>
        <p:nvGrpSpPr>
          <p:cNvPr id="2" name="正方形/長方形 5"/>
          <p:cNvGrpSpPr>
            <a:grpSpLocks/>
          </p:cNvGrpSpPr>
          <p:nvPr/>
        </p:nvGrpSpPr>
        <p:grpSpPr bwMode="auto">
          <a:xfrm>
            <a:off x="0" y="485775"/>
            <a:ext cx="9906000" cy="177800"/>
            <a:chOff x="-4" y="276"/>
            <a:chExt cx="5764" cy="112"/>
          </a:xfrm>
        </p:grpSpPr>
        <p:pic>
          <p:nvPicPr>
            <p:cNvPr id="3" name="正方形/長方形 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276"/>
              <a:ext cx="5764"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22"/>
            <p:cNvSpPr txBox="1">
              <a:spLocks noChangeArrowheads="1"/>
            </p:cNvSpPr>
            <p:nvPr/>
          </p:nvSpPr>
          <p:spPr bwMode="auto">
            <a:xfrm>
              <a:off x="40" y="304"/>
              <a:ext cx="5681" cy="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a:defRPr kumimoji="1" sz="1400" b="1">
                  <a:solidFill>
                    <a:schemeClr val="tx1"/>
                  </a:solidFill>
                  <a:latin typeface="ＭＳ Ｐゴシック" pitchFamily="50" charset="-128"/>
                  <a:ea typeface="ＭＳ Ｐゴシック" pitchFamily="50" charset="-128"/>
                </a:defRPr>
              </a:lvl1pPr>
              <a:lvl2pPr marL="742950" indent="-285750" algn="l">
                <a:defRPr kumimoji="1" sz="1400" b="1">
                  <a:solidFill>
                    <a:schemeClr val="tx1"/>
                  </a:solidFill>
                  <a:latin typeface="ＭＳ Ｐゴシック" pitchFamily="50" charset="-128"/>
                  <a:ea typeface="ＭＳ Ｐゴシック" pitchFamily="50" charset="-128"/>
                </a:defRPr>
              </a:lvl2pPr>
              <a:lvl3pPr marL="1143000" indent="-228600" algn="l">
                <a:defRPr kumimoji="1" sz="1400" b="1">
                  <a:solidFill>
                    <a:schemeClr val="tx1"/>
                  </a:solidFill>
                  <a:latin typeface="ＭＳ Ｐゴシック" pitchFamily="50" charset="-128"/>
                  <a:ea typeface="ＭＳ Ｐゴシック" pitchFamily="50" charset="-128"/>
                </a:defRPr>
              </a:lvl3pPr>
              <a:lvl4pPr marL="1600200" indent="-228600" algn="l">
                <a:defRPr kumimoji="1" sz="1400" b="1">
                  <a:solidFill>
                    <a:schemeClr val="tx1"/>
                  </a:solidFill>
                  <a:latin typeface="ＭＳ Ｐゴシック" pitchFamily="50" charset="-128"/>
                  <a:ea typeface="ＭＳ Ｐゴシック" pitchFamily="50" charset="-128"/>
                </a:defRPr>
              </a:lvl4pPr>
              <a:lvl5pPr marL="2057400" indent="-228600" algn="l">
                <a:defRPr kumimoji="1" sz="1400" b="1">
                  <a:solidFill>
                    <a:schemeClr val="tx1"/>
                  </a:solidFill>
                  <a:latin typeface="ＭＳ Ｐゴシック" pitchFamily="50" charset="-128"/>
                  <a:ea typeface="ＭＳ Ｐゴシック" pitchFamily="50" charset="-128"/>
                </a:defRPr>
              </a:lvl5pPr>
              <a:lvl6pPr marL="25146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6pPr>
              <a:lvl7pPr marL="29718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7pPr>
              <a:lvl8pPr marL="34290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8pPr>
              <a:lvl9pPr marL="3886200" indent="-228600" fontAlgn="base">
                <a:spcBef>
                  <a:spcPct val="0"/>
                </a:spcBef>
                <a:spcAft>
                  <a:spcPct val="0"/>
                </a:spcAft>
                <a:defRPr kumimoji="1" sz="1400" b="1">
                  <a:solidFill>
                    <a:schemeClr val="tx1"/>
                  </a:solidFill>
                  <a:latin typeface="ＭＳ Ｐゴシック" pitchFamily="50" charset="-128"/>
                  <a:ea typeface="ＭＳ Ｐゴシック" pitchFamily="50" charset="-128"/>
                </a:defRPr>
              </a:lvl9pPr>
            </a:lstStyle>
            <a:p>
              <a:pPr algn="ctr" fontAlgn="auto">
                <a:spcBef>
                  <a:spcPts val="0"/>
                </a:spcBef>
                <a:spcAft>
                  <a:spcPts val="0"/>
                </a:spcAft>
                <a:defRPr/>
              </a:pPr>
              <a:endParaRPr lang="ja-JP" altLang="en-US" sz="2100" b="0" dirty="0">
                <a:solidFill>
                  <a:srgbClr val="000000"/>
                </a:solidFill>
                <a:effectLst>
                  <a:outerShdw blurRad="38100" dist="38100" dir="2700000" algn="tl">
                    <a:srgbClr val="C0C0C0"/>
                  </a:outerShdw>
                </a:effectLst>
                <a:latin typeface="Arial" pitchFamily="34" charset="0"/>
                <a:ea typeface="HGP創英角ｺﾞｼｯｸUB" pitchFamily="50" charset="-128"/>
              </a:endParaRPr>
            </a:p>
          </p:txBody>
        </p:sp>
      </p:grpSp>
      <p:sp>
        <p:nvSpPr>
          <p:cNvPr id="5" name="日付プレースホルダー 2"/>
          <p:cNvSpPr>
            <a:spLocks noGrp="1"/>
          </p:cNvSpPr>
          <p:nvPr>
            <p:ph type="dt" sz="half" idx="10"/>
          </p:nvPr>
        </p:nvSpPr>
        <p:spPr/>
        <p:txBody>
          <a:bodyPr/>
          <a:lstStyle>
            <a:lvl1pPr>
              <a:defRPr/>
            </a:lvl1pPr>
          </a:lstStyle>
          <a:p>
            <a:fld id="{1353D95F-4C54-491D-AB45-00553606AAD8}" type="datetime1">
              <a:rPr lang="ja-JP" altLang="en-US" smtClean="0"/>
              <a:t>2017/10/13</a:t>
            </a:fld>
            <a:endParaRPr lang="ja-JP" altLang="en-US" dirty="0"/>
          </a:p>
        </p:txBody>
      </p:sp>
      <p:sp>
        <p:nvSpPr>
          <p:cNvPr id="6" name="フッター プレースホルダー 3"/>
          <p:cNvSpPr>
            <a:spLocks noGrp="1"/>
          </p:cNvSpPr>
          <p:nvPr>
            <p:ph type="ftr" sz="quarter" idx="11"/>
          </p:nvPr>
        </p:nvSpPr>
        <p:spPr/>
        <p:txBody>
          <a:bodyPr/>
          <a:lstStyle>
            <a:lvl1pPr>
              <a:defRPr/>
            </a:lvl1pPr>
          </a:lstStyle>
          <a:p>
            <a:endParaRPr lang="ja-JP" altLang="en-US" dirty="0"/>
          </a:p>
        </p:txBody>
      </p:sp>
      <p:sp>
        <p:nvSpPr>
          <p:cNvPr id="7" name="スライド番号プレースホルダー 4"/>
          <p:cNvSpPr>
            <a:spLocks noGrp="1"/>
          </p:cNvSpPr>
          <p:nvPr>
            <p:ph type="sldNum" sz="quarter" idx="12"/>
          </p:nvPr>
        </p:nvSpPr>
        <p:spPr/>
        <p:txBody>
          <a:bodyPr/>
          <a:lstStyle>
            <a:lvl1pPr>
              <a:defRPr/>
            </a:lvl1pPr>
          </a:lstStyle>
          <a:p>
            <a:fld id="{E47BF5BC-CA7B-450B-8FD8-29D241A301AC}" type="slidenum">
              <a:rPr lang="ja-JP" altLang="en-US" smtClean="0"/>
              <a:pPr/>
              <a:t>‹#›</a:t>
            </a:fld>
            <a:endParaRPr lang="ja-JP" altLang="en-US" dirty="0"/>
          </a:p>
        </p:txBody>
      </p:sp>
    </p:spTree>
    <p:extLst>
      <p:ext uri="{BB962C8B-B14F-4D97-AF65-F5344CB8AC3E}">
        <p14:creationId xmlns:p14="http://schemas.microsoft.com/office/powerpoint/2010/main" val="4024544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1_タイトルのみ">
    <p:spTree>
      <p:nvGrpSpPr>
        <p:cNvPr id="1" name=""/>
        <p:cNvGrpSpPr/>
        <p:nvPr/>
      </p:nvGrpSpPr>
      <p:grpSpPr>
        <a:xfrm>
          <a:off x="0" y="0"/>
          <a:ext cx="0" cy="0"/>
          <a:chOff x="0" y="0"/>
          <a:chExt cx="0" cy="0"/>
        </a:xfrm>
      </p:grpSpPr>
      <p:sp>
        <p:nvSpPr>
          <p:cNvPr id="4" name="Title 1"/>
          <p:cNvSpPr>
            <a:spLocks noGrp="1"/>
          </p:cNvSpPr>
          <p:nvPr>
            <p:ph type="title"/>
          </p:nvPr>
        </p:nvSpPr>
        <p:spPr>
          <a:xfrm>
            <a:off x="206375" y="137279"/>
            <a:ext cx="9063036" cy="623887"/>
          </a:xfrm>
          <a:prstGeom prst="rect">
            <a:avLst/>
          </a:prstGeom>
        </p:spPr>
        <p:txBody>
          <a:bodyPr/>
          <a:lstStyle>
            <a:lvl1pPr algn="l">
              <a:defRPr/>
            </a:lvl1pPr>
          </a:lstStyle>
          <a:p>
            <a:r>
              <a:rPr lang="ja-JP" altLang="en-US"/>
              <a:t>マスター タイトルの書式設定</a:t>
            </a:r>
            <a:endParaRPr lang="en-GB"/>
          </a:p>
        </p:txBody>
      </p:sp>
      <p:sp>
        <p:nvSpPr>
          <p:cNvPr id="3" name="Rectangle 6"/>
          <p:cNvSpPr>
            <a:spLocks noGrp="1" noChangeArrowheads="1"/>
          </p:cNvSpPr>
          <p:nvPr>
            <p:ph type="sldNum" sz="quarter" idx="10"/>
          </p:nvPr>
        </p:nvSpPr>
        <p:spPr/>
        <p:txBody>
          <a:bodyPr/>
          <a:lstStyle>
            <a:lvl1pPr>
              <a:defRPr/>
            </a:lvl1pPr>
          </a:lstStyle>
          <a:p>
            <a:fld id="{E47BF5BC-CA7B-450B-8FD8-29D241A301AC}" type="slidenum">
              <a:rPr lang="ja-JP" altLang="en-US" smtClean="0"/>
              <a:pPr/>
              <a:t>‹#›</a:t>
            </a:fld>
            <a:endParaRPr lang="ja-JP" altLang="en-US" dirty="0"/>
          </a:p>
        </p:txBody>
      </p:sp>
    </p:spTree>
    <p:extLst>
      <p:ext uri="{BB962C8B-B14F-4D97-AF65-F5344CB8AC3E}">
        <p14:creationId xmlns:p14="http://schemas.microsoft.com/office/powerpoint/2010/main" val="4045542580"/>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10" Type="http://schemas.openxmlformats.org/officeDocument/2006/relationships/theme" Target="../theme/theme3.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10" Type="http://schemas.openxmlformats.org/officeDocument/2006/relationships/theme" Target="../theme/theme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95300" y="274637"/>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5" tIns="45699" rIns="91395" bIns="45699" numCol="1" anchor="ctr" anchorCtr="0" compatLnSpc="1">
            <a:prstTxWarp prst="textNoShape">
              <a:avLst/>
            </a:prstTxWarp>
          </a:bodyPr>
          <a:lstStyle/>
          <a:p>
            <a:pPr lvl="0"/>
            <a:r>
              <a:rPr lang="ja-JP" altLang="en-US"/>
              <a:t>マスタ タイトルの書式設定</a:t>
            </a:r>
          </a:p>
        </p:txBody>
      </p:sp>
      <p:sp>
        <p:nvSpPr>
          <p:cNvPr id="1027" name="テキスト プレースホルダ 2"/>
          <p:cNvSpPr>
            <a:spLocks noGrp="1"/>
          </p:cNvSpPr>
          <p:nvPr>
            <p:ph type="body" idx="1"/>
          </p:nvPr>
        </p:nvSpPr>
        <p:spPr bwMode="auto">
          <a:xfrm>
            <a:off x="495300" y="1600206"/>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5" tIns="45699" rIns="91395" bIns="45699"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2"/>
          </p:nvPr>
        </p:nvSpPr>
        <p:spPr>
          <a:xfrm>
            <a:off x="3175" y="6616715"/>
            <a:ext cx="2311400" cy="233363"/>
          </a:xfrm>
          <a:prstGeom prst="rect">
            <a:avLst/>
          </a:prstGeom>
        </p:spPr>
        <p:txBody>
          <a:bodyPr vert="horz" lIns="91395" tIns="45699" rIns="91395" bIns="45699" rtlCol="0" anchor="ctr"/>
          <a:lstStyle>
            <a:lvl1pPr algn="l" fontAlgn="auto">
              <a:spcBef>
                <a:spcPts val="0"/>
              </a:spcBef>
              <a:spcAft>
                <a:spcPts val="0"/>
              </a:spcAft>
              <a:defRPr sz="1108" b="0">
                <a:solidFill>
                  <a:prstClr val="black">
                    <a:tint val="75000"/>
                  </a:prstClr>
                </a:solidFill>
                <a:latin typeface="+mn-lt"/>
                <a:ea typeface="+mn-ea"/>
              </a:defRPr>
            </a:lvl1pPr>
          </a:lstStyle>
          <a:p>
            <a:fld id="{C3B3710E-46BA-4045-B22A-2CA1258B0CF2}" type="datetime1">
              <a:rPr lang="ja-JP" altLang="en-US" smtClean="0"/>
              <a:t>2017/10/13</a:t>
            </a:fld>
            <a:endParaRPr lang="ja-JP" altLang="en-US"/>
          </a:p>
        </p:txBody>
      </p:sp>
      <p:sp>
        <p:nvSpPr>
          <p:cNvPr id="5" name="フッター プレースホルダ 4"/>
          <p:cNvSpPr>
            <a:spLocks noGrp="1"/>
          </p:cNvSpPr>
          <p:nvPr>
            <p:ph type="ftr" sz="quarter" idx="3"/>
          </p:nvPr>
        </p:nvSpPr>
        <p:spPr>
          <a:xfrm>
            <a:off x="3384550" y="6616715"/>
            <a:ext cx="3136900" cy="233363"/>
          </a:xfrm>
          <a:prstGeom prst="rect">
            <a:avLst/>
          </a:prstGeom>
        </p:spPr>
        <p:txBody>
          <a:bodyPr vert="horz" lIns="91395" tIns="45699" rIns="91395" bIns="45699" rtlCol="0" anchor="ctr"/>
          <a:lstStyle>
            <a:lvl1pPr algn="ctr" fontAlgn="auto">
              <a:spcBef>
                <a:spcPts val="0"/>
              </a:spcBef>
              <a:spcAft>
                <a:spcPts val="0"/>
              </a:spcAft>
              <a:defRPr sz="1108" b="0">
                <a:solidFill>
                  <a:prstClr val="black">
                    <a:tint val="75000"/>
                  </a:prstClr>
                </a:solidFill>
                <a:latin typeface="+mn-lt"/>
                <a:ea typeface="+mn-ea"/>
              </a:defRPr>
            </a:lvl1pPr>
          </a:lstStyle>
          <a:p>
            <a:endParaRPr lang="ja-JP" altLang="en-US"/>
          </a:p>
        </p:txBody>
      </p:sp>
      <p:sp>
        <p:nvSpPr>
          <p:cNvPr id="6" name="スライド番号プレースホルダ 5"/>
          <p:cNvSpPr>
            <a:spLocks noGrp="1"/>
          </p:cNvSpPr>
          <p:nvPr>
            <p:ph type="sldNum" sz="quarter" idx="4"/>
          </p:nvPr>
        </p:nvSpPr>
        <p:spPr>
          <a:xfrm>
            <a:off x="7591425" y="6616715"/>
            <a:ext cx="2311400" cy="233363"/>
          </a:xfrm>
          <a:prstGeom prst="rect">
            <a:avLst/>
          </a:prstGeom>
        </p:spPr>
        <p:txBody>
          <a:bodyPr vert="horz" lIns="91395" tIns="45699" rIns="91395" bIns="45699" rtlCol="0" anchor="ctr"/>
          <a:lstStyle>
            <a:lvl1pPr algn="r" fontAlgn="auto">
              <a:spcBef>
                <a:spcPts val="0"/>
              </a:spcBef>
              <a:spcAft>
                <a:spcPts val="0"/>
              </a:spcAft>
              <a:defRPr sz="1108" b="0">
                <a:solidFill>
                  <a:prstClr val="black">
                    <a:tint val="75000"/>
                  </a:prstClr>
                </a:solidFill>
                <a:latin typeface="+mn-lt"/>
                <a:ea typeface="+mn-ea"/>
              </a:defRPr>
            </a:lvl1pPr>
          </a:lstStyle>
          <a:p>
            <a:fld id="{83DA5586-E4D9-42EB-8F48-9088260DD71E}" type="slidenum">
              <a:rPr lang="ja-JP" altLang="en-US" smtClean="0"/>
              <a:pPr/>
              <a:t>‹#›</a:t>
            </a:fld>
            <a:endParaRPr lang="ja-JP" altLang="en-US"/>
          </a:p>
        </p:txBody>
      </p:sp>
    </p:spTree>
    <p:extLst>
      <p:ext uri="{BB962C8B-B14F-4D97-AF65-F5344CB8AC3E}">
        <p14:creationId xmlns:p14="http://schemas.microsoft.com/office/powerpoint/2010/main" val="3391084127"/>
      </p:ext>
    </p:extLst>
  </p:cSld>
  <p:clrMap bg1="lt1" tx1="dk1" bg2="lt2" tx2="dk2" accent1="accent1" accent2="accent2" accent3="accent3" accent4="accent4" accent5="accent5" accent6="accent6" hlink="hlink" folHlink="folHlink"/>
  <p:sldLayoutIdLst>
    <p:sldLayoutId id="2147484338" r:id="rId1"/>
    <p:sldLayoutId id="2147484339" r:id="rId2"/>
    <p:sldLayoutId id="2147484340" r:id="rId3"/>
    <p:sldLayoutId id="2147484341" r:id="rId4"/>
    <p:sldLayoutId id="2147484342" r:id="rId5"/>
    <p:sldLayoutId id="2147484343" r:id="rId6"/>
    <p:sldLayoutId id="2147484344" r:id="rId7"/>
    <p:sldLayoutId id="2147484345" r:id="rId8"/>
  </p:sldLayoutIdLst>
  <p:hf hdr="0" ftr="0" dt="0"/>
  <p:txStyles>
    <p:titleStyle>
      <a:lvl1pPr algn="ctr" rtl="0" eaLnBrk="1" fontAlgn="base" hangingPunct="1">
        <a:spcBef>
          <a:spcPct val="0"/>
        </a:spcBef>
        <a:spcAft>
          <a:spcPct val="0"/>
        </a:spcAft>
        <a:defRPr kumimoji="1" sz="3969" kern="1200">
          <a:solidFill>
            <a:schemeClr val="tx1"/>
          </a:solidFill>
          <a:latin typeface="+mj-lt"/>
          <a:ea typeface="+mj-ea"/>
          <a:cs typeface="+mj-cs"/>
        </a:defRPr>
      </a:lvl1pPr>
      <a:lvl2pPr algn="ctr" rtl="0" eaLnBrk="1" fontAlgn="base" hangingPunct="1">
        <a:spcBef>
          <a:spcPct val="0"/>
        </a:spcBef>
        <a:spcAft>
          <a:spcPct val="0"/>
        </a:spcAft>
        <a:defRPr kumimoji="1" sz="3969">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3969">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3969">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3969">
          <a:solidFill>
            <a:schemeClr val="tx1"/>
          </a:solidFill>
          <a:latin typeface="Calibri" pitchFamily="34" charset="0"/>
          <a:ea typeface="ＭＳ Ｐゴシック" charset="-128"/>
        </a:defRPr>
      </a:lvl5pPr>
      <a:lvl6pPr marL="421836" algn="ctr" rtl="0" eaLnBrk="1" fontAlgn="base" hangingPunct="1">
        <a:spcBef>
          <a:spcPct val="0"/>
        </a:spcBef>
        <a:spcAft>
          <a:spcPct val="0"/>
        </a:spcAft>
        <a:defRPr kumimoji="1" sz="3969">
          <a:solidFill>
            <a:schemeClr val="tx1"/>
          </a:solidFill>
          <a:latin typeface="Calibri" pitchFamily="34" charset="0"/>
          <a:ea typeface="ＭＳ Ｐゴシック" charset="-128"/>
        </a:defRPr>
      </a:lvl6pPr>
      <a:lvl7pPr marL="843675" algn="ctr" rtl="0" eaLnBrk="1" fontAlgn="base" hangingPunct="1">
        <a:spcBef>
          <a:spcPct val="0"/>
        </a:spcBef>
        <a:spcAft>
          <a:spcPct val="0"/>
        </a:spcAft>
        <a:defRPr kumimoji="1" sz="3969">
          <a:solidFill>
            <a:schemeClr val="tx1"/>
          </a:solidFill>
          <a:latin typeface="Calibri" pitchFamily="34" charset="0"/>
          <a:ea typeface="ＭＳ Ｐゴシック" charset="-128"/>
        </a:defRPr>
      </a:lvl7pPr>
      <a:lvl8pPr marL="1265512" algn="ctr" rtl="0" eaLnBrk="1" fontAlgn="base" hangingPunct="1">
        <a:spcBef>
          <a:spcPct val="0"/>
        </a:spcBef>
        <a:spcAft>
          <a:spcPct val="0"/>
        </a:spcAft>
        <a:defRPr kumimoji="1" sz="3969">
          <a:solidFill>
            <a:schemeClr val="tx1"/>
          </a:solidFill>
          <a:latin typeface="Calibri" pitchFamily="34" charset="0"/>
          <a:ea typeface="ＭＳ Ｐゴシック" charset="-128"/>
        </a:defRPr>
      </a:lvl8pPr>
      <a:lvl9pPr marL="1687350" algn="ctr" rtl="0" eaLnBrk="1" fontAlgn="base" hangingPunct="1">
        <a:spcBef>
          <a:spcPct val="0"/>
        </a:spcBef>
        <a:spcAft>
          <a:spcPct val="0"/>
        </a:spcAft>
        <a:defRPr kumimoji="1" sz="3969">
          <a:solidFill>
            <a:schemeClr val="tx1"/>
          </a:solidFill>
          <a:latin typeface="Calibri" pitchFamily="34" charset="0"/>
          <a:ea typeface="ＭＳ Ｐゴシック" charset="-128"/>
        </a:defRPr>
      </a:lvl9pPr>
    </p:titleStyle>
    <p:bodyStyle>
      <a:lvl1pPr marL="315030" indent="-315030" algn="l" rtl="0" eaLnBrk="1" fontAlgn="base" hangingPunct="1">
        <a:spcBef>
          <a:spcPct val="20000"/>
        </a:spcBef>
        <a:spcAft>
          <a:spcPct val="0"/>
        </a:spcAft>
        <a:buFont typeface="Wingdings" pitchFamily="2" charset="2"/>
        <a:buChar char="n"/>
        <a:defRPr kumimoji="1" sz="2954" kern="1200">
          <a:solidFill>
            <a:schemeClr val="tx1"/>
          </a:solidFill>
          <a:latin typeface="+mn-lt"/>
          <a:ea typeface="+mn-ea"/>
          <a:cs typeface="+mn-cs"/>
        </a:defRPr>
      </a:lvl1pPr>
      <a:lvl2pPr marL="684275" indent="-262281" algn="l" rtl="0" eaLnBrk="1" fontAlgn="base" hangingPunct="1">
        <a:spcBef>
          <a:spcPct val="20000"/>
        </a:spcBef>
        <a:spcAft>
          <a:spcPct val="0"/>
        </a:spcAft>
        <a:buFont typeface="Wingdings" pitchFamily="2" charset="2"/>
        <a:buChar char="Ø"/>
        <a:defRPr kumimoji="1" sz="2585" kern="1200">
          <a:solidFill>
            <a:schemeClr val="tx1"/>
          </a:solidFill>
          <a:latin typeface="+mn-lt"/>
          <a:ea typeface="+mn-ea"/>
          <a:cs typeface="+mn-cs"/>
        </a:defRPr>
      </a:lvl2pPr>
      <a:lvl3pPr marL="1053518" indent="-209532" algn="l" rtl="0" eaLnBrk="1" fontAlgn="base" hangingPunct="1">
        <a:spcBef>
          <a:spcPct val="20000"/>
        </a:spcBef>
        <a:spcAft>
          <a:spcPct val="0"/>
        </a:spcAft>
        <a:buFont typeface="Arial" charset="0"/>
        <a:buChar char="•"/>
        <a:defRPr kumimoji="1" sz="2123" kern="1200">
          <a:solidFill>
            <a:schemeClr val="tx1"/>
          </a:solidFill>
          <a:latin typeface="+mn-lt"/>
          <a:ea typeface="+mn-ea"/>
          <a:cs typeface="+mn-cs"/>
        </a:defRPr>
      </a:lvl3pPr>
      <a:lvl4pPr marL="1475512" indent="-209532" algn="l" rtl="0" eaLnBrk="1" fontAlgn="base" hangingPunct="1">
        <a:spcBef>
          <a:spcPct val="20000"/>
        </a:spcBef>
        <a:spcAft>
          <a:spcPct val="0"/>
        </a:spcAft>
        <a:buFont typeface="Arial" charset="0"/>
        <a:buChar char="–"/>
        <a:defRPr kumimoji="1" sz="1846" kern="1200">
          <a:solidFill>
            <a:schemeClr val="tx1"/>
          </a:solidFill>
          <a:latin typeface="+mn-lt"/>
          <a:ea typeface="+mn-ea"/>
          <a:cs typeface="+mn-cs"/>
        </a:defRPr>
      </a:lvl4pPr>
      <a:lvl5pPr marL="1897505" indent="-209532" algn="l" rtl="0" eaLnBrk="1" fontAlgn="base" hangingPunct="1">
        <a:spcBef>
          <a:spcPct val="20000"/>
        </a:spcBef>
        <a:spcAft>
          <a:spcPct val="0"/>
        </a:spcAft>
        <a:buFont typeface="Arial" charset="0"/>
        <a:buChar char="»"/>
        <a:defRPr kumimoji="1" sz="1846" kern="1200">
          <a:solidFill>
            <a:schemeClr val="tx1"/>
          </a:solidFill>
          <a:latin typeface="+mn-lt"/>
          <a:ea typeface="+mn-ea"/>
          <a:cs typeface="+mn-cs"/>
        </a:defRPr>
      </a:lvl5pPr>
      <a:lvl6pPr marL="2320106" indent="-210919" algn="l" defTabSz="843675" rtl="0" eaLnBrk="1" latinLnBrk="0" hangingPunct="1">
        <a:spcBef>
          <a:spcPct val="20000"/>
        </a:spcBef>
        <a:buFont typeface="Arial" pitchFamily="34" charset="0"/>
        <a:buChar char="•"/>
        <a:defRPr kumimoji="1" sz="1846" kern="1200">
          <a:solidFill>
            <a:schemeClr val="tx1"/>
          </a:solidFill>
          <a:latin typeface="+mn-lt"/>
          <a:ea typeface="+mn-ea"/>
          <a:cs typeface="+mn-cs"/>
        </a:defRPr>
      </a:lvl6pPr>
      <a:lvl7pPr marL="2741943" indent="-210919" algn="l" defTabSz="843675" rtl="0" eaLnBrk="1" latinLnBrk="0" hangingPunct="1">
        <a:spcBef>
          <a:spcPct val="20000"/>
        </a:spcBef>
        <a:buFont typeface="Arial" pitchFamily="34" charset="0"/>
        <a:buChar char="•"/>
        <a:defRPr kumimoji="1" sz="1846" kern="1200">
          <a:solidFill>
            <a:schemeClr val="tx1"/>
          </a:solidFill>
          <a:latin typeface="+mn-lt"/>
          <a:ea typeface="+mn-ea"/>
          <a:cs typeface="+mn-cs"/>
        </a:defRPr>
      </a:lvl7pPr>
      <a:lvl8pPr marL="3163780" indent="-210919" algn="l" defTabSz="843675" rtl="0" eaLnBrk="1" latinLnBrk="0" hangingPunct="1">
        <a:spcBef>
          <a:spcPct val="20000"/>
        </a:spcBef>
        <a:buFont typeface="Arial" pitchFamily="34" charset="0"/>
        <a:buChar char="•"/>
        <a:defRPr kumimoji="1" sz="1846" kern="1200">
          <a:solidFill>
            <a:schemeClr val="tx1"/>
          </a:solidFill>
          <a:latin typeface="+mn-lt"/>
          <a:ea typeface="+mn-ea"/>
          <a:cs typeface="+mn-cs"/>
        </a:defRPr>
      </a:lvl8pPr>
      <a:lvl9pPr marL="3585618" indent="-210919" algn="l" defTabSz="843675" rtl="0" eaLnBrk="1" latinLnBrk="0" hangingPunct="1">
        <a:spcBef>
          <a:spcPct val="20000"/>
        </a:spcBef>
        <a:buFont typeface="Arial" pitchFamily="34" charset="0"/>
        <a:buChar char="•"/>
        <a:defRPr kumimoji="1" sz="1846" kern="1200">
          <a:solidFill>
            <a:schemeClr val="tx1"/>
          </a:solidFill>
          <a:latin typeface="+mn-lt"/>
          <a:ea typeface="+mn-ea"/>
          <a:cs typeface="+mn-cs"/>
        </a:defRPr>
      </a:lvl9pPr>
    </p:bodyStyle>
    <p:otherStyle>
      <a:defPPr>
        <a:defRPr lang="ja-JP"/>
      </a:defPPr>
      <a:lvl1pPr marL="0" algn="l" defTabSz="843675" rtl="0" eaLnBrk="1" latinLnBrk="0" hangingPunct="1">
        <a:defRPr kumimoji="1" sz="1662" kern="1200">
          <a:solidFill>
            <a:schemeClr val="tx1"/>
          </a:solidFill>
          <a:latin typeface="+mn-lt"/>
          <a:ea typeface="+mn-ea"/>
          <a:cs typeface="+mn-cs"/>
        </a:defRPr>
      </a:lvl1pPr>
      <a:lvl2pPr marL="421836" algn="l" defTabSz="843675" rtl="0" eaLnBrk="1" latinLnBrk="0" hangingPunct="1">
        <a:defRPr kumimoji="1" sz="1662" kern="1200">
          <a:solidFill>
            <a:schemeClr val="tx1"/>
          </a:solidFill>
          <a:latin typeface="+mn-lt"/>
          <a:ea typeface="+mn-ea"/>
          <a:cs typeface="+mn-cs"/>
        </a:defRPr>
      </a:lvl2pPr>
      <a:lvl3pPr marL="843675" algn="l" defTabSz="843675" rtl="0" eaLnBrk="1" latinLnBrk="0" hangingPunct="1">
        <a:defRPr kumimoji="1" sz="1662" kern="1200">
          <a:solidFill>
            <a:schemeClr val="tx1"/>
          </a:solidFill>
          <a:latin typeface="+mn-lt"/>
          <a:ea typeface="+mn-ea"/>
          <a:cs typeface="+mn-cs"/>
        </a:defRPr>
      </a:lvl3pPr>
      <a:lvl4pPr marL="1265512" algn="l" defTabSz="843675" rtl="0" eaLnBrk="1" latinLnBrk="0" hangingPunct="1">
        <a:defRPr kumimoji="1" sz="1662" kern="1200">
          <a:solidFill>
            <a:schemeClr val="tx1"/>
          </a:solidFill>
          <a:latin typeface="+mn-lt"/>
          <a:ea typeface="+mn-ea"/>
          <a:cs typeface="+mn-cs"/>
        </a:defRPr>
      </a:lvl4pPr>
      <a:lvl5pPr marL="1687350" algn="l" defTabSz="843675" rtl="0" eaLnBrk="1" latinLnBrk="0" hangingPunct="1">
        <a:defRPr kumimoji="1" sz="1662" kern="1200">
          <a:solidFill>
            <a:schemeClr val="tx1"/>
          </a:solidFill>
          <a:latin typeface="+mn-lt"/>
          <a:ea typeface="+mn-ea"/>
          <a:cs typeface="+mn-cs"/>
        </a:defRPr>
      </a:lvl5pPr>
      <a:lvl6pPr marL="2109187" algn="l" defTabSz="843675" rtl="0" eaLnBrk="1" latinLnBrk="0" hangingPunct="1">
        <a:defRPr kumimoji="1" sz="1662" kern="1200">
          <a:solidFill>
            <a:schemeClr val="tx1"/>
          </a:solidFill>
          <a:latin typeface="+mn-lt"/>
          <a:ea typeface="+mn-ea"/>
          <a:cs typeface="+mn-cs"/>
        </a:defRPr>
      </a:lvl6pPr>
      <a:lvl7pPr marL="2531024" algn="l" defTabSz="843675" rtl="0" eaLnBrk="1" latinLnBrk="0" hangingPunct="1">
        <a:defRPr kumimoji="1" sz="1662" kern="1200">
          <a:solidFill>
            <a:schemeClr val="tx1"/>
          </a:solidFill>
          <a:latin typeface="+mn-lt"/>
          <a:ea typeface="+mn-ea"/>
          <a:cs typeface="+mn-cs"/>
        </a:defRPr>
      </a:lvl7pPr>
      <a:lvl8pPr marL="2952863" algn="l" defTabSz="843675" rtl="0" eaLnBrk="1" latinLnBrk="0" hangingPunct="1">
        <a:defRPr kumimoji="1" sz="1662" kern="1200">
          <a:solidFill>
            <a:schemeClr val="tx1"/>
          </a:solidFill>
          <a:latin typeface="+mn-lt"/>
          <a:ea typeface="+mn-ea"/>
          <a:cs typeface="+mn-cs"/>
        </a:defRPr>
      </a:lvl8pPr>
      <a:lvl9pPr marL="3374699" algn="l" defTabSz="843675" rtl="0" eaLnBrk="1" latinLnBrk="0" hangingPunct="1">
        <a:defRPr kumimoji="1" sz="166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ctr" anchorCtr="0" compatLnSpc="1">
            <a:prstTxWarp prst="textNoShape">
              <a:avLst/>
            </a:prstTxWarp>
          </a:bodyPr>
          <a:lstStyle/>
          <a:p>
            <a:pPr lvl="0"/>
            <a:r>
              <a:rPr lang="ja-JP" altLang="en-US"/>
              <a:t>マスタ タイトルの書式設定</a:t>
            </a:r>
          </a:p>
        </p:txBody>
      </p:sp>
      <p:sp>
        <p:nvSpPr>
          <p:cNvPr id="1027" name="テキスト プレースホルダ 2"/>
          <p:cNvSpPr>
            <a:spLocks noGrp="1"/>
          </p:cNvSpPr>
          <p:nvPr>
            <p:ph type="body" idx="1"/>
          </p:nvPr>
        </p:nvSpPr>
        <p:spPr bwMode="auto">
          <a:xfrm>
            <a:off x="495300" y="1600202"/>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2"/>
          </p:nvPr>
        </p:nvSpPr>
        <p:spPr>
          <a:xfrm>
            <a:off x="3175" y="6616702"/>
            <a:ext cx="2311400" cy="233363"/>
          </a:xfrm>
          <a:prstGeom prst="rect">
            <a:avLst/>
          </a:prstGeom>
        </p:spPr>
        <p:txBody>
          <a:bodyPr vert="horz" lIns="91406" tIns="45704" rIns="91406" bIns="45704" rtlCol="0" anchor="ctr"/>
          <a:lstStyle>
            <a:lvl1pPr algn="l" fontAlgn="auto">
              <a:spcBef>
                <a:spcPts val="0"/>
              </a:spcBef>
              <a:spcAft>
                <a:spcPts val="0"/>
              </a:spcAft>
              <a:defRPr sz="1108" b="0">
                <a:solidFill>
                  <a:prstClr val="black">
                    <a:tint val="75000"/>
                  </a:prstClr>
                </a:solidFill>
                <a:latin typeface="+mn-lt"/>
                <a:ea typeface="+mn-ea"/>
              </a:defRPr>
            </a:lvl1pPr>
          </a:lstStyle>
          <a:p>
            <a:fld id="{A2E1CCBA-45E5-4807-92A2-ABFA394D2CCA}" type="datetime1">
              <a:rPr lang="ja-JP" altLang="en-US" smtClean="0"/>
              <a:t>2017/10/13</a:t>
            </a:fld>
            <a:endParaRPr lang="ja-JP" altLang="en-US" dirty="0"/>
          </a:p>
        </p:txBody>
      </p:sp>
      <p:sp>
        <p:nvSpPr>
          <p:cNvPr id="5" name="フッター プレースホルダ 4"/>
          <p:cNvSpPr>
            <a:spLocks noGrp="1"/>
          </p:cNvSpPr>
          <p:nvPr>
            <p:ph type="ftr" sz="quarter" idx="3"/>
          </p:nvPr>
        </p:nvSpPr>
        <p:spPr>
          <a:xfrm>
            <a:off x="3384550" y="6616702"/>
            <a:ext cx="3136900" cy="233363"/>
          </a:xfrm>
          <a:prstGeom prst="rect">
            <a:avLst/>
          </a:prstGeom>
        </p:spPr>
        <p:txBody>
          <a:bodyPr vert="horz" lIns="91406" tIns="45704" rIns="91406" bIns="45704" rtlCol="0" anchor="ctr"/>
          <a:lstStyle>
            <a:lvl1pPr algn="ctr" fontAlgn="auto">
              <a:spcBef>
                <a:spcPts val="0"/>
              </a:spcBef>
              <a:spcAft>
                <a:spcPts val="0"/>
              </a:spcAft>
              <a:defRPr sz="1108" b="0">
                <a:solidFill>
                  <a:prstClr val="black">
                    <a:tint val="75000"/>
                  </a:prstClr>
                </a:solidFill>
                <a:latin typeface="+mn-lt"/>
                <a:ea typeface="+mn-ea"/>
              </a:defRPr>
            </a:lvl1pPr>
          </a:lstStyle>
          <a:p>
            <a:endParaRPr lang="ja-JP" altLang="en-US" dirty="0"/>
          </a:p>
        </p:txBody>
      </p:sp>
      <p:sp>
        <p:nvSpPr>
          <p:cNvPr id="6" name="スライド番号プレースホルダ 5"/>
          <p:cNvSpPr>
            <a:spLocks noGrp="1"/>
          </p:cNvSpPr>
          <p:nvPr>
            <p:ph type="sldNum" sz="quarter" idx="4"/>
          </p:nvPr>
        </p:nvSpPr>
        <p:spPr>
          <a:xfrm>
            <a:off x="7591425" y="6616702"/>
            <a:ext cx="2311400" cy="233363"/>
          </a:xfrm>
          <a:prstGeom prst="rect">
            <a:avLst/>
          </a:prstGeom>
        </p:spPr>
        <p:txBody>
          <a:bodyPr vert="horz" lIns="91406" tIns="45704" rIns="91406" bIns="45704" rtlCol="0" anchor="ctr"/>
          <a:lstStyle>
            <a:lvl1pPr algn="r" fontAlgn="auto">
              <a:spcBef>
                <a:spcPts val="0"/>
              </a:spcBef>
              <a:spcAft>
                <a:spcPts val="0"/>
              </a:spcAft>
              <a:defRPr sz="1108" b="0">
                <a:solidFill>
                  <a:prstClr val="black">
                    <a:tint val="75000"/>
                  </a:prstClr>
                </a:solidFill>
                <a:latin typeface="+mn-lt"/>
                <a:ea typeface="+mn-ea"/>
              </a:defRPr>
            </a:lvl1pPr>
          </a:lstStyle>
          <a:p>
            <a:fld id="{033B3CE9-EE68-4F79-B33F-BEFB8F605B73}" type="slidenum">
              <a:rPr lang="ja-JP" altLang="en-US" smtClean="0"/>
              <a:pPr/>
              <a:t>‹#›</a:t>
            </a:fld>
            <a:endParaRPr lang="ja-JP" altLang="en-US" dirty="0"/>
          </a:p>
        </p:txBody>
      </p:sp>
    </p:spTree>
    <p:extLst>
      <p:ext uri="{BB962C8B-B14F-4D97-AF65-F5344CB8AC3E}">
        <p14:creationId xmlns:p14="http://schemas.microsoft.com/office/powerpoint/2010/main" val="388081241"/>
      </p:ext>
    </p:extLst>
  </p:cSld>
  <p:clrMap bg1="lt1" tx1="dk1" bg2="lt2" tx2="dk2" accent1="accent1" accent2="accent2" accent3="accent3" accent4="accent4" accent5="accent5" accent6="accent6" hlink="hlink" folHlink="folHlink"/>
  <p:sldLayoutIdLst>
    <p:sldLayoutId id="2147484403" r:id="rId1"/>
    <p:sldLayoutId id="2147484404" r:id="rId2"/>
    <p:sldLayoutId id="2147484405" r:id="rId3"/>
    <p:sldLayoutId id="2147484406" r:id="rId4"/>
    <p:sldLayoutId id="2147484407" r:id="rId5"/>
    <p:sldLayoutId id="2147484408" r:id="rId6"/>
    <p:sldLayoutId id="2147484409" r:id="rId7"/>
  </p:sldLayoutIdLst>
  <p:hf hdr="0" ftr="0" dt="0"/>
  <p:txStyles>
    <p:titleStyle>
      <a:lvl1pPr algn="ctr" rtl="0" eaLnBrk="1" fontAlgn="base" hangingPunct="1">
        <a:spcBef>
          <a:spcPct val="0"/>
        </a:spcBef>
        <a:spcAft>
          <a:spcPct val="0"/>
        </a:spcAft>
        <a:defRPr kumimoji="1" sz="4062" kern="1200">
          <a:solidFill>
            <a:schemeClr val="tx1"/>
          </a:solidFill>
          <a:latin typeface="+mj-lt"/>
          <a:ea typeface="+mj-ea"/>
          <a:cs typeface="+mj-cs"/>
        </a:defRPr>
      </a:lvl1pPr>
      <a:lvl2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5pPr>
      <a:lvl6pPr marL="421884" algn="ctr" rtl="0" eaLnBrk="1" fontAlgn="base" hangingPunct="1">
        <a:spcBef>
          <a:spcPct val="0"/>
        </a:spcBef>
        <a:spcAft>
          <a:spcPct val="0"/>
        </a:spcAft>
        <a:defRPr kumimoji="1" sz="4062">
          <a:solidFill>
            <a:schemeClr val="tx1"/>
          </a:solidFill>
          <a:latin typeface="Calibri" pitchFamily="34" charset="0"/>
          <a:ea typeface="ＭＳ Ｐゴシック" charset="-128"/>
        </a:defRPr>
      </a:lvl6pPr>
      <a:lvl7pPr marL="843772" algn="ctr" rtl="0" eaLnBrk="1" fontAlgn="base" hangingPunct="1">
        <a:spcBef>
          <a:spcPct val="0"/>
        </a:spcBef>
        <a:spcAft>
          <a:spcPct val="0"/>
        </a:spcAft>
        <a:defRPr kumimoji="1" sz="4062">
          <a:solidFill>
            <a:schemeClr val="tx1"/>
          </a:solidFill>
          <a:latin typeface="Calibri" pitchFamily="34" charset="0"/>
          <a:ea typeface="ＭＳ Ｐゴシック" charset="-128"/>
        </a:defRPr>
      </a:lvl7pPr>
      <a:lvl8pPr marL="1265656" algn="ctr" rtl="0" eaLnBrk="1" fontAlgn="base" hangingPunct="1">
        <a:spcBef>
          <a:spcPct val="0"/>
        </a:spcBef>
        <a:spcAft>
          <a:spcPct val="0"/>
        </a:spcAft>
        <a:defRPr kumimoji="1" sz="4062">
          <a:solidFill>
            <a:schemeClr val="tx1"/>
          </a:solidFill>
          <a:latin typeface="Calibri" pitchFamily="34" charset="0"/>
          <a:ea typeface="ＭＳ Ｐゴシック" charset="-128"/>
        </a:defRPr>
      </a:lvl8pPr>
      <a:lvl9pPr marL="1687542" algn="ctr" rtl="0" eaLnBrk="1" fontAlgn="base" hangingPunct="1">
        <a:spcBef>
          <a:spcPct val="0"/>
        </a:spcBef>
        <a:spcAft>
          <a:spcPct val="0"/>
        </a:spcAft>
        <a:defRPr kumimoji="1" sz="4062">
          <a:solidFill>
            <a:schemeClr val="tx1"/>
          </a:solidFill>
          <a:latin typeface="Calibri" pitchFamily="34" charset="0"/>
          <a:ea typeface="ＭＳ Ｐゴシック" charset="-128"/>
        </a:defRPr>
      </a:lvl9pPr>
    </p:titleStyle>
    <p:bodyStyle>
      <a:lvl1pPr marL="315066" indent="-315066" algn="l" rtl="0" eaLnBrk="1" fontAlgn="base" hangingPunct="1">
        <a:spcBef>
          <a:spcPct val="20000"/>
        </a:spcBef>
        <a:spcAft>
          <a:spcPct val="0"/>
        </a:spcAft>
        <a:buFont typeface="Wingdings" pitchFamily="2" charset="2"/>
        <a:buChar char="n"/>
        <a:defRPr kumimoji="1" sz="2954" kern="1200">
          <a:solidFill>
            <a:schemeClr val="tx1"/>
          </a:solidFill>
          <a:latin typeface="+mn-lt"/>
          <a:ea typeface="+mn-ea"/>
          <a:cs typeface="+mn-cs"/>
        </a:defRPr>
      </a:lvl1pPr>
      <a:lvl2pPr marL="684352" indent="-262311" algn="l" rtl="0" eaLnBrk="1" fontAlgn="base" hangingPunct="1">
        <a:spcBef>
          <a:spcPct val="20000"/>
        </a:spcBef>
        <a:spcAft>
          <a:spcPct val="0"/>
        </a:spcAft>
        <a:buFont typeface="Wingdings" pitchFamily="2" charset="2"/>
        <a:buChar char="Ø"/>
        <a:defRPr kumimoji="1" sz="2585" kern="1200">
          <a:solidFill>
            <a:schemeClr val="tx1"/>
          </a:solidFill>
          <a:latin typeface="+mn-lt"/>
          <a:ea typeface="+mn-ea"/>
          <a:cs typeface="+mn-cs"/>
        </a:defRPr>
      </a:lvl2pPr>
      <a:lvl3pPr marL="1053638" indent="-209556" algn="l" rtl="0" eaLnBrk="1" fontAlgn="base" hangingPunct="1">
        <a:spcBef>
          <a:spcPct val="20000"/>
        </a:spcBef>
        <a:spcAft>
          <a:spcPct val="0"/>
        </a:spcAft>
        <a:buFont typeface="Arial" charset="0"/>
        <a:buChar char="•"/>
        <a:defRPr kumimoji="1" sz="2215" kern="1200">
          <a:solidFill>
            <a:schemeClr val="tx1"/>
          </a:solidFill>
          <a:latin typeface="+mn-lt"/>
          <a:ea typeface="+mn-ea"/>
          <a:cs typeface="+mn-cs"/>
        </a:defRPr>
      </a:lvl3pPr>
      <a:lvl4pPr marL="1475680" indent="-209556" algn="l" rtl="0" eaLnBrk="1" fontAlgn="base" hangingPunct="1">
        <a:spcBef>
          <a:spcPct val="20000"/>
        </a:spcBef>
        <a:spcAft>
          <a:spcPct val="0"/>
        </a:spcAft>
        <a:buFont typeface="Arial" charset="0"/>
        <a:buChar char="–"/>
        <a:defRPr kumimoji="1" sz="1846" kern="1200">
          <a:solidFill>
            <a:schemeClr val="tx1"/>
          </a:solidFill>
          <a:latin typeface="+mn-lt"/>
          <a:ea typeface="+mn-ea"/>
          <a:cs typeface="+mn-cs"/>
        </a:defRPr>
      </a:lvl4pPr>
      <a:lvl5pPr marL="1897721" indent="-209556" algn="l" rtl="0" eaLnBrk="1" fontAlgn="base" hangingPunct="1">
        <a:spcBef>
          <a:spcPct val="20000"/>
        </a:spcBef>
        <a:spcAft>
          <a:spcPct val="0"/>
        </a:spcAft>
        <a:buFont typeface="Arial" charset="0"/>
        <a:buChar char="»"/>
        <a:defRPr kumimoji="1" sz="1846" kern="1200">
          <a:solidFill>
            <a:schemeClr val="tx1"/>
          </a:solidFill>
          <a:latin typeface="+mn-lt"/>
          <a:ea typeface="+mn-ea"/>
          <a:cs typeface="+mn-cs"/>
        </a:defRPr>
      </a:lvl5pPr>
      <a:lvl6pPr marL="2320370" indent="-210943" algn="l" defTabSz="843772" rtl="0" eaLnBrk="1" latinLnBrk="0" hangingPunct="1">
        <a:spcBef>
          <a:spcPct val="20000"/>
        </a:spcBef>
        <a:buFont typeface="Arial" pitchFamily="34" charset="0"/>
        <a:buChar char="•"/>
        <a:defRPr kumimoji="1" sz="1846" kern="1200">
          <a:solidFill>
            <a:schemeClr val="tx1"/>
          </a:solidFill>
          <a:latin typeface="+mn-lt"/>
          <a:ea typeface="+mn-ea"/>
          <a:cs typeface="+mn-cs"/>
        </a:defRPr>
      </a:lvl6pPr>
      <a:lvl7pPr marL="2742255" indent="-210943" algn="l" defTabSz="843772" rtl="0" eaLnBrk="1" latinLnBrk="0" hangingPunct="1">
        <a:spcBef>
          <a:spcPct val="20000"/>
        </a:spcBef>
        <a:buFont typeface="Arial" pitchFamily="34" charset="0"/>
        <a:buChar char="•"/>
        <a:defRPr kumimoji="1" sz="1846" kern="1200">
          <a:solidFill>
            <a:schemeClr val="tx1"/>
          </a:solidFill>
          <a:latin typeface="+mn-lt"/>
          <a:ea typeface="+mn-ea"/>
          <a:cs typeface="+mn-cs"/>
        </a:defRPr>
      </a:lvl7pPr>
      <a:lvl8pPr marL="3164140" indent="-210943" algn="l" defTabSz="843772" rtl="0" eaLnBrk="1" latinLnBrk="0" hangingPunct="1">
        <a:spcBef>
          <a:spcPct val="20000"/>
        </a:spcBef>
        <a:buFont typeface="Arial" pitchFamily="34" charset="0"/>
        <a:buChar char="•"/>
        <a:defRPr kumimoji="1" sz="1846" kern="1200">
          <a:solidFill>
            <a:schemeClr val="tx1"/>
          </a:solidFill>
          <a:latin typeface="+mn-lt"/>
          <a:ea typeface="+mn-ea"/>
          <a:cs typeface="+mn-cs"/>
        </a:defRPr>
      </a:lvl8pPr>
      <a:lvl9pPr marL="3586026" indent="-210943" algn="l" defTabSz="843772" rtl="0" eaLnBrk="1" latinLnBrk="0" hangingPunct="1">
        <a:spcBef>
          <a:spcPct val="20000"/>
        </a:spcBef>
        <a:buFont typeface="Arial" pitchFamily="34" charset="0"/>
        <a:buChar char="•"/>
        <a:defRPr kumimoji="1" sz="1846" kern="1200">
          <a:solidFill>
            <a:schemeClr val="tx1"/>
          </a:solidFill>
          <a:latin typeface="+mn-lt"/>
          <a:ea typeface="+mn-ea"/>
          <a:cs typeface="+mn-cs"/>
        </a:defRPr>
      </a:lvl9pPr>
    </p:bodyStyle>
    <p:otherStyle>
      <a:defPPr>
        <a:defRPr lang="ja-JP"/>
      </a:defPPr>
      <a:lvl1pPr marL="0" algn="l" defTabSz="843772" rtl="0" eaLnBrk="1" latinLnBrk="0" hangingPunct="1">
        <a:defRPr kumimoji="1" sz="1662" kern="1200">
          <a:solidFill>
            <a:schemeClr val="tx1"/>
          </a:solidFill>
          <a:latin typeface="+mn-lt"/>
          <a:ea typeface="+mn-ea"/>
          <a:cs typeface="+mn-cs"/>
        </a:defRPr>
      </a:lvl1pPr>
      <a:lvl2pPr marL="421884" algn="l" defTabSz="843772" rtl="0" eaLnBrk="1" latinLnBrk="0" hangingPunct="1">
        <a:defRPr kumimoji="1" sz="1662" kern="1200">
          <a:solidFill>
            <a:schemeClr val="tx1"/>
          </a:solidFill>
          <a:latin typeface="+mn-lt"/>
          <a:ea typeface="+mn-ea"/>
          <a:cs typeface="+mn-cs"/>
        </a:defRPr>
      </a:lvl2pPr>
      <a:lvl3pPr marL="843772" algn="l" defTabSz="843772" rtl="0" eaLnBrk="1" latinLnBrk="0" hangingPunct="1">
        <a:defRPr kumimoji="1" sz="1662" kern="1200">
          <a:solidFill>
            <a:schemeClr val="tx1"/>
          </a:solidFill>
          <a:latin typeface="+mn-lt"/>
          <a:ea typeface="+mn-ea"/>
          <a:cs typeface="+mn-cs"/>
        </a:defRPr>
      </a:lvl3pPr>
      <a:lvl4pPr marL="1265656" algn="l" defTabSz="843772" rtl="0" eaLnBrk="1" latinLnBrk="0" hangingPunct="1">
        <a:defRPr kumimoji="1" sz="1662" kern="1200">
          <a:solidFill>
            <a:schemeClr val="tx1"/>
          </a:solidFill>
          <a:latin typeface="+mn-lt"/>
          <a:ea typeface="+mn-ea"/>
          <a:cs typeface="+mn-cs"/>
        </a:defRPr>
      </a:lvl4pPr>
      <a:lvl5pPr marL="1687542" algn="l" defTabSz="843772" rtl="0" eaLnBrk="1" latinLnBrk="0" hangingPunct="1">
        <a:defRPr kumimoji="1" sz="1662" kern="1200">
          <a:solidFill>
            <a:schemeClr val="tx1"/>
          </a:solidFill>
          <a:latin typeface="+mn-lt"/>
          <a:ea typeface="+mn-ea"/>
          <a:cs typeface="+mn-cs"/>
        </a:defRPr>
      </a:lvl5pPr>
      <a:lvl6pPr marL="2109428" algn="l" defTabSz="843772" rtl="0" eaLnBrk="1" latinLnBrk="0" hangingPunct="1">
        <a:defRPr kumimoji="1" sz="1662" kern="1200">
          <a:solidFill>
            <a:schemeClr val="tx1"/>
          </a:solidFill>
          <a:latin typeface="+mn-lt"/>
          <a:ea typeface="+mn-ea"/>
          <a:cs typeface="+mn-cs"/>
        </a:defRPr>
      </a:lvl6pPr>
      <a:lvl7pPr marL="2531312" algn="l" defTabSz="843772" rtl="0" eaLnBrk="1" latinLnBrk="0" hangingPunct="1">
        <a:defRPr kumimoji="1" sz="1662" kern="1200">
          <a:solidFill>
            <a:schemeClr val="tx1"/>
          </a:solidFill>
          <a:latin typeface="+mn-lt"/>
          <a:ea typeface="+mn-ea"/>
          <a:cs typeface="+mn-cs"/>
        </a:defRPr>
      </a:lvl7pPr>
      <a:lvl8pPr marL="2953198" algn="l" defTabSz="843772" rtl="0" eaLnBrk="1" latinLnBrk="0" hangingPunct="1">
        <a:defRPr kumimoji="1" sz="1662" kern="1200">
          <a:solidFill>
            <a:schemeClr val="tx1"/>
          </a:solidFill>
          <a:latin typeface="+mn-lt"/>
          <a:ea typeface="+mn-ea"/>
          <a:cs typeface="+mn-cs"/>
        </a:defRPr>
      </a:lvl8pPr>
      <a:lvl9pPr marL="3375083" algn="l" defTabSz="843772" rtl="0" eaLnBrk="1" latinLnBrk="0" hangingPunct="1">
        <a:defRPr kumimoji="1" sz="1662"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95300" y="274637"/>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5" tIns="45699" rIns="91395" bIns="45699" numCol="1" anchor="ctr" anchorCtr="0" compatLnSpc="1">
            <a:prstTxWarp prst="textNoShape">
              <a:avLst/>
            </a:prstTxWarp>
          </a:bodyPr>
          <a:lstStyle/>
          <a:p>
            <a:pPr lvl="0"/>
            <a:r>
              <a:rPr lang="ja-JP" altLang="en-US"/>
              <a:t>マスタ タイトルの書式設定</a:t>
            </a:r>
          </a:p>
        </p:txBody>
      </p:sp>
      <p:sp>
        <p:nvSpPr>
          <p:cNvPr id="1027" name="テキスト プレースホルダ 2"/>
          <p:cNvSpPr>
            <a:spLocks noGrp="1"/>
          </p:cNvSpPr>
          <p:nvPr>
            <p:ph type="body" idx="1"/>
          </p:nvPr>
        </p:nvSpPr>
        <p:spPr bwMode="auto">
          <a:xfrm>
            <a:off x="495300" y="1600206"/>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5" tIns="45699" rIns="91395" bIns="45699"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2"/>
          </p:nvPr>
        </p:nvSpPr>
        <p:spPr>
          <a:xfrm>
            <a:off x="3175" y="6616715"/>
            <a:ext cx="2311400" cy="233363"/>
          </a:xfrm>
          <a:prstGeom prst="rect">
            <a:avLst/>
          </a:prstGeom>
        </p:spPr>
        <p:txBody>
          <a:bodyPr vert="horz" lIns="91395" tIns="45699" rIns="91395" bIns="45699" rtlCol="0" anchor="ctr"/>
          <a:lstStyle>
            <a:lvl1pPr algn="l" fontAlgn="auto">
              <a:spcBef>
                <a:spcPts val="0"/>
              </a:spcBef>
              <a:spcAft>
                <a:spcPts val="0"/>
              </a:spcAft>
              <a:defRPr sz="1200" b="0">
                <a:solidFill>
                  <a:prstClr val="black">
                    <a:tint val="75000"/>
                  </a:prstClr>
                </a:solidFill>
                <a:latin typeface="+mn-lt"/>
                <a:ea typeface="+mn-ea"/>
              </a:defRPr>
            </a:lvl1pPr>
          </a:lstStyle>
          <a:p>
            <a:fld id="{F9C9F35F-B9B4-4041-A418-25BB54B5732D}" type="datetime1">
              <a:rPr lang="ja-JP" altLang="en-US" smtClean="0"/>
              <a:t>2017/10/13</a:t>
            </a:fld>
            <a:endParaRPr lang="ja-JP" altLang="en-US"/>
          </a:p>
        </p:txBody>
      </p:sp>
      <p:sp>
        <p:nvSpPr>
          <p:cNvPr id="5" name="フッター プレースホルダ 4"/>
          <p:cNvSpPr>
            <a:spLocks noGrp="1"/>
          </p:cNvSpPr>
          <p:nvPr>
            <p:ph type="ftr" sz="quarter" idx="3"/>
          </p:nvPr>
        </p:nvSpPr>
        <p:spPr>
          <a:xfrm>
            <a:off x="3384550" y="6616715"/>
            <a:ext cx="3136900" cy="233363"/>
          </a:xfrm>
          <a:prstGeom prst="rect">
            <a:avLst/>
          </a:prstGeom>
        </p:spPr>
        <p:txBody>
          <a:bodyPr vert="horz" lIns="91395" tIns="45699" rIns="91395" bIns="45699" rtlCol="0" anchor="ctr"/>
          <a:lstStyle>
            <a:lvl1pPr algn="ctr" fontAlgn="auto">
              <a:spcBef>
                <a:spcPts val="0"/>
              </a:spcBef>
              <a:spcAft>
                <a:spcPts val="0"/>
              </a:spcAft>
              <a:defRPr sz="1200" b="0">
                <a:solidFill>
                  <a:prstClr val="black">
                    <a:tint val="75000"/>
                  </a:prstClr>
                </a:solidFill>
                <a:latin typeface="+mn-lt"/>
                <a:ea typeface="+mn-ea"/>
              </a:defRPr>
            </a:lvl1pPr>
          </a:lstStyle>
          <a:p>
            <a:endParaRPr lang="ja-JP" altLang="en-US"/>
          </a:p>
        </p:txBody>
      </p:sp>
      <p:sp>
        <p:nvSpPr>
          <p:cNvPr id="6" name="スライド番号プレースホルダ 5"/>
          <p:cNvSpPr>
            <a:spLocks noGrp="1"/>
          </p:cNvSpPr>
          <p:nvPr>
            <p:ph type="sldNum" sz="quarter" idx="4"/>
          </p:nvPr>
        </p:nvSpPr>
        <p:spPr>
          <a:xfrm>
            <a:off x="7591425" y="6616715"/>
            <a:ext cx="2311400" cy="233363"/>
          </a:xfrm>
          <a:prstGeom prst="rect">
            <a:avLst/>
          </a:prstGeom>
        </p:spPr>
        <p:txBody>
          <a:bodyPr vert="horz" lIns="91395" tIns="45699" rIns="91395" bIns="45699" rtlCol="0" anchor="ctr"/>
          <a:lstStyle>
            <a:lvl1pPr algn="r" fontAlgn="auto">
              <a:spcBef>
                <a:spcPts val="0"/>
              </a:spcBef>
              <a:spcAft>
                <a:spcPts val="0"/>
              </a:spcAft>
              <a:defRPr sz="1200" b="0">
                <a:solidFill>
                  <a:prstClr val="black">
                    <a:tint val="75000"/>
                  </a:prstClr>
                </a:solidFill>
                <a:latin typeface="+mn-lt"/>
                <a:ea typeface="+mn-ea"/>
              </a:defRPr>
            </a:lvl1pPr>
          </a:lstStyle>
          <a:p>
            <a:fld id="{E47BF5BC-CA7B-450B-8FD8-29D241A301AC}" type="slidenum">
              <a:rPr lang="ja-JP" altLang="en-US" smtClean="0"/>
              <a:pPr/>
              <a:t>‹#›</a:t>
            </a:fld>
            <a:endParaRPr lang="ja-JP" altLang="en-US"/>
          </a:p>
        </p:txBody>
      </p:sp>
    </p:spTree>
    <p:extLst>
      <p:ext uri="{BB962C8B-B14F-4D97-AF65-F5344CB8AC3E}">
        <p14:creationId xmlns:p14="http://schemas.microsoft.com/office/powerpoint/2010/main" val="1120088798"/>
      </p:ext>
    </p:extLst>
  </p:cSld>
  <p:clrMap bg1="lt1" tx1="dk1" bg2="lt2" tx2="dk2" accent1="accent1" accent2="accent2" accent3="accent3" accent4="accent4" accent5="accent5" accent6="accent6" hlink="hlink" folHlink="folHlink"/>
  <p:sldLayoutIdLst>
    <p:sldLayoutId id="2147484411" r:id="rId1"/>
    <p:sldLayoutId id="2147484412" r:id="rId2"/>
    <p:sldLayoutId id="2147484413" r:id="rId3"/>
    <p:sldLayoutId id="2147484414" r:id="rId4"/>
    <p:sldLayoutId id="2147484415" r:id="rId5"/>
    <p:sldLayoutId id="2147484416" r:id="rId6"/>
    <p:sldLayoutId id="2147484417" r:id="rId7"/>
    <p:sldLayoutId id="2147484418" r:id="rId8"/>
    <p:sldLayoutId id="2147484419" r:id="rId9"/>
  </p:sldLayoutIdLst>
  <p:hf hdr="0" ftr="0" dt="0"/>
  <p:txStyles>
    <p:titleStyle>
      <a:lvl1pPr algn="ctr" rtl="0" eaLnBrk="1" fontAlgn="base" hangingPunct="1">
        <a:spcBef>
          <a:spcPct val="0"/>
        </a:spcBef>
        <a:spcAft>
          <a:spcPct val="0"/>
        </a:spcAft>
        <a:defRPr kumimoji="1" sz="4300" kern="1200">
          <a:solidFill>
            <a:schemeClr val="tx1"/>
          </a:solidFill>
          <a:latin typeface="+mj-lt"/>
          <a:ea typeface="+mj-ea"/>
          <a:cs typeface="+mj-cs"/>
        </a:defRPr>
      </a:lvl1pPr>
      <a:lvl2pPr algn="ctr" rtl="0" eaLnBrk="1" fontAlgn="base" hangingPunct="1">
        <a:spcBef>
          <a:spcPct val="0"/>
        </a:spcBef>
        <a:spcAft>
          <a:spcPct val="0"/>
        </a:spcAft>
        <a:defRPr kumimoji="1" sz="4300">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4300">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4300">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4300">
          <a:solidFill>
            <a:schemeClr val="tx1"/>
          </a:solidFill>
          <a:latin typeface="Calibri" pitchFamily="34" charset="0"/>
          <a:ea typeface="ＭＳ Ｐゴシック" charset="-128"/>
        </a:defRPr>
      </a:lvl5pPr>
      <a:lvl6pPr marL="456978" algn="ctr" rtl="0" eaLnBrk="1" fontAlgn="base" hangingPunct="1">
        <a:spcBef>
          <a:spcPct val="0"/>
        </a:spcBef>
        <a:spcAft>
          <a:spcPct val="0"/>
        </a:spcAft>
        <a:defRPr kumimoji="1" sz="4300">
          <a:solidFill>
            <a:schemeClr val="tx1"/>
          </a:solidFill>
          <a:latin typeface="Calibri" pitchFamily="34" charset="0"/>
          <a:ea typeface="ＭＳ Ｐゴシック" charset="-128"/>
        </a:defRPr>
      </a:lvl6pPr>
      <a:lvl7pPr marL="913958" algn="ctr" rtl="0" eaLnBrk="1" fontAlgn="base" hangingPunct="1">
        <a:spcBef>
          <a:spcPct val="0"/>
        </a:spcBef>
        <a:spcAft>
          <a:spcPct val="0"/>
        </a:spcAft>
        <a:defRPr kumimoji="1" sz="4300">
          <a:solidFill>
            <a:schemeClr val="tx1"/>
          </a:solidFill>
          <a:latin typeface="Calibri" pitchFamily="34" charset="0"/>
          <a:ea typeface="ＭＳ Ｐゴシック" charset="-128"/>
        </a:defRPr>
      </a:lvl7pPr>
      <a:lvl8pPr marL="1370937" algn="ctr" rtl="0" eaLnBrk="1" fontAlgn="base" hangingPunct="1">
        <a:spcBef>
          <a:spcPct val="0"/>
        </a:spcBef>
        <a:spcAft>
          <a:spcPct val="0"/>
        </a:spcAft>
        <a:defRPr kumimoji="1" sz="4300">
          <a:solidFill>
            <a:schemeClr val="tx1"/>
          </a:solidFill>
          <a:latin typeface="Calibri" pitchFamily="34" charset="0"/>
          <a:ea typeface="ＭＳ Ｐゴシック" charset="-128"/>
        </a:defRPr>
      </a:lvl8pPr>
      <a:lvl9pPr marL="1827917" algn="ctr" rtl="0" eaLnBrk="1" fontAlgn="base" hangingPunct="1">
        <a:spcBef>
          <a:spcPct val="0"/>
        </a:spcBef>
        <a:spcAft>
          <a:spcPct val="0"/>
        </a:spcAft>
        <a:defRPr kumimoji="1" sz="4300">
          <a:solidFill>
            <a:schemeClr val="tx1"/>
          </a:solidFill>
          <a:latin typeface="Calibri" pitchFamily="34" charset="0"/>
          <a:ea typeface="ＭＳ Ｐゴシック" charset="-128"/>
        </a:defRPr>
      </a:lvl9pPr>
    </p:titleStyle>
    <p:bodyStyle>
      <a:lvl1pPr marL="341274" indent="-341274" algn="l" rtl="0" eaLnBrk="1" fontAlgn="base" hangingPunct="1">
        <a:spcBef>
          <a:spcPct val="20000"/>
        </a:spcBef>
        <a:spcAft>
          <a:spcPct val="0"/>
        </a:spcAft>
        <a:buFont typeface="Wingdings" pitchFamily="2" charset="2"/>
        <a:buChar char="n"/>
        <a:defRPr kumimoji="1" sz="3200" kern="1200">
          <a:solidFill>
            <a:schemeClr val="tx1"/>
          </a:solidFill>
          <a:latin typeface="+mn-lt"/>
          <a:ea typeface="+mn-ea"/>
          <a:cs typeface="+mn-cs"/>
        </a:defRPr>
      </a:lvl1pPr>
      <a:lvl2pPr marL="741279" indent="-284131" algn="l" rtl="0" eaLnBrk="1" fontAlgn="base" hangingPunct="1">
        <a:spcBef>
          <a:spcPct val="20000"/>
        </a:spcBef>
        <a:spcAft>
          <a:spcPct val="0"/>
        </a:spcAft>
        <a:buFont typeface="Wingdings" pitchFamily="2" charset="2"/>
        <a:buChar char="Ø"/>
        <a:defRPr kumimoji="1" sz="2800" kern="1200">
          <a:solidFill>
            <a:schemeClr val="tx1"/>
          </a:solidFill>
          <a:latin typeface="+mn-lt"/>
          <a:ea typeface="+mn-ea"/>
          <a:cs typeface="+mn-cs"/>
        </a:defRPr>
      </a:lvl2pPr>
      <a:lvl3pPr marL="1141283" indent="-226987" algn="l" rtl="0" eaLnBrk="1" fontAlgn="base" hangingPunct="1">
        <a:spcBef>
          <a:spcPct val="20000"/>
        </a:spcBef>
        <a:spcAft>
          <a:spcPct val="0"/>
        </a:spcAft>
        <a:buFont typeface="Arial" charset="0"/>
        <a:buChar char="•"/>
        <a:defRPr kumimoji="1" sz="2300" kern="1200">
          <a:solidFill>
            <a:schemeClr val="tx1"/>
          </a:solidFill>
          <a:latin typeface="+mn-lt"/>
          <a:ea typeface="+mn-ea"/>
          <a:cs typeface="+mn-cs"/>
        </a:defRPr>
      </a:lvl3pPr>
      <a:lvl4pPr marL="1598431" indent="-226987" algn="l" rtl="0" eaLnBrk="1" fontAlgn="base" hangingPunct="1">
        <a:spcBef>
          <a:spcPct val="20000"/>
        </a:spcBef>
        <a:spcAft>
          <a:spcPct val="0"/>
        </a:spcAft>
        <a:buFont typeface="Arial" charset="0"/>
        <a:buChar char="–"/>
        <a:defRPr kumimoji="1" sz="2000" kern="1200">
          <a:solidFill>
            <a:schemeClr val="tx1"/>
          </a:solidFill>
          <a:latin typeface="+mn-lt"/>
          <a:ea typeface="+mn-ea"/>
          <a:cs typeface="+mn-cs"/>
        </a:defRPr>
      </a:lvl4pPr>
      <a:lvl5pPr marL="2055579" indent="-226987" algn="l" rtl="0" eaLnBrk="1" fontAlgn="base" hangingPunct="1">
        <a:spcBef>
          <a:spcPct val="20000"/>
        </a:spcBef>
        <a:spcAft>
          <a:spcPct val="0"/>
        </a:spcAft>
        <a:buFont typeface="Arial" charset="0"/>
        <a:buChar char="»"/>
        <a:defRPr kumimoji="1" sz="2000" kern="1200">
          <a:solidFill>
            <a:schemeClr val="tx1"/>
          </a:solidFill>
          <a:latin typeface="+mn-lt"/>
          <a:ea typeface="+mn-ea"/>
          <a:cs typeface="+mn-cs"/>
        </a:defRPr>
      </a:lvl5pPr>
      <a:lvl6pPr marL="2513385" indent="-228490" algn="l" defTabSz="913958"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0364" indent="-228490" algn="l" defTabSz="913958"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7343" indent="-228490" algn="l" defTabSz="913958"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4322" indent="-228490" algn="l" defTabSz="913958"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3958" rtl="0" eaLnBrk="1" latinLnBrk="0" hangingPunct="1">
        <a:defRPr kumimoji="1" sz="1800" kern="1200">
          <a:solidFill>
            <a:schemeClr val="tx1"/>
          </a:solidFill>
          <a:latin typeface="+mn-lt"/>
          <a:ea typeface="+mn-ea"/>
          <a:cs typeface="+mn-cs"/>
        </a:defRPr>
      </a:lvl1pPr>
      <a:lvl2pPr marL="456978" algn="l" defTabSz="913958" rtl="0" eaLnBrk="1" latinLnBrk="0" hangingPunct="1">
        <a:defRPr kumimoji="1" sz="1800" kern="1200">
          <a:solidFill>
            <a:schemeClr val="tx1"/>
          </a:solidFill>
          <a:latin typeface="+mn-lt"/>
          <a:ea typeface="+mn-ea"/>
          <a:cs typeface="+mn-cs"/>
        </a:defRPr>
      </a:lvl2pPr>
      <a:lvl3pPr marL="913958" algn="l" defTabSz="913958" rtl="0" eaLnBrk="1" latinLnBrk="0" hangingPunct="1">
        <a:defRPr kumimoji="1" sz="1800" kern="1200">
          <a:solidFill>
            <a:schemeClr val="tx1"/>
          </a:solidFill>
          <a:latin typeface="+mn-lt"/>
          <a:ea typeface="+mn-ea"/>
          <a:cs typeface="+mn-cs"/>
        </a:defRPr>
      </a:lvl3pPr>
      <a:lvl4pPr marL="1370937" algn="l" defTabSz="913958" rtl="0" eaLnBrk="1" latinLnBrk="0" hangingPunct="1">
        <a:defRPr kumimoji="1" sz="1800" kern="1200">
          <a:solidFill>
            <a:schemeClr val="tx1"/>
          </a:solidFill>
          <a:latin typeface="+mn-lt"/>
          <a:ea typeface="+mn-ea"/>
          <a:cs typeface="+mn-cs"/>
        </a:defRPr>
      </a:lvl4pPr>
      <a:lvl5pPr marL="1827917" algn="l" defTabSz="913958" rtl="0" eaLnBrk="1" latinLnBrk="0" hangingPunct="1">
        <a:defRPr kumimoji="1" sz="1800" kern="1200">
          <a:solidFill>
            <a:schemeClr val="tx1"/>
          </a:solidFill>
          <a:latin typeface="+mn-lt"/>
          <a:ea typeface="+mn-ea"/>
          <a:cs typeface="+mn-cs"/>
        </a:defRPr>
      </a:lvl5pPr>
      <a:lvl6pPr marL="2284896" algn="l" defTabSz="913958" rtl="0" eaLnBrk="1" latinLnBrk="0" hangingPunct="1">
        <a:defRPr kumimoji="1" sz="1800" kern="1200">
          <a:solidFill>
            <a:schemeClr val="tx1"/>
          </a:solidFill>
          <a:latin typeface="+mn-lt"/>
          <a:ea typeface="+mn-ea"/>
          <a:cs typeface="+mn-cs"/>
        </a:defRPr>
      </a:lvl6pPr>
      <a:lvl7pPr marL="2741874" algn="l" defTabSz="913958" rtl="0" eaLnBrk="1" latinLnBrk="0" hangingPunct="1">
        <a:defRPr kumimoji="1" sz="1800" kern="1200">
          <a:solidFill>
            <a:schemeClr val="tx1"/>
          </a:solidFill>
          <a:latin typeface="+mn-lt"/>
          <a:ea typeface="+mn-ea"/>
          <a:cs typeface="+mn-cs"/>
        </a:defRPr>
      </a:lvl7pPr>
      <a:lvl8pPr marL="3198855" algn="l" defTabSz="913958" rtl="0" eaLnBrk="1" latinLnBrk="0" hangingPunct="1">
        <a:defRPr kumimoji="1" sz="1800" kern="1200">
          <a:solidFill>
            <a:schemeClr val="tx1"/>
          </a:solidFill>
          <a:latin typeface="+mn-lt"/>
          <a:ea typeface="+mn-ea"/>
          <a:cs typeface="+mn-cs"/>
        </a:defRPr>
      </a:lvl8pPr>
      <a:lvl9pPr marL="3655833" algn="l" defTabSz="913958"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95300" y="274637"/>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5" tIns="45699" rIns="91395" bIns="45699" numCol="1" anchor="ctr" anchorCtr="0" compatLnSpc="1">
            <a:prstTxWarp prst="textNoShape">
              <a:avLst/>
            </a:prstTxWarp>
          </a:bodyPr>
          <a:lstStyle/>
          <a:p>
            <a:pPr lvl="0"/>
            <a:r>
              <a:rPr lang="ja-JP" altLang="en-US"/>
              <a:t>マスタ タイトルの書式設定</a:t>
            </a:r>
          </a:p>
        </p:txBody>
      </p:sp>
      <p:sp>
        <p:nvSpPr>
          <p:cNvPr id="1027" name="テキスト プレースホルダ 2"/>
          <p:cNvSpPr>
            <a:spLocks noGrp="1"/>
          </p:cNvSpPr>
          <p:nvPr>
            <p:ph type="body" idx="1"/>
          </p:nvPr>
        </p:nvSpPr>
        <p:spPr bwMode="auto">
          <a:xfrm>
            <a:off x="495300" y="1600206"/>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5" tIns="45699" rIns="91395" bIns="45699"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2"/>
          </p:nvPr>
        </p:nvSpPr>
        <p:spPr>
          <a:xfrm>
            <a:off x="3175" y="6616715"/>
            <a:ext cx="2311400" cy="233363"/>
          </a:xfrm>
          <a:prstGeom prst="rect">
            <a:avLst/>
          </a:prstGeom>
        </p:spPr>
        <p:txBody>
          <a:bodyPr vert="horz" lIns="91395" tIns="45699" rIns="91395" bIns="45699" rtlCol="0" anchor="ctr"/>
          <a:lstStyle>
            <a:lvl1pPr algn="l" fontAlgn="auto">
              <a:spcBef>
                <a:spcPts val="0"/>
              </a:spcBef>
              <a:spcAft>
                <a:spcPts val="0"/>
              </a:spcAft>
              <a:defRPr sz="1200" b="0">
                <a:solidFill>
                  <a:prstClr val="black">
                    <a:tint val="75000"/>
                  </a:prstClr>
                </a:solidFill>
                <a:latin typeface="+mn-lt"/>
                <a:ea typeface="+mn-ea"/>
              </a:defRPr>
            </a:lvl1pPr>
          </a:lstStyle>
          <a:p>
            <a:fld id="{8DF7D0E8-C9DE-47F1-8156-3F528FD2BB5D}" type="datetime1">
              <a:rPr lang="ja-JP" altLang="en-US" smtClean="0"/>
              <a:t>2017/10/13</a:t>
            </a:fld>
            <a:endParaRPr lang="ja-JP" altLang="en-US" dirty="0"/>
          </a:p>
        </p:txBody>
      </p:sp>
      <p:sp>
        <p:nvSpPr>
          <p:cNvPr id="5" name="フッター プレースホルダ 4"/>
          <p:cNvSpPr>
            <a:spLocks noGrp="1"/>
          </p:cNvSpPr>
          <p:nvPr>
            <p:ph type="ftr" sz="quarter" idx="3"/>
          </p:nvPr>
        </p:nvSpPr>
        <p:spPr>
          <a:xfrm>
            <a:off x="3384550" y="6616715"/>
            <a:ext cx="3136900" cy="233363"/>
          </a:xfrm>
          <a:prstGeom prst="rect">
            <a:avLst/>
          </a:prstGeom>
        </p:spPr>
        <p:txBody>
          <a:bodyPr vert="horz" lIns="91395" tIns="45699" rIns="91395" bIns="45699" rtlCol="0" anchor="ctr"/>
          <a:lstStyle>
            <a:lvl1pPr algn="ctr" fontAlgn="auto">
              <a:spcBef>
                <a:spcPts val="0"/>
              </a:spcBef>
              <a:spcAft>
                <a:spcPts val="0"/>
              </a:spcAft>
              <a:defRPr sz="1200" b="0">
                <a:solidFill>
                  <a:prstClr val="black">
                    <a:tint val="75000"/>
                  </a:prstClr>
                </a:solidFill>
                <a:latin typeface="+mn-lt"/>
                <a:ea typeface="+mn-ea"/>
              </a:defRPr>
            </a:lvl1pPr>
          </a:lstStyle>
          <a:p>
            <a:endParaRPr lang="ja-JP" altLang="en-US" dirty="0"/>
          </a:p>
        </p:txBody>
      </p:sp>
      <p:sp>
        <p:nvSpPr>
          <p:cNvPr id="6" name="スライド番号プレースホルダ 5"/>
          <p:cNvSpPr>
            <a:spLocks noGrp="1"/>
          </p:cNvSpPr>
          <p:nvPr>
            <p:ph type="sldNum" sz="quarter" idx="4"/>
          </p:nvPr>
        </p:nvSpPr>
        <p:spPr>
          <a:xfrm>
            <a:off x="7591425" y="6616715"/>
            <a:ext cx="2311400" cy="233363"/>
          </a:xfrm>
          <a:prstGeom prst="rect">
            <a:avLst/>
          </a:prstGeom>
        </p:spPr>
        <p:txBody>
          <a:bodyPr vert="horz" lIns="91395" tIns="45699" rIns="91395" bIns="45699" rtlCol="0" anchor="ctr"/>
          <a:lstStyle>
            <a:lvl1pPr algn="r" fontAlgn="auto">
              <a:spcBef>
                <a:spcPts val="0"/>
              </a:spcBef>
              <a:spcAft>
                <a:spcPts val="0"/>
              </a:spcAft>
              <a:defRPr sz="1200" b="0">
                <a:solidFill>
                  <a:prstClr val="black">
                    <a:tint val="75000"/>
                  </a:prstClr>
                </a:solidFill>
                <a:latin typeface="+mn-lt"/>
                <a:ea typeface="+mn-ea"/>
              </a:defRPr>
            </a:lvl1pPr>
          </a:lstStyle>
          <a:p>
            <a:fld id="{E47BF5BC-CA7B-450B-8FD8-29D241A301AC}" type="slidenum">
              <a:rPr lang="ja-JP" altLang="en-US" smtClean="0"/>
              <a:pPr/>
              <a:t>‹#›</a:t>
            </a:fld>
            <a:endParaRPr lang="ja-JP" altLang="en-US" dirty="0"/>
          </a:p>
        </p:txBody>
      </p:sp>
    </p:spTree>
    <p:extLst>
      <p:ext uri="{BB962C8B-B14F-4D97-AF65-F5344CB8AC3E}">
        <p14:creationId xmlns:p14="http://schemas.microsoft.com/office/powerpoint/2010/main" val="1923172238"/>
      </p:ext>
    </p:extLst>
  </p:cSld>
  <p:clrMap bg1="lt1" tx1="dk1" bg2="lt2" tx2="dk2" accent1="accent1" accent2="accent2" accent3="accent3" accent4="accent4" accent5="accent5" accent6="accent6" hlink="hlink" folHlink="folHlink"/>
  <p:sldLayoutIdLst>
    <p:sldLayoutId id="2147484421" r:id="rId1"/>
    <p:sldLayoutId id="2147484422" r:id="rId2"/>
    <p:sldLayoutId id="2147484423" r:id="rId3"/>
    <p:sldLayoutId id="2147484424" r:id="rId4"/>
    <p:sldLayoutId id="2147484425" r:id="rId5"/>
    <p:sldLayoutId id="2147484426" r:id="rId6"/>
    <p:sldLayoutId id="2147484427" r:id="rId7"/>
    <p:sldLayoutId id="2147484428" r:id="rId8"/>
    <p:sldLayoutId id="2147484429" r:id="rId9"/>
  </p:sldLayoutIdLst>
  <p:hf hdr="0" ftr="0" dt="0"/>
  <p:txStyles>
    <p:titleStyle>
      <a:lvl1pPr algn="ctr" rtl="0" eaLnBrk="1" fontAlgn="base" hangingPunct="1">
        <a:spcBef>
          <a:spcPct val="0"/>
        </a:spcBef>
        <a:spcAft>
          <a:spcPct val="0"/>
        </a:spcAft>
        <a:defRPr kumimoji="1" sz="4300" kern="1200">
          <a:solidFill>
            <a:schemeClr val="tx1"/>
          </a:solidFill>
          <a:latin typeface="+mj-lt"/>
          <a:ea typeface="+mj-ea"/>
          <a:cs typeface="+mj-cs"/>
        </a:defRPr>
      </a:lvl1pPr>
      <a:lvl2pPr algn="ctr" rtl="0" eaLnBrk="1" fontAlgn="base" hangingPunct="1">
        <a:spcBef>
          <a:spcPct val="0"/>
        </a:spcBef>
        <a:spcAft>
          <a:spcPct val="0"/>
        </a:spcAft>
        <a:defRPr kumimoji="1" sz="4300">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4300">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4300">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4300">
          <a:solidFill>
            <a:schemeClr val="tx1"/>
          </a:solidFill>
          <a:latin typeface="Calibri" pitchFamily="34" charset="0"/>
          <a:ea typeface="ＭＳ Ｐゴシック" charset="-128"/>
        </a:defRPr>
      </a:lvl5pPr>
      <a:lvl6pPr marL="456978" algn="ctr" rtl="0" eaLnBrk="1" fontAlgn="base" hangingPunct="1">
        <a:spcBef>
          <a:spcPct val="0"/>
        </a:spcBef>
        <a:spcAft>
          <a:spcPct val="0"/>
        </a:spcAft>
        <a:defRPr kumimoji="1" sz="4300">
          <a:solidFill>
            <a:schemeClr val="tx1"/>
          </a:solidFill>
          <a:latin typeface="Calibri" pitchFamily="34" charset="0"/>
          <a:ea typeface="ＭＳ Ｐゴシック" charset="-128"/>
        </a:defRPr>
      </a:lvl6pPr>
      <a:lvl7pPr marL="913958" algn="ctr" rtl="0" eaLnBrk="1" fontAlgn="base" hangingPunct="1">
        <a:spcBef>
          <a:spcPct val="0"/>
        </a:spcBef>
        <a:spcAft>
          <a:spcPct val="0"/>
        </a:spcAft>
        <a:defRPr kumimoji="1" sz="4300">
          <a:solidFill>
            <a:schemeClr val="tx1"/>
          </a:solidFill>
          <a:latin typeface="Calibri" pitchFamily="34" charset="0"/>
          <a:ea typeface="ＭＳ Ｐゴシック" charset="-128"/>
        </a:defRPr>
      </a:lvl7pPr>
      <a:lvl8pPr marL="1370937" algn="ctr" rtl="0" eaLnBrk="1" fontAlgn="base" hangingPunct="1">
        <a:spcBef>
          <a:spcPct val="0"/>
        </a:spcBef>
        <a:spcAft>
          <a:spcPct val="0"/>
        </a:spcAft>
        <a:defRPr kumimoji="1" sz="4300">
          <a:solidFill>
            <a:schemeClr val="tx1"/>
          </a:solidFill>
          <a:latin typeface="Calibri" pitchFamily="34" charset="0"/>
          <a:ea typeface="ＭＳ Ｐゴシック" charset="-128"/>
        </a:defRPr>
      </a:lvl8pPr>
      <a:lvl9pPr marL="1827917" algn="ctr" rtl="0" eaLnBrk="1" fontAlgn="base" hangingPunct="1">
        <a:spcBef>
          <a:spcPct val="0"/>
        </a:spcBef>
        <a:spcAft>
          <a:spcPct val="0"/>
        </a:spcAft>
        <a:defRPr kumimoji="1" sz="4300">
          <a:solidFill>
            <a:schemeClr val="tx1"/>
          </a:solidFill>
          <a:latin typeface="Calibri" pitchFamily="34" charset="0"/>
          <a:ea typeface="ＭＳ Ｐゴシック" charset="-128"/>
        </a:defRPr>
      </a:lvl9pPr>
    </p:titleStyle>
    <p:bodyStyle>
      <a:lvl1pPr marL="341274" indent="-341274" algn="l" rtl="0" eaLnBrk="1" fontAlgn="base" hangingPunct="1">
        <a:spcBef>
          <a:spcPct val="20000"/>
        </a:spcBef>
        <a:spcAft>
          <a:spcPct val="0"/>
        </a:spcAft>
        <a:buFont typeface="Wingdings" pitchFamily="2" charset="2"/>
        <a:buChar char="n"/>
        <a:defRPr kumimoji="1" sz="3200" kern="1200">
          <a:solidFill>
            <a:schemeClr val="tx1"/>
          </a:solidFill>
          <a:latin typeface="+mn-lt"/>
          <a:ea typeface="+mn-ea"/>
          <a:cs typeface="+mn-cs"/>
        </a:defRPr>
      </a:lvl1pPr>
      <a:lvl2pPr marL="741279" indent="-284131" algn="l" rtl="0" eaLnBrk="1" fontAlgn="base" hangingPunct="1">
        <a:spcBef>
          <a:spcPct val="20000"/>
        </a:spcBef>
        <a:spcAft>
          <a:spcPct val="0"/>
        </a:spcAft>
        <a:buFont typeface="Wingdings" pitchFamily="2" charset="2"/>
        <a:buChar char="Ø"/>
        <a:defRPr kumimoji="1" sz="2800" kern="1200">
          <a:solidFill>
            <a:schemeClr val="tx1"/>
          </a:solidFill>
          <a:latin typeface="+mn-lt"/>
          <a:ea typeface="+mn-ea"/>
          <a:cs typeface="+mn-cs"/>
        </a:defRPr>
      </a:lvl2pPr>
      <a:lvl3pPr marL="1141283" indent="-226987" algn="l" rtl="0" eaLnBrk="1" fontAlgn="base" hangingPunct="1">
        <a:spcBef>
          <a:spcPct val="20000"/>
        </a:spcBef>
        <a:spcAft>
          <a:spcPct val="0"/>
        </a:spcAft>
        <a:buFont typeface="Arial" charset="0"/>
        <a:buChar char="•"/>
        <a:defRPr kumimoji="1" sz="2300" kern="1200">
          <a:solidFill>
            <a:schemeClr val="tx1"/>
          </a:solidFill>
          <a:latin typeface="+mn-lt"/>
          <a:ea typeface="+mn-ea"/>
          <a:cs typeface="+mn-cs"/>
        </a:defRPr>
      </a:lvl3pPr>
      <a:lvl4pPr marL="1598431" indent="-226987" algn="l" rtl="0" eaLnBrk="1" fontAlgn="base" hangingPunct="1">
        <a:spcBef>
          <a:spcPct val="20000"/>
        </a:spcBef>
        <a:spcAft>
          <a:spcPct val="0"/>
        </a:spcAft>
        <a:buFont typeface="Arial" charset="0"/>
        <a:buChar char="–"/>
        <a:defRPr kumimoji="1" sz="2000" kern="1200">
          <a:solidFill>
            <a:schemeClr val="tx1"/>
          </a:solidFill>
          <a:latin typeface="+mn-lt"/>
          <a:ea typeface="+mn-ea"/>
          <a:cs typeface="+mn-cs"/>
        </a:defRPr>
      </a:lvl4pPr>
      <a:lvl5pPr marL="2055579" indent="-226987" algn="l" rtl="0" eaLnBrk="1" fontAlgn="base" hangingPunct="1">
        <a:spcBef>
          <a:spcPct val="20000"/>
        </a:spcBef>
        <a:spcAft>
          <a:spcPct val="0"/>
        </a:spcAft>
        <a:buFont typeface="Arial" charset="0"/>
        <a:buChar char="»"/>
        <a:defRPr kumimoji="1" sz="2000" kern="1200">
          <a:solidFill>
            <a:schemeClr val="tx1"/>
          </a:solidFill>
          <a:latin typeface="+mn-lt"/>
          <a:ea typeface="+mn-ea"/>
          <a:cs typeface="+mn-cs"/>
        </a:defRPr>
      </a:lvl5pPr>
      <a:lvl6pPr marL="2513385" indent="-228490" algn="l" defTabSz="913958"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0364" indent="-228490" algn="l" defTabSz="913958"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7343" indent="-228490" algn="l" defTabSz="913958"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4322" indent="-228490" algn="l" defTabSz="913958"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3958" rtl="0" eaLnBrk="1" latinLnBrk="0" hangingPunct="1">
        <a:defRPr kumimoji="1" sz="1800" kern="1200">
          <a:solidFill>
            <a:schemeClr val="tx1"/>
          </a:solidFill>
          <a:latin typeface="+mn-lt"/>
          <a:ea typeface="+mn-ea"/>
          <a:cs typeface="+mn-cs"/>
        </a:defRPr>
      </a:lvl1pPr>
      <a:lvl2pPr marL="456978" algn="l" defTabSz="913958" rtl="0" eaLnBrk="1" latinLnBrk="0" hangingPunct="1">
        <a:defRPr kumimoji="1" sz="1800" kern="1200">
          <a:solidFill>
            <a:schemeClr val="tx1"/>
          </a:solidFill>
          <a:latin typeface="+mn-lt"/>
          <a:ea typeface="+mn-ea"/>
          <a:cs typeface="+mn-cs"/>
        </a:defRPr>
      </a:lvl2pPr>
      <a:lvl3pPr marL="913958" algn="l" defTabSz="913958" rtl="0" eaLnBrk="1" latinLnBrk="0" hangingPunct="1">
        <a:defRPr kumimoji="1" sz="1800" kern="1200">
          <a:solidFill>
            <a:schemeClr val="tx1"/>
          </a:solidFill>
          <a:latin typeface="+mn-lt"/>
          <a:ea typeface="+mn-ea"/>
          <a:cs typeface="+mn-cs"/>
        </a:defRPr>
      </a:lvl3pPr>
      <a:lvl4pPr marL="1370937" algn="l" defTabSz="913958" rtl="0" eaLnBrk="1" latinLnBrk="0" hangingPunct="1">
        <a:defRPr kumimoji="1" sz="1800" kern="1200">
          <a:solidFill>
            <a:schemeClr val="tx1"/>
          </a:solidFill>
          <a:latin typeface="+mn-lt"/>
          <a:ea typeface="+mn-ea"/>
          <a:cs typeface="+mn-cs"/>
        </a:defRPr>
      </a:lvl4pPr>
      <a:lvl5pPr marL="1827917" algn="l" defTabSz="913958" rtl="0" eaLnBrk="1" latinLnBrk="0" hangingPunct="1">
        <a:defRPr kumimoji="1" sz="1800" kern="1200">
          <a:solidFill>
            <a:schemeClr val="tx1"/>
          </a:solidFill>
          <a:latin typeface="+mn-lt"/>
          <a:ea typeface="+mn-ea"/>
          <a:cs typeface="+mn-cs"/>
        </a:defRPr>
      </a:lvl5pPr>
      <a:lvl6pPr marL="2284896" algn="l" defTabSz="913958" rtl="0" eaLnBrk="1" latinLnBrk="0" hangingPunct="1">
        <a:defRPr kumimoji="1" sz="1800" kern="1200">
          <a:solidFill>
            <a:schemeClr val="tx1"/>
          </a:solidFill>
          <a:latin typeface="+mn-lt"/>
          <a:ea typeface="+mn-ea"/>
          <a:cs typeface="+mn-cs"/>
        </a:defRPr>
      </a:lvl6pPr>
      <a:lvl7pPr marL="2741874" algn="l" defTabSz="913958" rtl="0" eaLnBrk="1" latinLnBrk="0" hangingPunct="1">
        <a:defRPr kumimoji="1" sz="1800" kern="1200">
          <a:solidFill>
            <a:schemeClr val="tx1"/>
          </a:solidFill>
          <a:latin typeface="+mn-lt"/>
          <a:ea typeface="+mn-ea"/>
          <a:cs typeface="+mn-cs"/>
        </a:defRPr>
      </a:lvl7pPr>
      <a:lvl8pPr marL="3198855" algn="l" defTabSz="913958" rtl="0" eaLnBrk="1" latinLnBrk="0" hangingPunct="1">
        <a:defRPr kumimoji="1" sz="1800" kern="1200">
          <a:solidFill>
            <a:schemeClr val="tx1"/>
          </a:solidFill>
          <a:latin typeface="+mn-lt"/>
          <a:ea typeface="+mn-ea"/>
          <a:cs typeface="+mn-cs"/>
        </a:defRPr>
      </a:lvl8pPr>
      <a:lvl9pPr marL="3655833" algn="l" defTabSz="913958"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32"/>
          <p:cNvSpPr txBox="1">
            <a:spLocks/>
          </p:cNvSpPr>
          <p:nvPr/>
        </p:nvSpPr>
        <p:spPr bwMode="auto">
          <a:xfrm>
            <a:off x="381000" y="12502"/>
            <a:ext cx="9144000" cy="52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ctr" anchorCtr="0" compatLnSpc="1">
            <a:prstTxWarp prst="textNoShape">
              <a:avLst/>
            </a:prstTxWarp>
            <a:normAutofit/>
          </a:bodyPr>
          <a:lstStyle>
            <a:lvl1pPr algn="ctr" rtl="0" eaLnBrk="1" fontAlgn="base" hangingPunct="1">
              <a:spcBef>
                <a:spcPct val="0"/>
              </a:spcBef>
              <a:spcAft>
                <a:spcPct val="0"/>
              </a:spcAft>
              <a:defRPr kumimoji="1" sz="2954" kern="1200">
                <a:solidFill>
                  <a:schemeClr val="tx1"/>
                </a:solidFill>
                <a:latin typeface="+mj-lt"/>
                <a:ea typeface="+mj-ea"/>
                <a:cs typeface="+mj-cs"/>
              </a:defRPr>
            </a:lvl1pPr>
            <a:lvl2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5pPr>
            <a:lvl6pPr marL="421884" algn="ctr" rtl="0" eaLnBrk="1" fontAlgn="base" hangingPunct="1">
              <a:spcBef>
                <a:spcPct val="0"/>
              </a:spcBef>
              <a:spcAft>
                <a:spcPct val="0"/>
              </a:spcAft>
              <a:defRPr kumimoji="1" sz="4062">
                <a:solidFill>
                  <a:schemeClr val="tx1"/>
                </a:solidFill>
                <a:latin typeface="Calibri" pitchFamily="34" charset="0"/>
                <a:ea typeface="ＭＳ Ｐゴシック" charset="-128"/>
              </a:defRPr>
            </a:lvl6pPr>
            <a:lvl7pPr marL="843772" algn="ctr" rtl="0" eaLnBrk="1" fontAlgn="base" hangingPunct="1">
              <a:spcBef>
                <a:spcPct val="0"/>
              </a:spcBef>
              <a:spcAft>
                <a:spcPct val="0"/>
              </a:spcAft>
              <a:defRPr kumimoji="1" sz="4062">
                <a:solidFill>
                  <a:schemeClr val="tx1"/>
                </a:solidFill>
                <a:latin typeface="Calibri" pitchFamily="34" charset="0"/>
                <a:ea typeface="ＭＳ Ｐゴシック" charset="-128"/>
              </a:defRPr>
            </a:lvl7pPr>
            <a:lvl8pPr marL="1265656" algn="ctr" rtl="0" eaLnBrk="1" fontAlgn="base" hangingPunct="1">
              <a:spcBef>
                <a:spcPct val="0"/>
              </a:spcBef>
              <a:spcAft>
                <a:spcPct val="0"/>
              </a:spcAft>
              <a:defRPr kumimoji="1" sz="4062">
                <a:solidFill>
                  <a:schemeClr val="tx1"/>
                </a:solidFill>
                <a:latin typeface="Calibri" pitchFamily="34" charset="0"/>
                <a:ea typeface="ＭＳ Ｐゴシック" charset="-128"/>
              </a:defRPr>
            </a:lvl8pPr>
            <a:lvl9pPr marL="1687542" algn="ctr" rtl="0" eaLnBrk="1" fontAlgn="base" hangingPunct="1">
              <a:spcBef>
                <a:spcPct val="0"/>
              </a:spcBef>
              <a:spcAft>
                <a:spcPct val="0"/>
              </a:spcAft>
              <a:defRPr kumimoji="1" sz="4062">
                <a:solidFill>
                  <a:schemeClr val="tx1"/>
                </a:solidFill>
                <a:latin typeface="Calibri" pitchFamily="34" charset="0"/>
                <a:ea typeface="ＭＳ Ｐゴシック" charset="-128"/>
              </a:defRPr>
            </a:lvl9pPr>
          </a:lstStyle>
          <a:p>
            <a:r>
              <a:rPr lang="en-US" sz="2600" b="1" dirty="0" smtClean="0">
                <a:latin typeface="Arial Narrow" panose="020B0606020202030204" pitchFamily="34" charset="0"/>
                <a:ea typeface="Meiryo UI" panose="020B0604030504040204" pitchFamily="50" charset="-128"/>
                <a:cs typeface="Meiryo UI" panose="020B0604030504040204" pitchFamily="50" charset="-128"/>
              </a:rPr>
              <a:t>Digital Government Strategy </a:t>
            </a:r>
            <a:r>
              <a:rPr lang="en-US" sz="1800" b="1" dirty="0" smtClean="0">
                <a:solidFill>
                  <a:srgbClr val="FF0000"/>
                </a:solidFill>
                <a:latin typeface="Arial Narrow" panose="020B0606020202030204" pitchFamily="34" charset="0"/>
                <a:ea typeface="Meiryo UI" panose="020B0604030504040204" pitchFamily="50" charset="-128"/>
                <a:cs typeface="Meiryo UI" panose="020B0604030504040204" pitchFamily="50" charset="-128"/>
              </a:rPr>
              <a:t>(Provisional Translation)</a:t>
            </a:r>
            <a:endParaRPr lang="en-US" sz="1800" b="1" dirty="0">
              <a:solidFill>
                <a:srgbClr val="FF0000"/>
              </a:solidFill>
              <a:latin typeface="Arial Narrow" panose="020B0606020202030204" pitchFamily="34" charset="0"/>
              <a:ea typeface="Meiryo UI" panose="020B0604030504040204" pitchFamily="50" charset="-128"/>
              <a:cs typeface="Meiryo UI" panose="020B0604030504040204" pitchFamily="50" charset="-128"/>
            </a:endParaRPr>
          </a:p>
        </p:txBody>
      </p:sp>
      <p:sp>
        <p:nvSpPr>
          <p:cNvPr id="21" name="テキスト ボックス 20"/>
          <p:cNvSpPr txBox="1"/>
          <p:nvPr/>
        </p:nvSpPr>
        <p:spPr bwMode="auto">
          <a:xfrm>
            <a:off x="630520" y="2070668"/>
            <a:ext cx="8480567" cy="338522"/>
          </a:xfrm>
          <a:prstGeom prst="rect">
            <a:avLst/>
          </a:prstGeom>
          <a:noFill/>
          <a:ln w="9525" algn="ctr">
            <a:noFill/>
            <a:miter lim="800000"/>
            <a:headEnd/>
            <a:tailEnd/>
          </a:ln>
          <a:effectLst/>
        </p:spPr>
        <p:txBody>
          <a:bodyPr wrap="square" lIns="91406" tIns="45704" rIns="91406" bIns="45704" rtlCol="0">
            <a:spAutoFit/>
          </a:bodyPr>
          <a:lstStyle/>
          <a:p>
            <a:pPr algn="l" fontAlgn="auto">
              <a:spcBef>
                <a:spcPts val="0"/>
              </a:spcBef>
              <a:spcAft>
                <a:spcPts val="0"/>
              </a:spcAft>
            </a:pPr>
            <a:r>
              <a:rPr lang="en-US" sz="1600" b="1" u="sng" dirty="0">
                <a:solidFill>
                  <a:srgbClr val="6B3305"/>
                </a:solidFill>
                <a:latin typeface="Arial Narrow" panose="020B0606020202030204" pitchFamily="34" charset="0"/>
                <a:ea typeface="Meiryo UI" panose="020B0604030504040204" pitchFamily="50" charset="-128"/>
                <a:cs typeface="Meiryo UI" panose="020B0604030504040204" pitchFamily="50" charset="-128"/>
              </a:rPr>
              <a:t>1. User-centered administrative </a:t>
            </a:r>
            <a:r>
              <a:rPr lang="en-US" sz="1600" b="1" u="sng" dirty="0" smtClean="0">
                <a:solidFill>
                  <a:srgbClr val="6B3305"/>
                </a:solidFill>
                <a:latin typeface="Arial Narrow" panose="020B0606020202030204" pitchFamily="34" charset="0"/>
                <a:ea typeface="Meiryo UI" panose="020B0604030504040204" pitchFamily="50" charset="-128"/>
                <a:cs typeface="Meiryo UI" panose="020B0604030504040204" pitchFamily="50" charset="-128"/>
              </a:rPr>
              <a:t>service</a:t>
            </a:r>
            <a:r>
              <a:rPr lang="en-US" sz="1600" b="1" u="sng" dirty="0">
                <a:solidFill>
                  <a:srgbClr val="6B3305"/>
                </a:solidFill>
                <a:latin typeface="Arial Narrow" panose="020B0606020202030204" pitchFamily="34" charset="0"/>
                <a:ea typeface="Meiryo UI" panose="020B0604030504040204" pitchFamily="50" charset="-128"/>
                <a:cs typeface="Meiryo UI" panose="020B0604030504040204" pitchFamily="50" charset="-128"/>
              </a:rPr>
              <a:t> </a:t>
            </a:r>
            <a:r>
              <a:rPr lang="en-US" sz="1600" b="1" u="sng" dirty="0" smtClean="0">
                <a:solidFill>
                  <a:srgbClr val="6B3305"/>
                </a:solidFill>
                <a:latin typeface="Arial Narrow" panose="020B0606020202030204" pitchFamily="34" charset="0"/>
                <a:ea typeface="Meiryo UI" panose="020B0604030504040204" pitchFamily="50" charset="-128"/>
                <a:cs typeface="Meiryo UI" panose="020B0604030504040204" pitchFamily="50" charset="-128"/>
              </a:rPr>
              <a:t>reforms</a:t>
            </a:r>
            <a:r>
              <a:rPr lang="en-US" sz="1600" b="1" u="sng" dirty="0" smtClean="0">
                <a:solidFill>
                  <a:srgbClr val="0000FF"/>
                </a:solidFill>
                <a:latin typeface="Arial Narrow" panose="020B0606020202030204" pitchFamily="34" charset="0"/>
                <a:ea typeface="Meiryo UI" panose="020B0604030504040204" pitchFamily="50" charset="-128"/>
                <a:cs typeface="Meiryo UI" panose="020B0604030504040204" pitchFamily="50" charset="-128"/>
              </a:rPr>
              <a:t> </a:t>
            </a:r>
            <a:r>
              <a:rPr lang="en-US" sz="1600" b="1" u="sng" dirty="0">
                <a:solidFill>
                  <a:srgbClr val="6B3305"/>
                </a:solidFill>
                <a:latin typeface="Arial Narrow" panose="020B0606020202030204" pitchFamily="34" charset="0"/>
                <a:ea typeface="Meiryo UI" panose="020B0604030504040204" pitchFamily="50" charset="-128"/>
                <a:cs typeface="Meiryo UI" panose="020B0604030504040204" pitchFamily="50" charset="-128"/>
              </a:rPr>
              <a:t>that fully utilizes digital technology</a:t>
            </a:r>
          </a:p>
        </p:txBody>
      </p:sp>
      <p:sp>
        <p:nvSpPr>
          <p:cNvPr id="22" name="テキスト ボックス 21"/>
          <p:cNvSpPr txBox="1"/>
          <p:nvPr/>
        </p:nvSpPr>
        <p:spPr bwMode="auto">
          <a:xfrm>
            <a:off x="638782" y="3259915"/>
            <a:ext cx="5208148" cy="338522"/>
          </a:xfrm>
          <a:prstGeom prst="rect">
            <a:avLst/>
          </a:prstGeom>
          <a:noFill/>
          <a:ln w="9525" algn="ctr">
            <a:noFill/>
            <a:miter lim="800000"/>
            <a:headEnd/>
            <a:tailEnd/>
          </a:ln>
          <a:effectLst/>
        </p:spPr>
        <p:txBody>
          <a:bodyPr wrap="square" lIns="91406" tIns="45704" rIns="91406" bIns="45704" rtlCol="0">
            <a:spAutoFit/>
          </a:bodyPr>
          <a:lstStyle/>
          <a:p>
            <a:pPr algn="l" fontAlgn="auto">
              <a:spcBef>
                <a:spcPts val="0"/>
              </a:spcBef>
              <a:spcAft>
                <a:spcPts val="0"/>
              </a:spcAft>
            </a:pPr>
            <a:r>
              <a:rPr lang="en-US" sz="1600" b="1" u="sng" dirty="0">
                <a:solidFill>
                  <a:srgbClr val="6B3305"/>
                </a:solidFill>
                <a:latin typeface="Arial Narrow" panose="020B0606020202030204" pitchFamily="34" charset="0"/>
                <a:ea typeface="Meiryo UI" panose="020B0604030504040204" pitchFamily="50" charset="-128"/>
                <a:cs typeface="Meiryo UI" panose="020B0604030504040204" pitchFamily="50" charset="-128"/>
              </a:rPr>
              <a:t>2. A platform for public-private partnerships</a:t>
            </a:r>
          </a:p>
        </p:txBody>
      </p:sp>
      <p:sp>
        <p:nvSpPr>
          <p:cNvPr id="23" name="テキスト ボックス 22"/>
          <p:cNvSpPr txBox="1"/>
          <p:nvPr/>
        </p:nvSpPr>
        <p:spPr bwMode="auto">
          <a:xfrm>
            <a:off x="638782" y="4626208"/>
            <a:ext cx="4629714" cy="338522"/>
          </a:xfrm>
          <a:prstGeom prst="rect">
            <a:avLst/>
          </a:prstGeom>
          <a:noFill/>
          <a:ln w="9525" algn="ctr">
            <a:noFill/>
            <a:miter lim="800000"/>
            <a:headEnd/>
            <a:tailEnd/>
          </a:ln>
          <a:effectLst/>
        </p:spPr>
        <p:txBody>
          <a:bodyPr wrap="square" lIns="91406" tIns="45704" rIns="91406" bIns="45704" rtlCol="0">
            <a:spAutoFit/>
          </a:bodyPr>
          <a:lstStyle/>
          <a:p>
            <a:pPr algn="l" fontAlgn="auto">
              <a:spcBef>
                <a:spcPts val="0"/>
              </a:spcBef>
              <a:spcAft>
                <a:spcPts val="0"/>
              </a:spcAft>
            </a:pPr>
            <a:r>
              <a:rPr lang="en-US" sz="1600" b="1" u="sng" dirty="0">
                <a:solidFill>
                  <a:srgbClr val="6B3305"/>
                </a:solidFill>
                <a:latin typeface="Arial Narrow" panose="020B0606020202030204" pitchFamily="34" charset="0"/>
                <a:ea typeface="Meiryo UI" panose="020B0604030504040204" pitchFamily="50" charset="-128"/>
                <a:cs typeface="Meiryo UI" panose="020B0604030504040204" pitchFamily="50" charset="-128"/>
              </a:rPr>
              <a:t>3. IT governance that creates value</a:t>
            </a:r>
          </a:p>
        </p:txBody>
      </p:sp>
      <p:sp>
        <p:nvSpPr>
          <p:cNvPr id="30" name="正方形/長方形 29"/>
          <p:cNvSpPr/>
          <p:nvPr/>
        </p:nvSpPr>
        <p:spPr>
          <a:xfrm>
            <a:off x="492370" y="2007058"/>
            <a:ext cx="8845464" cy="384241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ja-JP" altLang="en-US" sz="2000">
              <a:solidFill>
                <a:prstClr val="white"/>
              </a:solidFill>
              <a:latin typeface="Arial Narrow" panose="020B0606020202030204" pitchFamily="34" charset="0"/>
              <a:ea typeface="Meiryo UI" panose="020B0604030504040204" pitchFamily="50" charset="-128"/>
              <a:cs typeface="Meiryo UI" panose="020B0604030504040204" pitchFamily="50" charset="-128"/>
            </a:endParaRPr>
          </a:p>
        </p:txBody>
      </p:sp>
      <p:sp>
        <p:nvSpPr>
          <p:cNvPr id="34" name="角丸四角形 33"/>
          <p:cNvSpPr/>
          <p:nvPr/>
        </p:nvSpPr>
        <p:spPr>
          <a:xfrm>
            <a:off x="90684" y="627375"/>
            <a:ext cx="9672992" cy="1160732"/>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l" fontAlgn="auto">
              <a:spcBef>
                <a:spcPts val="0"/>
              </a:spcBef>
              <a:spcAft>
                <a:spcPts val="0"/>
              </a:spcAft>
              <a:buFont typeface="Wingdings" panose="05000000000000000000" pitchFamily="2" charset="2"/>
              <a:buChar char="Ø"/>
            </a:pP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As well as continuing to steadily promote </a:t>
            </a:r>
            <a:r>
              <a:rPr lang="en-US" sz="12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business </a:t>
            </a:r>
            <a:r>
              <a:rPr lang="en-US" altLang="ja-JP"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process </a:t>
            </a:r>
            <a:r>
              <a:rPr lang="en-US" altLang="ja-JP" sz="1200"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re-engineering</a:t>
            </a:r>
            <a:r>
              <a:rPr lang="en-US" sz="12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 initiatives </a:t>
            </a: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through IT utilization, the enactment of the Basic Act on the Advancement of Utilizing Public and Private Sector Data </a:t>
            </a:r>
            <a:r>
              <a:rPr lang="en-US" sz="1200" b="1" u="sng"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makes it necessary to promote new initiatives </a:t>
            </a:r>
            <a:r>
              <a:rPr lang="en-US" sz="1200" b="1" u="sng" dirty="0" smtClean="0">
                <a:solidFill>
                  <a:schemeClr val="tx1"/>
                </a:solidFill>
                <a:latin typeface="Arial Narrow" panose="020B0606020202030204" pitchFamily="34" charset="0"/>
                <a:ea typeface="Meiryo UI" panose="020B0604030504040204" pitchFamily="50" charset="-128"/>
                <a:cs typeface="Meiryo UI" panose="020B0604030504040204" pitchFamily="50" charset="-128"/>
              </a:rPr>
              <a:t>that </a:t>
            </a:r>
            <a:r>
              <a:rPr lang="en-US" sz="1200" b="1" u="sng"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contribute to the circulation of public and private sector data, placing an even greater emphasis than before on increasing convenience for the public and </a:t>
            </a:r>
            <a:r>
              <a:rPr lang="en-US" sz="1200" b="1" u="sng" dirty="0" smtClean="0">
                <a:solidFill>
                  <a:schemeClr val="tx1"/>
                </a:solidFill>
                <a:latin typeface="Arial Narrow" panose="020B0606020202030204" pitchFamily="34" charset="0"/>
                <a:ea typeface="Meiryo UI" panose="020B0604030504040204" pitchFamily="50" charset="-128"/>
                <a:cs typeface="Meiryo UI" panose="020B0604030504040204" pitchFamily="50" charset="-128"/>
              </a:rPr>
              <a:t>business operators.</a:t>
            </a:r>
            <a:endParaRPr lang="en-US" sz="1200" b="1" u="sng" dirty="0">
              <a:solidFill>
                <a:srgbClr val="0000FF"/>
              </a:solidFill>
              <a:latin typeface="Arial Narrow" panose="020B0606020202030204" pitchFamily="34" charset="0"/>
              <a:ea typeface="Meiryo UI" panose="020B0604030504040204" pitchFamily="50" charset="-128"/>
              <a:cs typeface="Meiryo UI" panose="020B0604030504040204" pitchFamily="50" charset="-128"/>
            </a:endParaRPr>
          </a:p>
          <a:p>
            <a:pPr marL="285750" indent="-285750" algn="l" fontAlgn="auto">
              <a:spcBef>
                <a:spcPts val="0"/>
              </a:spcBef>
              <a:spcAft>
                <a:spcPts val="0"/>
              </a:spcAft>
              <a:buFont typeface="Wingdings" panose="05000000000000000000" pitchFamily="2" charset="2"/>
              <a:buChar char="Ø"/>
            </a:pPr>
            <a:r>
              <a:rPr lang="en-US" sz="1200" b="1" u="sng"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Digital government will be pursued, revising the approach to public administration itself to make digital service provision the basic premise.</a:t>
            </a: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 In doing so, the government will focus on the </a:t>
            </a:r>
            <a:r>
              <a:rPr lang="en-US" sz="1200" b="1" u="sng"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transformation of service elements that provide value to the public </a:t>
            </a:r>
            <a:r>
              <a:rPr lang="en-US" sz="1200" b="1" u="sng"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and </a:t>
            </a:r>
            <a:r>
              <a:rPr lang="en-US" sz="1200" b="1" u="sng" dirty="0" smtClean="0">
                <a:solidFill>
                  <a:schemeClr val="tx1"/>
                </a:solidFill>
                <a:latin typeface="Arial Narrow" panose="020B0606020202030204" pitchFamily="34" charset="0"/>
                <a:ea typeface="Meiryo UI" panose="020B0604030504040204" pitchFamily="50" charset="-128"/>
                <a:cs typeface="Meiryo UI" panose="020B0604030504040204" pitchFamily="50" charset="-128"/>
              </a:rPr>
              <a:t>business operators</a:t>
            </a:r>
            <a:r>
              <a:rPr lang="en-US" sz="12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 </a:t>
            </a: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rather than merely striving for greater internal administrative efficiency.</a:t>
            </a:r>
          </a:p>
        </p:txBody>
      </p:sp>
      <p:graphicFrame>
        <p:nvGraphicFramePr>
          <p:cNvPr id="12" name="表 11"/>
          <p:cNvGraphicFramePr>
            <a:graphicFrameLocks noGrp="1"/>
          </p:cNvGraphicFramePr>
          <p:nvPr>
            <p:extLst>
              <p:ext uri="{D42A27DB-BD31-4B8C-83A1-F6EECF244321}">
                <p14:modId xmlns:p14="http://schemas.microsoft.com/office/powerpoint/2010/main" val="2153477869"/>
              </p:ext>
            </p:extLst>
          </p:nvPr>
        </p:nvGraphicFramePr>
        <p:xfrm>
          <a:off x="1408611" y="5915773"/>
          <a:ext cx="7678178" cy="930250"/>
        </p:xfrm>
        <a:graphic>
          <a:graphicData uri="http://schemas.openxmlformats.org/drawingml/2006/table">
            <a:tbl>
              <a:tblPr firstRow="1" bandRow="1">
                <a:tableStyleId>{5C22544A-7EE6-4342-B048-85BDC9FD1C3A}</a:tableStyleId>
              </a:tblPr>
              <a:tblGrid>
                <a:gridCol w="943102">
                  <a:extLst>
                    <a:ext uri="{9D8B030D-6E8A-4147-A177-3AD203B41FA5}">
                      <a16:colId xmlns="" xmlns:a16="http://schemas.microsoft.com/office/drawing/2014/main" val="20000"/>
                    </a:ext>
                  </a:extLst>
                </a:gridCol>
                <a:gridCol w="1684611">
                  <a:extLst>
                    <a:ext uri="{9D8B030D-6E8A-4147-A177-3AD203B41FA5}">
                      <a16:colId xmlns="" xmlns:a16="http://schemas.microsoft.com/office/drawing/2014/main" val="20001"/>
                    </a:ext>
                  </a:extLst>
                </a:gridCol>
                <a:gridCol w="1613235">
                  <a:extLst>
                    <a:ext uri="{9D8B030D-6E8A-4147-A177-3AD203B41FA5}">
                      <a16:colId xmlns="" xmlns:a16="http://schemas.microsoft.com/office/drawing/2014/main" val="20002"/>
                    </a:ext>
                  </a:extLst>
                </a:gridCol>
                <a:gridCol w="1648923">
                  <a:extLst>
                    <a:ext uri="{9D8B030D-6E8A-4147-A177-3AD203B41FA5}">
                      <a16:colId xmlns="" xmlns:a16="http://schemas.microsoft.com/office/drawing/2014/main" val="20003"/>
                    </a:ext>
                  </a:extLst>
                </a:gridCol>
                <a:gridCol w="1788307">
                  <a:extLst>
                    <a:ext uri="{9D8B030D-6E8A-4147-A177-3AD203B41FA5}">
                      <a16:colId xmlns="" xmlns:a16="http://schemas.microsoft.com/office/drawing/2014/main" val="20004"/>
                    </a:ext>
                  </a:extLst>
                </a:gridCol>
              </a:tblGrid>
              <a:tr h="250120">
                <a:tc>
                  <a:txBody>
                    <a:bodyPr/>
                    <a:lstStyle/>
                    <a:p>
                      <a:pPr algn="l" rtl="0"/>
                      <a:endParaRPr kumimoji="1" lang="ja-JP" altLang="en-US" sz="1200" dirty="0">
                        <a:latin typeface="Meiryo UI" panose="020B0604030504040204" pitchFamily="50" charset="-128"/>
                        <a:ea typeface="Meiryo UI" panose="020B0604030504040204" pitchFamily="50" charset="-128"/>
                        <a:cs typeface="Meiryo UI" panose="020B0604030504040204" pitchFamily="50" charset="-128"/>
                      </a:endParaRPr>
                    </a:p>
                  </a:txBody>
                  <a:tcPr/>
                </a:tc>
                <a:tc>
                  <a:txBody>
                    <a:bodyPr/>
                    <a:lstStyle/>
                    <a:p>
                      <a:pPr algn="ctr"/>
                      <a:r>
                        <a:rPr kumimoji="1" lang="en-US" sz="1200">
                          <a:latin typeface="Meiryo UI" panose="020B0604030504040204" pitchFamily="50" charset="-128"/>
                          <a:ea typeface="Meiryo UI" panose="020B0604030504040204" pitchFamily="50" charset="-128"/>
                          <a:cs typeface="Meiryo UI" panose="020B0604030504040204" pitchFamily="50" charset="-128"/>
                        </a:rPr>
                        <a:t>May–June 2017</a:t>
                      </a:r>
                    </a:p>
                  </a:txBody>
                  <a:tcPr/>
                </a:tc>
                <a:tc>
                  <a:txBody>
                    <a:bodyPr/>
                    <a:lstStyle/>
                    <a:p>
                      <a:pPr algn="l" rtl="0"/>
                      <a:endParaRPr kumimoji="1" lang="ja-JP" altLang="en-US" sz="1200" dirty="0">
                        <a:latin typeface="Meiryo UI" panose="020B0604030504040204" pitchFamily="50" charset="-128"/>
                        <a:ea typeface="Meiryo UI" panose="020B0604030504040204" pitchFamily="50" charset="-128"/>
                        <a:cs typeface="Meiryo UI" panose="020B0604030504040204" pitchFamily="50" charset="-128"/>
                      </a:endParaRPr>
                    </a:p>
                  </a:txBody>
                  <a:tcPr/>
                </a:tc>
                <a:tc>
                  <a:txBody>
                    <a:bodyPr/>
                    <a:lstStyle/>
                    <a:p>
                      <a:pPr algn="ctr"/>
                      <a:r>
                        <a:rPr kumimoji="1" lang="en-US" sz="1200">
                          <a:latin typeface="Meiryo UI" panose="020B0604030504040204" pitchFamily="50" charset="-128"/>
                          <a:ea typeface="Meiryo UI" panose="020B0604030504040204" pitchFamily="50" charset="-128"/>
                          <a:cs typeface="Meiryo UI" panose="020B0604030504040204" pitchFamily="50" charset="-128"/>
                        </a:rPr>
                        <a:t>During 2017</a:t>
                      </a:r>
                    </a:p>
                  </a:txBody>
                  <a:tcPr/>
                </a:tc>
                <a:tc>
                  <a:txBody>
                    <a:bodyPr/>
                    <a:lstStyle/>
                    <a:p>
                      <a:pPr algn="l" rtl="0"/>
                      <a:endParaRPr kumimoji="1" lang="ja-JP" altLang="en-US" sz="1200" dirty="0">
                        <a:latin typeface="Meiryo UI" panose="020B0604030504040204" pitchFamily="50" charset="-128"/>
                        <a:ea typeface="Meiryo UI" panose="020B0604030504040204" pitchFamily="50" charset="-128"/>
                        <a:cs typeface="Meiryo UI" panose="020B0604030504040204" pitchFamily="50" charset="-128"/>
                      </a:endParaRPr>
                    </a:p>
                  </a:txBody>
                  <a:tcPr/>
                </a:tc>
                <a:extLst>
                  <a:ext uri="{0D108BD9-81ED-4DB2-BD59-A6C34878D82A}">
                    <a16:rowId xmlns="" xmlns:a16="http://schemas.microsoft.com/office/drawing/2014/main" val="10000"/>
                  </a:ext>
                </a:extLst>
              </a:tr>
              <a:tr h="655930">
                <a:tc>
                  <a:txBody>
                    <a:bodyPr/>
                    <a:lstStyle/>
                    <a:p>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a:txBody>
                  <a:tcPr/>
                </a:tc>
                <a:tc>
                  <a:txBody>
                    <a:bodyPr/>
                    <a:lstStyle/>
                    <a:p>
                      <a:endParaRPr kumimoji="1" lang="ja-JP" altLang="en-US" sz="1600" b="1" dirty="0">
                        <a:latin typeface="Meiryo UI" panose="020B0604030504040204" pitchFamily="50" charset="-128"/>
                        <a:ea typeface="Meiryo UI" panose="020B0604030504040204" pitchFamily="50" charset="-128"/>
                        <a:cs typeface="Meiryo UI" panose="020B0604030504040204" pitchFamily="50" charset="-128"/>
                      </a:endParaRPr>
                    </a:p>
                  </a:txBody>
                  <a:tcPr/>
                </a:tc>
                <a:tc>
                  <a:txBody>
                    <a:bodyPr/>
                    <a:lstStyle/>
                    <a:p>
                      <a:endParaRPr lang="ja-JP" altLang="en-US" sz="2000" dirty="0"/>
                    </a:p>
                  </a:txBody>
                  <a:tcPr/>
                </a:tc>
                <a:tc>
                  <a:txBody>
                    <a:bodyPr/>
                    <a:lstStyle/>
                    <a:p>
                      <a:endParaRPr lang="ja-JP" altLang="en-US" sz="1600" b="1" dirty="0">
                        <a:latin typeface="メイリオ" panose="020B0604030504040204" pitchFamily="50" charset="-128"/>
                        <a:ea typeface="メイリオ" panose="020B0604030504040204" pitchFamily="50" charset="-128"/>
                        <a:cs typeface="メイリオ" panose="020B0604030504040204" pitchFamily="50" charset="-128"/>
                      </a:endParaRPr>
                    </a:p>
                  </a:txBody>
                  <a:tcPr/>
                </a:tc>
                <a:tc>
                  <a:txBody>
                    <a:bodyPr/>
                    <a:lstStyle/>
                    <a:p>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a:txBody>
                  <a:tcPr/>
                </a:tc>
                <a:extLst>
                  <a:ext uri="{0D108BD9-81ED-4DB2-BD59-A6C34878D82A}">
                    <a16:rowId xmlns="" xmlns:a16="http://schemas.microsoft.com/office/drawing/2014/main" val="10001"/>
                  </a:ext>
                </a:extLst>
              </a:tr>
            </a:tbl>
          </a:graphicData>
        </a:graphic>
      </p:graphicFrame>
      <p:sp>
        <p:nvSpPr>
          <p:cNvPr id="13" name="テキスト ボックス 12"/>
          <p:cNvSpPr txBox="1"/>
          <p:nvPr/>
        </p:nvSpPr>
        <p:spPr bwMode="auto">
          <a:xfrm>
            <a:off x="2524879" y="6173765"/>
            <a:ext cx="1393644" cy="707854"/>
          </a:xfrm>
          <a:prstGeom prst="rect">
            <a:avLst/>
          </a:prstGeom>
          <a:noFill/>
          <a:ln w="9525" algn="ctr">
            <a:noFill/>
            <a:miter lim="800000"/>
            <a:headEnd/>
            <a:tailEnd/>
          </a:ln>
          <a:effectLst/>
        </p:spPr>
        <p:txBody>
          <a:bodyPr wrap="square" lIns="91406" tIns="45704" rIns="91406" bIns="45704" rtlCol="0">
            <a:spAutoFit/>
          </a:bodyPr>
          <a:lstStyle/>
          <a:p>
            <a:pPr algn="l" fontAlgn="auto">
              <a:spcBef>
                <a:spcPts val="0"/>
              </a:spcBef>
              <a:spcAft>
                <a:spcPts val="0"/>
              </a:spcAft>
            </a:pPr>
            <a:r>
              <a:rPr lang="en-US" sz="1000" b="1" dirty="0" smtClean="0">
                <a:solidFill>
                  <a:schemeClr val="tx1"/>
                </a:solidFill>
                <a:latin typeface="Arial Narrow" panose="020B0606020202030204" pitchFamily="34" charset="0"/>
                <a:ea typeface="Meiryo UI" panose="020B0604030504040204" pitchFamily="50" charset="-128"/>
                <a:cs typeface="Meiryo UI" panose="020B0604030504040204" pitchFamily="50" charset="-128"/>
              </a:rPr>
              <a:t>Digital Government Strategy </a:t>
            </a:r>
            <a:r>
              <a:rPr lang="en-US" sz="1000" b="1"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(approved by IT Strategic Headquarters)</a:t>
            </a:r>
          </a:p>
        </p:txBody>
      </p:sp>
      <p:sp>
        <p:nvSpPr>
          <p:cNvPr id="14" name="角丸四角形 13"/>
          <p:cNvSpPr/>
          <p:nvPr/>
        </p:nvSpPr>
        <p:spPr>
          <a:xfrm>
            <a:off x="2488759" y="6205665"/>
            <a:ext cx="1451031" cy="614399"/>
          </a:xfrm>
          <a:prstGeom prst="roundRect">
            <a:avLst/>
          </a:prstGeom>
          <a:noFill/>
          <a:ln>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ja-JP" altLang="en-US" sz="1800" dirty="0">
              <a:solidFill>
                <a:prstClr val="white"/>
              </a:solidFill>
              <a:latin typeface="Arial Narrow" panose="020B0606020202030204" pitchFamily="34" charset="0"/>
              <a:ea typeface="Meiryo UI" panose="020B0604030504040204" pitchFamily="50" charset="-128"/>
              <a:cs typeface="Meiryo UI" panose="020B0604030504040204" pitchFamily="50" charset="-128"/>
            </a:endParaRPr>
          </a:p>
        </p:txBody>
      </p:sp>
      <p:sp>
        <p:nvSpPr>
          <p:cNvPr id="15" name="上矢印 14"/>
          <p:cNvSpPr/>
          <p:nvPr/>
        </p:nvSpPr>
        <p:spPr>
          <a:xfrm rot="5400000">
            <a:off x="1844337" y="5928548"/>
            <a:ext cx="285086" cy="888758"/>
          </a:xfrm>
          <a:prstGeom prst="up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fontAlgn="auto">
              <a:spcBef>
                <a:spcPts val="0"/>
              </a:spcBef>
              <a:spcAft>
                <a:spcPts val="0"/>
              </a:spcAft>
            </a:pPr>
            <a:endParaRPr lang="ja-JP" altLang="en-US" sz="1800" dirty="0">
              <a:solidFill>
                <a:prstClr val="white"/>
              </a:solidFill>
              <a:latin typeface="Arial Narrow" panose="020B0606020202030204" pitchFamily="34" charset="0"/>
              <a:ea typeface="Meiryo UI" panose="020B0604030504040204" pitchFamily="50" charset="-128"/>
              <a:cs typeface="Meiryo UI" panose="020B0604030504040204" pitchFamily="50" charset="-128"/>
            </a:endParaRPr>
          </a:p>
        </p:txBody>
      </p:sp>
      <p:sp>
        <p:nvSpPr>
          <p:cNvPr id="17" name="テキスト ボックス 16"/>
          <p:cNvSpPr txBox="1"/>
          <p:nvPr/>
        </p:nvSpPr>
        <p:spPr bwMode="auto">
          <a:xfrm>
            <a:off x="331567" y="5968936"/>
            <a:ext cx="1114329" cy="276967"/>
          </a:xfrm>
          <a:prstGeom prst="rect">
            <a:avLst/>
          </a:prstGeom>
          <a:noFill/>
          <a:ln w="9525" algn="ctr">
            <a:noFill/>
            <a:miter lim="800000"/>
            <a:headEnd/>
            <a:tailEnd/>
          </a:ln>
          <a:effectLst/>
        </p:spPr>
        <p:txBody>
          <a:bodyPr wrap="square" lIns="91406" tIns="45704" rIns="91406" bIns="45704" rtlCol="0">
            <a:spAutoFit/>
          </a:bodyPr>
          <a:lstStyle/>
          <a:p>
            <a:pPr fontAlgn="auto">
              <a:spcBef>
                <a:spcPts val="0"/>
              </a:spcBef>
              <a:spcAft>
                <a:spcPts val="0"/>
              </a:spcAft>
            </a:pPr>
            <a:r>
              <a:rPr lang="en-US" sz="1200" b="1">
                <a:solidFill>
                  <a:prstClr val="black"/>
                </a:solidFill>
                <a:latin typeface="Arial Narrow" panose="020B0606020202030204" pitchFamily="34" charset="0"/>
                <a:ea typeface="Meiryo UI" panose="020B0604030504040204" pitchFamily="50" charset="-128"/>
                <a:cs typeface="Meiryo UI" panose="020B0604030504040204" pitchFamily="50" charset="-128"/>
              </a:rPr>
              <a:t>[Schedule]</a:t>
            </a:r>
          </a:p>
        </p:txBody>
      </p:sp>
      <p:sp>
        <p:nvSpPr>
          <p:cNvPr id="19" name="上矢印 18"/>
          <p:cNvSpPr/>
          <p:nvPr/>
        </p:nvSpPr>
        <p:spPr>
          <a:xfrm rot="5400000">
            <a:off x="4726687" y="5593970"/>
            <a:ext cx="301027" cy="1573857"/>
          </a:xfrm>
          <a:prstGeom prst="up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fontAlgn="auto">
              <a:spcBef>
                <a:spcPts val="0"/>
              </a:spcBef>
              <a:spcAft>
                <a:spcPts val="0"/>
              </a:spcAft>
            </a:pPr>
            <a:endParaRPr lang="ja-JP" altLang="en-US" sz="1800" dirty="0">
              <a:solidFill>
                <a:prstClr val="white"/>
              </a:solidFill>
              <a:latin typeface="Arial Narrow" panose="020B0606020202030204" pitchFamily="34" charset="0"/>
              <a:ea typeface="Meiryo UI" panose="020B0604030504040204" pitchFamily="50" charset="-128"/>
              <a:cs typeface="Meiryo UI" panose="020B0604030504040204" pitchFamily="50" charset="-128"/>
            </a:endParaRPr>
          </a:p>
        </p:txBody>
      </p:sp>
      <p:sp>
        <p:nvSpPr>
          <p:cNvPr id="20" name="テキスト ボックス 19"/>
          <p:cNvSpPr txBox="1"/>
          <p:nvPr/>
        </p:nvSpPr>
        <p:spPr bwMode="auto">
          <a:xfrm>
            <a:off x="5784315" y="6230385"/>
            <a:ext cx="1393644" cy="830964"/>
          </a:xfrm>
          <a:prstGeom prst="rect">
            <a:avLst/>
          </a:prstGeom>
          <a:noFill/>
          <a:ln w="9525" algn="ctr">
            <a:noFill/>
            <a:miter lim="800000"/>
            <a:headEnd/>
            <a:tailEnd/>
          </a:ln>
          <a:effectLst/>
        </p:spPr>
        <p:txBody>
          <a:bodyPr wrap="square" lIns="91406" tIns="45704" rIns="91406" bIns="45704" rtlCol="0">
            <a:spAutoFit/>
          </a:bodyPr>
          <a:lstStyle/>
          <a:p>
            <a:pPr fontAlgn="auto">
              <a:spcBef>
                <a:spcPts val="0"/>
              </a:spcBef>
              <a:spcAft>
                <a:spcPts val="0"/>
              </a:spcAft>
            </a:pPr>
            <a:r>
              <a:rPr lang="en-US" sz="1200" b="1"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Formulation of an action plan based on the policy</a:t>
            </a:r>
          </a:p>
          <a:p>
            <a:pPr fontAlgn="auto">
              <a:spcBef>
                <a:spcPts val="0"/>
              </a:spcBef>
              <a:spcAft>
                <a:spcPts val="0"/>
              </a:spcAft>
            </a:pPr>
            <a:endParaRPr lang="en-US" sz="1200" b="1" dirty="0">
              <a:solidFill>
                <a:prstClr val="black"/>
              </a:solidFill>
              <a:latin typeface="Arial Narrow" panose="020B0606020202030204" pitchFamily="34" charset="0"/>
              <a:ea typeface="Meiryo UI" panose="020B0604030504040204" pitchFamily="50" charset="-128"/>
              <a:cs typeface="Meiryo UI" panose="020B0604030504040204" pitchFamily="50" charset="-128"/>
            </a:endParaRPr>
          </a:p>
        </p:txBody>
      </p:sp>
      <p:sp>
        <p:nvSpPr>
          <p:cNvPr id="24" name="角丸四角形 23"/>
          <p:cNvSpPr/>
          <p:nvPr/>
        </p:nvSpPr>
        <p:spPr>
          <a:xfrm>
            <a:off x="5857339" y="6205665"/>
            <a:ext cx="1311900" cy="614399"/>
          </a:xfrm>
          <a:prstGeom prst="roundRect">
            <a:avLst/>
          </a:prstGeom>
          <a:noFill/>
          <a:ln>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ja-JP" altLang="en-US" sz="1800" dirty="0">
              <a:solidFill>
                <a:prstClr val="white"/>
              </a:solidFill>
              <a:latin typeface="Arial Narrow" panose="020B0606020202030204" pitchFamily="34" charset="0"/>
              <a:ea typeface="Meiryo UI" panose="020B0604030504040204" pitchFamily="50" charset="-128"/>
              <a:cs typeface="Meiryo UI" panose="020B0604030504040204" pitchFamily="50" charset="-128"/>
            </a:endParaRPr>
          </a:p>
        </p:txBody>
      </p:sp>
      <p:sp>
        <p:nvSpPr>
          <p:cNvPr id="25" name="テキスト ボックス 24"/>
          <p:cNvSpPr txBox="1"/>
          <p:nvPr/>
        </p:nvSpPr>
        <p:spPr bwMode="auto">
          <a:xfrm>
            <a:off x="4181599" y="6435889"/>
            <a:ext cx="1339640" cy="461633"/>
          </a:xfrm>
          <a:prstGeom prst="rect">
            <a:avLst/>
          </a:prstGeom>
          <a:noFill/>
          <a:ln w="9525" algn="ctr">
            <a:noFill/>
            <a:miter lim="800000"/>
            <a:headEnd/>
            <a:tailEnd/>
          </a:ln>
          <a:effectLst/>
        </p:spPr>
        <p:txBody>
          <a:bodyPr wrap="square" lIns="91406" tIns="45704" rIns="91406" bIns="45704" rtlCol="0">
            <a:spAutoFit/>
          </a:bodyPr>
          <a:lstStyle/>
          <a:p>
            <a:pPr algn="l" fontAlgn="auto">
              <a:spcBef>
                <a:spcPts val="0"/>
              </a:spcBef>
              <a:spcAft>
                <a:spcPts val="0"/>
              </a:spcAft>
            </a:pP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Clarification of specific actions</a:t>
            </a:r>
          </a:p>
        </p:txBody>
      </p:sp>
      <p:sp>
        <p:nvSpPr>
          <p:cNvPr id="26" name="右矢印 25"/>
          <p:cNvSpPr/>
          <p:nvPr/>
        </p:nvSpPr>
        <p:spPr>
          <a:xfrm>
            <a:off x="7362415" y="5880056"/>
            <a:ext cx="1975418" cy="929030"/>
          </a:xfrm>
          <a:prstGeom prst="rightArrow">
            <a:avLst>
              <a:gd name="adj1" fmla="val 50000"/>
              <a:gd name="adj2" fmla="val 4612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fontAlgn="auto">
              <a:spcBef>
                <a:spcPts val="0"/>
              </a:spcBef>
              <a:spcAft>
                <a:spcPts val="0"/>
              </a:spcAft>
            </a:pPr>
            <a:endParaRPr lang="ja-JP" altLang="en-US" sz="1800" dirty="0">
              <a:solidFill>
                <a:prstClr val="white"/>
              </a:solidFill>
              <a:latin typeface="Arial Narrow" panose="020B0606020202030204" pitchFamily="34" charset="0"/>
              <a:ea typeface="Meiryo UI" panose="020B0604030504040204" pitchFamily="50" charset="-128"/>
              <a:cs typeface="Meiryo UI" panose="020B0604030504040204" pitchFamily="50" charset="-128"/>
            </a:endParaRPr>
          </a:p>
        </p:txBody>
      </p:sp>
      <p:sp>
        <p:nvSpPr>
          <p:cNvPr id="27" name="テキスト ボックス 26"/>
          <p:cNvSpPr txBox="1"/>
          <p:nvPr/>
        </p:nvSpPr>
        <p:spPr bwMode="auto">
          <a:xfrm>
            <a:off x="7309672" y="6069977"/>
            <a:ext cx="2113938" cy="553966"/>
          </a:xfrm>
          <a:prstGeom prst="rect">
            <a:avLst/>
          </a:prstGeom>
          <a:noFill/>
          <a:ln w="9525" algn="ctr">
            <a:noFill/>
            <a:miter lim="800000"/>
            <a:headEnd/>
            <a:tailEnd/>
          </a:ln>
          <a:effectLst/>
        </p:spPr>
        <p:txBody>
          <a:bodyPr wrap="square" lIns="91406" tIns="45704" rIns="91406" bIns="45704" rtlCol="0">
            <a:spAutoFit/>
          </a:bodyPr>
          <a:lstStyle/>
          <a:p>
            <a:pPr algn="l" fontAlgn="auto">
              <a:spcBef>
                <a:spcPts val="0"/>
              </a:spcBef>
              <a:spcAft>
                <a:spcPts val="0"/>
              </a:spcAft>
            </a:pPr>
            <a:r>
              <a:rPr lang="en-US" sz="10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Government-wide promotion of e-Government in tandem with other initiatives relevant to e-Government</a:t>
            </a:r>
          </a:p>
        </p:txBody>
      </p:sp>
      <p:sp>
        <p:nvSpPr>
          <p:cNvPr id="3" name="正方形/長方形 2"/>
          <p:cNvSpPr/>
          <p:nvPr/>
        </p:nvSpPr>
        <p:spPr>
          <a:xfrm>
            <a:off x="914075" y="2356681"/>
            <a:ext cx="8197012" cy="954107"/>
          </a:xfrm>
          <a:prstGeom prst="rect">
            <a:avLst/>
          </a:prstGeom>
          <a:noFill/>
        </p:spPr>
        <p:txBody>
          <a:bodyPr wrap="square">
            <a:spAutoFit/>
          </a:bodyPr>
          <a:lstStyle/>
          <a:p>
            <a:pPr marL="285750" indent="-285750" algn="l" fontAlgn="auto">
              <a:spcBef>
                <a:spcPts val="0"/>
              </a:spcBef>
              <a:spcAft>
                <a:spcPts val="0"/>
              </a:spcAft>
              <a:buFont typeface="Wingdings" panose="05000000000000000000" pitchFamily="2" charset="2"/>
              <a:buChar char="Ø"/>
            </a:pP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Promoting business process re-engineering (BPR) based on service design thinking</a:t>
            </a:r>
          </a:p>
          <a:p>
            <a:pPr marL="742950" lvl="1" indent="-285750" algn="l" fontAlgn="auto">
              <a:spcBef>
                <a:spcPts val="0"/>
              </a:spcBef>
              <a:spcAft>
                <a:spcPts val="0"/>
              </a:spcAft>
              <a:buFont typeface="Arial" panose="020B0604020202020204" pitchFamily="34" charset="0"/>
              <a:buChar char="•"/>
            </a:pPr>
            <a:r>
              <a:rPr lang="en-US" sz="105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Promoting user-centered service </a:t>
            </a:r>
            <a:r>
              <a:rPr lang="en-US" sz="105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reforms </a:t>
            </a:r>
            <a:r>
              <a:rPr lang="en-US" sz="105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to create instantly available, simple, convenient administrative services</a:t>
            </a:r>
          </a:p>
          <a:p>
            <a:pPr marL="742950" lvl="1" indent="-285750" algn="l" fontAlgn="auto">
              <a:spcBef>
                <a:spcPts val="0"/>
              </a:spcBef>
              <a:spcAft>
                <a:spcPts val="0"/>
              </a:spcAft>
              <a:buFont typeface="Arial" panose="020B0604020202020204" pitchFamily="34" charset="0"/>
              <a:buChar char="•"/>
            </a:pPr>
            <a:r>
              <a:rPr lang="en-US" sz="1100"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Creating digital-first, once-only, and one-stop services based on the Digital First Action Plan (see attachment)</a:t>
            </a:r>
          </a:p>
          <a:p>
            <a:pPr marL="285750" indent="-285750" algn="l" fontAlgn="auto">
              <a:spcBef>
                <a:spcPts val="0"/>
              </a:spcBef>
              <a:spcAft>
                <a:spcPts val="0"/>
              </a:spcAft>
              <a:buFont typeface="Wingdings" panose="05000000000000000000" pitchFamily="2" charset="2"/>
              <a:buChar char="Ø"/>
            </a:pP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Revising approaches to providing information to adapt to digital technology</a:t>
            </a:r>
          </a:p>
          <a:p>
            <a:pPr marL="742950" lvl="1" indent="-285750" algn="l" fontAlgn="auto">
              <a:spcBef>
                <a:spcPts val="0"/>
              </a:spcBef>
              <a:spcAft>
                <a:spcPts val="0"/>
              </a:spcAft>
              <a:buFont typeface="Arial" panose="020B0604020202020204" pitchFamily="34" charset="0"/>
              <a:buChar char="•"/>
            </a:pPr>
            <a:r>
              <a:rPr lang="en-US" sz="105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Linkages to private sector services, push-type information delivery, and personalization of information provision</a:t>
            </a:r>
          </a:p>
        </p:txBody>
      </p:sp>
      <p:sp>
        <p:nvSpPr>
          <p:cNvPr id="35" name="正方形/長方形 34"/>
          <p:cNvSpPr/>
          <p:nvPr/>
        </p:nvSpPr>
        <p:spPr>
          <a:xfrm>
            <a:off x="914074" y="3542515"/>
            <a:ext cx="8331525" cy="1131079"/>
          </a:xfrm>
          <a:prstGeom prst="rect">
            <a:avLst/>
          </a:prstGeom>
        </p:spPr>
        <p:txBody>
          <a:bodyPr wrap="square">
            <a:spAutoFit/>
          </a:bodyPr>
          <a:lstStyle/>
          <a:p>
            <a:pPr marL="285750" indent="-285750" algn="l" fontAlgn="auto">
              <a:spcBef>
                <a:spcPts val="0"/>
              </a:spcBef>
              <a:spcAft>
                <a:spcPts val="0"/>
              </a:spcAft>
              <a:buFont typeface="Wingdings" panose="05000000000000000000" pitchFamily="2" charset="2"/>
              <a:buChar char="Ø"/>
            </a:pP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Developing an environment that encourages data circulation</a:t>
            </a:r>
          </a:p>
          <a:p>
            <a:pPr marL="742950" lvl="1" indent="-285750" algn="l" fontAlgn="auto">
              <a:spcBef>
                <a:spcPts val="0"/>
              </a:spcBef>
              <a:spcAft>
                <a:spcPts val="0"/>
              </a:spcAft>
              <a:buFont typeface="Arial" panose="020B0604020202020204" pitchFamily="34" charset="0"/>
              <a:buChar char="•"/>
            </a:pPr>
            <a:r>
              <a:rPr lang="en-US" sz="105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Open Data by Design; developing standards for information systems; fully utilizing the Social Security and Tax Number System and Corporate Numbers</a:t>
            </a:r>
          </a:p>
          <a:p>
            <a:pPr marL="285750" indent="-285750" algn="l" fontAlgn="auto">
              <a:spcBef>
                <a:spcPts val="0"/>
              </a:spcBef>
              <a:spcAft>
                <a:spcPts val="0"/>
              </a:spcAft>
              <a:buFont typeface="Wingdings" panose="05000000000000000000" pitchFamily="2" charset="2"/>
              <a:buChar char="Ø"/>
            </a:pP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Developing an interface for utilizing public and private sector data</a:t>
            </a:r>
          </a:p>
          <a:p>
            <a:pPr marL="742950" lvl="1" indent="-285750" algn="l" fontAlgn="auto">
              <a:spcBef>
                <a:spcPts val="0"/>
              </a:spcBef>
              <a:spcAft>
                <a:spcPts val="0"/>
              </a:spcAft>
              <a:buFont typeface="Arial" panose="020B0604020202020204" pitchFamily="34" charset="0"/>
              <a:buChar char="•"/>
            </a:pPr>
            <a:r>
              <a:rPr lang="en-US" sz="1050" dirty="0">
                <a:solidFill>
                  <a:prstClr val="black"/>
                </a:solidFill>
                <a:latin typeface="Arial Narrow" panose="020B0606020202030204" pitchFamily="34" charset="0"/>
                <a:ea typeface="Meiryo UI" panose="020B0604030504040204" pitchFamily="50" charset="-128"/>
              </a:rPr>
              <a:t>Using APIs in administrative data and services; standardizing administrative website design and data structures</a:t>
            </a:r>
          </a:p>
          <a:p>
            <a:pPr marL="285750" indent="-285750" algn="l" fontAlgn="auto">
              <a:spcBef>
                <a:spcPts val="0"/>
              </a:spcBef>
              <a:spcAft>
                <a:spcPts val="0"/>
              </a:spcAft>
              <a:buFont typeface="Wingdings" panose="05000000000000000000" pitchFamily="2" charset="2"/>
              <a:buChar char="Ø"/>
            </a:pP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Sharing platforms and utilizing private sector services</a:t>
            </a:r>
          </a:p>
          <a:p>
            <a:pPr marL="742950" lvl="1" indent="-285750" algn="l" fontAlgn="auto">
              <a:spcBef>
                <a:spcPts val="0"/>
              </a:spcBef>
              <a:spcAft>
                <a:spcPts val="0"/>
              </a:spcAft>
              <a:buFont typeface="Arial" panose="020B0604020202020204" pitchFamily="34" charset="0"/>
              <a:buChar char="•"/>
            </a:pPr>
            <a:r>
              <a:rPr lang="en-US" sz="1050" dirty="0">
                <a:solidFill>
                  <a:prstClr val="black"/>
                </a:solidFill>
                <a:latin typeface="Arial Narrow" panose="020B0606020202030204" pitchFamily="34" charset="0"/>
                <a:ea typeface="Meiryo UI" panose="020B0604030504040204" pitchFamily="50" charset="-128"/>
              </a:rPr>
              <a:t>Enhancing inter-ministry IT systems; promoting the local government cloud; actively utilizing private sector services and clouds</a:t>
            </a:r>
          </a:p>
        </p:txBody>
      </p:sp>
      <p:sp>
        <p:nvSpPr>
          <p:cNvPr id="36" name="正方形/長方形 35"/>
          <p:cNvSpPr/>
          <p:nvPr/>
        </p:nvSpPr>
        <p:spPr>
          <a:xfrm>
            <a:off x="888731" y="4881596"/>
            <a:ext cx="8197012" cy="946413"/>
          </a:xfrm>
          <a:prstGeom prst="rect">
            <a:avLst/>
          </a:prstGeom>
        </p:spPr>
        <p:txBody>
          <a:bodyPr wrap="square">
            <a:spAutoFit/>
          </a:bodyPr>
          <a:lstStyle/>
          <a:p>
            <a:pPr marL="285750" indent="-285750" algn="l" fontAlgn="auto">
              <a:spcBef>
                <a:spcPts val="0"/>
              </a:spcBef>
              <a:spcAft>
                <a:spcPts val="0"/>
              </a:spcAft>
              <a:buFont typeface="Wingdings" panose="05000000000000000000" pitchFamily="2" charset="2"/>
              <a:buChar char="Ø"/>
            </a:pP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Developing promotion systems tailored to service </a:t>
            </a:r>
            <a:r>
              <a:rPr lang="en-US" sz="12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reforms</a:t>
            </a:r>
            <a:endPar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endParaRPr>
          </a:p>
          <a:p>
            <a:pPr marL="742950" lvl="1" indent="-285750" algn="l" fontAlgn="auto">
              <a:spcBef>
                <a:spcPts val="0"/>
              </a:spcBef>
              <a:spcAft>
                <a:spcPts val="0"/>
              </a:spcAft>
              <a:buFont typeface="Arial" panose="020B0604020202020204" pitchFamily="34" charset="0"/>
              <a:buChar char="•"/>
            </a:pPr>
            <a:r>
              <a:rPr lang="en-US" sz="105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Strengthening systems that cut across ministry boundaries, centered on the Government CIO; developing systems within each ministry and agency; strengthening IT governance among local governments</a:t>
            </a:r>
          </a:p>
          <a:p>
            <a:pPr marL="285750" indent="-285750" algn="l" fontAlgn="auto">
              <a:spcBef>
                <a:spcPts val="0"/>
              </a:spcBef>
              <a:spcAft>
                <a:spcPts val="0"/>
              </a:spcAft>
              <a:buFont typeface="Wingdings" panose="05000000000000000000" pitchFamily="2" charset="2"/>
              <a:buChar char="Ø"/>
            </a:pP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Ensuring thorough IT management and maximizing the effect of investment</a:t>
            </a:r>
          </a:p>
          <a:p>
            <a:pPr marL="742950" lvl="1" indent="-285750" algn="l" fontAlgn="auto">
              <a:spcBef>
                <a:spcPts val="0"/>
              </a:spcBef>
              <a:spcAft>
                <a:spcPts val="0"/>
              </a:spcAft>
              <a:buFont typeface="Arial" panose="020B0604020202020204" pitchFamily="34" charset="0"/>
              <a:buChar char="•"/>
            </a:pPr>
            <a:r>
              <a:rPr lang="en-US" sz="1050" dirty="0">
                <a:solidFill>
                  <a:prstClr val="black"/>
                </a:solidFill>
                <a:latin typeface="Arial Narrow" panose="020B0606020202030204" pitchFamily="34" charset="0"/>
                <a:ea typeface="Meiryo UI" panose="020B0604030504040204" pitchFamily="50" charset="-128"/>
              </a:rPr>
              <a:t>Steadily promoting government information systems; establishing outcome-focused IT investment management; strengthening IT management, etc.</a:t>
            </a:r>
          </a:p>
        </p:txBody>
      </p:sp>
      <p:sp>
        <p:nvSpPr>
          <p:cNvPr id="31" name="テキスト ボックス 30"/>
          <p:cNvSpPr txBox="1"/>
          <p:nvPr/>
        </p:nvSpPr>
        <p:spPr bwMode="auto">
          <a:xfrm>
            <a:off x="300057" y="1829092"/>
            <a:ext cx="5307163" cy="244222"/>
          </a:xfrm>
          <a:prstGeom prst="rect">
            <a:avLst/>
          </a:prstGeom>
          <a:solidFill>
            <a:schemeClr val="bg1"/>
          </a:solidFill>
          <a:ln w="9525" algn="ctr">
            <a:noFill/>
            <a:miter lim="800000"/>
            <a:headEnd/>
            <a:tailEnd/>
          </a:ln>
          <a:effectLst/>
        </p:spPr>
        <p:txBody>
          <a:bodyPr wrap="square" lIns="91406" tIns="45704" rIns="91406" bIns="45704" rtlCol="0" anchor="ctr">
            <a:noAutofit/>
          </a:bodyPr>
          <a:lstStyle/>
          <a:p>
            <a:pPr algn="l" fontAlgn="auto">
              <a:spcBef>
                <a:spcPts val="0"/>
              </a:spcBef>
              <a:spcAft>
                <a:spcPts val="0"/>
              </a:spcAft>
            </a:pPr>
            <a:r>
              <a:rPr lang="en-US" sz="1600" b="1"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[Outline of the Policy on the Promotion of Digital Government]</a:t>
            </a:r>
          </a:p>
        </p:txBody>
      </p:sp>
      <p:sp>
        <p:nvSpPr>
          <p:cNvPr id="2" name="スライド番号プレースホルダー 1"/>
          <p:cNvSpPr>
            <a:spLocks noGrp="1"/>
          </p:cNvSpPr>
          <p:nvPr>
            <p:ph type="sldNum" sz="quarter" idx="12"/>
          </p:nvPr>
        </p:nvSpPr>
        <p:spPr/>
        <p:txBody>
          <a:bodyPr/>
          <a:lstStyle/>
          <a:p>
            <a:r>
              <a:rPr lang="en-US">
                <a:latin typeface="Arial Narrow" panose="020B0606020202030204" pitchFamily="34" charset="0"/>
              </a:rPr>
              <a:t>1</a:t>
            </a:r>
          </a:p>
        </p:txBody>
      </p:sp>
    </p:spTree>
    <p:extLst>
      <p:ext uri="{BB962C8B-B14F-4D97-AF65-F5344CB8AC3E}">
        <p14:creationId xmlns:p14="http://schemas.microsoft.com/office/powerpoint/2010/main" val="18929775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テキスト ボックス 43"/>
          <p:cNvSpPr txBox="1"/>
          <p:nvPr/>
        </p:nvSpPr>
        <p:spPr>
          <a:xfrm>
            <a:off x="50950" y="2770255"/>
            <a:ext cx="4754779" cy="390126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noAutofit/>
          </a:bodyPr>
          <a:lstStyle/>
          <a:p>
            <a:pPr algn="l" fontAlgn="auto">
              <a:spcBef>
                <a:spcPts val="0"/>
              </a:spcBef>
              <a:spcAft>
                <a:spcPts val="0"/>
              </a:spcAft>
              <a:defRPr/>
            </a:pPr>
            <a:endParaRPr kumimoji="0" lang="ja-JP" altLang="en-US" sz="900" i="1" kern="0" dirty="0">
              <a:solidFill>
                <a:srgbClr val="FF0000"/>
              </a:solidFill>
              <a:latin typeface="Arial Narrow" panose="020B0606020202030204" pitchFamily="34" charset="0"/>
              <a:ea typeface="Meiryo UI" panose="020B0604030504040204" pitchFamily="50" charset="-128"/>
              <a:cs typeface="Meiryo UI" panose="020B0604030504040204" pitchFamily="50" charset="-128"/>
            </a:endParaRPr>
          </a:p>
        </p:txBody>
      </p:sp>
      <p:sp>
        <p:nvSpPr>
          <p:cNvPr id="43" name="テキスト ボックス 42"/>
          <p:cNvSpPr txBox="1"/>
          <p:nvPr/>
        </p:nvSpPr>
        <p:spPr>
          <a:xfrm>
            <a:off x="46355" y="1508929"/>
            <a:ext cx="9777535" cy="12073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noAutofit/>
          </a:bodyPr>
          <a:lstStyle/>
          <a:p>
            <a:pPr algn="l" fontAlgn="auto">
              <a:spcBef>
                <a:spcPts val="0"/>
              </a:spcBef>
              <a:spcAft>
                <a:spcPts val="0"/>
              </a:spcAft>
              <a:defRPr/>
            </a:pPr>
            <a:endParaRPr kumimoji="0" lang="en-US" altLang="ja-JP" sz="900" i="1" kern="0" dirty="0">
              <a:solidFill>
                <a:srgbClr val="FF0000"/>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i="1" kern="0" dirty="0">
              <a:solidFill>
                <a:srgbClr val="FF0000"/>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i="1" kern="0" dirty="0">
              <a:solidFill>
                <a:srgbClr val="FF0000"/>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i="1" kern="0" dirty="0">
              <a:solidFill>
                <a:srgbClr val="FF0000"/>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i="1" kern="0" dirty="0">
              <a:solidFill>
                <a:srgbClr val="FF0000"/>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i="1" kern="0" dirty="0">
              <a:solidFill>
                <a:srgbClr val="FF0000"/>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i="1" kern="0" dirty="0">
              <a:solidFill>
                <a:srgbClr val="FF0000"/>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i="1" kern="0" dirty="0">
              <a:solidFill>
                <a:srgbClr val="FF0000"/>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i="1" kern="0" dirty="0">
              <a:solidFill>
                <a:srgbClr val="FF0000"/>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i="1" kern="0" dirty="0">
              <a:solidFill>
                <a:srgbClr val="FF0000"/>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i="1" kern="0" dirty="0">
              <a:solidFill>
                <a:srgbClr val="FF0000"/>
              </a:solidFill>
              <a:latin typeface="Arial Narrow" panose="020B0606020202030204" pitchFamily="34" charset="0"/>
              <a:ea typeface="Meiryo UI" panose="020B0604030504040204" pitchFamily="50" charset="-128"/>
              <a:cs typeface="Meiryo UI" panose="020B0604030504040204" pitchFamily="50" charset="-128"/>
            </a:endParaRPr>
          </a:p>
        </p:txBody>
      </p:sp>
      <p:sp>
        <p:nvSpPr>
          <p:cNvPr id="5" name="タイトル 4"/>
          <p:cNvSpPr>
            <a:spLocks noGrp="1"/>
          </p:cNvSpPr>
          <p:nvPr>
            <p:ph type="title"/>
          </p:nvPr>
        </p:nvSpPr>
        <p:spPr>
          <a:xfrm>
            <a:off x="112377" y="101534"/>
            <a:ext cx="9752200" cy="521605"/>
          </a:xfrm>
        </p:spPr>
        <p:txBody>
          <a:bodyPr/>
          <a:lstStyle/>
          <a:p>
            <a:r>
              <a:rPr lang="en-US" sz="2000" b="1" dirty="0">
                <a:latin typeface="Arial Narrow" panose="020B0606020202030204" pitchFamily="34" charset="0"/>
                <a:ea typeface="Meiryo UI" panose="020B0604030504040204" pitchFamily="50" charset="-128"/>
                <a:cs typeface="Meiryo UI" panose="020B0604030504040204" pitchFamily="50" charset="-128"/>
              </a:rPr>
              <a:t>Action Plan for the Use of IT in Administrative Procedures and Private Transactions</a:t>
            </a:r>
          </a:p>
        </p:txBody>
      </p:sp>
      <p:sp>
        <p:nvSpPr>
          <p:cNvPr id="11" name="角丸四角形 10"/>
          <p:cNvSpPr/>
          <p:nvPr/>
        </p:nvSpPr>
        <p:spPr>
          <a:xfrm>
            <a:off x="46355" y="636950"/>
            <a:ext cx="9777535" cy="824092"/>
          </a:xfrm>
          <a:prstGeom prst="roundRect">
            <a:avLst>
              <a:gd name="adj" fmla="val 14722"/>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nchor="ctr" anchorCtr="0">
            <a:noAutofit/>
          </a:bodyPr>
          <a:lstStyle/>
          <a:p>
            <a:pPr marL="285750" indent="-285750" algn="l">
              <a:buFont typeface="Wingdings" panose="05000000000000000000" pitchFamily="2" charset="2"/>
              <a:buChar char="Ø"/>
            </a:pP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The government has formulated the </a:t>
            </a:r>
            <a:r>
              <a:rPr lang="en-US" sz="1200"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Digital First Action Plan, which sets out in a focused manner the basic directions and specific initiatives for accelerating efforts to achieve greater efficiency and convenience in all administrative </a:t>
            </a: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services, based on the </a:t>
            </a:r>
            <a:r>
              <a:rPr lang="en-US" sz="1200" dirty="0" smtClean="0">
                <a:solidFill>
                  <a:schemeClr val="tx1"/>
                </a:solidFill>
                <a:latin typeface="Arial Narrow" panose="020B0606020202030204" pitchFamily="34" charset="0"/>
                <a:ea typeface="Meiryo UI" panose="020B0604030504040204" pitchFamily="50" charset="-128"/>
                <a:cs typeface="Meiryo UI" panose="020B0604030504040204" pitchFamily="50" charset="-128"/>
              </a:rPr>
              <a:t>Digital Government Strategy</a:t>
            </a:r>
            <a:r>
              <a:rPr lang="en-US" sz="12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a:t>
            </a:r>
            <a:endPar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endParaRPr>
          </a:p>
          <a:p>
            <a:pPr marL="285750" indent="-285750" algn="l">
              <a:buFont typeface="Wingdings" panose="05000000000000000000" pitchFamily="2" charset="2"/>
              <a:buChar char="Ø"/>
            </a:pP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The government will intensively promote various initiatives going forward, including the formulation of a number of plans within a year or so. (Consolidated into the action plan based on </a:t>
            </a:r>
            <a:r>
              <a:rPr lang="en-US" sz="1200"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the </a:t>
            </a:r>
            <a:r>
              <a:rPr lang="en-US" sz="1200" dirty="0" smtClean="0">
                <a:solidFill>
                  <a:schemeClr val="tx1"/>
                </a:solidFill>
                <a:latin typeface="Arial Narrow" panose="020B0606020202030204" pitchFamily="34" charset="0"/>
                <a:ea typeface="Meiryo UI" panose="020B0604030504040204" pitchFamily="50" charset="-128"/>
                <a:cs typeface="Meiryo UI" panose="020B0604030504040204" pitchFamily="50" charset="-128"/>
              </a:rPr>
              <a:t>Digital Government Strategy</a:t>
            </a:r>
            <a:r>
              <a:rPr lang="en-US" sz="12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a:t>
            </a:r>
            <a:endPar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endParaRPr>
          </a:p>
        </p:txBody>
      </p:sp>
      <p:sp>
        <p:nvSpPr>
          <p:cNvPr id="71" name="テキスト ボックス 70"/>
          <p:cNvSpPr txBox="1"/>
          <p:nvPr/>
        </p:nvSpPr>
        <p:spPr>
          <a:xfrm>
            <a:off x="74277" y="1544752"/>
            <a:ext cx="3922095" cy="1129804"/>
          </a:xfrm>
          <a:prstGeom prst="rect">
            <a:avLst/>
          </a:prstGeom>
        </p:spPr>
        <p:style>
          <a:lnRef idx="2">
            <a:schemeClr val="accent1"/>
          </a:lnRef>
          <a:fillRef idx="1">
            <a:schemeClr val="lt1"/>
          </a:fillRef>
          <a:effectRef idx="0">
            <a:schemeClr val="accent1"/>
          </a:effectRef>
          <a:fontRef idx="minor">
            <a:schemeClr val="dk1"/>
          </a:fontRef>
        </p:style>
        <p:txBody>
          <a:bodyPr wrap="square" rtlCol="0">
            <a:noAutofit/>
          </a:bodyPr>
          <a:lstStyle/>
          <a:p>
            <a:pPr algn="l" fontAlgn="auto">
              <a:spcBef>
                <a:spcPts val="0"/>
              </a:spcBef>
              <a:spcAft>
                <a:spcPts val="0"/>
              </a:spcAft>
              <a:defRPr/>
            </a:pPr>
            <a:r>
              <a:rPr kumimoji="0" lang="en-US" sz="1400" b="1" u="sng"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Initiatives to date</a:t>
            </a:r>
          </a:p>
          <a:p>
            <a:pPr algn="l" fontAlgn="auto">
              <a:spcBef>
                <a:spcPts val="0"/>
              </a:spcBef>
              <a:spcAft>
                <a:spcPts val="0"/>
              </a:spcAft>
              <a:buSzPct val="100000"/>
              <a:tabLst>
                <a:tab pos="180975" algn="l"/>
              </a:tabLst>
              <a:defRPr/>
            </a:pPr>
            <a:r>
              <a:rPr kumimoji="0" lang="ja-JP" altLang="en-US" sz="11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 </a:t>
            </a:r>
            <a:r>
              <a:rPr kumimoji="0" lang="en-US" sz="11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Promotion of the </a:t>
            </a:r>
            <a:r>
              <a:rPr kumimoji="0" lang="en-US" sz="1100" u="sng"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use of IT in administrative procedures</a:t>
            </a:r>
            <a:r>
              <a:rPr kumimoji="0" lang="en-US" sz="11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 (from 2001)</a:t>
            </a:r>
          </a:p>
          <a:p>
            <a:pPr marL="355600" lvl="1" indent="-177800" algn="l" fontAlgn="auto">
              <a:spcBef>
                <a:spcPts val="0"/>
              </a:spcBef>
              <a:spcAft>
                <a:spcPts val="0"/>
              </a:spcAft>
              <a:buSzPct val="100000"/>
              <a:tabLst>
                <a:tab pos="180975" algn="l"/>
              </a:tabLst>
              <a:defRPr/>
            </a:pPr>
            <a:r>
              <a:rPr kumimoji="0" lang="ja-JP" altLang="en-US" sz="11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 </a:t>
            </a:r>
            <a:r>
              <a:rPr kumimoji="0" lang="en-US" sz="11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Simply switched from paper to digital, lacked the perspective of cost-effectiveness</a:t>
            </a:r>
          </a:p>
          <a:p>
            <a:pPr marL="177800" indent="-177800" algn="l" fontAlgn="auto">
              <a:spcBef>
                <a:spcPts val="0"/>
              </a:spcBef>
              <a:spcAft>
                <a:spcPts val="0"/>
              </a:spcAft>
              <a:defRPr/>
            </a:pPr>
            <a:r>
              <a:rPr kumimoji="0" lang="ja-JP" altLang="en-US" sz="11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 </a:t>
            </a:r>
            <a:r>
              <a:rPr kumimoji="0" lang="en-US" sz="11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Formulated an action plan and </a:t>
            </a:r>
            <a:r>
              <a:rPr kumimoji="0" lang="en-US" sz="1100" u="sng"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implemented a complete census</a:t>
            </a:r>
            <a:r>
              <a:rPr kumimoji="0" lang="en-US" sz="11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 (from 2013)</a:t>
            </a:r>
            <a:endParaRPr kumimoji="0" lang="en-US" sz="1100" dirty="0">
              <a:solidFill>
                <a:prstClr val="black"/>
              </a:solidFill>
              <a:latin typeface="Arial Narrow" panose="020B0606020202030204" pitchFamily="34" charset="0"/>
              <a:ea typeface="Meiryo UI" panose="020B0604030504040204" pitchFamily="50" charset="-128"/>
              <a:cs typeface="Meiryo UI" panose="020B0604030504040204" pitchFamily="50" charset="-128"/>
            </a:endParaRPr>
          </a:p>
        </p:txBody>
      </p:sp>
      <p:sp>
        <p:nvSpPr>
          <p:cNvPr id="30" name="テキスト ボックス 29"/>
          <p:cNvSpPr txBox="1"/>
          <p:nvPr/>
        </p:nvSpPr>
        <p:spPr>
          <a:xfrm>
            <a:off x="4034472" y="1544752"/>
            <a:ext cx="5753420" cy="1129804"/>
          </a:xfrm>
          <a:prstGeom prst="rect">
            <a:avLst/>
          </a:prstGeom>
        </p:spPr>
        <p:style>
          <a:lnRef idx="2">
            <a:schemeClr val="accent1"/>
          </a:lnRef>
          <a:fillRef idx="1">
            <a:schemeClr val="lt1"/>
          </a:fillRef>
          <a:effectRef idx="0">
            <a:schemeClr val="accent1"/>
          </a:effectRef>
          <a:fontRef idx="minor">
            <a:schemeClr val="dk1"/>
          </a:fontRef>
        </p:style>
        <p:txBody>
          <a:bodyPr wrap="square" rtlCol="0">
            <a:noAutofit/>
          </a:bodyPr>
          <a:lstStyle/>
          <a:p>
            <a:pPr algn="l" fontAlgn="auto">
              <a:spcBef>
                <a:spcPts val="0"/>
              </a:spcBef>
              <a:spcAft>
                <a:spcPts val="0"/>
              </a:spcAft>
              <a:defRPr/>
            </a:pPr>
            <a:r>
              <a:rPr kumimoji="0" lang="en-US" sz="1400" b="1" u="sng"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Recent changes</a:t>
            </a:r>
          </a:p>
          <a:p>
            <a:pPr algn="l" fontAlgn="auto">
              <a:spcBef>
                <a:spcPts val="0"/>
              </a:spcBef>
              <a:spcAft>
                <a:spcPts val="0"/>
              </a:spcAft>
              <a:defRPr/>
            </a:pPr>
            <a:r>
              <a:rPr kumimoji="0" lang="en-US" sz="11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 Enactment of the </a:t>
            </a:r>
            <a:r>
              <a:rPr kumimoji="0" lang="en-US" sz="1100" u="sng"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Basic Act on the Advancement of Utilizing Public and Private Sector Data</a:t>
            </a:r>
            <a:r>
              <a:rPr kumimoji="0" lang="en-US" sz="11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 (from </a:t>
            </a:r>
            <a:r>
              <a:rPr kumimoji="0" lang="en-US" sz="11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2016)</a:t>
            </a:r>
          </a:p>
          <a:p>
            <a:pPr marL="174625" algn="l" fontAlgn="auto">
              <a:spcBef>
                <a:spcPts val="0"/>
              </a:spcBef>
              <a:spcAft>
                <a:spcPts val="0"/>
              </a:spcAft>
              <a:defRPr/>
            </a:pPr>
            <a:r>
              <a:rPr kumimoji="0" lang="en-US" sz="11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Established the use of online methods as the first principle of administrative procedures; encouraged the use of online methods for private transactions</a:t>
            </a:r>
          </a:p>
          <a:p>
            <a:pPr algn="l" fontAlgn="auto">
              <a:spcBef>
                <a:spcPts val="0"/>
              </a:spcBef>
              <a:spcAft>
                <a:spcPts val="0"/>
              </a:spcAft>
              <a:defRPr/>
            </a:pPr>
            <a:r>
              <a:rPr kumimoji="0" lang="en-US" sz="11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 </a:t>
            </a:r>
            <a:r>
              <a:rPr kumimoji="0" lang="en-US" sz="11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Full-scale operation of IT infrastructure, including the </a:t>
            </a:r>
            <a:r>
              <a:rPr kumimoji="0" lang="en-US" sz="1100" u="sng"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Social Security and Tax Number System</a:t>
            </a:r>
            <a:r>
              <a:rPr kumimoji="0" lang="en-US" sz="11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 (from 2017)</a:t>
            </a:r>
          </a:p>
        </p:txBody>
      </p:sp>
      <p:sp>
        <p:nvSpPr>
          <p:cNvPr id="45" name="テキスト ボックス 44"/>
          <p:cNvSpPr txBox="1"/>
          <p:nvPr/>
        </p:nvSpPr>
        <p:spPr>
          <a:xfrm>
            <a:off x="74277" y="2797896"/>
            <a:ext cx="4696342" cy="3814372"/>
          </a:xfrm>
          <a:prstGeom prst="rect">
            <a:avLst/>
          </a:prstGeom>
        </p:spPr>
        <p:style>
          <a:lnRef idx="2">
            <a:schemeClr val="accent3"/>
          </a:lnRef>
          <a:fillRef idx="1">
            <a:schemeClr val="lt1"/>
          </a:fillRef>
          <a:effectRef idx="0">
            <a:schemeClr val="accent3"/>
          </a:effectRef>
          <a:fontRef idx="minor">
            <a:schemeClr val="dk1"/>
          </a:fontRef>
        </p:style>
        <p:txBody>
          <a:bodyPr wrap="square" rtlCol="0">
            <a:noAutofit/>
          </a:bodyPr>
          <a:lstStyle/>
          <a:p>
            <a:pPr algn="l" fontAlgn="auto">
              <a:spcBef>
                <a:spcPts val="0"/>
              </a:spcBef>
              <a:spcAft>
                <a:spcPts val="0"/>
              </a:spcAft>
              <a:defRPr/>
            </a:pPr>
            <a:r>
              <a:rPr kumimoji="0" lang="en-US" sz="1400" b="1" u="sng"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Basic concept</a:t>
            </a:r>
          </a:p>
          <a:p>
            <a:pPr algn="l" fontAlgn="auto">
              <a:spcBef>
                <a:spcPts val="0"/>
              </a:spcBef>
              <a:spcAft>
                <a:spcPts val="0"/>
              </a:spcAft>
              <a:defRPr/>
            </a:pPr>
            <a:r>
              <a:rPr kumimoji="0"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 3 principles for the use of IT in administrative procedures</a:t>
            </a:r>
          </a:p>
          <a:p>
            <a:pPr algn="l" fontAlgn="auto">
              <a:spcBef>
                <a:spcPts val="0"/>
              </a:spcBef>
              <a:spcAft>
                <a:spcPts val="0"/>
              </a:spcAft>
              <a:defRPr/>
            </a:pPr>
            <a:r>
              <a:rPr kumimoji="0" lang="ja-JP" altLang="en-US" sz="12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　　</a:t>
            </a:r>
            <a:r>
              <a:rPr kumimoji="0" lang="en-US" sz="12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 </a:t>
            </a:r>
            <a:r>
              <a:rPr kumimoji="0"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Full utilization of the Social Security and Tax Number System</a:t>
            </a:r>
          </a:p>
          <a:p>
            <a:pPr algn="l" fontAlgn="auto">
              <a:spcBef>
                <a:spcPts val="0"/>
              </a:spcBef>
              <a:spcAft>
                <a:spcPts val="0"/>
              </a:spcAft>
              <a:defRPr/>
            </a:pPr>
            <a:endParaRPr kumimoji="0" lang="en-US" altLang="ja-JP" sz="900" b="1" u="sng" kern="0" dirty="0">
              <a:solidFill>
                <a:prstClr val="black"/>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b="1" u="sng" kern="0" dirty="0">
              <a:solidFill>
                <a:prstClr val="black"/>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b="1" u="sng" kern="0" dirty="0">
              <a:solidFill>
                <a:prstClr val="black"/>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b="1" u="sng" kern="0" dirty="0">
              <a:solidFill>
                <a:prstClr val="black"/>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b="1" u="sng" kern="0" dirty="0">
              <a:solidFill>
                <a:prstClr val="black"/>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b="1" u="sng" kern="0" dirty="0">
              <a:solidFill>
                <a:prstClr val="black"/>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b="1" u="sng" kern="0" dirty="0">
              <a:solidFill>
                <a:prstClr val="black"/>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b="1" u="sng" kern="0" dirty="0">
              <a:solidFill>
                <a:prstClr val="black"/>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kern="0" dirty="0">
              <a:solidFill>
                <a:prstClr val="black"/>
              </a:solidFill>
              <a:latin typeface="Arial Narrow" panose="020B0606020202030204" pitchFamily="34" charset="0"/>
              <a:ea typeface="Meiryo UI" panose="020B0604030504040204" pitchFamily="50" charset="-128"/>
              <a:cs typeface="Meiryo UI" panose="020B0604030504040204" pitchFamily="50" charset="-128"/>
            </a:endParaRPr>
          </a:p>
          <a:p>
            <a:pPr marL="174625" indent="-174625" algn="l" fontAlgn="auto">
              <a:spcBef>
                <a:spcPts val="0"/>
              </a:spcBef>
              <a:spcAft>
                <a:spcPts val="0"/>
              </a:spcAft>
              <a:defRPr/>
            </a:pPr>
            <a:endParaRPr kumimoji="0" lang="en-US" altLang="ja-JP" sz="900" kern="0" dirty="0">
              <a:solidFill>
                <a:prstClr val="black"/>
              </a:solidFill>
              <a:latin typeface="Arial Narrow" panose="020B0606020202030204" pitchFamily="34" charset="0"/>
              <a:ea typeface="Meiryo UI" panose="020B0604030504040204" pitchFamily="50" charset="-128"/>
              <a:cs typeface="Meiryo UI" panose="020B0604030504040204" pitchFamily="50" charset="-128"/>
            </a:endParaRPr>
          </a:p>
          <a:p>
            <a:pPr marL="174625" indent="-174625" algn="l" fontAlgn="auto">
              <a:spcBef>
                <a:spcPts val="0"/>
              </a:spcBef>
              <a:spcAft>
                <a:spcPts val="0"/>
              </a:spcAft>
              <a:defRPr/>
            </a:pPr>
            <a:endParaRPr kumimoji="0" lang="en-US" sz="9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endParaRPr>
          </a:p>
          <a:p>
            <a:pPr marL="174625" indent="-174625" algn="l" fontAlgn="auto">
              <a:spcBef>
                <a:spcPts val="0"/>
              </a:spcBef>
              <a:spcAft>
                <a:spcPts val="0"/>
              </a:spcAft>
              <a:defRPr/>
            </a:pPr>
            <a:endParaRPr kumimoji="0" lang="en-US" sz="900" dirty="0">
              <a:solidFill>
                <a:prstClr val="black"/>
              </a:solidFill>
              <a:latin typeface="Arial Narrow" panose="020B0606020202030204" pitchFamily="34" charset="0"/>
              <a:ea typeface="Meiryo UI" panose="020B0604030504040204" pitchFamily="50" charset="-128"/>
              <a:cs typeface="Meiryo UI" panose="020B0604030504040204" pitchFamily="50" charset="-128"/>
            </a:endParaRPr>
          </a:p>
          <a:p>
            <a:pPr marL="174625" indent="-174625" algn="l" fontAlgn="auto">
              <a:spcBef>
                <a:spcPts val="0"/>
              </a:spcBef>
              <a:spcAft>
                <a:spcPts val="0"/>
              </a:spcAft>
              <a:defRPr/>
            </a:pPr>
            <a:endParaRPr kumimoji="0" lang="en-US" sz="9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endParaRPr>
          </a:p>
          <a:p>
            <a:pPr marL="174625" indent="-174625" algn="l" fontAlgn="auto">
              <a:spcBef>
                <a:spcPts val="0"/>
              </a:spcBef>
              <a:spcAft>
                <a:spcPts val="0"/>
              </a:spcAft>
              <a:defRPr/>
            </a:pPr>
            <a:endParaRPr kumimoji="0" lang="en-US" sz="9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endParaRPr>
          </a:p>
          <a:p>
            <a:pPr marL="174625" indent="-174625" algn="l" fontAlgn="auto">
              <a:spcBef>
                <a:spcPts val="0"/>
              </a:spcBef>
              <a:spcAft>
                <a:spcPts val="0"/>
              </a:spcAft>
              <a:defRPr/>
            </a:pPr>
            <a:r>
              <a:rPr kumimoji="0" lang="en-US" sz="11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a:t>
            </a:r>
            <a:r>
              <a:rPr kumimoji="0" lang="en-US" sz="11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These 3 principles adopt the same perspectives as the 3 principles for streamlining administrative procedures formulated by the Regulatory Reform Promotion Council: (i) digital-first; (iii) harmonization of formats; and (ii) once-only.</a:t>
            </a:r>
          </a:p>
          <a:p>
            <a:pPr marL="174625" indent="-174625" algn="l" fontAlgn="auto">
              <a:spcBef>
                <a:spcPts val="0"/>
              </a:spcBef>
              <a:spcAft>
                <a:spcPts val="0"/>
              </a:spcAft>
              <a:defRPr/>
            </a:pPr>
            <a:r>
              <a:rPr kumimoji="0" lang="en-US" sz="11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*The 3 principles for streamlining administrative procedures are principles established as a short-term, intensive measure for initiatives outside the field of IT as well. The 3 principles shown here have been established from a medium- to long-term perspective, with an eye to the digital society</a:t>
            </a:r>
            <a:r>
              <a:rPr kumimoji="0" lang="en-US" sz="9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a:t>
            </a:r>
          </a:p>
        </p:txBody>
      </p:sp>
      <p:sp>
        <p:nvSpPr>
          <p:cNvPr id="46" name="テキスト ボックス 45"/>
          <p:cNvSpPr txBox="1"/>
          <p:nvPr/>
        </p:nvSpPr>
        <p:spPr>
          <a:xfrm>
            <a:off x="4849554" y="2770254"/>
            <a:ext cx="4974336" cy="390126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noAutofit/>
          </a:bodyPr>
          <a:lstStyle/>
          <a:p>
            <a:pPr algn="l" fontAlgn="auto">
              <a:spcBef>
                <a:spcPts val="0"/>
              </a:spcBef>
              <a:spcAft>
                <a:spcPts val="0"/>
              </a:spcAft>
              <a:defRPr/>
            </a:pPr>
            <a:r>
              <a:rPr kumimoji="0" lang="en-US" sz="1400" b="1"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Action plan tasks</a:t>
            </a:r>
            <a:r>
              <a:rPr kumimoji="0" lang="en-US" sz="1400"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  </a:t>
            </a:r>
            <a:r>
              <a:rPr kumimoji="0" lang="en-US" sz="1200"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*Initiatives to be intensively promoted within a year or so.</a:t>
            </a:r>
          </a:p>
          <a:p>
            <a:pPr algn="l" fontAlgn="auto">
              <a:spcBef>
                <a:spcPts val="0"/>
              </a:spcBef>
              <a:spcAft>
                <a:spcPts val="0"/>
              </a:spcAft>
              <a:defRPr/>
            </a:pPr>
            <a:endParaRPr kumimoji="0" lang="en-US" altLang="ja-JP" sz="900" b="1" kern="0" dirty="0">
              <a:solidFill>
                <a:schemeClr val="tx1"/>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b="1" kern="0" dirty="0">
              <a:solidFill>
                <a:schemeClr val="tx1"/>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b="1" kern="0" dirty="0">
              <a:solidFill>
                <a:schemeClr val="tx1"/>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b="1" kern="0" dirty="0">
              <a:solidFill>
                <a:schemeClr val="tx1"/>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b="1" kern="0" dirty="0">
              <a:solidFill>
                <a:schemeClr val="tx1"/>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b="1" kern="0" dirty="0">
              <a:solidFill>
                <a:schemeClr val="tx1"/>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b="1" kern="0" dirty="0">
              <a:solidFill>
                <a:schemeClr val="tx1"/>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b="1" kern="0" dirty="0">
              <a:solidFill>
                <a:schemeClr val="tx1"/>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b="1" kern="0" dirty="0">
              <a:solidFill>
                <a:schemeClr val="tx1"/>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b="1" kern="0" dirty="0">
              <a:solidFill>
                <a:schemeClr val="tx1"/>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b="1" kern="0" dirty="0">
              <a:solidFill>
                <a:schemeClr val="tx1"/>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b="1" kern="0" dirty="0">
              <a:solidFill>
                <a:schemeClr val="tx1"/>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b="1" kern="0" dirty="0">
              <a:solidFill>
                <a:schemeClr val="tx1"/>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b="1" kern="0" dirty="0">
              <a:solidFill>
                <a:schemeClr val="tx1"/>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b="1" kern="0" dirty="0">
              <a:solidFill>
                <a:schemeClr val="tx1"/>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b="1" kern="0" dirty="0">
              <a:solidFill>
                <a:schemeClr val="tx1"/>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b="1" kern="0" dirty="0">
              <a:solidFill>
                <a:schemeClr val="tx1"/>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b="1" kern="0" dirty="0">
              <a:solidFill>
                <a:schemeClr val="tx1"/>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en-US" altLang="ja-JP" sz="900" b="1" kern="0" dirty="0">
              <a:solidFill>
                <a:schemeClr val="tx1"/>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endParaRPr kumimoji="0" lang="ja-JP" altLang="en-US" sz="900" b="1" kern="0" dirty="0">
              <a:solidFill>
                <a:schemeClr val="tx1"/>
              </a:solidFill>
              <a:latin typeface="Arial Narrow" panose="020B0606020202030204" pitchFamily="34" charset="0"/>
              <a:ea typeface="Meiryo UI" panose="020B0604030504040204" pitchFamily="50" charset="-128"/>
              <a:cs typeface="Meiryo UI" panose="020B0604030504040204" pitchFamily="50" charset="-128"/>
            </a:endParaRPr>
          </a:p>
        </p:txBody>
      </p:sp>
      <p:sp>
        <p:nvSpPr>
          <p:cNvPr id="47" name="テキスト ボックス 46"/>
          <p:cNvSpPr txBox="1"/>
          <p:nvPr/>
        </p:nvSpPr>
        <p:spPr>
          <a:xfrm>
            <a:off x="4906364" y="3035927"/>
            <a:ext cx="4881528" cy="2120704"/>
          </a:xfrm>
          <a:prstGeom prst="rect">
            <a:avLst/>
          </a:prstGeom>
        </p:spPr>
        <p:style>
          <a:lnRef idx="2">
            <a:schemeClr val="accent6"/>
          </a:lnRef>
          <a:fillRef idx="1">
            <a:schemeClr val="lt1"/>
          </a:fillRef>
          <a:effectRef idx="0">
            <a:schemeClr val="accent6"/>
          </a:effectRef>
          <a:fontRef idx="minor">
            <a:schemeClr val="dk1"/>
          </a:fontRef>
        </p:style>
        <p:txBody>
          <a:bodyPr wrap="square" rtlCol="0">
            <a:noAutofit/>
          </a:bodyPr>
          <a:lstStyle/>
          <a:p>
            <a:pPr fontAlgn="auto">
              <a:spcBef>
                <a:spcPts val="0"/>
              </a:spcBef>
              <a:spcAft>
                <a:spcPts val="0"/>
              </a:spcAft>
              <a:defRPr/>
            </a:pPr>
            <a:r>
              <a:rPr kumimoji="0" lang="en-US" sz="1400" u="sng"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Tasks relating to cross-cutting initiatives (7 tasks)</a:t>
            </a:r>
          </a:p>
          <a:p>
            <a:pPr algn="l" fontAlgn="auto">
              <a:spcBef>
                <a:spcPts val="0"/>
              </a:spcBef>
              <a:spcAft>
                <a:spcPts val="0"/>
              </a:spcAft>
              <a:defRPr/>
            </a:pPr>
            <a:r>
              <a:rPr kumimoji="0" lang="en-US" sz="1200"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&lt;Formulation of cross-cutting plans and programs&gt;</a:t>
            </a:r>
          </a:p>
          <a:p>
            <a:pPr marL="261938" indent="-87313" algn="l" fontAlgn="auto">
              <a:spcBef>
                <a:spcPts val="0"/>
              </a:spcBef>
              <a:spcAft>
                <a:spcPts val="0"/>
              </a:spcAft>
              <a:buFont typeface="Arial" panose="020B0604020202020204" pitchFamily="34" charset="0"/>
              <a:buChar char="•"/>
              <a:defRPr/>
            </a:pPr>
            <a:r>
              <a:rPr kumimoji="0" lang="en-US" sz="1100"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Formulation of the </a:t>
            </a:r>
            <a:r>
              <a:rPr kumimoji="0" lang="en-US" sz="1100" b="1"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Plan for Promoting Online Administrative Procedures (tentative name)</a:t>
            </a:r>
          </a:p>
          <a:p>
            <a:pPr marL="261938" indent="-87313" algn="l" fontAlgn="auto">
              <a:spcBef>
                <a:spcPts val="0"/>
              </a:spcBef>
              <a:spcAft>
                <a:spcPts val="0"/>
              </a:spcAft>
              <a:buFont typeface="Arial" panose="020B0604020202020204" pitchFamily="34" charset="0"/>
              <a:buChar char="•"/>
              <a:defRPr/>
            </a:pPr>
            <a:r>
              <a:rPr kumimoji="0" lang="en-US" sz="1100"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Measures aimed at promoting online usage of </a:t>
            </a:r>
            <a:r>
              <a:rPr kumimoji="0" lang="en-US" sz="1100" b="1"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local government procedures</a:t>
            </a:r>
          </a:p>
          <a:p>
            <a:pPr marL="261938" indent="-87313" algn="l" fontAlgn="auto">
              <a:spcBef>
                <a:spcPts val="0"/>
              </a:spcBef>
              <a:spcAft>
                <a:spcPts val="0"/>
              </a:spcAft>
              <a:buFont typeface="Arial" panose="020B0604020202020204" pitchFamily="34" charset="0"/>
              <a:buChar char="•"/>
              <a:defRPr/>
            </a:pPr>
            <a:r>
              <a:rPr kumimoji="0" lang="en-US" sz="1100"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Formulation of the </a:t>
            </a:r>
            <a:r>
              <a:rPr kumimoji="0" lang="en-US" sz="1100" b="1"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Program for Promoting Online Private Transactions (tentative name)</a:t>
            </a:r>
            <a:r>
              <a:rPr kumimoji="0" lang="en-US" sz="1100"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 etc</a:t>
            </a:r>
            <a:r>
              <a:rPr kumimoji="0" lang="en-US" sz="1100" dirty="0" smtClean="0">
                <a:solidFill>
                  <a:schemeClr val="tx1"/>
                </a:solidFill>
                <a:latin typeface="Arial Narrow" panose="020B0606020202030204" pitchFamily="34" charset="0"/>
                <a:ea typeface="Meiryo UI" panose="020B0604030504040204" pitchFamily="50" charset="-128"/>
                <a:cs typeface="Meiryo UI" panose="020B0604030504040204" pitchFamily="50" charset="-128"/>
              </a:rPr>
              <a:t>.</a:t>
            </a:r>
          </a:p>
          <a:p>
            <a:pPr marL="174625" algn="l" fontAlgn="auto">
              <a:spcBef>
                <a:spcPts val="0"/>
              </a:spcBef>
              <a:spcAft>
                <a:spcPts val="0"/>
              </a:spcAft>
              <a:defRPr/>
            </a:pPr>
            <a:endParaRPr kumimoji="0" lang="en-US" sz="600" dirty="0">
              <a:solidFill>
                <a:schemeClr val="tx1"/>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r>
              <a:rPr kumimoji="0" lang="en-US" sz="1200" dirty="0" smtClean="0">
                <a:solidFill>
                  <a:schemeClr val="tx1"/>
                </a:solidFill>
                <a:latin typeface="Arial Narrow" panose="020B0606020202030204" pitchFamily="34" charset="0"/>
                <a:ea typeface="Meiryo UI" panose="020B0604030504040204" pitchFamily="50" charset="-128"/>
                <a:cs typeface="Meiryo UI" panose="020B0604030504040204" pitchFamily="50" charset="-128"/>
              </a:rPr>
              <a:t>&lt;</a:t>
            </a:r>
            <a:r>
              <a:rPr kumimoji="0" lang="en-US" sz="1200"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Introduction of cross-cutting systems&gt;</a:t>
            </a:r>
          </a:p>
          <a:p>
            <a:pPr marL="261938" indent="-87313" algn="l" fontAlgn="auto">
              <a:spcBef>
                <a:spcPts val="0"/>
              </a:spcBef>
              <a:spcAft>
                <a:spcPts val="0"/>
              </a:spcAft>
              <a:buFont typeface="Arial" panose="020B0604020202020204" pitchFamily="34" charset="0"/>
              <a:buChar char="•"/>
              <a:defRPr/>
            </a:pPr>
            <a:r>
              <a:rPr kumimoji="0" lang="en-US" sz="1100" b="1"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Enabling the submission of a residence certificate or the family register to be omitted</a:t>
            </a:r>
            <a:r>
              <a:rPr kumimoji="0" lang="en-US" sz="1100"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 when carrying out procedures</a:t>
            </a:r>
          </a:p>
          <a:p>
            <a:pPr marL="261938" indent="-87313" algn="l" fontAlgn="auto">
              <a:spcBef>
                <a:spcPts val="0"/>
              </a:spcBef>
              <a:spcAft>
                <a:spcPts val="0"/>
              </a:spcAft>
              <a:buFont typeface="Arial" panose="020B0604020202020204" pitchFamily="34" charset="0"/>
              <a:buChar char="•"/>
              <a:defRPr/>
            </a:pPr>
            <a:r>
              <a:rPr kumimoji="0" lang="en-US" sz="1100"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Promoting </a:t>
            </a:r>
            <a:r>
              <a:rPr kumimoji="0" lang="en-US" sz="1100" b="1"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back office linkages</a:t>
            </a:r>
            <a:r>
              <a:rPr kumimoji="0" lang="en-US" sz="1100"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 using corporation information, etc.</a:t>
            </a:r>
          </a:p>
        </p:txBody>
      </p:sp>
      <p:sp>
        <p:nvSpPr>
          <p:cNvPr id="52" name="テキスト ボックス 51"/>
          <p:cNvSpPr txBox="1"/>
          <p:nvPr/>
        </p:nvSpPr>
        <p:spPr>
          <a:xfrm>
            <a:off x="4905744" y="5220404"/>
            <a:ext cx="4882147" cy="1391864"/>
          </a:xfrm>
          <a:prstGeom prst="rect">
            <a:avLst/>
          </a:prstGeom>
        </p:spPr>
        <p:style>
          <a:lnRef idx="2">
            <a:schemeClr val="accent6"/>
          </a:lnRef>
          <a:fillRef idx="1">
            <a:schemeClr val="lt1"/>
          </a:fillRef>
          <a:effectRef idx="0">
            <a:schemeClr val="accent6"/>
          </a:effectRef>
          <a:fontRef idx="minor">
            <a:schemeClr val="dk1"/>
          </a:fontRef>
        </p:style>
        <p:txBody>
          <a:bodyPr wrap="square" rtlCol="0">
            <a:noAutofit/>
          </a:bodyPr>
          <a:lstStyle/>
          <a:p>
            <a:pPr fontAlgn="auto">
              <a:spcBef>
                <a:spcPts val="0"/>
              </a:spcBef>
              <a:spcAft>
                <a:spcPts val="0"/>
              </a:spcAft>
              <a:defRPr/>
            </a:pPr>
            <a:r>
              <a:rPr kumimoji="0" lang="en-US" sz="1400" u="sng"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Tasks relating to individual fields (7 tasks)</a:t>
            </a:r>
          </a:p>
          <a:p>
            <a:pPr algn="l" fontAlgn="auto">
              <a:spcBef>
                <a:spcPts val="0"/>
              </a:spcBef>
              <a:spcAft>
                <a:spcPts val="0"/>
              </a:spcAft>
              <a:defRPr/>
            </a:pPr>
            <a:r>
              <a:rPr kumimoji="0" lang="en-US" sz="1200"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&lt;Use of IT in administrative procedures&gt;</a:t>
            </a:r>
          </a:p>
          <a:p>
            <a:pPr marL="261938" indent="-87313" algn="l" fontAlgn="auto">
              <a:spcBef>
                <a:spcPts val="0"/>
              </a:spcBef>
              <a:spcAft>
                <a:spcPts val="0"/>
              </a:spcAft>
              <a:buFont typeface="Arial" panose="020B0604020202020204" pitchFamily="34" charset="0"/>
              <a:buChar char="•"/>
              <a:defRPr/>
            </a:pPr>
            <a:r>
              <a:rPr kumimoji="0" lang="en-US" sz="1100"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Giving digital tax determination notices for inhabitant tax the status of originals</a:t>
            </a:r>
          </a:p>
          <a:p>
            <a:pPr marL="261938" indent="-87313" algn="l" fontAlgn="auto">
              <a:spcBef>
                <a:spcPts val="0"/>
              </a:spcBef>
              <a:spcAft>
                <a:spcPts val="0"/>
              </a:spcAft>
              <a:buFont typeface="Arial" panose="020B0604020202020204" pitchFamily="34" charset="0"/>
              <a:buChar char="•"/>
              <a:defRPr/>
            </a:pPr>
            <a:r>
              <a:rPr kumimoji="0" lang="en-US" sz="1100"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Promotion of electronic application procedures for social insurance/labor insurance, etc</a:t>
            </a:r>
            <a:r>
              <a:rPr kumimoji="0" lang="en-US" sz="1100" dirty="0" smtClean="0">
                <a:solidFill>
                  <a:schemeClr val="tx1"/>
                </a:solidFill>
                <a:latin typeface="Arial Narrow" panose="020B0606020202030204" pitchFamily="34" charset="0"/>
                <a:ea typeface="Meiryo UI" panose="020B0604030504040204" pitchFamily="50" charset="-128"/>
                <a:cs typeface="Meiryo UI" panose="020B0604030504040204" pitchFamily="50" charset="-128"/>
              </a:rPr>
              <a:t>.</a:t>
            </a:r>
          </a:p>
          <a:p>
            <a:pPr marL="174625" algn="l" fontAlgn="auto">
              <a:spcBef>
                <a:spcPts val="0"/>
              </a:spcBef>
              <a:spcAft>
                <a:spcPts val="0"/>
              </a:spcAft>
              <a:defRPr/>
            </a:pPr>
            <a:endParaRPr kumimoji="0" lang="en-US" sz="600" dirty="0">
              <a:solidFill>
                <a:schemeClr val="tx1"/>
              </a:solidFill>
              <a:latin typeface="Arial Narrow" panose="020B0606020202030204" pitchFamily="34" charset="0"/>
              <a:ea typeface="Meiryo UI" panose="020B0604030504040204" pitchFamily="50" charset="-128"/>
              <a:cs typeface="Meiryo UI" panose="020B0604030504040204" pitchFamily="50" charset="-128"/>
            </a:endParaRPr>
          </a:p>
          <a:p>
            <a:pPr algn="l" fontAlgn="auto">
              <a:spcBef>
                <a:spcPts val="0"/>
              </a:spcBef>
              <a:spcAft>
                <a:spcPts val="0"/>
              </a:spcAft>
              <a:defRPr/>
            </a:pPr>
            <a:r>
              <a:rPr kumimoji="0" lang="en-US" sz="1200" dirty="0" smtClean="0">
                <a:solidFill>
                  <a:schemeClr val="tx1"/>
                </a:solidFill>
                <a:latin typeface="Arial Narrow" panose="020B0606020202030204" pitchFamily="34" charset="0"/>
                <a:ea typeface="Meiryo UI" panose="020B0604030504040204" pitchFamily="50" charset="-128"/>
                <a:cs typeface="Meiryo UI" panose="020B0604030504040204" pitchFamily="50" charset="-128"/>
              </a:rPr>
              <a:t>&lt;</a:t>
            </a:r>
            <a:r>
              <a:rPr kumimoji="0" lang="en-US" sz="1200"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Use of IT throughout society, including private sector transactions&gt;</a:t>
            </a:r>
          </a:p>
          <a:p>
            <a:pPr marL="261938" indent="-87313" algn="l" fontAlgn="auto">
              <a:spcBef>
                <a:spcPts val="0"/>
              </a:spcBef>
              <a:spcAft>
                <a:spcPts val="0"/>
              </a:spcAft>
              <a:buFont typeface="Arial" panose="020B0604020202020204" pitchFamily="34" charset="0"/>
              <a:buChar char="•"/>
              <a:defRPr/>
            </a:pPr>
            <a:r>
              <a:rPr kumimoji="0" lang="en-US" sz="1100"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Use of digital processes for shareholders’ meetings</a:t>
            </a:r>
          </a:p>
          <a:p>
            <a:pPr marL="261938" indent="-87313" algn="l" fontAlgn="auto">
              <a:spcBef>
                <a:spcPts val="0"/>
              </a:spcBef>
              <a:spcAft>
                <a:spcPts val="0"/>
              </a:spcAft>
              <a:buFont typeface="Arial" panose="020B0604020202020204" pitchFamily="34" charset="0"/>
              <a:buChar char="•"/>
              <a:defRPr/>
            </a:pPr>
            <a:r>
              <a:rPr kumimoji="0" lang="en-US" sz="1100"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Online provision of the Explanation of Important Matters in real estate transactions</a:t>
            </a:r>
          </a:p>
        </p:txBody>
      </p:sp>
      <p:sp>
        <p:nvSpPr>
          <p:cNvPr id="15" name="タイトル 4"/>
          <p:cNvSpPr txBox="1">
            <a:spLocks/>
          </p:cNvSpPr>
          <p:nvPr/>
        </p:nvSpPr>
        <p:spPr bwMode="auto">
          <a:xfrm>
            <a:off x="0" y="-31471"/>
            <a:ext cx="4103464" cy="30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ctr" anchorCtr="0" compatLnSpc="1">
            <a:prstTxWarp prst="textNoShape">
              <a:avLst/>
            </a:prstTxWarp>
          </a:bodyPr>
          <a:lstStyle>
            <a:lvl1pPr algn="ctr" rtl="0" eaLnBrk="1" fontAlgn="base" hangingPunct="1">
              <a:spcBef>
                <a:spcPct val="0"/>
              </a:spcBef>
              <a:spcAft>
                <a:spcPct val="0"/>
              </a:spcAft>
              <a:defRPr kumimoji="1" sz="2954" kern="1200">
                <a:solidFill>
                  <a:schemeClr val="tx1"/>
                </a:solidFill>
                <a:latin typeface="+mj-lt"/>
                <a:ea typeface="+mj-ea"/>
                <a:cs typeface="+mj-cs"/>
              </a:defRPr>
            </a:lvl1pPr>
            <a:lvl2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5pPr>
            <a:lvl6pPr marL="421884" algn="ctr" rtl="0" eaLnBrk="1" fontAlgn="base" hangingPunct="1">
              <a:spcBef>
                <a:spcPct val="0"/>
              </a:spcBef>
              <a:spcAft>
                <a:spcPct val="0"/>
              </a:spcAft>
              <a:defRPr kumimoji="1" sz="4062">
                <a:solidFill>
                  <a:schemeClr val="tx1"/>
                </a:solidFill>
                <a:latin typeface="Calibri" pitchFamily="34" charset="0"/>
                <a:ea typeface="ＭＳ Ｐゴシック" charset="-128"/>
              </a:defRPr>
            </a:lvl6pPr>
            <a:lvl7pPr marL="843772" algn="ctr" rtl="0" eaLnBrk="1" fontAlgn="base" hangingPunct="1">
              <a:spcBef>
                <a:spcPct val="0"/>
              </a:spcBef>
              <a:spcAft>
                <a:spcPct val="0"/>
              </a:spcAft>
              <a:defRPr kumimoji="1" sz="4062">
                <a:solidFill>
                  <a:schemeClr val="tx1"/>
                </a:solidFill>
                <a:latin typeface="Calibri" pitchFamily="34" charset="0"/>
                <a:ea typeface="ＭＳ Ｐゴシック" charset="-128"/>
              </a:defRPr>
            </a:lvl7pPr>
            <a:lvl8pPr marL="1265656" algn="ctr" rtl="0" eaLnBrk="1" fontAlgn="base" hangingPunct="1">
              <a:spcBef>
                <a:spcPct val="0"/>
              </a:spcBef>
              <a:spcAft>
                <a:spcPct val="0"/>
              </a:spcAft>
              <a:defRPr kumimoji="1" sz="4062">
                <a:solidFill>
                  <a:schemeClr val="tx1"/>
                </a:solidFill>
                <a:latin typeface="Calibri" pitchFamily="34" charset="0"/>
                <a:ea typeface="ＭＳ Ｐゴシック" charset="-128"/>
              </a:defRPr>
            </a:lvl8pPr>
            <a:lvl9pPr marL="1687542" algn="ctr" rtl="0" eaLnBrk="1" fontAlgn="base" hangingPunct="1">
              <a:spcBef>
                <a:spcPct val="0"/>
              </a:spcBef>
              <a:spcAft>
                <a:spcPct val="0"/>
              </a:spcAft>
              <a:defRPr kumimoji="1" sz="4062">
                <a:solidFill>
                  <a:schemeClr val="tx1"/>
                </a:solidFill>
                <a:latin typeface="Calibri" pitchFamily="34" charset="0"/>
                <a:ea typeface="ＭＳ Ｐゴシック" charset="-128"/>
              </a:defRPr>
            </a:lvl9pPr>
          </a:lstStyle>
          <a:p>
            <a:pPr algn="l"/>
            <a:r>
              <a:rPr lang="en-US" sz="1400" b="1" dirty="0">
                <a:latin typeface="Arial Narrow" panose="020B0606020202030204" pitchFamily="34" charset="0"/>
                <a:ea typeface="Meiryo UI" panose="020B0604030504040204" pitchFamily="50" charset="-128"/>
                <a:cs typeface="Meiryo UI" panose="020B0604030504040204" pitchFamily="50" charset="-128"/>
              </a:rPr>
              <a:t>In tandem with regulatory and institutional reforms</a:t>
            </a:r>
          </a:p>
        </p:txBody>
      </p:sp>
      <p:sp>
        <p:nvSpPr>
          <p:cNvPr id="16" name="タイトル 4"/>
          <p:cNvSpPr txBox="1">
            <a:spLocks/>
          </p:cNvSpPr>
          <p:nvPr/>
        </p:nvSpPr>
        <p:spPr bwMode="auto">
          <a:xfrm>
            <a:off x="5523240" y="-32485"/>
            <a:ext cx="4084650" cy="307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ctr" anchorCtr="0" compatLnSpc="1">
            <a:prstTxWarp prst="textNoShape">
              <a:avLst/>
            </a:prstTxWarp>
          </a:bodyPr>
          <a:lstStyle>
            <a:lvl1pPr algn="ctr" rtl="0" eaLnBrk="1" fontAlgn="base" hangingPunct="1">
              <a:spcBef>
                <a:spcPct val="0"/>
              </a:spcBef>
              <a:spcAft>
                <a:spcPct val="0"/>
              </a:spcAft>
              <a:defRPr kumimoji="1" sz="2954" kern="1200">
                <a:solidFill>
                  <a:schemeClr val="tx1"/>
                </a:solidFill>
                <a:latin typeface="+mj-lt"/>
                <a:ea typeface="+mj-ea"/>
                <a:cs typeface="+mj-cs"/>
              </a:defRPr>
            </a:lvl1pPr>
            <a:lvl2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5pPr>
            <a:lvl6pPr marL="421884" algn="ctr" rtl="0" eaLnBrk="1" fontAlgn="base" hangingPunct="1">
              <a:spcBef>
                <a:spcPct val="0"/>
              </a:spcBef>
              <a:spcAft>
                <a:spcPct val="0"/>
              </a:spcAft>
              <a:defRPr kumimoji="1" sz="4062">
                <a:solidFill>
                  <a:schemeClr val="tx1"/>
                </a:solidFill>
                <a:latin typeface="Calibri" pitchFamily="34" charset="0"/>
                <a:ea typeface="ＭＳ Ｐゴシック" charset="-128"/>
              </a:defRPr>
            </a:lvl6pPr>
            <a:lvl7pPr marL="843772" algn="ctr" rtl="0" eaLnBrk="1" fontAlgn="base" hangingPunct="1">
              <a:spcBef>
                <a:spcPct val="0"/>
              </a:spcBef>
              <a:spcAft>
                <a:spcPct val="0"/>
              </a:spcAft>
              <a:defRPr kumimoji="1" sz="4062">
                <a:solidFill>
                  <a:schemeClr val="tx1"/>
                </a:solidFill>
                <a:latin typeface="Calibri" pitchFamily="34" charset="0"/>
                <a:ea typeface="ＭＳ Ｐゴシック" charset="-128"/>
              </a:defRPr>
            </a:lvl7pPr>
            <a:lvl8pPr marL="1265656" algn="ctr" rtl="0" eaLnBrk="1" fontAlgn="base" hangingPunct="1">
              <a:spcBef>
                <a:spcPct val="0"/>
              </a:spcBef>
              <a:spcAft>
                <a:spcPct val="0"/>
              </a:spcAft>
              <a:defRPr kumimoji="1" sz="4062">
                <a:solidFill>
                  <a:schemeClr val="tx1"/>
                </a:solidFill>
                <a:latin typeface="Calibri" pitchFamily="34" charset="0"/>
                <a:ea typeface="ＭＳ Ｐゴシック" charset="-128"/>
              </a:defRPr>
            </a:lvl8pPr>
            <a:lvl9pPr marL="1687542" algn="ctr" rtl="0" eaLnBrk="1" fontAlgn="base" hangingPunct="1">
              <a:spcBef>
                <a:spcPct val="0"/>
              </a:spcBef>
              <a:spcAft>
                <a:spcPct val="0"/>
              </a:spcAft>
              <a:defRPr kumimoji="1" sz="4062">
                <a:solidFill>
                  <a:schemeClr val="tx1"/>
                </a:solidFill>
                <a:latin typeface="Calibri" pitchFamily="34" charset="0"/>
                <a:ea typeface="ＭＳ Ｐゴシック" charset="-128"/>
              </a:defRPr>
            </a:lvl9pPr>
          </a:lstStyle>
          <a:p>
            <a:r>
              <a:rPr lang="en-US" sz="1100" b="1" dirty="0">
                <a:latin typeface="Arial Narrow" panose="020B0606020202030204" pitchFamily="34" charset="0"/>
                <a:ea typeface="Meiryo UI" panose="020B0604030504040204" pitchFamily="50" charset="-128"/>
                <a:cs typeface="Meiryo UI" panose="020B0604030504040204" pitchFamily="50" charset="-128"/>
              </a:rPr>
              <a:t>(Commonly known as the Digital First Action Plan)</a:t>
            </a:r>
          </a:p>
        </p:txBody>
      </p:sp>
      <p:sp>
        <p:nvSpPr>
          <p:cNvPr id="17" name="タイトル 4"/>
          <p:cNvSpPr txBox="1">
            <a:spLocks/>
          </p:cNvSpPr>
          <p:nvPr/>
        </p:nvSpPr>
        <p:spPr bwMode="auto">
          <a:xfrm>
            <a:off x="8716139" y="0"/>
            <a:ext cx="1189861" cy="288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ctr" anchorCtr="0" compatLnSpc="1">
            <a:prstTxWarp prst="textNoShape">
              <a:avLst/>
            </a:prstTxWarp>
          </a:bodyPr>
          <a:lstStyle>
            <a:lvl1pPr algn="ctr" rtl="0" eaLnBrk="1" fontAlgn="base" hangingPunct="1">
              <a:spcBef>
                <a:spcPct val="0"/>
              </a:spcBef>
              <a:spcAft>
                <a:spcPct val="0"/>
              </a:spcAft>
              <a:defRPr kumimoji="1" sz="2954" kern="1200">
                <a:solidFill>
                  <a:schemeClr val="tx1"/>
                </a:solidFill>
                <a:latin typeface="+mj-lt"/>
                <a:ea typeface="+mj-ea"/>
                <a:cs typeface="+mj-cs"/>
              </a:defRPr>
            </a:lvl1pPr>
            <a:lvl2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5pPr>
            <a:lvl6pPr marL="421884" algn="ctr" rtl="0" eaLnBrk="1" fontAlgn="base" hangingPunct="1">
              <a:spcBef>
                <a:spcPct val="0"/>
              </a:spcBef>
              <a:spcAft>
                <a:spcPct val="0"/>
              </a:spcAft>
              <a:defRPr kumimoji="1" sz="4062">
                <a:solidFill>
                  <a:schemeClr val="tx1"/>
                </a:solidFill>
                <a:latin typeface="Calibri" pitchFamily="34" charset="0"/>
                <a:ea typeface="ＭＳ Ｐゴシック" charset="-128"/>
              </a:defRPr>
            </a:lvl6pPr>
            <a:lvl7pPr marL="843772" algn="ctr" rtl="0" eaLnBrk="1" fontAlgn="base" hangingPunct="1">
              <a:spcBef>
                <a:spcPct val="0"/>
              </a:spcBef>
              <a:spcAft>
                <a:spcPct val="0"/>
              </a:spcAft>
              <a:defRPr kumimoji="1" sz="4062">
                <a:solidFill>
                  <a:schemeClr val="tx1"/>
                </a:solidFill>
                <a:latin typeface="Calibri" pitchFamily="34" charset="0"/>
                <a:ea typeface="ＭＳ Ｐゴシック" charset="-128"/>
              </a:defRPr>
            </a:lvl7pPr>
            <a:lvl8pPr marL="1265656" algn="ctr" rtl="0" eaLnBrk="1" fontAlgn="base" hangingPunct="1">
              <a:spcBef>
                <a:spcPct val="0"/>
              </a:spcBef>
              <a:spcAft>
                <a:spcPct val="0"/>
              </a:spcAft>
              <a:defRPr kumimoji="1" sz="4062">
                <a:solidFill>
                  <a:schemeClr val="tx1"/>
                </a:solidFill>
                <a:latin typeface="Calibri" pitchFamily="34" charset="0"/>
                <a:ea typeface="ＭＳ Ｐゴシック" charset="-128"/>
              </a:defRPr>
            </a:lvl8pPr>
            <a:lvl9pPr marL="1687542" algn="ctr" rtl="0" eaLnBrk="1" fontAlgn="base" hangingPunct="1">
              <a:spcBef>
                <a:spcPct val="0"/>
              </a:spcBef>
              <a:spcAft>
                <a:spcPct val="0"/>
              </a:spcAft>
              <a:defRPr kumimoji="1" sz="4062">
                <a:solidFill>
                  <a:schemeClr val="tx1"/>
                </a:solidFill>
                <a:latin typeface="Calibri" pitchFamily="34" charset="0"/>
                <a:ea typeface="ＭＳ Ｐゴシック" charset="-128"/>
              </a:defRPr>
            </a:lvl9pPr>
          </a:lstStyle>
          <a:p>
            <a:pPr algn="r"/>
            <a:r>
              <a:rPr lang="en-US" sz="1100" b="1" dirty="0">
                <a:latin typeface="Arial Narrow" panose="020B0606020202030204" pitchFamily="34" charset="0"/>
                <a:ea typeface="Meiryo UI" panose="020B0604030504040204" pitchFamily="50" charset="-128"/>
                <a:cs typeface="Meiryo UI" panose="020B0604030504040204" pitchFamily="50" charset="-128"/>
              </a:rPr>
              <a:t>(Attachment)</a:t>
            </a:r>
          </a:p>
        </p:txBody>
      </p:sp>
      <p:sp>
        <p:nvSpPr>
          <p:cNvPr id="2" name="角丸四角形 1"/>
          <p:cNvSpPr/>
          <p:nvPr/>
        </p:nvSpPr>
        <p:spPr>
          <a:xfrm>
            <a:off x="849565" y="3508129"/>
            <a:ext cx="3146611" cy="75228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lvl="0">
              <a:spcBef>
                <a:spcPts val="0"/>
              </a:spcBef>
            </a:pP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(i) </a:t>
            </a:r>
            <a:r>
              <a:rPr lang="en-US" sz="1200" u="sng"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Digital-first</a:t>
            </a: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
            </a:r>
            <a:b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b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Seamless digital completion of procedures</a:t>
            </a:r>
          </a:p>
          <a:p>
            <a:pPr lvl="0" algn="l">
              <a:spcBef>
                <a:spcPts val="0"/>
              </a:spcBef>
            </a:pPr>
            <a:r>
              <a:rPr lang="en-US" sz="9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　　*Promoting the </a:t>
            </a:r>
            <a:r>
              <a:rPr lang="en-US" sz="900" u="sng"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use of online methods as a general principle</a:t>
            </a:r>
            <a:r>
              <a:rPr lang="en-US" sz="9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　</a:t>
            </a:r>
          </a:p>
          <a:p>
            <a:pPr lvl="0" algn="l">
              <a:spcBef>
                <a:spcPts val="0"/>
              </a:spcBef>
            </a:pPr>
            <a:r>
              <a:rPr lang="en-US" sz="9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　　*Promoting initiatives based on </a:t>
            </a:r>
            <a:r>
              <a:rPr lang="en-US" sz="900" u="sng"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service design thinking</a:t>
            </a:r>
          </a:p>
        </p:txBody>
      </p:sp>
      <p:sp>
        <p:nvSpPr>
          <p:cNvPr id="19" name="角丸四角形 18"/>
          <p:cNvSpPr/>
          <p:nvPr/>
        </p:nvSpPr>
        <p:spPr>
          <a:xfrm>
            <a:off x="176694" y="4397198"/>
            <a:ext cx="2202352" cy="84043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spcBef>
                <a:spcPts val="0"/>
              </a:spcBef>
            </a:pP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(ii) </a:t>
            </a:r>
            <a:r>
              <a:rPr lang="en-US" sz="1200" u="sng"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Connected / one-stop</a:t>
            </a: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
            </a:r>
            <a:b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b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Offering a ubiquitous / one-stop service, including private sector services</a:t>
            </a:r>
          </a:p>
        </p:txBody>
      </p:sp>
      <p:sp>
        <p:nvSpPr>
          <p:cNvPr id="21" name="角丸四角形 20"/>
          <p:cNvSpPr/>
          <p:nvPr/>
        </p:nvSpPr>
        <p:spPr>
          <a:xfrm>
            <a:off x="2482230" y="4397197"/>
            <a:ext cx="2134504" cy="84043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lvl="0">
              <a:spcBef>
                <a:spcPts val="0"/>
              </a:spcBef>
            </a:pP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(iii) </a:t>
            </a:r>
            <a:r>
              <a:rPr lang="en-US" sz="1200" u="sng"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Once-only</a:t>
            </a: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
            </a:r>
            <a:b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b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No need to resubmit information already </a:t>
            </a:r>
            <a:r>
              <a:rPr lang="en-US" sz="12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submitted</a:t>
            </a:r>
          </a:p>
          <a:p>
            <a:pPr lvl="0">
              <a:spcBef>
                <a:spcPts val="0"/>
              </a:spcBef>
            </a:pPr>
            <a:endPar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endParaRPr>
          </a:p>
        </p:txBody>
      </p:sp>
      <p:sp>
        <p:nvSpPr>
          <p:cNvPr id="3" name="スライド番号プレースホルダー 2"/>
          <p:cNvSpPr>
            <a:spLocks noGrp="1"/>
          </p:cNvSpPr>
          <p:nvPr>
            <p:ph type="sldNum" sz="quarter" idx="12"/>
          </p:nvPr>
        </p:nvSpPr>
        <p:spPr/>
        <p:txBody>
          <a:bodyPr/>
          <a:lstStyle/>
          <a:p>
            <a:r>
              <a:rPr lang="en-US" sz="900">
                <a:latin typeface="Arial Narrow" panose="020B0606020202030204" pitchFamily="34" charset="0"/>
              </a:rPr>
              <a:t>2</a:t>
            </a:r>
          </a:p>
        </p:txBody>
      </p:sp>
    </p:spTree>
    <p:extLst>
      <p:ext uri="{BB962C8B-B14F-4D97-AF65-F5344CB8AC3E}">
        <p14:creationId xmlns:p14="http://schemas.microsoft.com/office/powerpoint/2010/main" val="21577010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タイトル 32"/>
          <p:cNvSpPr txBox="1">
            <a:spLocks/>
          </p:cNvSpPr>
          <p:nvPr/>
        </p:nvSpPr>
        <p:spPr bwMode="auto">
          <a:xfrm>
            <a:off x="381001" y="39334"/>
            <a:ext cx="9144000" cy="52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4" rIns="91406" bIns="45704" numCol="1" anchor="ctr" anchorCtr="0" compatLnSpc="1">
            <a:prstTxWarp prst="textNoShape">
              <a:avLst/>
            </a:prstTxWarp>
            <a:noAutofit/>
          </a:bodyPr>
          <a:lstStyle>
            <a:lvl1pPr algn="ctr" rtl="0" eaLnBrk="1" fontAlgn="base" hangingPunct="1">
              <a:spcBef>
                <a:spcPct val="0"/>
              </a:spcBef>
              <a:spcAft>
                <a:spcPct val="0"/>
              </a:spcAft>
              <a:defRPr kumimoji="1" sz="2954" kern="1200">
                <a:solidFill>
                  <a:schemeClr val="tx1"/>
                </a:solidFill>
                <a:latin typeface="+mj-lt"/>
                <a:ea typeface="+mj-ea"/>
                <a:cs typeface="+mj-cs"/>
              </a:defRPr>
            </a:lvl1pPr>
            <a:lvl2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5pPr>
            <a:lvl6pPr marL="421884" algn="ctr" rtl="0" eaLnBrk="1" fontAlgn="base" hangingPunct="1">
              <a:spcBef>
                <a:spcPct val="0"/>
              </a:spcBef>
              <a:spcAft>
                <a:spcPct val="0"/>
              </a:spcAft>
              <a:defRPr kumimoji="1" sz="4062">
                <a:solidFill>
                  <a:schemeClr val="tx1"/>
                </a:solidFill>
                <a:latin typeface="Calibri" pitchFamily="34" charset="0"/>
                <a:ea typeface="ＭＳ Ｐゴシック" charset="-128"/>
              </a:defRPr>
            </a:lvl6pPr>
            <a:lvl7pPr marL="843772" algn="ctr" rtl="0" eaLnBrk="1" fontAlgn="base" hangingPunct="1">
              <a:spcBef>
                <a:spcPct val="0"/>
              </a:spcBef>
              <a:spcAft>
                <a:spcPct val="0"/>
              </a:spcAft>
              <a:defRPr kumimoji="1" sz="4062">
                <a:solidFill>
                  <a:schemeClr val="tx1"/>
                </a:solidFill>
                <a:latin typeface="Calibri" pitchFamily="34" charset="0"/>
                <a:ea typeface="ＭＳ Ｐゴシック" charset="-128"/>
              </a:defRPr>
            </a:lvl7pPr>
            <a:lvl8pPr marL="1265656" algn="ctr" rtl="0" eaLnBrk="1" fontAlgn="base" hangingPunct="1">
              <a:spcBef>
                <a:spcPct val="0"/>
              </a:spcBef>
              <a:spcAft>
                <a:spcPct val="0"/>
              </a:spcAft>
              <a:defRPr kumimoji="1" sz="4062">
                <a:solidFill>
                  <a:schemeClr val="tx1"/>
                </a:solidFill>
                <a:latin typeface="Calibri" pitchFamily="34" charset="0"/>
                <a:ea typeface="ＭＳ Ｐゴシック" charset="-128"/>
              </a:defRPr>
            </a:lvl8pPr>
            <a:lvl9pPr marL="1687542" algn="ctr" rtl="0" eaLnBrk="1" fontAlgn="base" hangingPunct="1">
              <a:spcBef>
                <a:spcPct val="0"/>
              </a:spcBef>
              <a:spcAft>
                <a:spcPct val="0"/>
              </a:spcAft>
              <a:defRPr kumimoji="1" sz="4062">
                <a:solidFill>
                  <a:schemeClr val="tx1"/>
                </a:solidFill>
                <a:latin typeface="Calibri" pitchFamily="34" charset="0"/>
                <a:ea typeface="ＭＳ Ｐゴシック" charset="-128"/>
              </a:defRPr>
            </a:lvl9pPr>
          </a:lstStyle>
          <a:p>
            <a:r>
              <a:rPr lang="en-US" sz="2000" b="1" dirty="0">
                <a:solidFill>
                  <a:srgbClr val="000000"/>
                </a:solidFill>
                <a:latin typeface="Arial Narrow" panose="020B0606020202030204" pitchFamily="34" charset="0"/>
                <a:ea typeface="メイリオ" panose="020B0604030504040204" pitchFamily="50" charset="-128"/>
                <a:cs typeface="メイリオ" panose="020B0604030504040204" pitchFamily="50" charset="-128"/>
              </a:rPr>
              <a:t>Key Future Initiatives Based on the </a:t>
            </a:r>
            <a:r>
              <a:rPr lang="en-US" sz="2000" b="1" dirty="0" smtClean="0">
                <a:latin typeface="Arial Narrow" panose="020B0606020202030204" pitchFamily="34" charset="0"/>
                <a:ea typeface="メイリオ" panose="020B0604030504040204" pitchFamily="50" charset="-128"/>
                <a:cs typeface="メイリオ" panose="020B0604030504040204" pitchFamily="50" charset="-128"/>
              </a:rPr>
              <a:t>Digital Government Strategy</a:t>
            </a:r>
            <a:endParaRPr lang="en-US" sz="2000" b="1" dirty="0">
              <a:latin typeface="Arial Narrow" panose="020B0606020202030204" pitchFamily="34" charset="0"/>
              <a:ea typeface="メイリオ" panose="020B0604030504040204" pitchFamily="50" charset="-128"/>
              <a:cs typeface="メイリオ" panose="020B0604030504040204" pitchFamily="50" charset="-128"/>
            </a:endParaRPr>
          </a:p>
        </p:txBody>
      </p:sp>
      <p:sp>
        <p:nvSpPr>
          <p:cNvPr id="12" name="テキスト ボックス 11"/>
          <p:cNvSpPr txBox="1"/>
          <p:nvPr/>
        </p:nvSpPr>
        <p:spPr bwMode="auto">
          <a:xfrm>
            <a:off x="4897062" y="854779"/>
            <a:ext cx="2740959" cy="307744"/>
          </a:xfrm>
          <a:prstGeom prst="rect">
            <a:avLst/>
          </a:prstGeom>
          <a:noFill/>
          <a:ln w="9525" algn="ctr">
            <a:noFill/>
            <a:miter lim="800000"/>
            <a:headEnd/>
            <a:tailEnd/>
          </a:ln>
          <a:effectLst/>
        </p:spPr>
        <p:txBody>
          <a:bodyPr wrap="square" lIns="91406" tIns="45704" rIns="91406" bIns="45704" rtlCol="0">
            <a:spAutoFit/>
          </a:bodyPr>
          <a:lstStyle/>
          <a:p>
            <a:pPr algn="l" fontAlgn="auto">
              <a:spcBef>
                <a:spcPts val="0"/>
              </a:spcBef>
              <a:spcAft>
                <a:spcPts val="0"/>
              </a:spcAft>
            </a:pPr>
            <a:r>
              <a:rPr lang="en-US" sz="1400" b="1" dirty="0">
                <a:solidFill>
                  <a:srgbClr val="C0504D">
                    <a:lumMod val="50000"/>
                  </a:srgbClr>
                </a:solidFill>
                <a:latin typeface="Arial Narrow" panose="020B0606020202030204" pitchFamily="34" charset="0"/>
                <a:ea typeface="Meiryo UI" panose="020B0604030504040204" pitchFamily="50" charset="-128"/>
                <a:cs typeface="Meiryo UI" panose="020B0604030504040204" pitchFamily="50" charset="-128"/>
              </a:rPr>
              <a:t>[Digital-first]</a:t>
            </a:r>
          </a:p>
        </p:txBody>
      </p:sp>
      <p:sp>
        <p:nvSpPr>
          <p:cNvPr id="14" name="テキスト ボックス 13"/>
          <p:cNvSpPr txBox="1"/>
          <p:nvPr/>
        </p:nvSpPr>
        <p:spPr bwMode="auto">
          <a:xfrm>
            <a:off x="172655" y="845612"/>
            <a:ext cx="2206095" cy="307744"/>
          </a:xfrm>
          <a:prstGeom prst="rect">
            <a:avLst/>
          </a:prstGeom>
          <a:noFill/>
          <a:ln w="9525" algn="ctr">
            <a:noFill/>
            <a:miter lim="800000"/>
            <a:headEnd/>
            <a:tailEnd/>
          </a:ln>
          <a:effectLst/>
        </p:spPr>
        <p:txBody>
          <a:bodyPr wrap="square" lIns="91406" tIns="45704" rIns="91406" bIns="45704" rtlCol="0">
            <a:spAutoFit/>
          </a:bodyPr>
          <a:lstStyle/>
          <a:p>
            <a:pPr algn="l" fontAlgn="auto">
              <a:spcBef>
                <a:spcPts val="0"/>
              </a:spcBef>
              <a:spcAft>
                <a:spcPts val="0"/>
              </a:spcAft>
            </a:pPr>
            <a:r>
              <a:rPr lang="en-US" sz="1400" b="1" dirty="0">
                <a:solidFill>
                  <a:srgbClr val="C0504D">
                    <a:lumMod val="50000"/>
                  </a:srgbClr>
                </a:solidFill>
                <a:latin typeface="Arial Narrow" panose="020B0606020202030204" pitchFamily="34" charset="0"/>
                <a:ea typeface="Meiryo UI" panose="020B0604030504040204" pitchFamily="50" charset="-128"/>
                <a:cs typeface="Meiryo UI" panose="020B0604030504040204" pitchFamily="50" charset="-128"/>
              </a:rPr>
              <a:t>[Once-only]</a:t>
            </a:r>
          </a:p>
        </p:txBody>
      </p:sp>
      <p:sp>
        <p:nvSpPr>
          <p:cNvPr id="15" name="テキスト ボックス 14"/>
          <p:cNvSpPr txBox="1"/>
          <p:nvPr/>
        </p:nvSpPr>
        <p:spPr bwMode="auto">
          <a:xfrm>
            <a:off x="4911075" y="2188131"/>
            <a:ext cx="2005263" cy="307744"/>
          </a:xfrm>
          <a:prstGeom prst="rect">
            <a:avLst/>
          </a:prstGeom>
          <a:noFill/>
          <a:ln w="9525" algn="ctr">
            <a:noFill/>
            <a:miter lim="800000"/>
            <a:headEnd/>
            <a:tailEnd/>
          </a:ln>
          <a:effectLst/>
        </p:spPr>
        <p:txBody>
          <a:bodyPr wrap="square" lIns="91406" tIns="45704" rIns="91406" bIns="45704" rtlCol="0">
            <a:spAutoFit/>
          </a:bodyPr>
          <a:lstStyle/>
          <a:p>
            <a:pPr algn="l" fontAlgn="auto">
              <a:spcBef>
                <a:spcPts val="0"/>
              </a:spcBef>
              <a:spcAft>
                <a:spcPts val="0"/>
              </a:spcAft>
            </a:pPr>
            <a:r>
              <a:rPr lang="en-US" sz="1400" b="1" dirty="0">
                <a:solidFill>
                  <a:srgbClr val="C0504D">
                    <a:lumMod val="50000"/>
                  </a:srgbClr>
                </a:solidFill>
                <a:latin typeface="Arial Narrow" panose="020B0606020202030204" pitchFamily="34" charset="0"/>
                <a:ea typeface="Meiryo UI" panose="020B0604030504040204" pitchFamily="50" charset="-128"/>
                <a:cs typeface="Meiryo UI" panose="020B0604030504040204" pitchFamily="50" charset="-128"/>
              </a:rPr>
              <a:t>[One-stop]</a:t>
            </a:r>
          </a:p>
        </p:txBody>
      </p:sp>
      <p:sp>
        <p:nvSpPr>
          <p:cNvPr id="16" name="テキスト ボックス 15"/>
          <p:cNvSpPr txBox="1"/>
          <p:nvPr/>
        </p:nvSpPr>
        <p:spPr bwMode="auto">
          <a:xfrm>
            <a:off x="135797" y="1136944"/>
            <a:ext cx="4780486" cy="3323955"/>
          </a:xfrm>
          <a:prstGeom prst="rect">
            <a:avLst/>
          </a:prstGeom>
          <a:noFill/>
          <a:ln w="9525" algn="ctr">
            <a:noFill/>
            <a:miter lim="800000"/>
            <a:headEnd/>
            <a:tailEnd/>
          </a:ln>
          <a:effectLst/>
        </p:spPr>
        <p:txBody>
          <a:bodyPr wrap="square" lIns="91406" tIns="45704" rIns="91406" bIns="45704" rtlCol="0">
            <a:spAutoFit/>
          </a:bodyPr>
          <a:lstStyle/>
          <a:p>
            <a:pPr marL="285750" indent="-285750" algn="l" fontAlgn="auto">
              <a:spcBef>
                <a:spcPts val="0"/>
              </a:spcBef>
              <a:spcAft>
                <a:spcPts val="0"/>
              </a:spcAft>
              <a:buClr>
                <a:schemeClr val="tx1"/>
              </a:buClr>
              <a:buFont typeface="Wingdings" panose="05000000000000000000" pitchFamily="2" charset="2"/>
              <a:buChar char="n"/>
            </a:pPr>
            <a:r>
              <a:rPr lang="en-US" sz="1400" dirty="0" smtClean="0">
                <a:solidFill>
                  <a:srgbClr val="FF0000"/>
                </a:solidFill>
                <a:latin typeface="Arial Narrow" panose="020B0606020202030204" pitchFamily="34" charset="0"/>
                <a:ea typeface="Meiryo UI" panose="020B0604030504040204" pitchFamily="50" charset="-128"/>
                <a:cs typeface="Meiryo UI" panose="020B0604030504040204" pitchFamily="50" charset="-128"/>
              </a:rPr>
              <a:t>Omission </a:t>
            </a:r>
            <a:r>
              <a:rPr lang="en-US" sz="1400" dirty="0">
                <a:solidFill>
                  <a:srgbClr val="FF0000"/>
                </a:solidFill>
                <a:latin typeface="Arial Narrow" panose="020B0606020202030204" pitchFamily="34" charset="0"/>
                <a:ea typeface="Meiryo UI" panose="020B0604030504040204" pitchFamily="50" charset="-128"/>
                <a:cs typeface="Meiryo UI" panose="020B0604030504040204" pitchFamily="50" charset="-128"/>
              </a:rPr>
              <a:t>of the Certificate of Registered Matters</a:t>
            </a:r>
          </a:p>
          <a:p>
            <a:pPr marL="504000" lvl="1" indent="-342900" algn="l" fontAlgn="auto">
              <a:spcBef>
                <a:spcPts val="0"/>
              </a:spcBef>
              <a:spcAft>
                <a:spcPts val="0"/>
              </a:spcAft>
              <a:buFont typeface="Wingdings" panose="05000000000000000000" pitchFamily="2" charset="2"/>
              <a:buChar char="ü"/>
            </a:pP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Eliminating the requirement to submit a Certificate of Registered Matters through back office linkages across ministry and agency boundaries, to streamline and expedite company incorporation procedures</a:t>
            </a:r>
          </a:p>
          <a:p>
            <a:pPr marL="504000" lvl="1" indent="-342900" algn="l" fontAlgn="auto">
              <a:spcBef>
                <a:spcPts val="0"/>
              </a:spcBef>
              <a:spcAft>
                <a:spcPts val="0"/>
              </a:spcAft>
              <a:buFont typeface="Wingdings" panose="05000000000000000000" pitchFamily="2" charset="2"/>
              <a:buChar char="ü"/>
            </a:pP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Consideration is being given to extending the initiative to real estate registration, as well </a:t>
            </a:r>
            <a:r>
              <a:rPr lang="en-US" sz="12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as legal </a:t>
            </a:r>
            <a:r>
              <a:rPr lang="en-US" sz="1200" dirty="0" smtClean="0">
                <a:solidFill>
                  <a:schemeClr val="tx1"/>
                </a:solidFill>
                <a:latin typeface="Arial Narrow" panose="020B0606020202030204" pitchFamily="34" charset="0"/>
                <a:ea typeface="Meiryo UI" panose="020B0604030504040204" pitchFamily="50" charset="-128"/>
                <a:cs typeface="Meiryo UI" panose="020B0604030504040204" pitchFamily="50" charset="-128"/>
              </a:rPr>
              <a:t>company </a:t>
            </a:r>
            <a:r>
              <a:rPr lang="en-US" sz="1200"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registration</a:t>
            </a:r>
          </a:p>
          <a:p>
            <a:pPr marL="504000" lvl="1" indent="-342900" algn="l" fontAlgn="auto">
              <a:spcBef>
                <a:spcPts val="0"/>
              </a:spcBef>
              <a:spcAft>
                <a:spcPts val="0"/>
              </a:spcAft>
              <a:buClr>
                <a:schemeClr val="tx1"/>
              </a:buClr>
              <a:buFont typeface="Wingdings" panose="05000000000000000000" pitchFamily="2" charset="2"/>
              <a:buChar char="ü"/>
            </a:pPr>
            <a:endParaRPr lang="en-US" altLang="ja-JP" sz="500" dirty="0">
              <a:solidFill>
                <a:prstClr val="black"/>
              </a:solidFill>
              <a:latin typeface="Arial Narrow" panose="020B0606020202030204" pitchFamily="34" charset="0"/>
              <a:ea typeface="Meiryo UI" panose="020B0604030504040204" pitchFamily="50" charset="-128"/>
              <a:cs typeface="Meiryo UI" panose="020B0604030504040204" pitchFamily="50" charset="-128"/>
            </a:endParaRPr>
          </a:p>
          <a:p>
            <a:pPr marL="285750" indent="-285750" algn="l" fontAlgn="auto">
              <a:spcBef>
                <a:spcPts val="0"/>
              </a:spcBef>
              <a:spcAft>
                <a:spcPts val="0"/>
              </a:spcAft>
              <a:buClr>
                <a:schemeClr val="tx1"/>
              </a:buClr>
              <a:buFont typeface="Wingdings" panose="05000000000000000000" pitchFamily="2" charset="2"/>
              <a:buChar char="n"/>
            </a:pPr>
            <a:r>
              <a:rPr lang="en-US" sz="1400" b="1" dirty="0" smtClean="0">
                <a:solidFill>
                  <a:srgbClr val="FF0000"/>
                </a:solidFill>
                <a:latin typeface="Arial Narrow" panose="020B0606020202030204" pitchFamily="34" charset="0"/>
                <a:ea typeface="Meiryo UI" panose="020B0604030504040204" pitchFamily="50" charset="-128"/>
                <a:cs typeface="Meiryo UI" panose="020B0604030504040204" pitchFamily="50" charset="-128"/>
              </a:rPr>
              <a:t>Removal </a:t>
            </a:r>
            <a:r>
              <a:rPr lang="en-US" sz="1400" b="1" dirty="0">
                <a:solidFill>
                  <a:srgbClr val="FF0000"/>
                </a:solidFill>
                <a:latin typeface="Arial Narrow" panose="020B0606020202030204" pitchFamily="34" charset="0"/>
                <a:ea typeface="Meiryo UI" panose="020B0604030504040204" pitchFamily="50" charset="-128"/>
                <a:cs typeface="Meiryo UI" panose="020B0604030504040204" pitchFamily="50" charset="-128"/>
              </a:rPr>
              <a:t>of the requirement to submit a copy of the residence certificate or copy/abstract of family register as a general rule</a:t>
            </a:r>
          </a:p>
          <a:p>
            <a:pPr marL="504000" lvl="1" indent="-342900" algn="l" fontAlgn="auto">
              <a:spcBef>
                <a:spcPts val="0"/>
              </a:spcBef>
              <a:spcAft>
                <a:spcPts val="0"/>
              </a:spcAft>
              <a:buFont typeface="Wingdings" panose="05000000000000000000" pitchFamily="2" charset="2"/>
              <a:buChar char="ü"/>
            </a:pP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Identification of procedures where the submission of a copy of the residence certificate or copy/abstract of family register are required and removal of the requirement to submit such documents as a general rule through internal administrative back office linkages</a:t>
            </a:r>
          </a:p>
          <a:p>
            <a:pPr marL="504000" lvl="1" indent="-342900" algn="l" fontAlgn="auto">
              <a:spcBef>
                <a:spcPts val="0"/>
              </a:spcBef>
              <a:spcAft>
                <a:spcPts val="0"/>
              </a:spcAft>
              <a:buFont typeface="Wingdings" panose="05000000000000000000" pitchFamily="2" charset="2"/>
              <a:buChar char="ü"/>
            </a:pPr>
            <a:endParaRPr lang="en-US" altLang="ja-JP" sz="500" dirty="0">
              <a:solidFill>
                <a:prstClr val="black"/>
              </a:solidFill>
              <a:latin typeface="Arial Narrow" panose="020B0606020202030204" pitchFamily="34" charset="0"/>
              <a:ea typeface="Meiryo UI" panose="020B0604030504040204" pitchFamily="50" charset="-128"/>
              <a:cs typeface="Meiryo UI" panose="020B0604030504040204" pitchFamily="50" charset="-128"/>
            </a:endParaRPr>
          </a:p>
          <a:p>
            <a:pPr marL="285750" indent="-285750" algn="l" fontAlgn="auto">
              <a:spcBef>
                <a:spcPts val="0"/>
              </a:spcBef>
              <a:spcAft>
                <a:spcPts val="0"/>
              </a:spcAft>
              <a:buClr>
                <a:schemeClr val="tx1"/>
              </a:buClr>
              <a:buFont typeface="Wingdings" panose="05000000000000000000" pitchFamily="2" charset="2"/>
              <a:buChar char="n"/>
            </a:pPr>
            <a:r>
              <a:rPr lang="en-US" sz="1400" dirty="0" smtClean="0">
                <a:solidFill>
                  <a:srgbClr val="FF0000"/>
                </a:solidFill>
                <a:latin typeface="Arial Narrow" panose="020B0606020202030204" pitchFamily="34" charset="0"/>
                <a:ea typeface="Meiryo UI" panose="020B0604030504040204" pitchFamily="50" charset="-128"/>
                <a:cs typeface="Meiryo UI" panose="020B0604030504040204" pitchFamily="50" charset="-128"/>
              </a:rPr>
              <a:t>Back </a:t>
            </a:r>
            <a:r>
              <a:rPr lang="en-US" sz="1400" dirty="0">
                <a:solidFill>
                  <a:srgbClr val="FF0000"/>
                </a:solidFill>
                <a:latin typeface="Arial Narrow" panose="020B0606020202030204" pitchFamily="34" charset="0"/>
                <a:ea typeface="Meiryo UI" panose="020B0604030504040204" pitchFamily="50" charset="-128"/>
                <a:cs typeface="Meiryo UI" panose="020B0604030504040204" pitchFamily="50" charset="-128"/>
              </a:rPr>
              <a:t>office linkages using Corporate Numbers, etc.</a:t>
            </a:r>
          </a:p>
          <a:p>
            <a:pPr marL="504000" lvl="1" indent="-342900" algn="l" fontAlgn="auto">
              <a:spcBef>
                <a:spcPts val="0"/>
              </a:spcBef>
              <a:spcAft>
                <a:spcPts val="0"/>
              </a:spcAft>
              <a:buFont typeface="Wingdings" panose="05000000000000000000" pitchFamily="2" charset="2"/>
              <a:buChar char="ü"/>
            </a:pP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Promotion of the once-only principle in corporation-related procedures through information sharing between governmental organizations using corporation information</a:t>
            </a:r>
          </a:p>
        </p:txBody>
      </p:sp>
      <p:sp>
        <p:nvSpPr>
          <p:cNvPr id="17" name="テキスト ボックス 16"/>
          <p:cNvSpPr txBox="1"/>
          <p:nvPr/>
        </p:nvSpPr>
        <p:spPr bwMode="auto">
          <a:xfrm>
            <a:off x="4920186" y="3497273"/>
            <a:ext cx="4468290" cy="523188"/>
          </a:xfrm>
          <a:prstGeom prst="rect">
            <a:avLst/>
          </a:prstGeom>
          <a:noFill/>
          <a:ln w="9525" algn="ctr">
            <a:noFill/>
            <a:miter lim="800000"/>
            <a:headEnd/>
            <a:tailEnd/>
          </a:ln>
          <a:effectLst/>
        </p:spPr>
        <p:txBody>
          <a:bodyPr wrap="square" lIns="91406" tIns="45704" rIns="91406" bIns="45704" rtlCol="0">
            <a:spAutoFit/>
          </a:bodyPr>
          <a:lstStyle/>
          <a:p>
            <a:pPr algn="l" fontAlgn="auto">
              <a:spcBef>
                <a:spcPts val="0"/>
              </a:spcBef>
              <a:spcAft>
                <a:spcPts val="0"/>
              </a:spcAft>
            </a:pPr>
            <a:r>
              <a:rPr lang="en-US" sz="1400" b="1" dirty="0">
                <a:solidFill>
                  <a:srgbClr val="C0504D">
                    <a:lumMod val="50000"/>
                  </a:srgbClr>
                </a:solidFill>
                <a:latin typeface="Arial Narrow" panose="020B0606020202030204" pitchFamily="34" charset="0"/>
                <a:ea typeface="Meiryo UI" panose="020B0604030504040204" pitchFamily="50" charset="-128"/>
                <a:cs typeface="Meiryo UI" panose="020B0604030504040204" pitchFamily="50" charset="-128"/>
              </a:rPr>
              <a:t>[Provision of administrative services linked to private sector services]</a:t>
            </a:r>
          </a:p>
        </p:txBody>
      </p:sp>
      <p:sp>
        <p:nvSpPr>
          <p:cNvPr id="18" name="テキスト ボックス 17"/>
          <p:cNvSpPr txBox="1"/>
          <p:nvPr/>
        </p:nvSpPr>
        <p:spPr bwMode="auto">
          <a:xfrm>
            <a:off x="5043615" y="1108041"/>
            <a:ext cx="4630030" cy="1077186"/>
          </a:xfrm>
          <a:prstGeom prst="rect">
            <a:avLst/>
          </a:prstGeom>
          <a:noFill/>
          <a:ln w="9525" algn="ctr">
            <a:noFill/>
            <a:miter lim="800000"/>
            <a:headEnd/>
            <a:tailEnd/>
          </a:ln>
          <a:effectLst/>
        </p:spPr>
        <p:txBody>
          <a:bodyPr wrap="square" lIns="91406" tIns="45704" rIns="91406" bIns="45704" rtlCol="0">
            <a:spAutoFit/>
          </a:bodyPr>
          <a:lstStyle/>
          <a:p>
            <a:pPr marL="285750" indent="-285750" algn="l" fontAlgn="auto">
              <a:spcBef>
                <a:spcPts val="0"/>
              </a:spcBef>
              <a:spcAft>
                <a:spcPts val="0"/>
              </a:spcAft>
              <a:buClr>
                <a:schemeClr val="tx1"/>
              </a:buClr>
              <a:buFont typeface="Wingdings" panose="05000000000000000000" pitchFamily="2" charset="2"/>
              <a:buChar char="n"/>
            </a:pPr>
            <a:r>
              <a:rPr lang="en-US" sz="1400" dirty="0">
                <a:solidFill>
                  <a:srgbClr val="FF0000"/>
                </a:solidFill>
                <a:latin typeface="Arial Narrow" panose="020B0606020202030204" pitchFamily="34" charset="0"/>
                <a:ea typeface="Meiryo UI" panose="020B0604030504040204" pitchFamily="50" charset="-128"/>
                <a:cs typeface="Meiryo UI" panose="020B0604030504040204" pitchFamily="50" charset="-128"/>
              </a:rPr>
              <a:t>Making online procedures the first principle</a:t>
            </a:r>
            <a:r>
              <a:rPr lang="en-US" sz="14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 in national and local government procedures</a:t>
            </a:r>
          </a:p>
          <a:p>
            <a:pPr marL="504000" lvl="1" indent="-342900" algn="l" fontAlgn="auto">
              <a:spcBef>
                <a:spcPts val="0"/>
              </a:spcBef>
              <a:spcAft>
                <a:spcPts val="0"/>
              </a:spcAft>
              <a:buFont typeface="Wingdings" panose="05000000000000000000" pitchFamily="2" charset="2"/>
              <a:buChar char="ü"/>
            </a:pP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Inventory of statutory procedures; review of systems and customs inhibiting the establishment of online procedures, such as document </a:t>
            </a:r>
            <a:r>
              <a:rPr lang="en-US" sz="12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submission </a:t>
            </a: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or face-to-face requests as a basic rule </a:t>
            </a:r>
          </a:p>
        </p:txBody>
      </p:sp>
      <p:sp>
        <p:nvSpPr>
          <p:cNvPr id="19" name="テキスト ボックス 18"/>
          <p:cNvSpPr txBox="1"/>
          <p:nvPr/>
        </p:nvSpPr>
        <p:spPr bwMode="auto">
          <a:xfrm>
            <a:off x="5031969" y="2434906"/>
            <a:ext cx="4644044" cy="1077186"/>
          </a:xfrm>
          <a:prstGeom prst="rect">
            <a:avLst/>
          </a:prstGeom>
          <a:noFill/>
          <a:ln w="9525" algn="ctr">
            <a:noFill/>
            <a:miter lim="800000"/>
            <a:headEnd/>
            <a:tailEnd/>
          </a:ln>
          <a:effectLst/>
        </p:spPr>
        <p:txBody>
          <a:bodyPr wrap="square" lIns="91406" tIns="45704" rIns="36000" bIns="45704" rtlCol="0">
            <a:spAutoFit/>
          </a:bodyPr>
          <a:lstStyle/>
          <a:p>
            <a:pPr marL="285750" indent="-285750" algn="l" fontAlgn="auto">
              <a:spcBef>
                <a:spcPts val="0"/>
              </a:spcBef>
              <a:spcAft>
                <a:spcPts val="0"/>
              </a:spcAft>
              <a:buClr>
                <a:schemeClr val="tx1"/>
              </a:buClr>
              <a:buFont typeface="Wingdings" panose="05000000000000000000" pitchFamily="2" charset="2"/>
              <a:buChar char="n"/>
            </a:pPr>
            <a:r>
              <a:rPr lang="en-US" sz="1400" b="1" dirty="0">
                <a:solidFill>
                  <a:srgbClr val="FF0000"/>
                </a:solidFill>
                <a:latin typeface="Arial Narrow" panose="020B0606020202030204" pitchFamily="34" charset="0"/>
                <a:ea typeface="Meiryo UI" panose="020B0604030504040204" pitchFamily="50" charset="-128"/>
                <a:cs typeface="Meiryo UI" panose="020B0604030504040204" pitchFamily="50" charset="-128"/>
              </a:rPr>
              <a:t>One-stop services for child-rearing</a:t>
            </a:r>
            <a:r>
              <a:rPr lang="en-US" sz="14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 using the Individual Number Portal</a:t>
            </a:r>
          </a:p>
          <a:p>
            <a:pPr marL="504000" lvl="1" indent="-342900" algn="l" fontAlgn="auto">
              <a:spcBef>
                <a:spcPts val="0"/>
              </a:spcBef>
              <a:spcAft>
                <a:spcPts val="0"/>
              </a:spcAft>
              <a:buFont typeface="Wingdings" panose="05000000000000000000" pitchFamily="2" charset="2"/>
              <a:buChar char="ü"/>
            </a:pP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Using the Individual Number Portal to create a one-stop service in areas relating to child rearing, including pregnancy, childbirth, and child care</a:t>
            </a:r>
          </a:p>
          <a:p>
            <a:pPr marL="504000" lvl="1" indent="-342900" algn="l" fontAlgn="auto">
              <a:spcBef>
                <a:spcPts val="0"/>
              </a:spcBef>
              <a:spcAft>
                <a:spcPts val="0"/>
              </a:spcAft>
              <a:buFont typeface="Wingdings" panose="05000000000000000000" pitchFamily="2" charset="2"/>
              <a:buChar char="ü"/>
            </a:pP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Progressive extension of the areas targeted will be considered</a:t>
            </a:r>
          </a:p>
        </p:txBody>
      </p:sp>
      <p:sp>
        <p:nvSpPr>
          <p:cNvPr id="20" name="テキスト ボックス 19"/>
          <p:cNvSpPr txBox="1"/>
          <p:nvPr/>
        </p:nvSpPr>
        <p:spPr bwMode="auto">
          <a:xfrm>
            <a:off x="5019179" y="3928144"/>
            <a:ext cx="4772521" cy="1292629"/>
          </a:xfrm>
          <a:prstGeom prst="rect">
            <a:avLst/>
          </a:prstGeom>
          <a:noFill/>
          <a:ln w="9525" algn="ctr">
            <a:noFill/>
            <a:miter lim="800000"/>
            <a:headEnd/>
            <a:tailEnd/>
          </a:ln>
          <a:effectLst/>
        </p:spPr>
        <p:txBody>
          <a:bodyPr wrap="square" lIns="91406" tIns="45704" rIns="91406" bIns="45704" rtlCol="0">
            <a:spAutoFit/>
          </a:bodyPr>
          <a:lstStyle/>
          <a:p>
            <a:pPr marL="342900" indent="-342900" algn="l" fontAlgn="auto">
              <a:spcBef>
                <a:spcPts val="0"/>
              </a:spcBef>
              <a:spcAft>
                <a:spcPts val="0"/>
              </a:spcAft>
              <a:buClr>
                <a:schemeClr val="tx1"/>
              </a:buClr>
              <a:buFont typeface="Wingdings" panose="05000000000000000000" pitchFamily="2" charset="2"/>
              <a:buChar char="n"/>
            </a:pPr>
            <a:r>
              <a:rPr lang="en-US" sz="1400" dirty="0">
                <a:solidFill>
                  <a:srgbClr val="FF0000"/>
                </a:solidFill>
                <a:latin typeface="Arial Narrow" panose="020B0606020202030204" pitchFamily="34" charset="0"/>
                <a:ea typeface="Meiryo UI" panose="020B0604030504040204" pitchFamily="50" charset="-128"/>
                <a:cs typeface="Meiryo UI" panose="020B0604030504040204" pitchFamily="50" charset="-128"/>
              </a:rPr>
              <a:t>Acceleration of linkages between administrative services and private sector services</a:t>
            </a:r>
            <a:r>
              <a:rPr lang="en-US" sz="14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 by promoting efforts to put in place APIs (external linkage functions) in government information systems</a:t>
            </a:r>
          </a:p>
          <a:p>
            <a:pPr marL="504000" lvl="1" indent="-342900" algn="l" fontAlgn="auto">
              <a:spcBef>
                <a:spcPts val="0"/>
              </a:spcBef>
              <a:spcAft>
                <a:spcPts val="0"/>
              </a:spcAft>
              <a:buFont typeface="Wingdings" panose="05000000000000000000" pitchFamily="2" charset="2"/>
              <a:buChar char="ü"/>
            </a:pP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Example: Linking social insurance procedures to companies’ internal IT systems for personnel and labor management to automate the preparation and submission of application forms to government bodies</a:t>
            </a:r>
          </a:p>
        </p:txBody>
      </p:sp>
      <p:sp>
        <p:nvSpPr>
          <p:cNvPr id="22" name="テキスト ボックス 21"/>
          <p:cNvSpPr txBox="1"/>
          <p:nvPr/>
        </p:nvSpPr>
        <p:spPr bwMode="auto">
          <a:xfrm>
            <a:off x="172655" y="4773464"/>
            <a:ext cx="2089149" cy="307744"/>
          </a:xfrm>
          <a:prstGeom prst="rect">
            <a:avLst/>
          </a:prstGeom>
          <a:noFill/>
          <a:ln w="9525" algn="ctr">
            <a:noFill/>
            <a:miter lim="800000"/>
            <a:headEnd/>
            <a:tailEnd/>
          </a:ln>
          <a:effectLst/>
        </p:spPr>
        <p:txBody>
          <a:bodyPr wrap="square" lIns="91406" tIns="45704" rIns="91406" bIns="45704" rtlCol="0">
            <a:spAutoFit/>
          </a:bodyPr>
          <a:lstStyle/>
          <a:p>
            <a:pPr algn="l" fontAlgn="auto">
              <a:spcBef>
                <a:spcPts val="0"/>
              </a:spcBef>
              <a:spcAft>
                <a:spcPts val="0"/>
              </a:spcAft>
            </a:pPr>
            <a:r>
              <a:rPr lang="en-US" sz="1400" b="1" dirty="0">
                <a:solidFill>
                  <a:srgbClr val="C0504D">
                    <a:lumMod val="50000"/>
                  </a:srgbClr>
                </a:solidFill>
                <a:latin typeface="Arial Narrow" panose="020B0606020202030204" pitchFamily="34" charset="0"/>
                <a:ea typeface="Meiryo UI" panose="020B0604030504040204" pitchFamily="50" charset="-128"/>
                <a:cs typeface="Meiryo UI" panose="020B0604030504040204" pitchFamily="50" charset="-128"/>
              </a:rPr>
              <a:t>[Further promotion of BPR]</a:t>
            </a:r>
          </a:p>
        </p:txBody>
      </p:sp>
      <p:sp>
        <p:nvSpPr>
          <p:cNvPr id="27" name="テキスト ボックス 26"/>
          <p:cNvSpPr txBox="1"/>
          <p:nvPr/>
        </p:nvSpPr>
        <p:spPr bwMode="auto">
          <a:xfrm>
            <a:off x="148497" y="5038134"/>
            <a:ext cx="8877940" cy="1600406"/>
          </a:xfrm>
          <a:prstGeom prst="rect">
            <a:avLst/>
          </a:prstGeom>
          <a:noFill/>
          <a:ln w="9525" algn="ctr">
            <a:noFill/>
            <a:miter lim="800000"/>
            <a:headEnd/>
            <a:tailEnd/>
          </a:ln>
          <a:effectLst/>
        </p:spPr>
        <p:txBody>
          <a:bodyPr wrap="square" lIns="91406" tIns="45704" rIns="91406" bIns="45704" rtlCol="0">
            <a:spAutoFit/>
          </a:bodyPr>
          <a:lstStyle/>
          <a:p>
            <a:pPr marL="285750" indent="-285750" algn="l" fontAlgn="auto">
              <a:spcBef>
                <a:spcPts val="0"/>
              </a:spcBef>
              <a:spcAft>
                <a:spcPts val="0"/>
              </a:spcAft>
              <a:buFont typeface="Wingdings" panose="05000000000000000000" pitchFamily="2" charset="2"/>
              <a:buChar char="n"/>
            </a:pPr>
            <a:r>
              <a:rPr lang="en-US" sz="1400" b="1" dirty="0">
                <a:solidFill>
                  <a:srgbClr val="FF0000"/>
                </a:solidFill>
                <a:latin typeface="Arial Narrow" panose="020B0606020202030204" pitchFamily="34" charset="0"/>
                <a:ea typeface="Meiryo UI" panose="020B0604030504040204" pitchFamily="50" charset="-128"/>
                <a:cs typeface="Meiryo UI" panose="020B0604030504040204" pitchFamily="50" charset="-128"/>
              </a:rPr>
              <a:t>Steady promotion of BPR and roll-out throughout government</a:t>
            </a:r>
          </a:p>
          <a:p>
            <a:pPr marL="504000" lvl="1" indent="-342900" algn="l" fontAlgn="auto">
              <a:spcBef>
                <a:spcPts val="0"/>
              </a:spcBef>
              <a:spcAft>
                <a:spcPts val="0"/>
              </a:spcAft>
              <a:buClr>
                <a:schemeClr val="tx1"/>
              </a:buClr>
              <a:buFont typeface="Wingdings" panose="05000000000000000000" pitchFamily="2" charset="2"/>
              <a:buChar char="ü"/>
            </a:pPr>
            <a:r>
              <a:rPr lang="en-US" sz="1200" b="1" u="sng" dirty="0">
                <a:solidFill>
                  <a:srgbClr val="0145BF"/>
                </a:solidFill>
                <a:latin typeface="Arial Narrow" panose="020B0606020202030204" pitchFamily="34" charset="0"/>
                <a:ea typeface="Meiryo UI" panose="020B0604030504040204" pitchFamily="50" charset="-128"/>
                <a:cs typeface="Meiryo UI" panose="020B0604030504040204" pitchFamily="50" charset="-128"/>
              </a:rPr>
              <a:t>To promote a proper understanding of the facts and ensure the enhancement </a:t>
            </a:r>
            <a:r>
              <a:rPr lang="en-US" sz="1200" u="sng"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and </a:t>
            </a:r>
            <a:r>
              <a:rPr lang="en-US" sz="1200" u="sng" dirty="0" smtClean="0">
                <a:solidFill>
                  <a:schemeClr val="tx1"/>
                </a:solidFill>
                <a:latin typeface="Arial Narrow" panose="020B0606020202030204" pitchFamily="34" charset="0"/>
                <a:ea typeface="Meiryo UI" panose="020B0604030504040204" pitchFamily="50" charset="-128"/>
                <a:cs typeface="Meiryo UI" panose="020B0604030504040204" pitchFamily="50" charset="-128"/>
              </a:rPr>
              <a:t>cross-cutting roll-out</a:t>
            </a:r>
            <a:r>
              <a:rPr lang="en-US" sz="1200" b="1" u="sng" dirty="0" smtClean="0">
                <a:solidFill>
                  <a:schemeClr val="tx1"/>
                </a:solidFill>
                <a:latin typeface="Arial Narrow" panose="020B0606020202030204" pitchFamily="34" charset="0"/>
                <a:ea typeface="Meiryo UI" panose="020B0604030504040204" pitchFamily="50" charset="-128"/>
                <a:cs typeface="Meiryo UI" panose="020B0604030504040204" pitchFamily="50" charset="-128"/>
              </a:rPr>
              <a:t> </a:t>
            </a:r>
            <a:r>
              <a:rPr lang="en-US" sz="1200" b="1" u="sng" dirty="0">
                <a:solidFill>
                  <a:srgbClr val="0145BF"/>
                </a:solidFill>
                <a:latin typeface="Arial Narrow" panose="020B0606020202030204" pitchFamily="34" charset="0"/>
                <a:ea typeface="Meiryo UI" panose="020B0604030504040204" pitchFamily="50" charset="-128"/>
                <a:cs typeface="Meiryo UI" panose="020B0604030504040204" pitchFamily="50" charset="-128"/>
              </a:rPr>
              <a:t>of know-how gained from pioneering initiatives</a:t>
            </a: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 while incorporating service design thinking and other new perspectives, the National Strategy Office of IT and the Administrative Management Bureau of the Ministry of Internal Affairs and Communications will support initiatives by each ministry and agency, thereby ensuring the roll-out and promotion of BPR initiatives throughout government</a:t>
            </a:r>
          </a:p>
          <a:p>
            <a:pPr marL="504000" lvl="1" indent="-342900" algn="l" fontAlgn="auto">
              <a:spcBef>
                <a:spcPts val="0"/>
              </a:spcBef>
              <a:spcAft>
                <a:spcPts val="0"/>
              </a:spcAft>
              <a:buFont typeface="Wingdings" panose="05000000000000000000" pitchFamily="2" charset="2"/>
              <a:buChar char="ü"/>
            </a:pP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As well as steadily promoting BPR in inter-ministry IT systems (personnel management and remuneration, travel expenses and accounting, and e-LAWS) and large-scale IT systems (Hello Work, public pensions, national tax, </a:t>
            </a:r>
            <a:r>
              <a:rPr lang="en-US" sz="1200" dirty="0">
                <a:solidFill>
                  <a:schemeClr val="tx1"/>
                </a:solidFill>
                <a:latin typeface="Arial Narrow" panose="020B0606020202030204" pitchFamily="34" charset="0"/>
                <a:ea typeface="Meiryo UI" panose="020B0604030504040204" pitchFamily="50" charset="-128"/>
                <a:cs typeface="Meiryo UI" panose="020B0604030504040204" pitchFamily="50" charset="-128"/>
              </a:rPr>
              <a:t>company </a:t>
            </a:r>
            <a:r>
              <a:rPr lang="en-US" sz="1200" dirty="0" smtClean="0">
                <a:solidFill>
                  <a:schemeClr val="tx1"/>
                </a:solidFill>
                <a:latin typeface="Arial Narrow" panose="020B0606020202030204" pitchFamily="34" charset="0"/>
                <a:ea typeface="Meiryo UI" panose="020B0604030504040204" pitchFamily="50" charset="-128"/>
                <a:cs typeface="Meiryo UI" panose="020B0604030504040204" pitchFamily="50" charset="-128"/>
              </a:rPr>
              <a:t>registration</a:t>
            </a:r>
            <a:r>
              <a:rPr lang="en-US" sz="1200" dirty="0" smtClean="0">
                <a:solidFill>
                  <a:prstClr val="black"/>
                </a:solidFill>
                <a:latin typeface="Arial Narrow" panose="020B0606020202030204" pitchFamily="34" charset="0"/>
                <a:ea typeface="Meiryo UI" panose="020B0604030504040204" pitchFamily="50" charset="-128"/>
                <a:cs typeface="Meiryo UI" panose="020B0604030504040204" pitchFamily="50" charset="-128"/>
              </a:rPr>
              <a:t> </a:t>
            </a:r>
            <a:r>
              <a:rPr lang="en-US" sz="1200"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and incorporation, and workers’ accident compensation insurance), the government will roll out reforms of common processes and systems in new fields</a:t>
            </a:r>
          </a:p>
        </p:txBody>
      </p:sp>
      <p:sp>
        <p:nvSpPr>
          <p:cNvPr id="24" name="正方形/長方形 23"/>
          <p:cNvSpPr/>
          <p:nvPr/>
        </p:nvSpPr>
        <p:spPr>
          <a:xfrm>
            <a:off x="139700" y="736600"/>
            <a:ext cx="9652000" cy="5918200"/>
          </a:xfrm>
          <a:prstGeom prst="rect">
            <a:avLst/>
          </a:prstGeom>
          <a:noFill/>
          <a:ln>
            <a:solidFill>
              <a:srgbClr val="6B33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ja-JP" altLang="en-US" sz="1800" dirty="0">
              <a:solidFill>
                <a:prstClr val="white"/>
              </a:solidFill>
              <a:latin typeface="Arial Narrow" panose="020B0606020202030204" pitchFamily="34" charset="0"/>
              <a:ea typeface="Meiryo UI" panose="020B0604030504040204" pitchFamily="50" charset="-128"/>
              <a:cs typeface="Meiryo UI" panose="020B0604030504040204" pitchFamily="50" charset="-128"/>
            </a:endParaRPr>
          </a:p>
        </p:txBody>
      </p:sp>
      <p:sp>
        <p:nvSpPr>
          <p:cNvPr id="11" name="タイトル 32"/>
          <p:cNvSpPr txBox="1">
            <a:spLocks/>
          </p:cNvSpPr>
          <p:nvPr/>
        </p:nvSpPr>
        <p:spPr bwMode="auto">
          <a:xfrm>
            <a:off x="343564" y="641680"/>
            <a:ext cx="2219941" cy="182699"/>
          </a:xfrm>
          <a:prstGeom prst="rect">
            <a:avLst/>
          </a:prstGeom>
          <a:solidFill>
            <a:schemeClr val="bg1"/>
          </a:solidFill>
          <a:ln>
            <a:noFill/>
          </a:ln>
          <a:extLst/>
        </p:spPr>
        <p:txBody>
          <a:bodyPr vert="horz" wrap="square" lIns="91406" tIns="45704" rIns="91406" bIns="45704" numCol="1" anchor="ctr" anchorCtr="0" compatLnSpc="1">
            <a:prstTxWarp prst="textNoShape">
              <a:avLst/>
            </a:prstTxWarp>
            <a:noAutofit/>
          </a:bodyPr>
          <a:lstStyle>
            <a:lvl1pPr algn="ctr" rtl="0" eaLnBrk="1" fontAlgn="base" hangingPunct="1">
              <a:spcBef>
                <a:spcPct val="0"/>
              </a:spcBef>
              <a:spcAft>
                <a:spcPct val="0"/>
              </a:spcAft>
              <a:defRPr kumimoji="1" sz="2954" kern="1200">
                <a:solidFill>
                  <a:schemeClr val="tx1"/>
                </a:solidFill>
                <a:latin typeface="+mj-lt"/>
                <a:ea typeface="+mj-ea"/>
                <a:cs typeface="+mj-cs"/>
              </a:defRPr>
            </a:lvl1pPr>
            <a:lvl2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2pPr>
            <a:lvl3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3pPr>
            <a:lvl4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4pPr>
            <a:lvl5pPr algn="ctr" rtl="0" eaLnBrk="1" fontAlgn="base" hangingPunct="1">
              <a:spcBef>
                <a:spcPct val="0"/>
              </a:spcBef>
              <a:spcAft>
                <a:spcPct val="0"/>
              </a:spcAft>
              <a:defRPr kumimoji="1" sz="4062">
                <a:solidFill>
                  <a:schemeClr val="tx1"/>
                </a:solidFill>
                <a:latin typeface="Calibri" pitchFamily="34" charset="0"/>
                <a:ea typeface="ＭＳ Ｐゴシック" charset="-128"/>
              </a:defRPr>
            </a:lvl5pPr>
            <a:lvl6pPr marL="421884" algn="ctr" rtl="0" eaLnBrk="1" fontAlgn="base" hangingPunct="1">
              <a:spcBef>
                <a:spcPct val="0"/>
              </a:spcBef>
              <a:spcAft>
                <a:spcPct val="0"/>
              </a:spcAft>
              <a:defRPr kumimoji="1" sz="4062">
                <a:solidFill>
                  <a:schemeClr val="tx1"/>
                </a:solidFill>
                <a:latin typeface="Calibri" pitchFamily="34" charset="0"/>
                <a:ea typeface="ＭＳ Ｐゴシック" charset="-128"/>
              </a:defRPr>
            </a:lvl6pPr>
            <a:lvl7pPr marL="843772" algn="ctr" rtl="0" eaLnBrk="1" fontAlgn="base" hangingPunct="1">
              <a:spcBef>
                <a:spcPct val="0"/>
              </a:spcBef>
              <a:spcAft>
                <a:spcPct val="0"/>
              </a:spcAft>
              <a:defRPr kumimoji="1" sz="4062">
                <a:solidFill>
                  <a:schemeClr val="tx1"/>
                </a:solidFill>
                <a:latin typeface="Calibri" pitchFamily="34" charset="0"/>
                <a:ea typeface="ＭＳ Ｐゴシック" charset="-128"/>
              </a:defRPr>
            </a:lvl7pPr>
            <a:lvl8pPr marL="1265656" algn="ctr" rtl="0" eaLnBrk="1" fontAlgn="base" hangingPunct="1">
              <a:spcBef>
                <a:spcPct val="0"/>
              </a:spcBef>
              <a:spcAft>
                <a:spcPct val="0"/>
              </a:spcAft>
              <a:defRPr kumimoji="1" sz="4062">
                <a:solidFill>
                  <a:schemeClr val="tx1"/>
                </a:solidFill>
                <a:latin typeface="Calibri" pitchFamily="34" charset="0"/>
                <a:ea typeface="ＭＳ Ｐゴシック" charset="-128"/>
              </a:defRPr>
            </a:lvl8pPr>
            <a:lvl9pPr marL="1687542" algn="ctr" rtl="0" eaLnBrk="1" fontAlgn="base" hangingPunct="1">
              <a:spcBef>
                <a:spcPct val="0"/>
              </a:spcBef>
              <a:spcAft>
                <a:spcPct val="0"/>
              </a:spcAft>
              <a:defRPr kumimoji="1" sz="4062">
                <a:solidFill>
                  <a:schemeClr val="tx1"/>
                </a:solidFill>
                <a:latin typeface="Calibri" pitchFamily="34" charset="0"/>
                <a:ea typeface="ＭＳ Ｐゴシック" charset="-128"/>
              </a:defRPr>
            </a:lvl9pPr>
          </a:lstStyle>
          <a:p>
            <a:r>
              <a:rPr lang="en-US" sz="1600" b="1" dirty="0">
                <a:solidFill>
                  <a:prstClr val="black"/>
                </a:solidFill>
                <a:latin typeface="Arial Narrow" panose="020B0606020202030204" pitchFamily="34" charset="0"/>
                <a:ea typeface="Meiryo UI" panose="020B0604030504040204" pitchFamily="50" charset="-128"/>
                <a:cs typeface="Meiryo UI" panose="020B0604030504040204" pitchFamily="50" charset="-128"/>
              </a:rPr>
              <a:t>&lt;Key future initiatives&gt;</a:t>
            </a:r>
          </a:p>
        </p:txBody>
      </p:sp>
      <p:sp>
        <p:nvSpPr>
          <p:cNvPr id="3" name="スライド番号プレースホルダー 2"/>
          <p:cNvSpPr>
            <a:spLocks noGrp="1"/>
          </p:cNvSpPr>
          <p:nvPr>
            <p:ph type="sldNum" sz="quarter" idx="12"/>
          </p:nvPr>
        </p:nvSpPr>
        <p:spPr/>
        <p:txBody>
          <a:bodyPr/>
          <a:lstStyle/>
          <a:p>
            <a:r>
              <a:rPr lang="en-US" sz="1100">
                <a:latin typeface="Arial Narrow" panose="020B0606020202030204" pitchFamily="34" charset="0"/>
              </a:rPr>
              <a:t>3</a:t>
            </a:r>
          </a:p>
        </p:txBody>
      </p:sp>
    </p:spTree>
    <p:extLst>
      <p:ext uri="{BB962C8B-B14F-4D97-AF65-F5344CB8AC3E}">
        <p14:creationId xmlns:p14="http://schemas.microsoft.com/office/powerpoint/2010/main" val="122906439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CIO室テンプレー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lgn="ctr">
          <a:noFill/>
          <a:miter lim="800000"/>
          <a:headEnd/>
          <a:tailEnd/>
        </a:ln>
        <a:effectLst/>
      </a:spPr>
      <a:bodyPr wrap="square" lIns="91406" tIns="45704" rIns="91406" bIns="45704" rtlCol="0">
        <a:spAutoFit/>
      </a:bodyPr>
      <a:lstStyle>
        <a:defPPr algn="l">
          <a:defRPr kumimoji="1" sz="1800" b="1" dirty="0" smtClean="0">
            <a:solidFill>
              <a:sysClr val="windowText" lastClr="000000"/>
            </a:solidFill>
          </a:defRPr>
        </a:defPPr>
      </a:lstStyle>
    </a:txDef>
  </a:objectDefaults>
  <a:extraClrSchemeLst/>
</a:theme>
</file>

<file path=ppt/theme/theme2.xml><?xml version="1.0" encoding="utf-8"?>
<a:theme xmlns:a="http://schemas.openxmlformats.org/drawingml/2006/main" name="3_CIO室テンプレー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lgn="ctr">
          <a:noFill/>
          <a:miter lim="800000"/>
          <a:headEnd/>
          <a:tailEnd/>
        </a:ln>
        <a:effectLst/>
      </a:spPr>
      <a:bodyPr wrap="none" lIns="91406" tIns="45704" rIns="91406" bIns="45704" rtlCol="0">
        <a:spAutoFit/>
      </a:bodyPr>
      <a:lstStyle>
        <a:defPPr>
          <a:defRPr kumimoji="1" b="0" dirty="0" smtClean="0"/>
        </a:defPPr>
      </a:lstStyle>
    </a:txDef>
  </a:objectDefaults>
  <a:extraClrSchemeLst/>
</a:theme>
</file>

<file path=ppt/theme/theme3.xml><?xml version="1.0" encoding="utf-8"?>
<a:theme xmlns:a="http://schemas.openxmlformats.org/drawingml/2006/main" name="CIOマスタ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lgn="ctr">
          <a:noFill/>
          <a:miter lim="800000"/>
          <a:headEnd/>
          <a:tailEnd/>
        </a:ln>
        <a:effectLst/>
      </a:spPr>
      <a:bodyPr wrap="square" lIns="91406" tIns="45704" rIns="91406" bIns="45704" rtlCol="0">
        <a:spAutoFit/>
      </a:bodyPr>
      <a:lstStyle>
        <a:defPPr algn="l">
          <a:defRPr kumimoji="1" sz="1800" b="1" dirty="0" smtClean="0">
            <a:solidFill>
              <a:sysClr val="windowText" lastClr="000000"/>
            </a:solidFill>
          </a:defRPr>
        </a:defPPr>
      </a:lstStyle>
    </a:txDef>
  </a:objectDefaults>
  <a:extraClrSchemeLst/>
</a:theme>
</file>

<file path=ppt/theme/theme4.xml><?xml version="1.0" encoding="utf-8"?>
<a:theme xmlns:a="http://schemas.openxmlformats.org/drawingml/2006/main" name="1_CIOマスタ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lgn="ctr">
          <a:noFill/>
          <a:miter lim="800000"/>
          <a:headEnd/>
          <a:tailEnd/>
        </a:ln>
        <a:effectLst/>
      </a:spPr>
      <a:bodyPr wrap="square" lIns="91406" tIns="45704" rIns="91406" bIns="45704" rtlCol="0">
        <a:spAutoFit/>
      </a:bodyPr>
      <a:lstStyle>
        <a:defPPr algn="l">
          <a:defRPr kumimoji="1" sz="1800" b="1" dirty="0" smtClean="0">
            <a:solidFill>
              <a:sysClr val="windowText" lastClr="000000"/>
            </a:solidFill>
          </a:defRPr>
        </a:defPPr>
      </a:lstStyle>
    </a:txDef>
  </a:objectDefaults>
  <a:extraClrSchemeLst/>
</a:theme>
</file>

<file path=ppt/theme/theme5.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1315</Words>
  <Application>Microsoft Office PowerPoint</Application>
  <PresentationFormat>A4 210 x 297 mm</PresentationFormat>
  <Paragraphs>144</Paragraphs>
  <Slides>3</Slides>
  <Notes>3</Notes>
  <HiddenSlides>0</HiddenSlides>
  <MMClips>0</MMClips>
  <ScaleCrop>false</ScaleCrop>
  <HeadingPairs>
    <vt:vector size="6" baseType="variant">
      <vt:variant>
        <vt:lpstr>使用されているフォント</vt:lpstr>
      </vt:variant>
      <vt:variant>
        <vt:i4>12</vt:i4>
      </vt:variant>
      <vt:variant>
        <vt:lpstr>テーマ</vt:lpstr>
      </vt:variant>
      <vt:variant>
        <vt:i4>4</vt:i4>
      </vt:variant>
      <vt:variant>
        <vt:lpstr>スライド タイトル</vt:lpstr>
      </vt:variant>
      <vt:variant>
        <vt:i4>3</vt:i4>
      </vt:variant>
    </vt:vector>
  </HeadingPairs>
  <TitlesOfParts>
    <vt:vector size="19" baseType="lpstr">
      <vt:lpstr>HGP創英角ｺﾞｼｯｸUB</vt:lpstr>
      <vt:lpstr>HGS創英角ｺﾞｼｯｸUB</vt:lpstr>
      <vt:lpstr>HG丸ｺﾞｼｯｸM-PRO</vt:lpstr>
      <vt:lpstr>Meiryo UI</vt:lpstr>
      <vt:lpstr>ＭＳ Ｐゴシック</vt:lpstr>
      <vt:lpstr>ＭＳ Ｐ明朝</vt:lpstr>
      <vt:lpstr>メイリオ</vt:lpstr>
      <vt:lpstr>Arial</vt:lpstr>
      <vt:lpstr>Arial Narrow</vt:lpstr>
      <vt:lpstr>Calibri</vt:lpstr>
      <vt:lpstr>Times New Roman</vt:lpstr>
      <vt:lpstr>Wingdings</vt:lpstr>
      <vt:lpstr>1_CIO室テンプレート</vt:lpstr>
      <vt:lpstr>3_CIO室テンプレート</vt:lpstr>
      <vt:lpstr>CIOマスタ2</vt:lpstr>
      <vt:lpstr>1_CIOマスタ2</vt:lpstr>
      <vt:lpstr>PowerPoint プレゼンテーション</vt:lpstr>
      <vt:lpstr>Action Plan for the Use of IT in Administrative Procedures and Private Transactions</vt:lpstr>
      <vt:lpstr>PowerPoint プレゼンテーション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2017-10-13T04:23:31Z</dcterms:created>
  <dcterms:modified xsi:type="dcterms:W3CDTF">2017-10-13T11:11:06Z</dcterms:modified>
</cp:coreProperties>
</file>