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337" r:id="rId1"/>
    <p:sldMasterId id="2147484402" r:id="rId2"/>
    <p:sldMasterId id="2147484410" r:id="rId3"/>
    <p:sldMasterId id="2147484420" r:id="rId4"/>
  </p:sldMasterIdLst>
  <p:notesMasterIdLst>
    <p:notesMasterId r:id="rId8"/>
  </p:notesMasterIdLst>
  <p:handoutMasterIdLst>
    <p:handoutMasterId r:id="rId9"/>
  </p:handoutMasterIdLst>
  <p:sldIdLst>
    <p:sldId id="572" r:id="rId5"/>
    <p:sldId id="573" r:id="rId6"/>
    <p:sldId id="574" r:id="rId7"/>
  </p:sldIdLst>
  <p:sldSz cx="9906000" cy="6858000" type="A4"/>
  <p:notesSz cx="6735763" cy="9866313"/>
  <p:defaultTextStyle>
    <a:defPPr>
      <a:defRPr lang="ja-JP"/>
    </a:defPPr>
    <a:lvl1pPr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1pPr>
    <a:lvl2pPr marL="457148"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2pPr>
    <a:lvl3pPr marL="914296"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3pPr>
    <a:lvl4pPr marL="1371445"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4pPr>
    <a:lvl5pPr marL="1828592"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5pPr>
    <a:lvl6pPr marL="2285740" algn="l" defTabSz="914296" rtl="0" eaLnBrk="1" latinLnBrk="0" hangingPunct="1">
      <a:defRPr kumimoji="1" sz="4300" kern="1200">
        <a:solidFill>
          <a:srgbClr val="333399"/>
        </a:solidFill>
        <a:latin typeface="Times New Roman" pitchFamily="18" charset="0"/>
        <a:ea typeface="ＭＳ Ｐゴシック" charset="-128"/>
        <a:cs typeface="+mn-cs"/>
      </a:defRPr>
    </a:lvl6pPr>
    <a:lvl7pPr marL="2742888" algn="l" defTabSz="914296" rtl="0" eaLnBrk="1" latinLnBrk="0" hangingPunct="1">
      <a:defRPr kumimoji="1" sz="4300" kern="1200">
        <a:solidFill>
          <a:srgbClr val="333399"/>
        </a:solidFill>
        <a:latin typeface="Times New Roman" pitchFamily="18" charset="0"/>
        <a:ea typeface="ＭＳ Ｐゴシック" charset="-128"/>
        <a:cs typeface="+mn-cs"/>
      </a:defRPr>
    </a:lvl7pPr>
    <a:lvl8pPr marL="3200036" algn="l" defTabSz="914296" rtl="0" eaLnBrk="1" latinLnBrk="0" hangingPunct="1">
      <a:defRPr kumimoji="1" sz="4300" kern="1200">
        <a:solidFill>
          <a:srgbClr val="333399"/>
        </a:solidFill>
        <a:latin typeface="Times New Roman" pitchFamily="18" charset="0"/>
        <a:ea typeface="ＭＳ Ｐゴシック" charset="-128"/>
        <a:cs typeface="+mn-cs"/>
      </a:defRPr>
    </a:lvl8pPr>
    <a:lvl9pPr marL="3657184" algn="l" defTabSz="914296" rtl="0" eaLnBrk="1" latinLnBrk="0" hangingPunct="1">
      <a:defRPr kumimoji="1" sz="4300" kern="1200">
        <a:solidFill>
          <a:srgbClr val="333399"/>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304">
          <p15:clr>
            <a:srgbClr val="A4A3A4"/>
          </p15:clr>
        </p15:guide>
        <p15:guide id="2" pos="5824">
          <p15:clr>
            <a:srgbClr val="A4A3A4"/>
          </p15:clr>
        </p15:guide>
        <p15:guide id="3"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CC"/>
    <a:srgbClr val="FFFF99"/>
    <a:srgbClr val="FFFFFF"/>
    <a:srgbClr val="FFCCFF"/>
    <a:srgbClr val="CCFF99"/>
    <a:srgbClr val="D6F7FA"/>
    <a:srgbClr val="FFFF66"/>
    <a:srgbClr val="008000"/>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18" autoAdjust="0"/>
    <p:restoredTop sz="94790" autoAdjust="0"/>
  </p:normalViewPr>
  <p:slideViewPr>
    <p:cSldViewPr snapToGrid="0">
      <p:cViewPr varScale="1">
        <p:scale>
          <a:sx n="74" d="100"/>
          <a:sy n="74" d="100"/>
        </p:scale>
        <p:origin x="1146" y="72"/>
      </p:cViewPr>
      <p:guideLst>
        <p:guide orient="horz" pos="2304"/>
        <p:guide pos="5824"/>
        <p:guide pos="3120"/>
      </p:guideLst>
    </p:cSldViewPr>
  </p:slideViewPr>
  <p:outlineViewPr>
    <p:cViewPr>
      <p:scale>
        <a:sx n="33" d="100"/>
        <a:sy n="33" d="100"/>
      </p:scale>
      <p:origin x="0" y="6972"/>
    </p:cViewPr>
  </p:outlineViewPr>
  <p:notesTextViewPr>
    <p:cViewPr>
      <p:scale>
        <a:sx n="100" d="100"/>
        <a:sy n="100" d="100"/>
      </p:scale>
      <p:origin x="0" y="0"/>
    </p:cViewPr>
  </p:notesTextViewPr>
  <p:sorterViewPr>
    <p:cViewPr>
      <p:scale>
        <a:sx n="100" d="100"/>
        <a:sy n="100" d="100"/>
      </p:scale>
      <p:origin x="0" y="-79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l">
              <a:defRPr sz="1200">
                <a:solidFill>
                  <a:schemeClr val="tx1"/>
                </a:solidFill>
              </a:defRPr>
            </a:lvl1pPr>
          </a:lstStyle>
          <a:p>
            <a:pPr>
              <a:defRPr/>
            </a:pPr>
            <a:endParaRPr lang="en-US" altLang="ja-JP"/>
          </a:p>
        </p:txBody>
      </p:sp>
      <p:sp>
        <p:nvSpPr>
          <p:cNvPr id="4099" name="Rectangle 3"/>
          <p:cNvSpPr>
            <a:spLocks noGrp="1" noChangeArrowheads="1"/>
          </p:cNvSpPr>
          <p:nvPr>
            <p:ph type="dt" sz="quarter" idx="1"/>
          </p:nvPr>
        </p:nvSpPr>
        <p:spPr bwMode="auto">
          <a:xfrm>
            <a:off x="3817938"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r">
              <a:defRPr sz="1200">
                <a:solidFill>
                  <a:schemeClr val="tx1"/>
                </a:solidFill>
              </a:defRPr>
            </a:lvl1pPr>
          </a:lstStyle>
          <a:p>
            <a:pPr>
              <a:defRPr/>
            </a:pPr>
            <a:endParaRPr lang="en-US" altLang="ja-JP"/>
          </a:p>
        </p:txBody>
      </p:sp>
      <p:sp>
        <p:nvSpPr>
          <p:cNvPr id="4100" name="Rectangle 4"/>
          <p:cNvSpPr>
            <a:spLocks noGrp="1" noChangeArrowheads="1"/>
          </p:cNvSpPr>
          <p:nvPr>
            <p:ph type="ftr" sz="quarter" idx="2"/>
          </p:nvPr>
        </p:nvSpPr>
        <p:spPr bwMode="auto">
          <a:xfrm>
            <a:off x="3"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l">
              <a:defRPr sz="1200">
                <a:solidFill>
                  <a:schemeClr val="tx1"/>
                </a:solidFill>
              </a:defRPr>
            </a:lvl1pPr>
          </a:lstStyle>
          <a:p>
            <a:pPr>
              <a:defRPr/>
            </a:pPr>
            <a:endParaRPr lang="en-US" altLang="ja-JP"/>
          </a:p>
        </p:txBody>
      </p:sp>
      <p:sp>
        <p:nvSpPr>
          <p:cNvPr id="4101" name="Rectangle 5"/>
          <p:cNvSpPr>
            <a:spLocks noGrp="1" noChangeArrowheads="1"/>
          </p:cNvSpPr>
          <p:nvPr>
            <p:ph type="sldNum" sz="quarter" idx="3"/>
          </p:nvPr>
        </p:nvSpPr>
        <p:spPr bwMode="auto">
          <a:xfrm>
            <a:off x="3817938"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r">
              <a:defRPr sz="1200">
                <a:solidFill>
                  <a:schemeClr val="tx1"/>
                </a:solidFill>
              </a:defRPr>
            </a:lvl1pPr>
          </a:lstStyle>
          <a:p>
            <a:pPr>
              <a:defRPr/>
            </a:pPr>
            <a:fld id="{4FE70C45-C306-4BD4-A6C3-0E24536DD0AC}" type="slidenum">
              <a:rPr lang="en-US" altLang="ja-JP"/>
              <a:pPr>
                <a:defRPr/>
              </a:pPr>
              <a:t>‹#›</a:t>
            </a:fld>
            <a:endParaRPr lang="en-US" altLang="ja-JP"/>
          </a:p>
        </p:txBody>
      </p:sp>
    </p:spTree>
    <p:extLst>
      <p:ext uri="{BB962C8B-B14F-4D97-AF65-F5344CB8AC3E}">
        <p14:creationId xmlns:p14="http://schemas.microsoft.com/office/powerpoint/2010/main" val="3265688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050"/>
          <p:cNvSpPr>
            <a:spLocks noGrp="1" noChangeArrowheads="1"/>
          </p:cNvSpPr>
          <p:nvPr>
            <p:ph type="hdr" sz="quarter"/>
          </p:nvPr>
        </p:nvSpPr>
        <p:spPr bwMode="auto">
          <a:xfrm>
            <a:off x="3"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l">
              <a:defRPr sz="1200" b="1">
                <a:solidFill>
                  <a:schemeClr val="tx1"/>
                </a:solidFill>
              </a:defRPr>
            </a:lvl1pPr>
          </a:lstStyle>
          <a:p>
            <a:pPr>
              <a:defRPr/>
            </a:pPr>
            <a:endParaRPr lang="en-US" altLang="ja-JP"/>
          </a:p>
        </p:txBody>
      </p:sp>
      <p:sp>
        <p:nvSpPr>
          <p:cNvPr id="45059" name="Rectangle 2051"/>
          <p:cNvSpPr>
            <a:spLocks noGrp="1" noChangeArrowheads="1"/>
          </p:cNvSpPr>
          <p:nvPr>
            <p:ph type="dt" idx="1"/>
          </p:nvPr>
        </p:nvSpPr>
        <p:spPr bwMode="auto">
          <a:xfrm>
            <a:off x="3817938"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r">
              <a:defRPr sz="1200" b="1">
                <a:solidFill>
                  <a:schemeClr val="tx1"/>
                </a:solidFill>
              </a:defRPr>
            </a:lvl1pPr>
          </a:lstStyle>
          <a:p>
            <a:pPr>
              <a:defRPr/>
            </a:pPr>
            <a:endParaRPr lang="en-US" altLang="ja-JP"/>
          </a:p>
        </p:txBody>
      </p:sp>
      <p:sp>
        <p:nvSpPr>
          <p:cNvPr id="4100" name="Rectangle 2052"/>
          <p:cNvSpPr>
            <a:spLocks noGrp="1" noRot="1" noChangeAspect="1" noChangeArrowheads="1" noTextEdit="1"/>
          </p:cNvSpPr>
          <p:nvPr>
            <p:ph type="sldImg" idx="2"/>
          </p:nvPr>
        </p:nvSpPr>
        <p:spPr bwMode="auto">
          <a:xfrm>
            <a:off x="695325" y="739775"/>
            <a:ext cx="534511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61" name="Rectangle 2053"/>
          <p:cNvSpPr>
            <a:spLocks noGrp="1" noChangeArrowheads="1"/>
          </p:cNvSpPr>
          <p:nvPr>
            <p:ph type="body" sz="quarter" idx="3"/>
          </p:nvPr>
        </p:nvSpPr>
        <p:spPr bwMode="auto">
          <a:xfrm>
            <a:off x="898528" y="4686300"/>
            <a:ext cx="493871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5062" name="Rectangle 2054"/>
          <p:cNvSpPr>
            <a:spLocks noGrp="1" noChangeArrowheads="1"/>
          </p:cNvSpPr>
          <p:nvPr>
            <p:ph type="ftr" sz="quarter" idx="4"/>
          </p:nvPr>
        </p:nvSpPr>
        <p:spPr bwMode="auto">
          <a:xfrm>
            <a:off x="3"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l">
              <a:defRPr sz="1200" b="1">
                <a:solidFill>
                  <a:schemeClr val="tx1"/>
                </a:solidFill>
              </a:defRPr>
            </a:lvl1pPr>
          </a:lstStyle>
          <a:p>
            <a:pPr>
              <a:defRPr/>
            </a:pPr>
            <a:endParaRPr lang="en-US" altLang="ja-JP"/>
          </a:p>
        </p:txBody>
      </p:sp>
      <p:sp>
        <p:nvSpPr>
          <p:cNvPr id="45063" name="Rectangle 2055"/>
          <p:cNvSpPr>
            <a:spLocks noGrp="1" noChangeArrowheads="1"/>
          </p:cNvSpPr>
          <p:nvPr>
            <p:ph type="sldNum" sz="quarter" idx="5"/>
          </p:nvPr>
        </p:nvSpPr>
        <p:spPr bwMode="auto">
          <a:xfrm>
            <a:off x="3817938"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r">
              <a:defRPr sz="1200" b="1">
                <a:solidFill>
                  <a:schemeClr val="tx1"/>
                </a:solidFill>
              </a:defRPr>
            </a:lvl1pPr>
          </a:lstStyle>
          <a:p>
            <a:pPr>
              <a:defRPr/>
            </a:pPr>
            <a:fld id="{BE5424A3-26B9-46CB-AEA6-D775B55880D5}" type="slidenum">
              <a:rPr lang="en-US" altLang="ja-JP"/>
              <a:pPr>
                <a:defRPr/>
              </a:pPr>
              <a:t>‹#›</a:t>
            </a:fld>
            <a:endParaRPr lang="en-US" altLang="ja-JP"/>
          </a:p>
        </p:txBody>
      </p:sp>
    </p:spTree>
    <p:extLst>
      <p:ext uri="{BB962C8B-B14F-4D97-AF65-F5344CB8AC3E}">
        <p14:creationId xmlns:p14="http://schemas.microsoft.com/office/powerpoint/2010/main" val="15226234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148"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296"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445"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592"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5740" algn="l" defTabSz="914296" rtl="0" eaLnBrk="1" latinLnBrk="0" hangingPunct="1">
      <a:defRPr kumimoji="1" sz="1200" kern="1200">
        <a:solidFill>
          <a:schemeClr val="tx1"/>
        </a:solidFill>
        <a:latin typeface="+mn-lt"/>
        <a:ea typeface="+mn-ea"/>
        <a:cs typeface="+mn-cs"/>
      </a:defRPr>
    </a:lvl6pPr>
    <a:lvl7pPr marL="2742888" algn="l" defTabSz="914296" rtl="0" eaLnBrk="1" latinLnBrk="0" hangingPunct="1">
      <a:defRPr kumimoji="1" sz="1200" kern="1200">
        <a:solidFill>
          <a:schemeClr val="tx1"/>
        </a:solidFill>
        <a:latin typeface="+mn-lt"/>
        <a:ea typeface="+mn-ea"/>
        <a:cs typeface="+mn-cs"/>
      </a:defRPr>
    </a:lvl7pPr>
    <a:lvl8pPr marL="3200036" algn="l" defTabSz="914296" rtl="0" eaLnBrk="1" latinLnBrk="0" hangingPunct="1">
      <a:defRPr kumimoji="1" sz="1200" kern="1200">
        <a:solidFill>
          <a:schemeClr val="tx1"/>
        </a:solidFill>
        <a:latin typeface="+mn-lt"/>
        <a:ea typeface="+mn-ea"/>
        <a:cs typeface="+mn-cs"/>
      </a:defRPr>
    </a:lvl8pPr>
    <a:lvl9pPr marL="3657184" algn="l" defTabSz="914296"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585CADE-F876-4F9A-AC5F-D31721189F7F}"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3835200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E5424A3-26B9-46CB-AEA6-D775B55880D5}" type="slidenum">
              <a:rPr lang="en-US" altLang="ja-JP" smtClean="0">
                <a:solidFill>
                  <a:srgbClr val="000000"/>
                </a:solidFill>
              </a:rPr>
              <a:pPr>
                <a:defRPr/>
              </a:pPr>
              <a:t>1</a:t>
            </a:fld>
            <a:endParaRPr lang="en-US" altLang="ja-JP" dirty="0">
              <a:solidFill>
                <a:srgbClr val="000000"/>
              </a:solidFill>
            </a:endParaRPr>
          </a:p>
        </p:txBody>
      </p:sp>
    </p:spTree>
    <p:extLst>
      <p:ext uri="{BB962C8B-B14F-4D97-AF65-F5344CB8AC3E}">
        <p14:creationId xmlns:p14="http://schemas.microsoft.com/office/powerpoint/2010/main" val="2463210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3" rIns="0" bIns="42193" anchor="ctr"/>
          <a:lstStyle/>
          <a:p>
            <a:pPr algn="l" eaLnBrk="0" fontAlgn="auto" hangingPunct="0">
              <a:spcBef>
                <a:spcPts val="0"/>
              </a:spcBef>
              <a:spcAft>
                <a:spcPts val="0"/>
              </a:spcAft>
            </a:pPr>
            <a:endParaRPr lang="ja-JP" altLang="ja-JP" sz="2954"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2193" rIns="0" bIns="42193" anchor="ctr"/>
          <a:lstStyle/>
          <a:p>
            <a:pPr algn="l" eaLnBrk="0" fontAlgn="auto" hangingPunct="0">
              <a:spcBef>
                <a:spcPts val="0"/>
              </a:spcBef>
              <a:spcAft>
                <a:spcPts val="0"/>
              </a:spcAft>
              <a:defRPr/>
            </a:pPr>
            <a:endParaRPr lang="ja-JP" altLang="ja-JP" sz="24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21836" indent="0" algn="ctr">
              <a:buNone/>
              <a:defRPr>
                <a:solidFill>
                  <a:schemeClr val="tx1">
                    <a:tint val="75000"/>
                  </a:schemeClr>
                </a:solidFill>
              </a:defRPr>
            </a:lvl2pPr>
            <a:lvl3pPr marL="843675" indent="0" algn="ctr">
              <a:buNone/>
              <a:defRPr>
                <a:solidFill>
                  <a:schemeClr val="tx1">
                    <a:tint val="75000"/>
                  </a:schemeClr>
                </a:solidFill>
              </a:defRPr>
            </a:lvl3pPr>
            <a:lvl4pPr marL="1265512" indent="0" algn="ctr">
              <a:buNone/>
              <a:defRPr>
                <a:solidFill>
                  <a:schemeClr val="tx1">
                    <a:tint val="75000"/>
                  </a:schemeClr>
                </a:solidFill>
              </a:defRPr>
            </a:lvl4pPr>
            <a:lvl5pPr marL="1687350" indent="0" algn="ctr">
              <a:buNone/>
              <a:defRPr>
                <a:solidFill>
                  <a:schemeClr val="tx1">
                    <a:tint val="75000"/>
                  </a:schemeClr>
                </a:solidFill>
              </a:defRPr>
            </a:lvl5pPr>
            <a:lvl6pPr marL="2109187" indent="0" algn="ctr">
              <a:buNone/>
              <a:defRPr>
                <a:solidFill>
                  <a:schemeClr val="tx1">
                    <a:tint val="75000"/>
                  </a:schemeClr>
                </a:solidFill>
              </a:defRPr>
            </a:lvl6pPr>
            <a:lvl7pPr marL="2531024" indent="0" algn="ctr">
              <a:buNone/>
              <a:defRPr>
                <a:solidFill>
                  <a:schemeClr val="tx1">
                    <a:tint val="75000"/>
                  </a:schemeClr>
                </a:solidFill>
              </a:defRPr>
            </a:lvl7pPr>
            <a:lvl8pPr marL="2952863" indent="0" algn="ctr">
              <a:buNone/>
              <a:defRPr>
                <a:solidFill>
                  <a:schemeClr val="tx1">
                    <a:tint val="75000"/>
                  </a:schemeClr>
                </a:solidFill>
              </a:defRPr>
            </a:lvl8pPr>
            <a:lvl9pPr marL="3374699"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3328B40A-B287-4DA1-A6DA-E48FC97A85B3}" type="datetime1">
              <a:rPr lang="ja-JP" altLang="en-US" smtClean="0"/>
              <a:t>2017/6/13</a:t>
            </a:fld>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16446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2954"/>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495300" y="638692"/>
            <a:ext cx="8915400" cy="4525963"/>
          </a:xfrm>
        </p:spPr>
        <p:txBody>
          <a:bodyPr/>
          <a:lstStyle>
            <a:lvl1pPr>
              <a:defRPr sz="2123"/>
            </a:lvl1pPr>
            <a:lvl2pPr>
              <a:defRPr sz="1846"/>
            </a:lvl2pPr>
            <a:lvl3pPr>
              <a:defRPr sz="1662"/>
            </a:lvl3pPr>
            <a:lvl4pPr>
              <a:defRPr sz="1477"/>
            </a:lvl4pPr>
            <a:lvl5pPr>
              <a:defRPr sz="1477"/>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3ADCB650-82B5-4397-9891-701E06B11C7F}" type="datetime1">
              <a:rPr lang="ja-JP" altLang="en-US" smtClean="0"/>
              <a:t>2017/6/13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422832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3692" b="1" cap="all"/>
            </a:lvl1pPr>
          </a:lstStyle>
          <a:p>
            <a:r>
              <a:rPr lang="ja-JP" altLang="en-US" smtClean="0"/>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1846">
                <a:solidFill>
                  <a:schemeClr val="tx1">
                    <a:tint val="75000"/>
                  </a:schemeClr>
                </a:solidFill>
              </a:defRPr>
            </a:lvl1pPr>
            <a:lvl2pPr marL="421836" indent="0">
              <a:buNone/>
              <a:defRPr sz="1662">
                <a:solidFill>
                  <a:schemeClr val="tx1">
                    <a:tint val="75000"/>
                  </a:schemeClr>
                </a:solidFill>
              </a:defRPr>
            </a:lvl2pPr>
            <a:lvl3pPr marL="843675" indent="0">
              <a:buNone/>
              <a:defRPr sz="1477">
                <a:solidFill>
                  <a:schemeClr val="tx1">
                    <a:tint val="75000"/>
                  </a:schemeClr>
                </a:solidFill>
              </a:defRPr>
            </a:lvl3pPr>
            <a:lvl4pPr marL="1265512" indent="0">
              <a:buNone/>
              <a:defRPr sz="1292">
                <a:solidFill>
                  <a:schemeClr val="tx1">
                    <a:tint val="75000"/>
                  </a:schemeClr>
                </a:solidFill>
              </a:defRPr>
            </a:lvl4pPr>
            <a:lvl5pPr marL="1687350" indent="0">
              <a:buNone/>
              <a:defRPr sz="1292">
                <a:solidFill>
                  <a:schemeClr val="tx1">
                    <a:tint val="75000"/>
                  </a:schemeClr>
                </a:solidFill>
              </a:defRPr>
            </a:lvl5pPr>
            <a:lvl6pPr marL="2109187" indent="0">
              <a:buNone/>
              <a:defRPr sz="1292">
                <a:solidFill>
                  <a:schemeClr val="tx1">
                    <a:tint val="75000"/>
                  </a:schemeClr>
                </a:solidFill>
              </a:defRPr>
            </a:lvl6pPr>
            <a:lvl7pPr marL="2531024" indent="0">
              <a:buNone/>
              <a:defRPr sz="1292">
                <a:solidFill>
                  <a:schemeClr val="tx1">
                    <a:tint val="75000"/>
                  </a:schemeClr>
                </a:solidFill>
              </a:defRPr>
            </a:lvl7pPr>
            <a:lvl8pPr marL="2952863" indent="0">
              <a:buNone/>
              <a:defRPr sz="1292">
                <a:solidFill>
                  <a:schemeClr val="tx1">
                    <a:tint val="75000"/>
                  </a:schemeClr>
                </a:solidFill>
              </a:defRPr>
            </a:lvl8pPr>
            <a:lvl9pPr marL="3374699" indent="0">
              <a:buNone/>
              <a:defRPr sz="1292">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5CB1683E-B3B9-42B5-92E3-5B2B005C5265}" type="datetime1">
              <a:rPr lang="ja-JP" altLang="en-US" smtClean="0"/>
              <a:t>2017/6/13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137561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1"/>
            <a:ext cx="8915400" cy="521605"/>
          </a:xfrm>
        </p:spPr>
        <p:txBody>
          <a:bodyPr/>
          <a:lstStyle>
            <a:lvl1pPr>
              <a:defRPr sz="2954"/>
            </a:lvl1pPr>
          </a:lstStyle>
          <a:p>
            <a:r>
              <a:rPr lang="ja-JP" altLang="en-US" smtClean="0"/>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123"/>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123"/>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日付プレースホルダ 3"/>
          <p:cNvSpPr>
            <a:spLocks noGrp="1"/>
          </p:cNvSpPr>
          <p:nvPr>
            <p:ph type="dt" sz="half" idx="10"/>
          </p:nvPr>
        </p:nvSpPr>
        <p:spPr/>
        <p:txBody>
          <a:bodyPr/>
          <a:lstStyle>
            <a:lvl1pPr>
              <a:defRPr b="1"/>
            </a:lvl1pPr>
          </a:lstStyle>
          <a:p>
            <a:fld id="{9E258EE6-B053-44C1-A5EA-6BEBF4FF8E89}" type="datetime1">
              <a:rPr lang="ja-JP" altLang="en-US" smtClean="0"/>
              <a:t>2017/6/13</a:t>
            </a:fld>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0"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727611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3"/>
            <a:ext cx="8915400" cy="521605"/>
          </a:xfrm>
        </p:spPr>
        <p:txBody>
          <a:bodyPr/>
          <a:lstStyle>
            <a:lvl1pPr>
              <a:defRPr sz="2954"/>
            </a:lvl1pPr>
          </a:lstStyle>
          <a:p>
            <a:r>
              <a:rPr lang="ja-JP" altLang="en-US" smtClean="0"/>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86C79DB4-4C37-42DC-85C6-172F56D4101C}" type="datetime1">
              <a:rPr lang="ja-JP" altLang="en-US" smtClean="0"/>
              <a:t>2017/6/13</a:t>
            </a:fld>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8"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258630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E1714BE6-BFC6-4C70-89D5-E8E8FD73D4A2}" type="datetime1">
              <a:rPr lang="ja-JP" altLang="en-US" smtClean="0"/>
              <a:t>2017/6/13</a:t>
            </a:fld>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4"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122540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C2CFD831-D55B-40F3-8D03-D0FF7CA92022}" type="datetime1">
              <a:rPr lang="ja-JP" altLang="en-US" smtClean="0"/>
              <a:t>2017/6/13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278431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E383097B-DA71-4D69-8137-DB6E20477827}" type="datetime1">
              <a:rPr lang="ja-JP" altLang="en-US" smtClean="0"/>
              <a:t>2017/6/13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81562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89" y="1312863"/>
            <a:ext cx="9217025" cy="2836862"/>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8" rIns="0" bIns="42198" anchor="ctr"/>
          <a:lstStyle/>
          <a:p>
            <a:pPr eaLnBrk="0" fontAlgn="auto" hangingPunct="0">
              <a:spcBef>
                <a:spcPts val="0"/>
              </a:spcBef>
              <a:spcAft>
                <a:spcPts val="0"/>
              </a:spcAft>
            </a:pPr>
            <a:endParaRPr lang="ja-JP" altLang="ja-JP" sz="2954" dirty="0">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2"/>
            <a:ext cx="8280400" cy="1781175"/>
          </a:xfrm>
          <a:prstGeom prst="roundRect">
            <a:avLst>
              <a:gd name="adj" fmla="val 50000"/>
            </a:avLst>
          </a:prstGeom>
          <a:solidFill>
            <a:srgbClr val="FFFFFF"/>
          </a:solidFill>
          <a:ln>
            <a:noFill/>
          </a:ln>
          <a:extLst/>
        </p:spPr>
        <p:txBody>
          <a:bodyPr lIns="0" tIns="42198" rIns="0" bIns="42198" anchor="ctr"/>
          <a:lstStyle/>
          <a:p>
            <a:pPr eaLnBrk="0" fontAlgn="auto" hangingPunct="0">
              <a:spcBef>
                <a:spcPts val="0"/>
              </a:spcBef>
              <a:spcAft>
                <a:spcPts val="0"/>
              </a:spcAft>
              <a:defRPr/>
            </a:pPr>
            <a:endParaRPr lang="ja-JP" altLang="ja-JP" sz="24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sp>
        <p:nvSpPr>
          <p:cNvPr id="2" name="タイトル 1"/>
          <p:cNvSpPr>
            <a:spLocks noGrp="1"/>
          </p:cNvSpPr>
          <p:nvPr>
            <p:ph type="ctrTitle"/>
          </p:nvPr>
        </p:nvSpPr>
        <p:spPr>
          <a:xfrm>
            <a:off x="742950" y="1988842"/>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4547955" y="4469606"/>
            <a:ext cx="5013559" cy="1752600"/>
          </a:xfrm>
        </p:spPr>
        <p:txBody>
          <a:bodyPr/>
          <a:lstStyle>
            <a:lvl1pPr marL="0" indent="0" algn="l">
              <a:buNone/>
              <a:defRPr>
                <a:solidFill>
                  <a:schemeClr val="tx1"/>
                </a:solidFill>
              </a:defRPr>
            </a:lvl1pPr>
            <a:lvl2pPr marL="421884" indent="0" algn="ctr">
              <a:buNone/>
              <a:defRPr>
                <a:solidFill>
                  <a:schemeClr val="tx1">
                    <a:tint val="75000"/>
                  </a:schemeClr>
                </a:solidFill>
              </a:defRPr>
            </a:lvl2pPr>
            <a:lvl3pPr marL="843772" indent="0" algn="ctr">
              <a:buNone/>
              <a:defRPr>
                <a:solidFill>
                  <a:schemeClr val="tx1">
                    <a:tint val="75000"/>
                  </a:schemeClr>
                </a:solidFill>
              </a:defRPr>
            </a:lvl3pPr>
            <a:lvl4pPr marL="1265656" indent="0" algn="ctr">
              <a:buNone/>
              <a:defRPr>
                <a:solidFill>
                  <a:schemeClr val="tx1">
                    <a:tint val="75000"/>
                  </a:schemeClr>
                </a:solidFill>
              </a:defRPr>
            </a:lvl4pPr>
            <a:lvl5pPr marL="1687542" indent="0" algn="ctr">
              <a:buNone/>
              <a:defRPr>
                <a:solidFill>
                  <a:schemeClr val="tx1">
                    <a:tint val="75000"/>
                  </a:schemeClr>
                </a:solidFill>
              </a:defRPr>
            </a:lvl5pPr>
            <a:lvl6pPr marL="2109428" indent="0" algn="ctr">
              <a:buNone/>
              <a:defRPr>
                <a:solidFill>
                  <a:schemeClr val="tx1">
                    <a:tint val="75000"/>
                  </a:schemeClr>
                </a:solidFill>
              </a:defRPr>
            </a:lvl6pPr>
            <a:lvl7pPr marL="2531312" indent="0" algn="ctr">
              <a:buNone/>
              <a:defRPr>
                <a:solidFill>
                  <a:schemeClr val="tx1">
                    <a:tint val="75000"/>
                  </a:schemeClr>
                </a:solidFill>
              </a:defRPr>
            </a:lvl7pPr>
            <a:lvl8pPr marL="2953198" indent="0" algn="ctr">
              <a:buNone/>
              <a:defRPr>
                <a:solidFill>
                  <a:schemeClr val="tx1">
                    <a:tint val="75000"/>
                  </a:schemeClr>
                </a:solidFill>
              </a:defRPr>
            </a:lvl8pPr>
            <a:lvl9pPr marL="3375083"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7" name="日付プレースホルダ 3"/>
          <p:cNvSpPr>
            <a:spLocks noGrp="1"/>
          </p:cNvSpPr>
          <p:nvPr>
            <p:ph type="dt" sz="half" idx="10"/>
          </p:nvPr>
        </p:nvSpPr>
        <p:spPr>
          <a:xfrm>
            <a:off x="3175" y="6578602"/>
            <a:ext cx="2311400" cy="271463"/>
          </a:xfrm>
        </p:spPr>
        <p:txBody>
          <a:bodyPr/>
          <a:lstStyle>
            <a:lvl1pPr>
              <a:defRPr b="1"/>
            </a:lvl1pPr>
          </a:lstStyle>
          <a:p>
            <a:fld id="{4327D96D-2102-4322-96E0-8F16190ECEEC}" type="datetime1">
              <a:rPr lang="ja-JP" altLang="en-US" smtClean="0"/>
              <a:t>2017/6/13</a:t>
            </a:fld>
            <a:endParaRPr lang="ja-JP" altLang="en-US" dirty="0"/>
          </a:p>
        </p:txBody>
      </p:sp>
      <p:sp>
        <p:nvSpPr>
          <p:cNvPr id="8" name="フッター プレースホルダ 4"/>
          <p:cNvSpPr>
            <a:spLocks noGrp="1"/>
          </p:cNvSpPr>
          <p:nvPr>
            <p:ph type="ftr" sz="quarter" idx="11"/>
          </p:nvPr>
        </p:nvSpPr>
        <p:spPr>
          <a:xfrm>
            <a:off x="3384550" y="6578602"/>
            <a:ext cx="3136900" cy="271463"/>
          </a:xfrm>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a:xfrm>
            <a:off x="7591425" y="6578602"/>
            <a:ext cx="2311400" cy="271463"/>
          </a:xfrm>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163580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4"/>
          </a:xfrm>
        </p:spPr>
        <p:txBody>
          <a:bodyPr/>
          <a:lstStyle>
            <a:lvl1pPr>
              <a:defRPr sz="2954"/>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495300" y="638692"/>
            <a:ext cx="8915400" cy="4525963"/>
          </a:xfrm>
        </p:spPr>
        <p:txBody>
          <a:bodyPr/>
          <a:lstStyle>
            <a:lvl1pPr>
              <a:defRPr sz="2215"/>
            </a:lvl1pPr>
            <a:lvl2pPr>
              <a:defRPr sz="1846"/>
            </a:lvl2pPr>
            <a:lvl3pPr>
              <a:defRPr sz="1662"/>
            </a:lvl3pPr>
            <a:lvl4pPr>
              <a:defRPr sz="1477"/>
            </a:lvl4pPr>
            <a:lvl5pPr>
              <a:defRPr sz="1477"/>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E9E4C339-B815-4CB3-AE1B-D99C01AB2AC3}" type="datetime1">
              <a:rPr lang="ja-JP" altLang="en-US" smtClean="0"/>
              <a:t>2017/6/13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3065013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14"/>
            <a:ext cx="8420100" cy="687273"/>
          </a:xfrm>
        </p:spPr>
        <p:txBody>
          <a:bodyPr anchor="t"/>
          <a:lstStyle>
            <a:lvl1pPr algn="l">
              <a:defRPr sz="3692" b="1" cap="all"/>
            </a:lvl1pPr>
          </a:lstStyle>
          <a:p>
            <a:r>
              <a:rPr lang="ja-JP" altLang="en-US" smtClean="0"/>
              <a:t>マスター タイトルの書式設定</a:t>
            </a:r>
            <a:endParaRPr lang="ja-JP" altLang="en-US" dirty="0"/>
          </a:p>
        </p:txBody>
      </p:sp>
      <p:sp>
        <p:nvSpPr>
          <p:cNvPr id="3" name="テキスト プレースホルダ 2"/>
          <p:cNvSpPr>
            <a:spLocks noGrp="1"/>
          </p:cNvSpPr>
          <p:nvPr>
            <p:ph type="body" idx="1"/>
          </p:nvPr>
        </p:nvSpPr>
        <p:spPr>
          <a:xfrm>
            <a:off x="1307595" y="5271985"/>
            <a:ext cx="7895011" cy="707870"/>
          </a:xfrm>
        </p:spPr>
        <p:txBody>
          <a:bodyPr/>
          <a:lstStyle>
            <a:lvl1pPr marL="0" indent="0">
              <a:buNone/>
              <a:defRPr sz="1846">
                <a:solidFill>
                  <a:schemeClr val="tx1">
                    <a:tint val="75000"/>
                  </a:schemeClr>
                </a:solidFill>
              </a:defRPr>
            </a:lvl1pPr>
            <a:lvl2pPr marL="421884" indent="0">
              <a:buNone/>
              <a:defRPr sz="1662">
                <a:solidFill>
                  <a:schemeClr val="tx1">
                    <a:tint val="75000"/>
                  </a:schemeClr>
                </a:solidFill>
              </a:defRPr>
            </a:lvl2pPr>
            <a:lvl3pPr marL="843772" indent="0">
              <a:buNone/>
              <a:defRPr sz="1477">
                <a:solidFill>
                  <a:schemeClr val="tx1">
                    <a:tint val="75000"/>
                  </a:schemeClr>
                </a:solidFill>
              </a:defRPr>
            </a:lvl3pPr>
            <a:lvl4pPr marL="1265656" indent="0">
              <a:buNone/>
              <a:defRPr sz="1292">
                <a:solidFill>
                  <a:schemeClr val="tx1">
                    <a:tint val="75000"/>
                  </a:schemeClr>
                </a:solidFill>
              </a:defRPr>
            </a:lvl4pPr>
            <a:lvl5pPr marL="1687542" indent="0">
              <a:buNone/>
              <a:defRPr sz="1292">
                <a:solidFill>
                  <a:schemeClr val="tx1">
                    <a:tint val="75000"/>
                  </a:schemeClr>
                </a:solidFill>
              </a:defRPr>
            </a:lvl5pPr>
            <a:lvl6pPr marL="2109428" indent="0">
              <a:buNone/>
              <a:defRPr sz="1292">
                <a:solidFill>
                  <a:schemeClr val="tx1">
                    <a:tint val="75000"/>
                  </a:schemeClr>
                </a:solidFill>
              </a:defRPr>
            </a:lvl6pPr>
            <a:lvl7pPr marL="2531312" indent="0">
              <a:buNone/>
              <a:defRPr sz="1292">
                <a:solidFill>
                  <a:schemeClr val="tx1">
                    <a:tint val="75000"/>
                  </a:schemeClr>
                </a:solidFill>
              </a:defRPr>
            </a:lvl7pPr>
            <a:lvl8pPr marL="2953198" indent="0">
              <a:buNone/>
              <a:defRPr sz="1292">
                <a:solidFill>
                  <a:schemeClr val="tx1">
                    <a:tint val="75000"/>
                  </a:schemeClr>
                </a:solidFill>
              </a:defRPr>
            </a:lvl8pPr>
            <a:lvl9pPr marL="3375083" indent="0">
              <a:buNone/>
              <a:defRPr sz="1292">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0F604095-45A0-4214-A86B-A122C17C4D59}" type="datetime1">
              <a:rPr lang="ja-JP" altLang="en-US" smtClean="0"/>
              <a:t>2017/6/13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39200616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1"/>
            <a:ext cx="8915400" cy="521605"/>
          </a:xfrm>
        </p:spPr>
        <p:txBody>
          <a:bodyPr/>
          <a:lstStyle>
            <a:lvl1pPr>
              <a:defRPr sz="2954"/>
            </a:lvl1pPr>
          </a:lstStyle>
          <a:p>
            <a:r>
              <a:rPr lang="ja-JP" altLang="en-US" smtClean="0"/>
              <a:t>マスター タイトルの書式設定</a:t>
            </a:r>
            <a:endParaRPr lang="ja-JP" altLang="en-US" dirty="0"/>
          </a:p>
        </p:txBody>
      </p:sp>
      <p:sp>
        <p:nvSpPr>
          <p:cNvPr id="3" name="コンテンツ プレースホルダ 2"/>
          <p:cNvSpPr>
            <a:spLocks noGrp="1"/>
          </p:cNvSpPr>
          <p:nvPr>
            <p:ph sz="half" idx="1"/>
          </p:nvPr>
        </p:nvSpPr>
        <p:spPr>
          <a:xfrm>
            <a:off x="317487"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コンテンツ プレースホルダ 3"/>
          <p:cNvSpPr>
            <a:spLocks noGrp="1"/>
          </p:cNvSpPr>
          <p:nvPr>
            <p:ph sz="half" idx="2"/>
          </p:nvPr>
        </p:nvSpPr>
        <p:spPr>
          <a:xfrm>
            <a:off x="5035551"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日付プレースホルダ 3"/>
          <p:cNvSpPr>
            <a:spLocks noGrp="1"/>
          </p:cNvSpPr>
          <p:nvPr>
            <p:ph type="dt" sz="half" idx="10"/>
          </p:nvPr>
        </p:nvSpPr>
        <p:spPr/>
        <p:txBody>
          <a:bodyPr/>
          <a:lstStyle>
            <a:lvl1pPr>
              <a:defRPr b="1"/>
            </a:lvl1pPr>
          </a:lstStyle>
          <a:p>
            <a:fld id="{86B30207-3AF2-4D20-B523-18BF6256DA31}" type="datetime1">
              <a:rPr lang="ja-JP" altLang="en-US" smtClean="0"/>
              <a:t>2017/6/13</a:t>
            </a:fld>
            <a:endParaRPr lang="ja-JP" altLang="en-US" dirty="0"/>
          </a:p>
        </p:txBody>
      </p:sp>
      <p:sp>
        <p:nvSpPr>
          <p:cNvPr id="9" name="フッター プレースホルダ 4"/>
          <p:cNvSpPr>
            <a:spLocks noGrp="1"/>
          </p:cNvSpPr>
          <p:nvPr>
            <p:ph type="ftr" sz="quarter" idx="11"/>
          </p:nvPr>
        </p:nvSpPr>
        <p:spPr/>
        <p:txBody>
          <a:bodyPr/>
          <a:lstStyle>
            <a:lvl1pPr>
              <a:defRPr b="1"/>
            </a:lvl1pPr>
          </a:lstStyle>
          <a:p>
            <a:endParaRPr lang="ja-JP" altLang="en-US" dirty="0"/>
          </a:p>
        </p:txBody>
      </p:sp>
      <p:sp>
        <p:nvSpPr>
          <p:cNvPr id="10"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88195889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2954"/>
            </a:lvl1pPr>
          </a:lstStyle>
          <a:p>
            <a:r>
              <a:rPr lang="ja-JP" altLang="en-US" smtClean="0"/>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17110D7A-1CE5-4E63-BE35-03DEC6D528D2}" type="datetime1">
              <a:rPr lang="ja-JP" altLang="en-US" smtClean="0"/>
              <a:t>2017/6/13</a:t>
            </a:fld>
            <a:endParaRPr lang="ja-JP" altLang="en-US" dirty="0"/>
          </a:p>
        </p:txBody>
      </p:sp>
      <p:sp>
        <p:nvSpPr>
          <p:cNvPr id="7" name="フッター プレースホルダ 4"/>
          <p:cNvSpPr>
            <a:spLocks noGrp="1"/>
          </p:cNvSpPr>
          <p:nvPr>
            <p:ph type="ftr" sz="quarter" idx="11"/>
          </p:nvPr>
        </p:nvSpPr>
        <p:spPr/>
        <p:txBody>
          <a:bodyPr/>
          <a:lstStyle>
            <a:lvl1pPr>
              <a:defRPr b="1"/>
            </a:lvl1pPr>
          </a:lstStyle>
          <a:p>
            <a:endParaRPr lang="ja-JP" altLang="en-US" dirty="0"/>
          </a:p>
        </p:txBody>
      </p:sp>
      <p:sp>
        <p:nvSpPr>
          <p:cNvPr id="8"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14796769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66107B65-4A99-43DC-A9DE-D25E75C078CC}" type="datetime1">
              <a:rPr lang="ja-JP" altLang="en-US" smtClean="0"/>
              <a:t>2017/6/13</a:t>
            </a:fld>
            <a:endParaRPr lang="ja-JP" altLang="en-US" dirty="0"/>
          </a:p>
        </p:txBody>
      </p:sp>
      <p:sp>
        <p:nvSpPr>
          <p:cNvPr id="3" name="フッター プレースホルダ 4"/>
          <p:cNvSpPr>
            <a:spLocks noGrp="1"/>
          </p:cNvSpPr>
          <p:nvPr>
            <p:ph type="ftr" sz="quarter" idx="11"/>
          </p:nvPr>
        </p:nvSpPr>
        <p:spPr/>
        <p:txBody>
          <a:bodyPr/>
          <a:lstStyle>
            <a:lvl1pPr>
              <a:defRPr b="1"/>
            </a:lvl1pPr>
          </a:lstStyle>
          <a:p>
            <a:endParaRPr lang="ja-JP" altLang="en-US" dirty="0"/>
          </a:p>
        </p:txBody>
      </p:sp>
      <p:sp>
        <p:nvSpPr>
          <p:cNvPr id="4"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762444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3C97D206-19BD-45B9-A7A1-A3748CD78CC6}" type="datetime1">
              <a:rPr lang="ja-JP" altLang="en-US" smtClean="0"/>
              <a:t>2017/6/13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751666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algn="l" eaLnBrk="0" fontAlgn="auto" hangingPunct="0">
              <a:spcBef>
                <a:spcPts val="0"/>
              </a:spcBef>
              <a:spcAft>
                <a:spcPts val="0"/>
              </a:spcAft>
            </a:pPr>
            <a:endParaRPr lang="ja-JP" altLang="ja-JP" sz="3200"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5709" rIns="0" bIns="45709" anchor="ctr"/>
          <a:lstStyle/>
          <a:p>
            <a:pPr algn="l" eaLnBrk="0" fontAlgn="auto" hangingPunct="0">
              <a:spcBef>
                <a:spcPts val="0"/>
              </a:spcBef>
              <a:spcAft>
                <a:spcPts val="0"/>
              </a:spcAft>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56978" indent="0" algn="ctr">
              <a:buNone/>
              <a:defRPr>
                <a:solidFill>
                  <a:schemeClr val="tx1">
                    <a:tint val="75000"/>
                  </a:schemeClr>
                </a:solidFill>
              </a:defRPr>
            </a:lvl2pPr>
            <a:lvl3pPr marL="913958" indent="0" algn="ctr">
              <a:buNone/>
              <a:defRPr>
                <a:solidFill>
                  <a:schemeClr val="tx1">
                    <a:tint val="75000"/>
                  </a:schemeClr>
                </a:solidFill>
              </a:defRPr>
            </a:lvl3pPr>
            <a:lvl4pPr marL="1370937" indent="0" algn="ctr">
              <a:buNone/>
              <a:defRPr>
                <a:solidFill>
                  <a:schemeClr val="tx1">
                    <a:tint val="75000"/>
                  </a:schemeClr>
                </a:solidFill>
              </a:defRPr>
            </a:lvl4pPr>
            <a:lvl5pPr marL="1827917" indent="0" algn="ctr">
              <a:buNone/>
              <a:defRPr>
                <a:solidFill>
                  <a:schemeClr val="tx1">
                    <a:tint val="75000"/>
                  </a:schemeClr>
                </a:solidFill>
              </a:defRPr>
            </a:lvl5pPr>
            <a:lvl6pPr marL="2284896" indent="0" algn="ctr">
              <a:buNone/>
              <a:defRPr>
                <a:solidFill>
                  <a:schemeClr val="tx1">
                    <a:tint val="75000"/>
                  </a:schemeClr>
                </a:solidFill>
              </a:defRPr>
            </a:lvl6pPr>
            <a:lvl7pPr marL="2741874" indent="0" algn="ctr">
              <a:buNone/>
              <a:defRPr>
                <a:solidFill>
                  <a:schemeClr val="tx1">
                    <a:tint val="75000"/>
                  </a:schemeClr>
                </a:solidFill>
              </a:defRPr>
            </a:lvl7pPr>
            <a:lvl8pPr marL="3198855" indent="0" algn="ctr">
              <a:buNone/>
              <a:defRPr>
                <a:solidFill>
                  <a:schemeClr val="tx1">
                    <a:tint val="75000"/>
                  </a:schemeClr>
                </a:solidFill>
              </a:defRPr>
            </a:lvl8pPr>
            <a:lvl9pPr marL="3655833"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034637E6-30B8-4AE0-9FC1-148EFE221B8A}" type="datetime1">
              <a:rPr lang="ja-JP" altLang="en-US" smtClean="0"/>
              <a:t>2017/6/13</a:t>
            </a:fld>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436255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3200"/>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693E5A95-338D-4B85-9820-21C5AB0A55F2}" type="datetime1">
              <a:rPr lang="ja-JP" altLang="en-US" smtClean="0"/>
              <a:t>2017/6/13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4068961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4000" b="1" cap="all"/>
            </a:lvl1pPr>
          </a:lstStyle>
          <a:p>
            <a:r>
              <a:rPr lang="ja-JP" altLang="en-US" smtClean="0"/>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78" indent="0">
              <a:buNone/>
              <a:defRPr sz="1800">
                <a:solidFill>
                  <a:schemeClr val="tx1">
                    <a:tint val="75000"/>
                  </a:schemeClr>
                </a:solidFill>
              </a:defRPr>
            </a:lvl2pPr>
            <a:lvl3pPr marL="913958" indent="0">
              <a:buNone/>
              <a:defRPr sz="1600">
                <a:solidFill>
                  <a:schemeClr val="tx1">
                    <a:tint val="75000"/>
                  </a:schemeClr>
                </a:solidFill>
              </a:defRPr>
            </a:lvl3pPr>
            <a:lvl4pPr marL="1370937" indent="0">
              <a:buNone/>
              <a:defRPr sz="1400">
                <a:solidFill>
                  <a:schemeClr val="tx1">
                    <a:tint val="75000"/>
                  </a:schemeClr>
                </a:solidFill>
              </a:defRPr>
            </a:lvl4pPr>
            <a:lvl5pPr marL="1827917" indent="0">
              <a:buNone/>
              <a:defRPr sz="1400">
                <a:solidFill>
                  <a:schemeClr val="tx1">
                    <a:tint val="75000"/>
                  </a:schemeClr>
                </a:solidFill>
              </a:defRPr>
            </a:lvl5pPr>
            <a:lvl6pPr marL="2284896" indent="0">
              <a:buNone/>
              <a:defRPr sz="1400">
                <a:solidFill>
                  <a:schemeClr val="tx1">
                    <a:tint val="75000"/>
                  </a:schemeClr>
                </a:solidFill>
              </a:defRPr>
            </a:lvl6pPr>
            <a:lvl7pPr marL="2741874" indent="0">
              <a:buNone/>
              <a:defRPr sz="1400">
                <a:solidFill>
                  <a:schemeClr val="tx1">
                    <a:tint val="75000"/>
                  </a:schemeClr>
                </a:solidFill>
              </a:defRPr>
            </a:lvl7pPr>
            <a:lvl8pPr marL="3198855" indent="0">
              <a:buNone/>
              <a:defRPr sz="1400">
                <a:solidFill>
                  <a:schemeClr val="tx1">
                    <a:tint val="75000"/>
                  </a:schemeClr>
                </a:solidFill>
              </a:defRPr>
            </a:lvl8pPr>
            <a:lvl9pPr marL="3655833" indent="0">
              <a:buNone/>
              <a:defRPr sz="1400">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A9872042-D97E-4731-9216-6D14AEDD5106}" type="datetime1">
              <a:rPr lang="ja-JP" altLang="en-US" smtClean="0"/>
              <a:t>2017/6/13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08803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smtClean="0"/>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日付プレースホルダ 3"/>
          <p:cNvSpPr>
            <a:spLocks noGrp="1"/>
          </p:cNvSpPr>
          <p:nvPr>
            <p:ph type="dt" sz="half" idx="10"/>
          </p:nvPr>
        </p:nvSpPr>
        <p:spPr/>
        <p:txBody>
          <a:bodyPr/>
          <a:lstStyle>
            <a:lvl1pPr>
              <a:defRPr b="1"/>
            </a:lvl1pPr>
          </a:lstStyle>
          <a:p>
            <a:fld id="{C004B7A3-A76C-4F34-A3CB-3174E26D4DD9}" type="datetime1">
              <a:rPr lang="ja-JP" altLang="en-US" smtClean="0"/>
              <a:t>2017/6/13</a:t>
            </a:fld>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0"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222894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smtClean="0"/>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98FE3943-CB1C-41FC-ABAC-97C3D45C8595}" type="datetime1">
              <a:rPr lang="ja-JP" altLang="en-US" smtClean="0"/>
              <a:t>2017/6/13</a:t>
            </a:fld>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8"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571802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CEA690EF-8C42-45C0-BA2D-6C457E2C4F51}" type="datetime1">
              <a:rPr lang="ja-JP" altLang="en-US" smtClean="0"/>
              <a:t>2017/6/13</a:t>
            </a:fld>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4"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385210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4D789B4B-6CE4-4CD1-8F4D-AFA1609BCB5E}" type="datetime1">
              <a:rPr lang="ja-JP" altLang="en-US" smtClean="0"/>
              <a:t>2017/6/13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164837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77F56615-6AD9-4710-A4B0-22EE51C063CB}" type="datetime1">
              <a:rPr lang="ja-JP" altLang="en-US" smtClean="0"/>
              <a:t>2017/6/13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3216987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5" y="137279"/>
            <a:ext cx="9063036" cy="623887"/>
          </a:xfrm>
          <a:prstGeom prst="rect">
            <a:avLst/>
          </a:prstGeom>
        </p:spPr>
        <p:txBody>
          <a:bodyPr/>
          <a:lstStyle>
            <a:lvl1pPr algn="l">
              <a:defRPr/>
            </a:lvl1pPr>
          </a:lstStyle>
          <a:p>
            <a:r>
              <a:rPr lang="ja-JP" altLang="en-US" smtClean="0"/>
              <a:t>マスター タイトルの書式設定</a:t>
            </a:r>
            <a:endParaRPr lang="en-GB"/>
          </a:p>
        </p:txBody>
      </p:sp>
      <p:sp>
        <p:nvSpPr>
          <p:cNvPr id="3" name="Rectangle 6"/>
          <p:cNvSpPr>
            <a:spLocks noGrp="1" noChangeArrowheads="1"/>
          </p:cNvSpPr>
          <p:nvPr>
            <p:ph type="sldNum" sz="quarter" idx="10"/>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369180973"/>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algn="l" eaLnBrk="0" fontAlgn="auto" hangingPunct="0">
              <a:spcBef>
                <a:spcPts val="0"/>
              </a:spcBef>
              <a:spcAft>
                <a:spcPts val="0"/>
              </a:spcAft>
            </a:pPr>
            <a:endParaRPr lang="ja-JP" altLang="ja-JP" sz="3200" b="1" dirty="0">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5709" rIns="0" bIns="45709" anchor="ctr"/>
          <a:lstStyle/>
          <a:p>
            <a:pPr algn="l" eaLnBrk="0" fontAlgn="auto" hangingPunct="0">
              <a:spcBef>
                <a:spcPts val="0"/>
              </a:spcBef>
              <a:spcAft>
                <a:spcPts val="0"/>
              </a:spcAft>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56978" indent="0" algn="ctr">
              <a:buNone/>
              <a:defRPr>
                <a:solidFill>
                  <a:schemeClr val="tx1">
                    <a:tint val="75000"/>
                  </a:schemeClr>
                </a:solidFill>
              </a:defRPr>
            </a:lvl2pPr>
            <a:lvl3pPr marL="913958" indent="0" algn="ctr">
              <a:buNone/>
              <a:defRPr>
                <a:solidFill>
                  <a:schemeClr val="tx1">
                    <a:tint val="75000"/>
                  </a:schemeClr>
                </a:solidFill>
              </a:defRPr>
            </a:lvl3pPr>
            <a:lvl4pPr marL="1370937" indent="0" algn="ctr">
              <a:buNone/>
              <a:defRPr>
                <a:solidFill>
                  <a:schemeClr val="tx1">
                    <a:tint val="75000"/>
                  </a:schemeClr>
                </a:solidFill>
              </a:defRPr>
            </a:lvl4pPr>
            <a:lvl5pPr marL="1827917" indent="0" algn="ctr">
              <a:buNone/>
              <a:defRPr>
                <a:solidFill>
                  <a:schemeClr val="tx1">
                    <a:tint val="75000"/>
                  </a:schemeClr>
                </a:solidFill>
              </a:defRPr>
            </a:lvl5pPr>
            <a:lvl6pPr marL="2284896" indent="0" algn="ctr">
              <a:buNone/>
              <a:defRPr>
                <a:solidFill>
                  <a:schemeClr val="tx1">
                    <a:tint val="75000"/>
                  </a:schemeClr>
                </a:solidFill>
              </a:defRPr>
            </a:lvl6pPr>
            <a:lvl7pPr marL="2741874" indent="0" algn="ctr">
              <a:buNone/>
              <a:defRPr>
                <a:solidFill>
                  <a:schemeClr val="tx1">
                    <a:tint val="75000"/>
                  </a:schemeClr>
                </a:solidFill>
              </a:defRPr>
            </a:lvl7pPr>
            <a:lvl8pPr marL="3198855" indent="0" algn="ctr">
              <a:buNone/>
              <a:defRPr>
                <a:solidFill>
                  <a:schemeClr val="tx1">
                    <a:tint val="75000"/>
                  </a:schemeClr>
                </a:solidFill>
              </a:defRPr>
            </a:lvl8pPr>
            <a:lvl9pPr marL="3655833"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ECD291E7-FF9F-40A8-890B-0EB99AF9A3C7}" type="datetime1">
              <a:rPr lang="ja-JP" altLang="en-US" smtClean="0"/>
              <a:t>2017/6/13</a:t>
            </a:fld>
            <a:endParaRPr lang="ja-JP" altLang="en-US" dirty="0"/>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199846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3200"/>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83E8AD06-5B82-4774-A2C9-B75988BE1AD5}" type="datetime1">
              <a:rPr lang="ja-JP" altLang="en-US" smtClean="0"/>
              <a:t>2017/6/13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2512001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4000" b="1" cap="all"/>
            </a:lvl1pPr>
          </a:lstStyle>
          <a:p>
            <a:r>
              <a:rPr lang="ja-JP" altLang="en-US" smtClean="0"/>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78" indent="0">
              <a:buNone/>
              <a:defRPr sz="1800">
                <a:solidFill>
                  <a:schemeClr val="tx1">
                    <a:tint val="75000"/>
                  </a:schemeClr>
                </a:solidFill>
              </a:defRPr>
            </a:lvl2pPr>
            <a:lvl3pPr marL="913958" indent="0">
              <a:buNone/>
              <a:defRPr sz="1600">
                <a:solidFill>
                  <a:schemeClr val="tx1">
                    <a:tint val="75000"/>
                  </a:schemeClr>
                </a:solidFill>
              </a:defRPr>
            </a:lvl3pPr>
            <a:lvl4pPr marL="1370937" indent="0">
              <a:buNone/>
              <a:defRPr sz="1400">
                <a:solidFill>
                  <a:schemeClr val="tx1">
                    <a:tint val="75000"/>
                  </a:schemeClr>
                </a:solidFill>
              </a:defRPr>
            </a:lvl4pPr>
            <a:lvl5pPr marL="1827917" indent="0">
              <a:buNone/>
              <a:defRPr sz="1400">
                <a:solidFill>
                  <a:schemeClr val="tx1">
                    <a:tint val="75000"/>
                  </a:schemeClr>
                </a:solidFill>
              </a:defRPr>
            </a:lvl5pPr>
            <a:lvl6pPr marL="2284896" indent="0">
              <a:buNone/>
              <a:defRPr sz="1400">
                <a:solidFill>
                  <a:schemeClr val="tx1">
                    <a:tint val="75000"/>
                  </a:schemeClr>
                </a:solidFill>
              </a:defRPr>
            </a:lvl6pPr>
            <a:lvl7pPr marL="2741874" indent="0">
              <a:buNone/>
              <a:defRPr sz="1400">
                <a:solidFill>
                  <a:schemeClr val="tx1">
                    <a:tint val="75000"/>
                  </a:schemeClr>
                </a:solidFill>
              </a:defRPr>
            </a:lvl7pPr>
            <a:lvl8pPr marL="3198855" indent="0">
              <a:buNone/>
              <a:defRPr sz="1400">
                <a:solidFill>
                  <a:schemeClr val="tx1">
                    <a:tint val="75000"/>
                  </a:schemeClr>
                </a:solidFill>
              </a:defRPr>
            </a:lvl8pPr>
            <a:lvl9pPr marL="3655833" indent="0">
              <a:buNone/>
              <a:defRPr sz="1400">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7045D2BE-5779-4C77-9489-C518F28D68D4}" type="datetime1">
              <a:rPr lang="ja-JP" altLang="en-US" smtClean="0"/>
              <a:t>2017/6/13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198367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smtClean="0"/>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日付プレースホルダ 3"/>
          <p:cNvSpPr>
            <a:spLocks noGrp="1"/>
          </p:cNvSpPr>
          <p:nvPr>
            <p:ph type="dt" sz="half" idx="10"/>
          </p:nvPr>
        </p:nvSpPr>
        <p:spPr/>
        <p:txBody>
          <a:bodyPr/>
          <a:lstStyle>
            <a:lvl1pPr>
              <a:defRPr b="1"/>
            </a:lvl1pPr>
          </a:lstStyle>
          <a:p>
            <a:fld id="{2675C944-7876-41AD-A500-27914257C3C0}" type="datetime1">
              <a:rPr lang="ja-JP" altLang="en-US" smtClean="0"/>
              <a:t>2017/6/13</a:t>
            </a:fld>
            <a:endParaRPr lang="ja-JP" altLang="en-US" dirty="0"/>
          </a:p>
        </p:txBody>
      </p:sp>
      <p:sp>
        <p:nvSpPr>
          <p:cNvPr id="9" name="フッター プレースホルダ 4"/>
          <p:cNvSpPr>
            <a:spLocks noGrp="1"/>
          </p:cNvSpPr>
          <p:nvPr>
            <p:ph type="ftr" sz="quarter" idx="11"/>
          </p:nvPr>
        </p:nvSpPr>
        <p:spPr/>
        <p:txBody>
          <a:bodyPr/>
          <a:lstStyle>
            <a:lvl1pPr>
              <a:defRPr b="1"/>
            </a:lvl1pPr>
          </a:lstStyle>
          <a:p>
            <a:endParaRPr lang="ja-JP" altLang="en-US" dirty="0"/>
          </a:p>
        </p:txBody>
      </p:sp>
      <p:sp>
        <p:nvSpPr>
          <p:cNvPr id="10"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879804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smtClean="0"/>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8E82FA0D-080E-4E58-B5BF-E0E5F3868418}" type="datetime1">
              <a:rPr lang="ja-JP" altLang="en-US" smtClean="0"/>
              <a:t>2017/6/13</a:t>
            </a:fld>
            <a:endParaRPr lang="ja-JP" altLang="en-US" dirty="0"/>
          </a:p>
        </p:txBody>
      </p:sp>
      <p:sp>
        <p:nvSpPr>
          <p:cNvPr id="7" name="フッター プレースホルダ 4"/>
          <p:cNvSpPr>
            <a:spLocks noGrp="1"/>
          </p:cNvSpPr>
          <p:nvPr>
            <p:ph type="ftr" sz="quarter" idx="11"/>
          </p:nvPr>
        </p:nvSpPr>
        <p:spPr/>
        <p:txBody>
          <a:bodyPr/>
          <a:lstStyle>
            <a:lvl1pPr>
              <a:defRPr b="1"/>
            </a:lvl1pPr>
          </a:lstStyle>
          <a:p>
            <a:endParaRPr lang="ja-JP" altLang="en-US" dirty="0"/>
          </a:p>
        </p:txBody>
      </p:sp>
      <p:sp>
        <p:nvSpPr>
          <p:cNvPr id="8"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519249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DA301A5C-4893-4DBC-A129-E54544A0CA8F}" type="datetime1">
              <a:rPr lang="ja-JP" altLang="en-US" smtClean="0"/>
              <a:t>2017/6/13</a:t>
            </a:fld>
            <a:endParaRPr lang="ja-JP" altLang="en-US" dirty="0"/>
          </a:p>
        </p:txBody>
      </p:sp>
      <p:sp>
        <p:nvSpPr>
          <p:cNvPr id="3" name="フッター プレースホルダ 4"/>
          <p:cNvSpPr>
            <a:spLocks noGrp="1"/>
          </p:cNvSpPr>
          <p:nvPr>
            <p:ph type="ftr" sz="quarter" idx="11"/>
          </p:nvPr>
        </p:nvSpPr>
        <p:spPr/>
        <p:txBody>
          <a:bodyPr/>
          <a:lstStyle>
            <a:lvl1pPr>
              <a:defRPr b="1"/>
            </a:lvl1pPr>
          </a:lstStyle>
          <a:p>
            <a:endParaRPr lang="ja-JP" altLang="en-US" dirty="0"/>
          </a:p>
        </p:txBody>
      </p:sp>
      <p:sp>
        <p:nvSpPr>
          <p:cNvPr id="4"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143099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BDA07CE8-EAEB-438C-BD56-DAE3F8B2912D}" type="datetime1">
              <a:rPr lang="ja-JP" altLang="en-US" smtClean="0"/>
              <a:t>2017/6/13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785232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1353D95F-4C54-491D-AB45-00553606AAD8}" type="datetime1">
              <a:rPr lang="ja-JP" altLang="en-US" smtClean="0"/>
              <a:t>2017/6/13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402454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5" y="137279"/>
            <a:ext cx="9063036" cy="623887"/>
          </a:xfrm>
          <a:prstGeom prst="rect">
            <a:avLst/>
          </a:prstGeom>
        </p:spPr>
        <p:txBody>
          <a:bodyPr/>
          <a:lstStyle>
            <a:lvl1pPr algn="l">
              <a:defRPr/>
            </a:lvl1pPr>
          </a:lstStyle>
          <a:p>
            <a:r>
              <a:rPr lang="ja-JP" altLang="en-US" smtClean="0"/>
              <a:t>マスター タイトルの書式設定</a:t>
            </a:r>
            <a:endParaRPr lang="en-GB"/>
          </a:p>
        </p:txBody>
      </p:sp>
      <p:sp>
        <p:nvSpPr>
          <p:cNvPr id="3" name="Rectangle 6"/>
          <p:cNvSpPr>
            <a:spLocks noGrp="1" noChangeArrowheads="1"/>
          </p:cNvSpPr>
          <p:nvPr>
            <p:ph type="sldNum" sz="quarter" idx="10"/>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404554258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theme" Target="../theme/theme3.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108" b="0">
                <a:solidFill>
                  <a:prstClr val="black">
                    <a:tint val="75000"/>
                  </a:prstClr>
                </a:solidFill>
                <a:latin typeface="+mn-lt"/>
                <a:ea typeface="+mn-ea"/>
              </a:defRPr>
            </a:lvl1pPr>
          </a:lstStyle>
          <a:p>
            <a:fld id="{C3B3710E-46BA-4045-B22A-2CA1258B0CF2}" type="datetime1">
              <a:rPr lang="ja-JP" altLang="en-US" smtClean="0"/>
              <a:t>2017/6/13</a:t>
            </a:fld>
            <a:endParaRPr lang="ja-JP" altLang="en-US"/>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108" b="0">
                <a:solidFill>
                  <a:prstClr val="black">
                    <a:tint val="75000"/>
                  </a:prstClr>
                </a:solidFill>
                <a:latin typeface="+mn-lt"/>
                <a:ea typeface="+mn-ea"/>
              </a:defRPr>
            </a:lvl1pPr>
          </a:lstStyle>
          <a:p>
            <a:endParaRPr lang="ja-JP" altLang="en-US"/>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108" b="0">
                <a:solidFill>
                  <a:prstClr val="black">
                    <a:tint val="75000"/>
                  </a:prstClr>
                </a:solidFill>
                <a:latin typeface="+mn-lt"/>
                <a:ea typeface="+mn-ea"/>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391084127"/>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Lst>
  <p:hf hdr="0" ftr="0" dt="0"/>
  <p:txStyles>
    <p:titleStyle>
      <a:lvl1pPr algn="ctr" rtl="0" eaLnBrk="1" fontAlgn="base" hangingPunct="1">
        <a:spcBef>
          <a:spcPct val="0"/>
        </a:spcBef>
        <a:spcAft>
          <a:spcPct val="0"/>
        </a:spcAft>
        <a:defRPr kumimoji="1" sz="3969" kern="1200">
          <a:solidFill>
            <a:schemeClr val="tx1"/>
          </a:solidFill>
          <a:latin typeface="+mj-lt"/>
          <a:ea typeface="+mj-ea"/>
          <a:cs typeface="+mj-cs"/>
        </a:defRPr>
      </a:lvl1pPr>
      <a:lvl2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5pPr>
      <a:lvl6pPr marL="421836" algn="ctr" rtl="0" eaLnBrk="1" fontAlgn="base" hangingPunct="1">
        <a:spcBef>
          <a:spcPct val="0"/>
        </a:spcBef>
        <a:spcAft>
          <a:spcPct val="0"/>
        </a:spcAft>
        <a:defRPr kumimoji="1" sz="3969">
          <a:solidFill>
            <a:schemeClr val="tx1"/>
          </a:solidFill>
          <a:latin typeface="Calibri" pitchFamily="34" charset="0"/>
          <a:ea typeface="ＭＳ Ｐゴシック" charset="-128"/>
        </a:defRPr>
      </a:lvl6pPr>
      <a:lvl7pPr marL="843675" algn="ctr" rtl="0" eaLnBrk="1" fontAlgn="base" hangingPunct="1">
        <a:spcBef>
          <a:spcPct val="0"/>
        </a:spcBef>
        <a:spcAft>
          <a:spcPct val="0"/>
        </a:spcAft>
        <a:defRPr kumimoji="1" sz="3969">
          <a:solidFill>
            <a:schemeClr val="tx1"/>
          </a:solidFill>
          <a:latin typeface="Calibri" pitchFamily="34" charset="0"/>
          <a:ea typeface="ＭＳ Ｐゴシック" charset="-128"/>
        </a:defRPr>
      </a:lvl7pPr>
      <a:lvl8pPr marL="1265512" algn="ctr" rtl="0" eaLnBrk="1" fontAlgn="base" hangingPunct="1">
        <a:spcBef>
          <a:spcPct val="0"/>
        </a:spcBef>
        <a:spcAft>
          <a:spcPct val="0"/>
        </a:spcAft>
        <a:defRPr kumimoji="1" sz="3969">
          <a:solidFill>
            <a:schemeClr val="tx1"/>
          </a:solidFill>
          <a:latin typeface="Calibri" pitchFamily="34" charset="0"/>
          <a:ea typeface="ＭＳ Ｐゴシック" charset="-128"/>
        </a:defRPr>
      </a:lvl8pPr>
      <a:lvl9pPr marL="1687350" algn="ctr" rtl="0" eaLnBrk="1" fontAlgn="base" hangingPunct="1">
        <a:spcBef>
          <a:spcPct val="0"/>
        </a:spcBef>
        <a:spcAft>
          <a:spcPct val="0"/>
        </a:spcAft>
        <a:defRPr kumimoji="1" sz="3969">
          <a:solidFill>
            <a:schemeClr val="tx1"/>
          </a:solidFill>
          <a:latin typeface="Calibri" pitchFamily="34" charset="0"/>
          <a:ea typeface="ＭＳ Ｐゴシック" charset="-128"/>
        </a:defRPr>
      </a:lvl9pPr>
    </p:titleStyle>
    <p:bodyStyle>
      <a:lvl1pPr marL="315030" indent="-315030"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275" indent="-26228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518" indent="-209532" algn="l" rtl="0" eaLnBrk="1" fontAlgn="base" hangingPunct="1">
        <a:spcBef>
          <a:spcPct val="20000"/>
        </a:spcBef>
        <a:spcAft>
          <a:spcPct val="0"/>
        </a:spcAft>
        <a:buFont typeface="Arial" charset="0"/>
        <a:buChar char="•"/>
        <a:defRPr kumimoji="1" sz="2123" kern="1200">
          <a:solidFill>
            <a:schemeClr val="tx1"/>
          </a:solidFill>
          <a:latin typeface="+mn-lt"/>
          <a:ea typeface="+mn-ea"/>
          <a:cs typeface="+mn-cs"/>
        </a:defRPr>
      </a:lvl3pPr>
      <a:lvl4pPr marL="1475512" indent="-209532"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505" indent="-209532"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106"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1943"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3780"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5618"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675" rtl="0" eaLnBrk="1" latinLnBrk="0" hangingPunct="1">
        <a:defRPr kumimoji="1" sz="1662" kern="1200">
          <a:solidFill>
            <a:schemeClr val="tx1"/>
          </a:solidFill>
          <a:latin typeface="+mn-lt"/>
          <a:ea typeface="+mn-ea"/>
          <a:cs typeface="+mn-cs"/>
        </a:defRPr>
      </a:lvl1pPr>
      <a:lvl2pPr marL="421836" algn="l" defTabSz="843675" rtl="0" eaLnBrk="1" latinLnBrk="0" hangingPunct="1">
        <a:defRPr kumimoji="1" sz="1662" kern="1200">
          <a:solidFill>
            <a:schemeClr val="tx1"/>
          </a:solidFill>
          <a:latin typeface="+mn-lt"/>
          <a:ea typeface="+mn-ea"/>
          <a:cs typeface="+mn-cs"/>
        </a:defRPr>
      </a:lvl2pPr>
      <a:lvl3pPr marL="843675" algn="l" defTabSz="843675" rtl="0" eaLnBrk="1" latinLnBrk="0" hangingPunct="1">
        <a:defRPr kumimoji="1" sz="1662" kern="1200">
          <a:solidFill>
            <a:schemeClr val="tx1"/>
          </a:solidFill>
          <a:latin typeface="+mn-lt"/>
          <a:ea typeface="+mn-ea"/>
          <a:cs typeface="+mn-cs"/>
        </a:defRPr>
      </a:lvl3pPr>
      <a:lvl4pPr marL="1265512" algn="l" defTabSz="843675" rtl="0" eaLnBrk="1" latinLnBrk="0" hangingPunct="1">
        <a:defRPr kumimoji="1" sz="1662" kern="1200">
          <a:solidFill>
            <a:schemeClr val="tx1"/>
          </a:solidFill>
          <a:latin typeface="+mn-lt"/>
          <a:ea typeface="+mn-ea"/>
          <a:cs typeface="+mn-cs"/>
        </a:defRPr>
      </a:lvl4pPr>
      <a:lvl5pPr marL="1687350" algn="l" defTabSz="843675" rtl="0" eaLnBrk="1" latinLnBrk="0" hangingPunct="1">
        <a:defRPr kumimoji="1" sz="1662" kern="1200">
          <a:solidFill>
            <a:schemeClr val="tx1"/>
          </a:solidFill>
          <a:latin typeface="+mn-lt"/>
          <a:ea typeface="+mn-ea"/>
          <a:cs typeface="+mn-cs"/>
        </a:defRPr>
      </a:lvl5pPr>
      <a:lvl6pPr marL="2109187" algn="l" defTabSz="843675" rtl="0" eaLnBrk="1" latinLnBrk="0" hangingPunct="1">
        <a:defRPr kumimoji="1" sz="1662" kern="1200">
          <a:solidFill>
            <a:schemeClr val="tx1"/>
          </a:solidFill>
          <a:latin typeface="+mn-lt"/>
          <a:ea typeface="+mn-ea"/>
          <a:cs typeface="+mn-cs"/>
        </a:defRPr>
      </a:lvl6pPr>
      <a:lvl7pPr marL="2531024" algn="l" defTabSz="843675" rtl="0" eaLnBrk="1" latinLnBrk="0" hangingPunct="1">
        <a:defRPr kumimoji="1" sz="1662" kern="1200">
          <a:solidFill>
            <a:schemeClr val="tx1"/>
          </a:solidFill>
          <a:latin typeface="+mn-lt"/>
          <a:ea typeface="+mn-ea"/>
          <a:cs typeface="+mn-cs"/>
        </a:defRPr>
      </a:lvl7pPr>
      <a:lvl8pPr marL="2952863" algn="l" defTabSz="843675" rtl="0" eaLnBrk="1" latinLnBrk="0" hangingPunct="1">
        <a:defRPr kumimoji="1" sz="1662" kern="1200">
          <a:solidFill>
            <a:schemeClr val="tx1"/>
          </a:solidFill>
          <a:latin typeface="+mn-lt"/>
          <a:ea typeface="+mn-ea"/>
          <a:cs typeface="+mn-cs"/>
        </a:defRPr>
      </a:lvl8pPr>
      <a:lvl9pPr marL="3374699" algn="l" defTabSz="843675"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2"/>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3175" y="6616702"/>
            <a:ext cx="2311400" cy="233363"/>
          </a:xfrm>
          <a:prstGeom prst="rect">
            <a:avLst/>
          </a:prstGeom>
        </p:spPr>
        <p:txBody>
          <a:bodyPr vert="horz" lIns="91406" tIns="45704" rIns="91406" bIns="45704" rtlCol="0" anchor="ctr"/>
          <a:lstStyle>
            <a:lvl1pPr algn="l" fontAlgn="auto">
              <a:spcBef>
                <a:spcPts val="0"/>
              </a:spcBef>
              <a:spcAft>
                <a:spcPts val="0"/>
              </a:spcAft>
              <a:defRPr sz="1108" b="0">
                <a:solidFill>
                  <a:prstClr val="black">
                    <a:tint val="75000"/>
                  </a:prstClr>
                </a:solidFill>
                <a:latin typeface="+mn-lt"/>
                <a:ea typeface="+mn-ea"/>
              </a:defRPr>
            </a:lvl1pPr>
          </a:lstStyle>
          <a:p>
            <a:fld id="{A2E1CCBA-45E5-4807-92A2-ABFA394D2CCA}" type="datetime1">
              <a:rPr lang="ja-JP" altLang="en-US" smtClean="0"/>
              <a:t>2017/6/13</a:t>
            </a:fld>
            <a:endParaRPr lang="ja-JP" altLang="en-US" dirty="0"/>
          </a:p>
        </p:txBody>
      </p:sp>
      <p:sp>
        <p:nvSpPr>
          <p:cNvPr id="5" name="フッター プレースホルダ 4"/>
          <p:cNvSpPr>
            <a:spLocks noGrp="1"/>
          </p:cNvSpPr>
          <p:nvPr>
            <p:ph type="ftr" sz="quarter" idx="3"/>
          </p:nvPr>
        </p:nvSpPr>
        <p:spPr>
          <a:xfrm>
            <a:off x="3384550" y="6616702"/>
            <a:ext cx="3136900" cy="233363"/>
          </a:xfrm>
          <a:prstGeom prst="rect">
            <a:avLst/>
          </a:prstGeom>
        </p:spPr>
        <p:txBody>
          <a:bodyPr vert="horz" lIns="91406" tIns="45704" rIns="91406" bIns="45704" rtlCol="0" anchor="ctr"/>
          <a:lstStyle>
            <a:lvl1pPr algn="ctr" fontAlgn="auto">
              <a:spcBef>
                <a:spcPts val="0"/>
              </a:spcBef>
              <a:spcAft>
                <a:spcPts val="0"/>
              </a:spcAft>
              <a:defRPr sz="1108" b="0">
                <a:solidFill>
                  <a:prstClr val="black">
                    <a:tint val="75000"/>
                  </a:prstClr>
                </a:solidFill>
                <a:latin typeface="+mn-lt"/>
                <a:ea typeface="+mn-ea"/>
              </a:defRPr>
            </a:lvl1pPr>
          </a:lstStyle>
          <a:p>
            <a:endParaRPr lang="ja-JP" altLang="en-US" dirty="0"/>
          </a:p>
        </p:txBody>
      </p:sp>
      <p:sp>
        <p:nvSpPr>
          <p:cNvPr id="6" name="スライド番号プレースホルダ 5"/>
          <p:cNvSpPr>
            <a:spLocks noGrp="1"/>
          </p:cNvSpPr>
          <p:nvPr>
            <p:ph type="sldNum" sz="quarter" idx="4"/>
          </p:nvPr>
        </p:nvSpPr>
        <p:spPr>
          <a:xfrm>
            <a:off x="7591425" y="6616702"/>
            <a:ext cx="2311400" cy="233363"/>
          </a:xfrm>
          <a:prstGeom prst="rect">
            <a:avLst/>
          </a:prstGeom>
        </p:spPr>
        <p:txBody>
          <a:bodyPr vert="horz" lIns="91406" tIns="45704" rIns="91406" bIns="45704" rtlCol="0" anchor="ctr"/>
          <a:lstStyle>
            <a:lvl1pPr algn="r" fontAlgn="auto">
              <a:spcBef>
                <a:spcPts val="0"/>
              </a:spcBef>
              <a:spcAft>
                <a:spcPts val="0"/>
              </a:spcAft>
              <a:defRPr sz="1108" b="0">
                <a:solidFill>
                  <a:prstClr val="black">
                    <a:tint val="75000"/>
                  </a:prstClr>
                </a:solidFill>
                <a:latin typeface="+mn-lt"/>
                <a:ea typeface="+mn-ea"/>
              </a:defRPr>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388081241"/>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Lst>
  <p:hf hdr="0" ftr="0" dt="0"/>
  <p:txStyles>
    <p:titleStyle>
      <a:lvl1pPr algn="ctr" rtl="0" eaLnBrk="1" fontAlgn="base" hangingPunct="1">
        <a:spcBef>
          <a:spcPct val="0"/>
        </a:spcBef>
        <a:spcAft>
          <a:spcPct val="0"/>
        </a:spcAft>
        <a:defRPr kumimoji="1" sz="4062"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p:titleStyle>
    <p:bodyStyle>
      <a:lvl1pPr marL="315066" indent="-315066"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352" indent="-26231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638" indent="-209556" algn="l" rtl="0" eaLnBrk="1" fontAlgn="base" hangingPunct="1">
        <a:spcBef>
          <a:spcPct val="20000"/>
        </a:spcBef>
        <a:spcAft>
          <a:spcPct val="0"/>
        </a:spcAft>
        <a:buFont typeface="Arial" charset="0"/>
        <a:buChar char="•"/>
        <a:defRPr kumimoji="1" sz="2215" kern="1200">
          <a:solidFill>
            <a:schemeClr val="tx1"/>
          </a:solidFill>
          <a:latin typeface="+mn-lt"/>
          <a:ea typeface="+mn-ea"/>
          <a:cs typeface="+mn-cs"/>
        </a:defRPr>
      </a:lvl3pPr>
      <a:lvl4pPr marL="1475680"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721"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37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2255"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414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6026"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772" rtl="0" eaLnBrk="1" latinLnBrk="0" hangingPunct="1">
        <a:defRPr kumimoji="1" sz="1662" kern="1200">
          <a:solidFill>
            <a:schemeClr val="tx1"/>
          </a:solidFill>
          <a:latin typeface="+mn-lt"/>
          <a:ea typeface="+mn-ea"/>
          <a:cs typeface="+mn-cs"/>
        </a:defRPr>
      </a:lvl1pPr>
      <a:lvl2pPr marL="421884" algn="l" defTabSz="843772" rtl="0" eaLnBrk="1" latinLnBrk="0" hangingPunct="1">
        <a:defRPr kumimoji="1" sz="1662" kern="1200">
          <a:solidFill>
            <a:schemeClr val="tx1"/>
          </a:solidFill>
          <a:latin typeface="+mn-lt"/>
          <a:ea typeface="+mn-ea"/>
          <a:cs typeface="+mn-cs"/>
        </a:defRPr>
      </a:lvl2pPr>
      <a:lvl3pPr marL="843772" algn="l" defTabSz="843772" rtl="0" eaLnBrk="1" latinLnBrk="0" hangingPunct="1">
        <a:defRPr kumimoji="1" sz="1662" kern="1200">
          <a:solidFill>
            <a:schemeClr val="tx1"/>
          </a:solidFill>
          <a:latin typeface="+mn-lt"/>
          <a:ea typeface="+mn-ea"/>
          <a:cs typeface="+mn-cs"/>
        </a:defRPr>
      </a:lvl3pPr>
      <a:lvl4pPr marL="1265656" algn="l" defTabSz="843772" rtl="0" eaLnBrk="1" latinLnBrk="0" hangingPunct="1">
        <a:defRPr kumimoji="1" sz="1662" kern="1200">
          <a:solidFill>
            <a:schemeClr val="tx1"/>
          </a:solidFill>
          <a:latin typeface="+mn-lt"/>
          <a:ea typeface="+mn-ea"/>
          <a:cs typeface="+mn-cs"/>
        </a:defRPr>
      </a:lvl4pPr>
      <a:lvl5pPr marL="1687542" algn="l" defTabSz="843772" rtl="0" eaLnBrk="1" latinLnBrk="0" hangingPunct="1">
        <a:defRPr kumimoji="1" sz="1662" kern="1200">
          <a:solidFill>
            <a:schemeClr val="tx1"/>
          </a:solidFill>
          <a:latin typeface="+mn-lt"/>
          <a:ea typeface="+mn-ea"/>
          <a:cs typeface="+mn-cs"/>
        </a:defRPr>
      </a:lvl5pPr>
      <a:lvl6pPr marL="2109428" algn="l" defTabSz="843772" rtl="0" eaLnBrk="1" latinLnBrk="0" hangingPunct="1">
        <a:defRPr kumimoji="1" sz="1662" kern="1200">
          <a:solidFill>
            <a:schemeClr val="tx1"/>
          </a:solidFill>
          <a:latin typeface="+mn-lt"/>
          <a:ea typeface="+mn-ea"/>
          <a:cs typeface="+mn-cs"/>
        </a:defRPr>
      </a:lvl6pPr>
      <a:lvl7pPr marL="2531312" algn="l" defTabSz="843772" rtl="0" eaLnBrk="1" latinLnBrk="0" hangingPunct="1">
        <a:defRPr kumimoji="1" sz="1662" kern="1200">
          <a:solidFill>
            <a:schemeClr val="tx1"/>
          </a:solidFill>
          <a:latin typeface="+mn-lt"/>
          <a:ea typeface="+mn-ea"/>
          <a:cs typeface="+mn-cs"/>
        </a:defRPr>
      </a:lvl7pPr>
      <a:lvl8pPr marL="2953198" algn="l" defTabSz="843772" rtl="0" eaLnBrk="1" latinLnBrk="0" hangingPunct="1">
        <a:defRPr kumimoji="1" sz="1662" kern="1200">
          <a:solidFill>
            <a:schemeClr val="tx1"/>
          </a:solidFill>
          <a:latin typeface="+mn-lt"/>
          <a:ea typeface="+mn-ea"/>
          <a:cs typeface="+mn-cs"/>
        </a:defRPr>
      </a:lvl8pPr>
      <a:lvl9pPr marL="3375083" algn="l" defTabSz="843772"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fld id="{F9C9F35F-B9B4-4041-A418-25BB54B5732D}" type="datetime1">
              <a:rPr lang="ja-JP" altLang="en-US" smtClean="0"/>
              <a:t>2017/6/13</a:t>
            </a:fld>
            <a:endParaRPr lang="ja-JP" altLang="en-US"/>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endParaRPr lang="ja-JP" altLang="en-US"/>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200" b="0">
                <a:solidFill>
                  <a:prstClr val="black">
                    <a:tint val="75000"/>
                  </a:prstClr>
                </a:solidFill>
                <a:latin typeface="+mn-lt"/>
                <a:ea typeface="+mn-ea"/>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120088798"/>
      </p:ext>
    </p:extLst>
  </p:cSld>
  <p:clrMap bg1="lt1" tx1="dk1" bg2="lt2" tx2="dk2" accent1="accent1" accent2="accent2" accent3="accent3" accent4="accent4" accent5="accent5" accent6="accent6" hlink="hlink" folHlink="folHlink"/>
  <p:sldLayoutIdLst>
    <p:sldLayoutId id="2147484411" r:id="rId1"/>
    <p:sldLayoutId id="2147484412" r:id="rId2"/>
    <p:sldLayoutId id="2147484413" r:id="rId3"/>
    <p:sldLayoutId id="2147484414" r:id="rId4"/>
    <p:sldLayoutId id="2147484415" r:id="rId5"/>
    <p:sldLayoutId id="2147484416" r:id="rId6"/>
    <p:sldLayoutId id="2147484417" r:id="rId7"/>
    <p:sldLayoutId id="2147484418" r:id="rId8"/>
    <p:sldLayoutId id="2147484419" r:id="rId9"/>
  </p:sldLayoutIdLst>
  <p:hf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78"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58"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37"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17"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74" indent="-341274"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79" indent="-284131"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283" indent="-226987"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31"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579"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385"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364"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343"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322"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58" rtl="0" eaLnBrk="1" latinLnBrk="0" hangingPunct="1">
        <a:defRPr kumimoji="1" sz="1800" kern="1200">
          <a:solidFill>
            <a:schemeClr val="tx1"/>
          </a:solidFill>
          <a:latin typeface="+mn-lt"/>
          <a:ea typeface="+mn-ea"/>
          <a:cs typeface="+mn-cs"/>
        </a:defRPr>
      </a:lvl1pPr>
      <a:lvl2pPr marL="456978" algn="l" defTabSz="913958" rtl="0" eaLnBrk="1" latinLnBrk="0" hangingPunct="1">
        <a:defRPr kumimoji="1" sz="1800" kern="1200">
          <a:solidFill>
            <a:schemeClr val="tx1"/>
          </a:solidFill>
          <a:latin typeface="+mn-lt"/>
          <a:ea typeface="+mn-ea"/>
          <a:cs typeface="+mn-cs"/>
        </a:defRPr>
      </a:lvl2pPr>
      <a:lvl3pPr marL="913958" algn="l" defTabSz="913958" rtl="0" eaLnBrk="1" latinLnBrk="0" hangingPunct="1">
        <a:defRPr kumimoji="1" sz="1800" kern="1200">
          <a:solidFill>
            <a:schemeClr val="tx1"/>
          </a:solidFill>
          <a:latin typeface="+mn-lt"/>
          <a:ea typeface="+mn-ea"/>
          <a:cs typeface="+mn-cs"/>
        </a:defRPr>
      </a:lvl3pPr>
      <a:lvl4pPr marL="1370937" algn="l" defTabSz="913958" rtl="0" eaLnBrk="1" latinLnBrk="0" hangingPunct="1">
        <a:defRPr kumimoji="1" sz="1800" kern="1200">
          <a:solidFill>
            <a:schemeClr val="tx1"/>
          </a:solidFill>
          <a:latin typeface="+mn-lt"/>
          <a:ea typeface="+mn-ea"/>
          <a:cs typeface="+mn-cs"/>
        </a:defRPr>
      </a:lvl4pPr>
      <a:lvl5pPr marL="1827917" algn="l" defTabSz="913958" rtl="0" eaLnBrk="1" latinLnBrk="0" hangingPunct="1">
        <a:defRPr kumimoji="1" sz="1800" kern="1200">
          <a:solidFill>
            <a:schemeClr val="tx1"/>
          </a:solidFill>
          <a:latin typeface="+mn-lt"/>
          <a:ea typeface="+mn-ea"/>
          <a:cs typeface="+mn-cs"/>
        </a:defRPr>
      </a:lvl5pPr>
      <a:lvl6pPr marL="2284896" algn="l" defTabSz="913958" rtl="0" eaLnBrk="1" latinLnBrk="0" hangingPunct="1">
        <a:defRPr kumimoji="1" sz="1800" kern="1200">
          <a:solidFill>
            <a:schemeClr val="tx1"/>
          </a:solidFill>
          <a:latin typeface="+mn-lt"/>
          <a:ea typeface="+mn-ea"/>
          <a:cs typeface="+mn-cs"/>
        </a:defRPr>
      </a:lvl6pPr>
      <a:lvl7pPr marL="2741874" algn="l" defTabSz="913958" rtl="0" eaLnBrk="1" latinLnBrk="0" hangingPunct="1">
        <a:defRPr kumimoji="1" sz="1800" kern="1200">
          <a:solidFill>
            <a:schemeClr val="tx1"/>
          </a:solidFill>
          <a:latin typeface="+mn-lt"/>
          <a:ea typeface="+mn-ea"/>
          <a:cs typeface="+mn-cs"/>
        </a:defRPr>
      </a:lvl7pPr>
      <a:lvl8pPr marL="3198855" algn="l" defTabSz="913958" rtl="0" eaLnBrk="1" latinLnBrk="0" hangingPunct="1">
        <a:defRPr kumimoji="1" sz="1800" kern="1200">
          <a:solidFill>
            <a:schemeClr val="tx1"/>
          </a:solidFill>
          <a:latin typeface="+mn-lt"/>
          <a:ea typeface="+mn-ea"/>
          <a:cs typeface="+mn-cs"/>
        </a:defRPr>
      </a:lvl8pPr>
      <a:lvl9pPr marL="3655833" algn="l" defTabSz="913958"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fld id="{8DF7D0E8-C9DE-47F1-8156-3F528FD2BB5D}" type="datetime1">
              <a:rPr lang="ja-JP" altLang="en-US" smtClean="0"/>
              <a:t>2017/6/13</a:t>
            </a:fld>
            <a:endParaRPr lang="ja-JP" altLang="en-US" dirty="0"/>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endParaRPr lang="ja-JP" altLang="en-US" dirty="0"/>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200" b="0">
                <a:solidFill>
                  <a:prstClr val="black">
                    <a:tint val="75000"/>
                  </a:prstClr>
                </a:solidFill>
                <a:latin typeface="+mn-lt"/>
                <a:ea typeface="+mn-ea"/>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923172238"/>
      </p:ext>
    </p:extLst>
  </p:cSld>
  <p:clrMap bg1="lt1" tx1="dk1" bg2="lt2" tx2="dk2" accent1="accent1" accent2="accent2" accent3="accent3" accent4="accent4" accent5="accent5" accent6="accent6" hlink="hlink" folHlink="folHlink"/>
  <p:sldLayoutIdLst>
    <p:sldLayoutId id="2147484421" r:id="rId1"/>
    <p:sldLayoutId id="2147484422" r:id="rId2"/>
    <p:sldLayoutId id="2147484423" r:id="rId3"/>
    <p:sldLayoutId id="2147484424" r:id="rId4"/>
    <p:sldLayoutId id="2147484425" r:id="rId5"/>
    <p:sldLayoutId id="2147484426" r:id="rId6"/>
    <p:sldLayoutId id="2147484427" r:id="rId7"/>
    <p:sldLayoutId id="2147484428" r:id="rId8"/>
    <p:sldLayoutId id="2147484429" r:id="rId9"/>
  </p:sldLayoutIdLst>
  <p:hf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78"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58"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37"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17"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74" indent="-341274"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79" indent="-284131"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283" indent="-226987"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31"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579"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385"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364"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343"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322"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58" rtl="0" eaLnBrk="1" latinLnBrk="0" hangingPunct="1">
        <a:defRPr kumimoji="1" sz="1800" kern="1200">
          <a:solidFill>
            <a:schemeClr val="tx1"/>
          </a:solidFill>
          <a:latin typeface="+mn-lt"/>
          <a:ea typeface="+mn-ea"/>
          <a:cs typeface="+mn-cs"/>
        </a:defRPr>
      </a:lvl1pPr>
      <a:lvl2pPr marL="456978" algn="l" defTabSz="913958" rtl="0" eaLnBrk="1" latinLnBrk="0" hangingPunct="1">
        <a:defRPr kumimoji="1" sz="1800" kern="1200">
          <a:solidFill>
            <a:schemeClr val="tx1"/>
          </a:solidFill>
          <a:latin typeface="+mn-lt"/>
          <a:ea typeface="+mn-ea"/>
          <a:cs typeface="+mn-cs"/>
        </a:defRPr>
      </a:lvl2pPr>
      <a:lvl3pPr marL="913958" algn="l" defTabSz="913958" rtl="0" eaLnBrk="1" latinLnBrk="0" hangingPunct="1">
        <a:defRPr kumimoji="1" sz="1800" kern="1200">
          <a:solidFill>
            <a:schemeClr val="tx1"/>
          </a:solidFill>
          <a:latin typeface="+mn-lt"/>
          <a:ea typeface="+mn-ea"/>
          <a:cs typeface="+mn-cs"/>
        </a:defRPr>
      </a:lvl3pPr>
      <a:lvl4pPr marL="1370937" algn="l" defTabSz="913958" rtl="0" eaLnBrk="1" latinLnBrk="0" hangingPunct="1">
        <a:defRPr kumimoji="1" sz="1800" kern="1200">
          <a:solidFill>
            <a:schemeClr val="tx1"/>
          </a:solidFill>
          <a:latin typeface="+mn-lt"/>
          <a:ea typeface="+mn-ea"/>
          <a:cs typeface="+mn-cs"/>
        </a:defRPr>
      </a:lvl4pPr>
      <a:lvl5pPr marL="1827917" algn="l" defTabSz="913958" rtl="0" eaLnBrk="1" latinLnBrk="0" hangingPunct="1">
        <a:defRPr kumimoji="1" sz="1800" kern="1200">
          <a:solidFill>
            <a:schemeClr val="tx1"/>
          </a:solidFill>
          <a:latin typeface="+mn-lt"/>
          <a:ea typeface="+mn-ea"/>
          <a:cs typeface="+mn-cs"/>
        </a:defRPr>
      </a:lvl5pPr>
      <a:lvl6pPr marL="2284896" algn="l" defTabSz="913958" rtl="0" eaLnBrk="1" latinLnBrk="0" hangingPunct="1">
        <a:defRPr kumimoji="1" sz="1800" kern="1200">
          <a:solidFill>
            <a:schemeClr val="tx1"/>
          </a:solidFill>
          <a:latin typeface="+mn-lt"/>
          <a:ea typeface="+mn-ea"/>
          <a:cs typeface="+mn-cs"/>
        </a:defRPr>
      </a:lvl6pPr>
      <a:lvl7pPr marL="2741874" algn="l" defTabSz="913958" rtl="0" eaLnBrk="1" latinLnBrk="0" hangingPunct="1">
        <a:defRPr kumimoji="1" sz="1800" kern="1200">
          <a:solidFill>
            <a:schemeClr val="tx1"/>
          </a:solidFill>
          <a:latin typeface="+mn-lt"/>
          <a:ea typeface="+mn-ea"/>
          <a:cs typeface="+mn-cs"/>
        </a:defRPr>
      </a:lvl7pPr>
      <a:lvl8pPr marL="3198855" algn="l" defTabSz="913958" rtl="0" eaLnBrk="1" latinLnBrk="0" hangingPunct="1">
        <a:defRPr kumimoji="1" sz="1800" kern="1200">
          <a:solidFill>
            <a:schemeClr val="tx1"/>
          </a:solidFill>
          <a:latin typeface="+mn-lt"/>
          <a:ea typeface="+mn-ea"/>
          <a:cs typeface="+mn-cs"/>
        </a:defRPr>
      </a:lvl8pPr>
      <a:lvl9pPr marL="3655833" algn="l" defTabSz="913958"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32"/>
          <p:cNvSpPr txBox="1">
            <a:spLocks/>
          </p:cNvSpPr>
          <p:nvPr/>
        </p:nvSpPr>
        <p:spPr bwMode="auto">
          <a:xfrm>
            <a:off x="381000" y="12502"/>
            <a:ext cx="9144000" cy="5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norm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ja-JP" altLang="en-US" sz="2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デジタル・ガバメント推進</a:t>
            </a:r>
            <a:r>
              <a:rPr lang="ja-JP" altLang="en-US" sz="26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方針</a:t>
            </a:r>
            <a:endParaRPr lang="ja-JP" altLang="en-US" sz="2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テキスト ボックス 20"/>
          <p:cNvSpPr txBox="1"/>
          <p:nvPr/>
        </p:nvSpPr>
        <p:spPr bwMode="auto">
          <a:xfrm>
            <a:off x="630520" y="1978780"/>
            <a:ext cx="7323209" cy="369300"/>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800" b="1" u="sng" dirty="0">
                <a:solidFill>
                  <a:srgbClr val="6B3305"/>
                </a:solidFill>
                <a:latin typeface="Meiryo UI" panose="020B0604030504040204" pitchFamily="50" charset="-128"/>
                <a:ea typeface="Meiryo UI" panose="020B0604030504040204" pitchFamily="50" charset="-128"/>
                <a:cs typeface="Meiryo UI" panose="020B0604030504040204" pitchFamily="50" charset="-128"/>
              </a:rPr>
              <a:t>１．デジタル技術を徹底活用した利用者中心の行政サービス改革</a:t>
            </a:r>
          </a:p>
        </p:txBody>
      </p:sp>
      <p:sp>
        <p:nvSpPr>
          <p:cNvPr id="22" name="テキスト ボックス 21"/>
          <p:cNvSpPr txBox="1"/>
          <p:nvPr/>
        </p:nvSpPr>
        <p:spPr bwMode="auto">
          <a:xfrm>
            <a:off x="630519" y="3257145"/>
            <a:ext cx="5208148" cy="369300"/>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800" b="1" u="sng" dirty="0">
                <a:solidFill>
                  <a:srgbClr val="6B3305"/>
                </a:solidFill>
                <a:latin typeface="Meiryo UI" panose="020B0604030504040204" pitchFamily="50" charset="-128"/>
                <a:ea typeface="Meiryo UI" panose="020B0604030504040204" pitchFamily="50" charset="-128"/>
                <a:cs typeface="Meiryo UI" panose="020B0604030504040204" pitchFamily="50" charset="-128"/>
              </a:rPr>
              <a:t>２．官民協働を実現するプラットフォーム</a:t>
            </a:r>
          </a:p>
        </p:txBody>
      </p:sp>
      <p:sp>
        <p:nvSpPr>
          <p:cNvPr id="23" name="テキスト ボックス 22"/>
          <p:cNvSpPr txBox="1"/>
          <p:nvPr/>
        </p:nvSpPr>
        <p:spPr bwMode="auto">
          <a:xfrm>
            <a:off x="630519" y="4727407"/>
            <a:ext cx="4629714" cy="369300"/>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800" b="1" u="sng" dirty="0">
                <a:solidFill>
                  <a:srgbClr val="6B3305"/>
                </a:solidFill>
                <a:latin typeface="Meiryo UI" panose="020B0604030504040204" pitchFamily="50" charset="-128"/>
                <a:ea typeface="Meiryo UI" panose="020B0604030504040204" pitchFamily="50" charset="-128"/>
                <a:cs typeface="Meiryo UI" panose="020B0604030504040204" pitchFamily="50" charset="-128"/>
              </a:rPr>
              <a:t>３．価値を生み出すＩＴガバナンス</a:t>
            </a:r>
          </a:p>
        </p:txBody>
      </p:sp>
      <p:sp>
        <p:nvSpPr>
          <p:cNvPr id="30" name="正方形/長方形 29"/>
          <p:cNvSpPr/>
          <p:nvPr/>
        </p:nvSpPr>
        <p:spPr>
          <a:xfrm>
            <a:off x="630520" y="1978780"/>
            <a:ext cx="8589825" cy="38968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200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角丸四角形 33"/>
          <p:cNvSpPr/>
          <p:nvPr/>
        </p:nvSpPr>
        <p:spPr>
          <a:xfrm>
            <a:off x="410366" y="664509"/>
            <a:ext cx="9042545" cy="96842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fontAlgn="auto">
              <a:spcBef>
                <a:spcPts val="0"/>
              </a:spcBef>
              <a:spcAft>
                <a:spcPts val="0"/>
              </a:spcAft>
              <a:buFont typeface="Wingdings" panose="05000000000000000000" pitchFamily="2" charset="2"/>
              <a:buChar char="Ø"/>
            </a:pP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これまでの</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化・業務改革</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の取組を着実</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に</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推進するととも</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に、官民データ活用推進基本法の成立等を受け、</a:t>
            </a:r>
            <a:r>
              <a:rPr lang="ja-JP" altLang="en-US" sz="14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これまで以上に国民・事業者の利便性向上に重点を置き、官民データの流通等に資する新たな取組を推進する必要</a:t>
            </a:r>
          </a:p>
          <a:p>
            <a:pPr marL="285750" indent="-285750" algn="l" fontAlgn="auto">
              <a:spcBef>
                <a:spcPts val="0"/>
              </a:spcBef>
              <a:spcAft>
                <a:spcPts val="0"/>
              </a:spcAft>
              <a:buFont typeface="Wingdings" panose="05000000000000000000" pitchFamily="2" charset="2"/>
              <a:buChar char="Ø"/>
            </a:pP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内部の効率化にとどまらない</a:t>
            </a: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国民・企業等に価値を提供するサービス部分の変革</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に焦点を当て、</a:t>
            </a: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行政のあり方そのものをデジタル前提で見直すデジタル・ガバメント</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の実現</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を目指す</a:t>
            </a:r>
            <a:endParaRPr lang="en-US" altLang="ja-JP"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2" name="表 11"/>
          <p:cNvGraphicFramePr>
            <a:graphicFrameLocks noGrp="1"/>
          </p:cNvGraphicFramePr>
          <p:nvPr>
            <p:extLst>
              <p:ext uri="{D42A27DB-BD31-4B8C-83A1-F6EECF244321}">
                <p14:modId xmlns:p14="http://schemas.microsoft.com/office/powerpoint/2010/main" val="2153477869"/>
              </p:ext>
            </p:extLst>
          </p:nvPr>
        </p:nvGraphicFramePr>
        <p:xfrm>
          <a:off x="1408611" y="5915773"/>
          <a:ext cx="7678178" cy="930250"/>
        </p:xfrm>
        <a:graphic>
          <a:graphicData uri="http://schemas.openxmlformats.org/drawingml/2006/table">
            <a:tbl>
              <a:tblPr firstRow="1" bandRow="1">
                <a:tableStyleId>{5C22544A-7EE6-4342-B048-85BDC9FD1C3A}</a:tableStyleId>
              </a:tblPr>
              <a:tblGrid>
                <a:gridCol w="943102"/>
                <a:gridCol w="1684611"/>
                <a:gridCol w="1613235"/>
                <a:gridCol w="1648923"/>
                <a:gridCol w="1788307"/>
              </a:tblGrid>
              <a:tr h="250120">
                <a:tc>
                  <a:txBody>
                    <a:bodyPr/>
                    <a:lstStyle/>
                    <a:p>
                      <a:pPr algn="ct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rPr>
                        <a:t>29</a:t>
                      </a: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年５～６月</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rPr>
                        <a:t>29</a:t>
                      </a: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年内</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r>
              <a:tr h="655930">
                <a:tc>
                  <a:txBody>
                    <a:bodyPr/>
                    <a:lstStyle/>
                    <a:p>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endParaRPr lang="ja-JP" altLang="en-US" sz="2000" dirty="0"/>
                    </a:p>
                  </a:txBody>
                  <a:tcPr/>
                </a:tc>
                <a:tc>
                  <a:txBody>
                    <a:bodyPr/>
                    <a:lstStyle/>
                    <a:p>
                      <a:endParaRPr lang="ja-JP" altLang="en-US" sz="1600" b="1"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tr>
            </a:tbl>
          </a:graphicData>
        </a:graphic>
      </p:graphicFrame>
      <p:sp>
        <p:nvSpPr>
          <p:cNvPr id="13" name="テキスト ボックス 12"/>
          <p:cNvSpPr txBox="1"/>
          <p:nvPr/>
        </p:nvSpPr>
        <p:spPr bwMode="auto">
          <a:xfrm>
            <a:off x="2524879" y="6173765"/>
            <a:ext cx="1393644" cy="646298"/>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2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デジタル・ガバメント推進方針（</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本部決定）</a:t>
            </a:r>
          </a:p>
        </p:txBody>
      </p:sp>
      <p:sp>
        <p:nvSpPr>
          <p:cNvPr id="14" name="角丸四角形 13"/>
          <p:cNvSpPr/>
          <p:nvPr/>
        </p:nvSpPr>
        <p:spPr>
          <a:xfrm>
            <a:off x="2488759" y="6205665"/>
            <a:ext cx="1451031" cy="614399"/>
          </a:xfrm>
          <a:prstGeom prst="roundRect">
            <a:avLst/>
          </a:prstGeom>
          <a:no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上矢印 14"/>
          <p:cNvSpPr/>
          <p:nvPr/>
        </p:nvSpPr>
        <p:spPr>
          <a:xfrm rot="5400000">
            <a:off x="1844337" y="5928548"/>
            <a:ext cx="285086" cy="888758"/>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bwMode="auto">
          <a:xfrm>
            <a:off x="331567" y="5968936"/>
            <a:ext cx="1114329" cy="276967"/>
          </a:xfrm>
          <a:prstGeom prst="rect">
            <a:avLst/>
          </a:prstGeom>
          <a:noFill/>
          <a:ln w="9525" algn="ctr">
            <a:noFill/>
            <a:miter lim="800000"/>
            <a:headEnd/>
            <a:tailEnd/>
          </a:ln>
          <a:effectLst/>
        </p:spPr>
        <p:txBody>
          <a:bodyPr wrap="square" lIns="91406" tIns="45704" rIns="91406" bIns="45704" rtlCol="0">
            <a:spAutoFit/>
          </a:bodyPr>
          <a:lstStyle/>
          <a:p>
            <a:pPr fontAlgn="auto">
              <a:spcBef>
                <a:spcPts val="0"/>
              </a:spcBef>
              <a:spcAft>
                <a:spcPts val="0"/>
              </a:spcAft>
            </a:pP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スケジュール</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上矢印 18"/>
          <p:cNvSpPr/>
          <p:nvPr/>
        </p:nvSpPr>
        <p:spPr>
          <a:xfrm rot="5400000">
            <a:off x="4726687" y="5593970"/>
            <a:ext cx="301027" cy="1573857"/>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テキスト ボックス 19"/>
          <p:cNvSpPr txBox="1"/>
          <p:nvPr/>
        </p:nvSpPr>
        <p:spPr bwMode="auto">
          <a:xfrm>
            <a:off x="5784315" y="6230385"/>
            <a:ext cx="1393644" cy="461633"/>
          </a:xfrm>
          <a:prstGeom prst="rect">
            <a:avLst/>
          </a:prstGeom>
          <a:noFill/>
          <a:ln w="9525" algn="ctr">
            <a:noFill/>
            <a:miter lim="800000"/>
            <a:headEnd/>
            <a:tailEnd/>
          </a:ln>
          <a:effectLst/>
        </p:spPr>
        <p:txBody>
          <a:bodyPr wrap="square" lIns="91406" tIns="45704" rIns="91406" bIns="45704" rtlCol="0">
            <a:spAutoFit/>
          </a:bodyPr>
          <a:lstStyle/>
          <a:p>
            <a:pPr fontAlgn="auto">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方針に基づく</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pPr>
            <a:r>
              <a:rPr lang="ja-JP" altLang="en-US" sz="1200" b="1" dirty="0">
                <a:solidFill>
                  <a:prstClr val="black"/>
                </a:solidFill>
                <a:uFill>
                  <a:solidFill>
                    <a:srgbClr val="FFC000"/>
                  </a:solidFill>
                </a:uFill>
                <a:latin typeface="Meiryo UI" panose="020B0604030504040204" pitchFamily="50" charset="-128"/>
                <a:ea typeface="Meiryo UI" panose="020B0604030504040204" pitchFamily="50" charset="-128"/>
                <a:cs typeface="Meiryo UI" panose="020B0604030504040204" pitchFamily="50" charset="-128"/>
              </a:rPr>
              <a:t>実行計画</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の策定</a:t>
            </a:r>
          </a:p>
        </p:txBody>
      </p:sp>
      <p:sp>
        <p:nvSpPr>
          <p:cNvPr id="24" name="角丸四角形 23"/>
          <p:cNvSpPr/>
          <p:nvPr/>
        </p:nvSpPr>
        <p:spPr>
          <a:xfrm>
            <a:off x="5857339" y="6205665"/>
            <a:ext cx="1311900" cy="614399"/>
          </a:xfrm>
          <a:prstGeom prst="roundRect">
            <a:avLst/>
          </a:prstGeom>
          <a:no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テキスト ボックス 24"/>
          <p:cNvSpPr txBox="1"/>
          <p:nvPr/>
        </p:nvSpPr>
        <p:spPr bwMode="auto">
          <a:xfrm>
            <a:off x="4181599" y="6435889"/>
            <a:ext cx="1339640" cy="461633"/>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具体的なアクション等の明確化</a:t>
            </a:r>
          </a:p>
        </p:txBody>
      </p:sp>
      <p:sp>
        <p:nvSpPr>
          <p:cNvPr id="26" name="右矢印 25"/>
          <p:cNvSpPr/>
          <p:nvPr/>
        </p:nvSpPr>
        <p:spPr>
          <a:xfrm>
            <a:off x="7362415" y="5880056"/>
            <a:ext cx="1975418" cy="929030"/>
          </a:xfrm>
          <a:prstGeom prst="rightArrow">
            <a:avLst>
              <a:gd name="adj1" fmla="val 50000"/>
              <a:gd name="adj2" fmla="val 4612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p:cNvSpPr txBox="1"/>
          <p:nvPr/>
        </p:nvSpPr>
        <p:spPr bwMode="auto">
          <a:xfrm>
            <a:off x="7309672" y="6069977"/>
            <a:ext cx="1885273" cy="553966"/>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電子行政に関連する他の取組と連携し、政府一体となって電子行政を推進</a:t>
            </a:r>
          </a:p>
        </p:txBody>
      </p:sp>
      <p:sp>
        <p:nvSpPr>
          <p:cNvPr id="3" name="正方形/長方形 2"/>
          <p:cNvSpPr/>
          <p:nvPr/>
        </p:nvSpPr>
        <p:spPr>
          <a:xfrm>
            <a:off x="914075" y="2291687"/>
            <a:ext cx="8197012" cy="1046440"/>
          </a:xfrm>
          <a:prstGeom prst="rect">
            <a:avLst/>
          </a:prstGeom>
          <a:noFill/>
        </p:spPr>
        <p:txBody>
          <a:bodyPr wrap="square">
            <a:spAutoFit/>
          </a:bodyPr>
          <a:lstStyle/>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サービスデザイン思考に基づく業務改革（ＢＰＲ）の推進</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利用者中心のサービス改革を推進</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し</a:t>
            </a: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、すぐ</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使える、簡単、便利な行政サービスを実現</a:t>
            </a:r>
          </a:p>
          <a:p>
            <a:pPr marL="742950" lvl="1" indent="-285750" algn="l" fontAlgn="auto">
              <a:spcBef>
                <a:spcPts val="0"/>
              </a:spcBef>
              <a:spcAft>
                <a:spcPts val="0"/>
              </a:spcAft>
              <a:buFont typeface="Arial" panose="020B0604020202020204" pitchFamily="34" charset="0"/>
              <a:buChar char="•"/>
            </a:pPr>
            <a:r>
              <a:rPr lang="ja-JP" altLang="en-US" sz="12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デジタルファースト・アクションプラン」 （別紙）に基づくデジタルファースト、ワンスオンリー、ワンストップ等の</a:t>
            </a:r>
            <a:r>
              <a:rPr lang="ja-JP" altLang="en-US" sz="12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実現</a:t>
            </a:r>
            <a:endParaRPr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デジタル技術に対応した情報提供のあり方の見直し</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民間サービスとの連携、</a:t>
            </a:r>
            <a:r>
              <a:rPr lang="ja-JP" altLang="ja-JP" sz="1100" dirty="0">
                <a:solidFill>
                  <a:prstClr val="black"/>
                </a:solidFill>
                <a:latin typeface="Meiryo UI" panose="020B0604030504040204" pitchFamily="50" charset="-128"/>
                <a:ea typeface="Meiryo UI" panose="020B0604030504040204" pitchFamily="50" charset="-128"/>
              </a:rPr>
              <a:t>プッシュ型の情報発信や情報提供のパーソナル化</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914075" y="3548630"/>
            <a:ext cx="8197012" cy="1246495"/>
          </a:xfrm>
          <a:prstGeom prst="rect">
            <a:avLst/>
          </a:prstGeom>
        </p:spPr>
        <p:txBody>
          <a:bodyPr wrap="square">
            <a:spAutoFit/>
          </a:bodyPr>
          <a:lstStyle/>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データ流通を促進する環境の整備</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オープンデータ・バイ・デザイン、情報システムに関する規格整備、マイナンバー制度・法人番号の徹底活用</a:t>
            </a:r>
            <a:endPar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官民データ活用のためのインタフェースの整備</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rPr>
              <a:t>行政データ・サービスの</a:t>
            </a:r>
            <a:r>
              <a:rPr lang="en-US" altLang="ja-JP" sz="1100" dirty="0">
                <a:solidFill>
                  <a:prstClr val="black"/>
                </a:solidFill>
                <a:latin typeface="Meiryo UI" panose="020B0604030504040204" pitchFamily="50" charset="-128"/>
                <a:ea typeface="Meiryo UI" panose="020B0604030504040204" pitchFamily="50" charset="-128"/>
              </a:rPr>
              <a:t>API</a:t>
            </a:r>
            <a:r>
              <a:rPr lang="ja-JP" altLang="en-US" sz="1100" dirty="0">
                <a:solidFill>
                  <a:prstClr val="black"/>
                </a:solidFill>
                <a:latin typeface="Meiryo UI" panose="020B0604030504040204" pitchFamily="50" charset="-128"/>
                <a:ea typeface="Meiryo UI" panose="020B0604030504040204" pitchFamily="50" charset="-128"/>
              </a:rPr>
              <a:t>化、行政</a:t>
            </a:r>
            <a:r>
              <a:rPr lang="en-US" altLang="ja-JP" sz="1100" dirty="0">
                <a:solidFill>
                  <a:prstClr val="black"/>
                </a:solidFill>
                <a:latin typeface="Meiryo UI" panose="020B0604030504040204" pitchFamily="50" charset="-128"/>
                <a:ea typeface="Meiryo UI" panose="020B0604030504040204" pitchFamily="50" charset="-128"/>
              </a:rPr>
              <a:t>Web</a:t>
            </a:r>
            <a:r>
              <a:rPr lang="ja-JP" altLang="en-US" sz="1100" dirty="0">
                <a:solidFill>
                  <a:prstClr val="black"/>
                </a:solidFill>
                <a:latin typeface="Meiryo UI" panose="020B0604030504040204" pitchFamily="50" charset="-128"/>
                <a:ea typeface="Meiryo UI" panose="020B0604030504040204" pitchFamily="50" charset="-128"/>
              </a:rPr>
              <a:t>サイトのデザインやデータ構造等の標準化</a:t>
            </a:r>
            <a:endParaRPr lang="en-US" altLang="ja-JP" sz="1100" dirty="0">
              <a:solidFill>
                <a:prstClr val="black"/>
              </a:solidFill>
              <a:latin typeface="Meiryo UI" panose="020B0604030504040204" pitchFamily="50" charset="-128"/>
              <a:ea typeface="Meiryo UI" panose="020B0604030504040204" pitchFamily="50" charset="-128"/>
            </a:endParaRPr>
          </a:p>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プラットフォームの共用化と民間サービスの活用</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rPr>
              <a:t>府省共通システムの充実・強化、自治体クラウドの推進、民間サービス・民間クラウドの積極活用</a:t>
            </a:r>
            <a:endPar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正方形/長方形 35"/>
          <p:cNvSpPr/>
          <p:nvPr/>
        </p:nvSpPr>
        <p:spPr>
          <a:xfrm>
            <a:off x="914075" y="5034315"/>
            <a:ext cx="8197012" cy="861774"/>
          </a:xfrm>
          <a:prstGeom prst="rect">
            <a:avLst/>
          </a:prstGeom>
        </p:spPr>
        <p:txBody>
          <a:bodyPr wrap="square">
            <a:spAutoFit/>
          </a:bodyPr>
          <a:lstStyle/>
          <a:p>
            <a:pPr marL="285750" indent="-285750" algn="l" fontAlgn="auto">
              <a:spcBef>
                <a:spcPts val="0"/>
              </a:spcBef>
              <a:spcAft>
                <a:spcPts val="0"/>
              </a:spcAft>
              <a:buFont typeface="Wingdings" panose="05000000000000000000" pitchFamily="2" charset="2"/>
              <a:buChar char="Ø"/>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サービス改革に対応した推進体制の整備</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政府</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CIO</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を中心とした横串体制の強化、各府省内の体制整備、地方公共団体における</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ガバナンスの強化</a:t>
            </a:r>
            <a:endPar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lgn="l" fontAlgn="auto">
              <a:spcBef>
                <a:spcPts val="0"/>
              </a:spcBef>
              <a:spcAft>
                <a:spcPts val="0"/>
              </a:spcAft>
              <a:buFont typeface="Wingdings" panose="05000000000000000000" pitchFamily="2" charset="2"/>
              <a:buChar char="Ø"/>
            </a:pP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マネジメントの徹底と投資効果の最大化</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ja-JP" altLang="en-US" sz="1100" dirty="0">
                <a:solidFill>
                  <a:prstClr val="black"/>
                </a:solidFill>
                <a:latin typeface="Meiryo UI" panose="020B0604030504040204" pitchFamily="50" charset="-128"/>
                <a:ea typeface="Meiryo UI" panose="020B0604030504040204" pitchFamily="50" charset="-128"/>
              </a:rPr>
              <a:t>政府情報システムの着実な推進、アウトカム重視の</a:t>
            </a:r>
            <a:r>
              <a:rPr lang="en-US" altLang="ja-JP" sz="1100" dirty="0">
                <a:solidFill>
                  <a:prstClr val="black"/>
                </a:solidFill>
                <a:latin typeface="Meiryo UI" panose="020B0604030504040204" pitchFamily="50" charset="-128"/>
                <a:ea typeface="Meiryo UI" panose="020B0604030504040204" pitchFamily="50" charset="-128"/>
              </a:rPr>
              <a:t>IT</a:t>
            </a:r>
            <a:r>
              <a:rPr lang="ja-JP" altLang="en-US" sz="1100" dirty="0">
                <a:solidFill>
                  <a:prstClr val="black"/>
                </a:solidFill>
                <a:latin typeface="Meiryo UI" panose="020B0604030504040204" pitchFamily="50" charset="-128"/>
                <a:ea typeface="Meiryo UI" panose="020B0604030504040204" pitchFamily="50" charset="-128"/>
              </a:rPr>
              <a:t>投資管理の確立、</a:t>
            </a:r>
            <a:r>
              <a:rPr lang="en-US" altLang="ja-JP" sz="1100" dirty="0">
                <a:solidFill>
                  <a:prstClr val="black"/>
                </a:solidFill>
                <a:latin typeface="Meiryo UI" panose="020B0604030504040204" pitchFamily="50" charset="-128"/>
                <a:ea typeface="Meiryo UI" panose="020B0604030504040204" pitchFamily="50" charset="-128"/>
              </a:rPr>
              <a:t>IT</a:t>
            </a:r>
            <a:r>
              <a:rPr lang="ja-JP" altLang="en-US" sz="1100" dirty="0">
                <a:solidFill>
                  <a:prstClr val="black"/>
                </a:solidFill>
                <a:latin typeface="Meiryo UI" panose="020B0604030504040204" pitchFamily="50" charset="-128"/>
                <a:ea typeface="Meiryo UI" panose="020B0604030504040204" pitchFamily="50" charset="-128"/>
              </a:rPr>
              <a:t>マネジメントの強化等</a:t>
            </a:r>
            <a:endParaRPr lang="en-US" altLang="ja-JP" sz="1100" dirty="0">
              <a:solidFill>
                <a:prstClr val="black"/>
              </a:solidFill>
              <a:latin typeface="Meiryo UI" panose="020B0604030504040204" pitchFamily="50" charset="-128"/>
              <a:ea typeface="Meiryo UI" panose="020B0604030504040204" pitchFamily="50" charset="-128"/>
            </a:endParaRPr>
          </a:p>
        </p:txBody>
      </p:sp>
      <p:sp>
        <p:nvSpPr>
          <p:cNvPr id="31" name="テキスト ボックス 30"/>
          <p:cNvSpPr txBox="1"/>
          <p:nvPr/>
        </p:nvSpPr>
        <p:spPr bwMode="auto">
          <a:xfrm>
            <a:off x="356966" y="1691567"/>
            <a:ext cx="3850033" cy="348572"/>
          </a:xfrm>
          <a:prstGeom prst="rect">
            <a:avLst/>
          </a:prstGeom>
          <a:solidFill>
            <a:schemeClr val="bg1"/>
          </a:solid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デジタル・ガバメント推進</a:t>
            </a:r>
            <a:r>
              <a:rPr lang="ja-JP" altLang="en-US" sz="16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方針概要</a:t>
            </a:r>
            <a:r>
              <a:rPr lang="en-US" altLang="ja-JP" sz="16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p:txBody>
          <a:bodyPr/>
          <a:lstStyle/>
          <a:p>
            <a:r>
              <a:rPr lang="en-US" altLang="ja-JP" dirty="0"/>
              <a:t>1</a:t>
            </a:r>
            <a:endParaRPr lang="ja-JP" altLang="en-US" dirty="0"/>
          </a:p>
        </p:txBody>
      </p:sp>
    </p:spTree>
    <p:extLst>
      <p:ext uri="{BB962C8B-B14F-4D97-AF65-F5344CB8AC3E}">
        <p14:creationId xmlns:p14="http://schemas.microsoft.com/office/powerpoint/2010/main" val="1892977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テキスト ボックス 43"/>
          <p:cNvSpPr txBox="1"/>
          <p:nvPr/>
        </p:nvSpPr>
        <p:spPr>
          <a:xfrm>
            <a:off x="50951" y="2866095"/>
            <a:ext cx="4834602" cy="37765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fontAlgn="auto">
              <a:spcBef>
                <a:spcPts val="0"/>
              </a:spcBef>
              <a:spcAft>
                <a:spcPts val="0"/>
              </a:spcAft>
              <a:defRPr/>
            </a:pPr>
            <a:endParaRPr kumimoji="0" lang="ja-JP" altLang="en-US" sz="14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テキスト ボックス 42"/>
          <p:cNvSpPr txBox="1"/>
          <p:nvPr/>
        </p:nvSpPr>
        <p:spPr>
          <a:xfrm>
            <a:off x="46355" y="1665062"/>
            <a:ext cx="9777535" cy="1107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l" fontAlgn="auto">
              <a:spcBef>
                <a:spcPts val="0"/>
              </a:spcBef>
              <a:spcAft>
                <a:spcPts val="0"/>
              </a:spcAft>
              <a:defRPr/>
            </a:pPr>
            <a:endParaRPr kumimoji="0" lang="en-US" altLang="ja-JP" sz="6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i="1" kern="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タイトル 4"/>
          <p:cNvSpPr>
            <a:spLocks noGrp="1"/>
          </p:cNvSpPr>
          <p:nvPr>
            <p:ph type="title"/>
          </p:nvPr>
        </p:nvSpPr>
        <p:spPr>
          <a:xfrm>
            <a:off x="112377" y="101534"/>
            <a:ext cx="9752200" cy="521605"/>
          </a:xfrm>
        </p:spPr>
        <p:txBody>
          <a:bodyPr/>
          <a:lstStyle/>
          <a:p>
            <a:r>
              <a:rPr lang="ja-JP" altLang="en-US" sz="2400" b="1" dirty="0" smtClean="0">
                <a:latin typeface="Meiryo UI" panose="020B0604030504040204" pitchFamily="50" charset="-128"/>
                <a:ea typeface="Meiryo UI" panose="020B0604030504040204" pitchFamily="50" charset="-128"/>
                <a:cs typeface="Meiryo UI" panose="020B0604030504040204" pitchFamily="50" charset="-128"/>
              </a:rPr>
              <a:t>行政</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手続・民間取引</a:t>
            </a:r>
            <a:r>
              <a:rPr lang="en-US" altLang="ja-JP" sz="2400" b="1" dirty="0">
                <a:latin typeface="Meiryo UI" panose="020B0604030504040204" pitchFamily="50" charset="-128"/>
                <a:ea typeface="Meiryo UI" panose="020B0604030504040204" pitchFamily="50" charset="-128"/>
                <a:cs typeface="Meiryo UI" panose="020B0604030504040204" pitchFamily="50" charset="-128"/>
              </a:rPr>
              <a:t>IT</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化に向けた</a:t>
            </a:r>
            <a:r>
              <a:rPr lang="ja-JP" altLang="en-US" sz="2400" b="1" dirty="0" smtClean="0">
                <a:latin typeface="Meiryo UI" panose="020B0604030504040204" pitchFamily="50" charset="-128"/>
                <a:ea typeface="Meiryo UI" panose="020B0604030504040204" pitchFamily="50" charset="-128"/>
                <a:cs typeface="Meiryo UI" panose="020B0604030504040204" pitchFamily="50" charset="-128"/>
              </a:rPr>
              <a:t>アクションプラン</a:t>
            </a:r>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角丸四角形 10"/>
          <p:cNvSpPr/>
          <p:nvPr/>
        </p:nvSpPr>
        <p:spPr>
          <a:xfrm>
            <a:off x="46356" y="731079"/>
            <a:ext cx="9777535" cy="838676"/>
          </a:xfrm>
          <a:prstGeom prst="roundRect">
            <a:avLst>
              <a:gd name="adj" fmla="val 14722"/>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pPr marL="285750" indent="-285750" algn="l">
              <a:buFont typeface="Wingdings" panose="05000000000000000000" pitchFamily="2" charset="2"/>
              <a:buChar char="Ø"/>
            </a:pP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デジタル・ガバメント推進方針に基づき、行政</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サービス全体の効率化と利便性向上を加速する</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ため、基本的方向や具体的</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取組などを集中的に記載</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した「デジタルファースト</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アクションプラン（通称）」を策定。</a:t>
            </a:r>
            <a:endParaRPr lang="en-US" altLang="ja-JP"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lgn="l">
              <a:buFont typeface="Wingdings" panose="05000000000000000000" pitchFamily="2" charset="2"/>
              <a:buChar char="Ø"/>
            </a:pP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今後</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概ね</a:t>
            </a:r>
            <a:r>
              <a:rPr lang="en-US" altLang="ja-JP"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年以内を目途に各種計画の策定を含め、取組を集中的に推進。</a:t>
            </a:r>
            <a:r>
              <a:rPr lang="en-US" altLang="ja-JP" sz="12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「デジタルガバメント推進方針」に基づく「実行計画」に統合</a:t>
            </a:r>
            <a:r>
              <a:rPr lang="en-US" altLang="ja-JP" sz="12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テキスト ボックス 70"/>
          <p:cNvSpPr txBox="1"/>
          <p:nvPr/>
        </p:nvSpPr>
        <p:spPr>
          <a:xfrm>
            <a:off x="125824" y="1726287"/>
            <a:ext cx="4662823" cy="98488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l" fontAlgn="auto">
              <a:spcBef>
                <a:spcPts val="0"/>
              </a:spcBef>
              <a:spcAft>
                <a:spcPts val="0"/>
              </a:spcAft>
              <a:defRPr/>
            </a:pPr>
            <a:r>
              <a:rPr kumimoji="0" lang="ja-JP" altLang="en-US"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これ</a:t>
            </a:r>
            <a:r>
              <a:rPr kumimoji="0" lang="ja-JP" altLang="en-US"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までの取組</a:t>
            </a:r>
            <a:endParaRPr kumimoji="0" lang="en-US" altLang="ja-JP"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行</a:t>
            </a:r>
            <a:r>
              <a:rPr kumimoji="0" lang="ja-JP" altLang="en-US" sz="1400"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政手続の</a:t>
            </a:r>
            <a:r>
              <a:rPr kumimoji="0" lang="en-US" altLang="ja-JP" sz="1400"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400"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化</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の推進（</a:t>
            </a:r>
            <a:r>
              <a:rPr kumimoji="0" lang="en-US" altLang="ja-JP"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2001</a:t>
            </a: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⇒「紙から電子への単なる置き換え」、「費用対効果視点の欠如」</a:t>
            </a:r>
            <a:endParaRPr kumimoji="0"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○アクションプランの</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策定と</a:t>
            </a:r>
            <a:r>
              <a:rPr kumimoji="0" lang="ja-JP" altLang="en-US" sz="1400"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全数調査の実施</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2013</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endParaRPr kumimoji="0" lang="en-US" altLang="ja-JP"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テキスト ボックス 29"/>
          <p:cNvSpPr txBox="1"/>
          <p:nvPr/>
        </p:nvSpPr>
        <p:spPr>
          <a:xfrm>
            <a:off x="4885553" y="1724801"/>
            <a:ext cx="490233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l" fontAlgn="auto">
              <a:spcBef>
                <a:spcPts val="0"/>
              </a:spcBef>
              <a:spcAft>
                <a:spcPts val="0"/>
              </a:spcAft>
              <a:defRPr/>
            </a:pPr>
            <a:r>
              <a:rPr kumimoji="0" lang="ja-JP" altLang="en-US"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最近の状況の変化</a:t>
            </a:r>
            <a:endParaRPr kumimoji="0" lang="en-US" altLang="ja-JP"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官民データ</a:t>
            </a:r>
            <a:r>
              <a:rPr kumimoji="0" lang="ja-JP" altLang="en-US" sz="1400"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活用推進基本法</a:t>
            </a: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の制定</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2016</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endParaRPr kumimoji="0"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74625" algn="l" fontAlgn="auto">
              <a:spcBef>
                <a:spcPts val="0"/>
              </a:spcBef>
              <a:spcAft>
                <a:spcPts val="0"/>
              </a:spcAft>
              <a:defRPr/>
            </a:pP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行政手続</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のオンライン利用の原則化</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民間</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取引</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のオンライン利用の促進</a:t>
            </a:r>
            <a:endParaRPr kumimoji="0"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マイナンバー</a:t>
            </a:r>
            <a:r>
              <a:rPr kumimoji="0" lang="ja-JP" altLang="en-US" sz="1400"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制度</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等</a:t>
            </a:r>
            <a:r>
              <a:rPr kumimoji="0" lang="en-US" altLang="ja-JP"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基盤</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の本格</a:t>
            </a:r>
            <a:r>
              <a:rPr kumimoji="0" lang="ja-JP" altLang="en-US"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稼働</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2017</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テキスト ボックス 44"/>
          <p:cNvSpPr txBox="1"/>
          <p:nvPr/>
        </p:nvSpPr>
        <p:spPr>
          <a:xfrm>
            <a:off x="116116" y="2906063"/>
            <a:ext cx="4659084" cy="369331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l" fontAlgn="auto">
              <a:spcBef>
                <a:spcPts val="0"/>
              </a:spcBef>
              <a:spcAft>
                <a:spcPts val="0"/>
              </a:spcAft>
              <a:defRPr/>
            </a:pPr>
            <a:r>
              <a:rPr kumimoji="0" lang="ja-JP" altLang="en-US"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基本的考え方</a:t>
            </a:r>
            <a:endParaRPr kumimoji="0" lang="en-US" altLang="ja-JP"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○「行政手続</a:t>
            </a:r>
            <a:r>
              <a:rPr kumimoji="0" lang="en-US" altLang="ja-JP"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化にあたっての３原則」</a:t>
            </a:r>
            <a:endParaRPr kumimoji="0" lang="en-US" altLang="ja-JP" sz="14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⇒マイナンバー制度の徹底活用</a:t>
            </a:r>
            <a:endParaRPr kumimoji="0" lang="en-US" altLang="ja-JP"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u="sng"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4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altLang="ja-JP"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r>
              <a:rPr kumimoji="0" lang="en-US" altLang="ja-JP"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本３原則は、</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規制改革推進</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会議</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行政手続簡素化の３</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原則」（（</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①デジタルファースト</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、③</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書式・様式の</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統一、②ワンスオンリー ）」と同じ方向。</a:t>
            </a:r>
            <a:endParaRPr kumimoji="0" lang="en-US" altLang="ja-JP"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r>
              <a:rPr kumimoji="0" lang="en-US" altLang="ja-JP"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「行政手続き簡素化３原則」は、短期</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集中の取組として、</a:t>
            </a:r>
            <a:r>
              <a:rPr kumimoji="0" lang="en-US" altLang="ja-JP"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以外の取組も含めて</a:t>
            </a:r>
            <a:r>
              <a:rPr kumimoji="0" lang="ja-JP" altLang="en-US" sz="10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原則化。本３原則は、デジタル社会を念頭に中長期的な視点で原則化。</a:t>
            </a:r>
            <a:endParaRPr kumimoji="0" lang="en-US" altLang="ja-JP" sz="10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テキスト ボックス 45"/>
          <p:cNvSpPr txBox="1"/>
          <p:nvPr/>
        </p:nvSpPr>
        <p:spPr>
          <a:xfrm>
            <a:off x="4941682" y="2864919"/>
            <a:ext cx="4903824" cy="378565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l" fontAlgn="auto">
              <a:spcBef>
                <a:spcPts val="0"/>
              </a:spcBef>
              <a:spcAft>
                <a:spcPts val="0"/>
              </a:spcAft>
              <a:defRPr/>
            </a:pPr>
            <a:r>
              <a:rPr kumimoji="0" lang="ja-JP" altLang="en-US"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アクションプランの個別項目</a:t>
            </a:r>
            <a:r>
              <a:rPr kumimoji="0" lang="en-US" altLang="ja-JP" sz="10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0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概ね１年以内目途に、取組を集中的に推進。</a:t>
            </a:r>
            <a:endParaRPr kumimoji="0" lang="en-US" altLang="ja-JP"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1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ja-JP" altLang="en-US" sz="16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テキスト ボックス 46"/>
          <p:cNvSpPr txBox="1"/>
          <p:nvPr/>
        </p:nvSpPr>
        <p:spPr>
          <a:xfrm>
            <a:off x="4978753" y="3168620"/>
            <a:ext cx="4824000" cy="180049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fontAlgn="auto">
              <a:spcBef>
                <a:spcPts val="0"/>
              </a:spcBef>
              <a:spcAft>
                <a:spcPts val="0"/>
              </a:spcAft>
              <a:defRPr/>
            </a:pPr>
            <a:r>
              <a:rPr kumimoji="0" lang="ja-JP" altLang="en-US" sz="16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横断的な取組に係る項目</a:t>
            </a:r>
            <a:r>
              <a:rPr kumimoji="0" lang="ja-JP" altLang="en-US"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kumimoji="0" lang="ja-JP" altLang="en-US"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項目）</a:t>
            </a:r>
            <a:endParaRPr kumimoji="0" lang="en-US" altLang="ja-JP" sz="16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＜横断的な計画・プログラム策定＞</a:t>
            </a:r>
            <a:endParaRPr kumimoji="0" lang="en-US" altLang="ja-JP"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「行政手続オンライン化推進計画</a:t>
            </a:r>
            <a:r>
              <a:rPr kumimoji="0" lang="en-US" altLang="ja-JP" sz="12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仮称</a:t>
            </a:r>
            <a:r>
              <a:rPr kumimoji="0" lang="en-US" altLang="ja-JP"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の策定</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地方自治体手続</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のオンライン利用促進に向けた方策</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「民間取引オンライン化促進プログラム</a:t>
            </a:r>
            <a:r>
              <a:rPr kumimoji="0" lang="en-US" altLang="ja-JP"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仮称</a:t>
            </a:r>
            <a:r>
              <a:rPr kumimoji="0" lang="en-US" altLang="ja-JP"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の策定　など</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endParaRPr kumimoji="0" lang="en-US" altLang="ja-JP" sz="6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＜横断的</a:t>
            </a:r>
            <a:r>
              <a:rPr kumimoji="0" lang="ja-JP" altLang="en-US" sz="14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な制度・システム</a:t>
            </a: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導入＞</a:t>
            </a:r>
            <a:endParaRPr kumimoji="0" lang="ja-JP" altLang="en-US" sz="14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各種手続きにおける</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住民票や戸籍の添付の省略化</a:t>
            </a:r>
            <a:endParaRPr kumimoji="0" lang="en-US" altLang="ja-JP"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法人インフォメーション</a:t>
            </a:r>
            <a:r>
              <a:rPr kumimoji="0" lang="ja-JP" altLang="en-US" sz="12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a:t>
            </a:r>
            <a:r>
              <a:rPr kumimoji="0" lang="ja-JP" altLang="en-US" sz="1200" b="1"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バックオフィス連携</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の推進　など</a:t>
            </a:r>
            <a:endParaRPr kumimoji="0" lang="ja-JP" altLang="en-US" sz="12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テキスト ボックス 51"/>
          <p:cNvSpPr txBox="1"/>
          <p:nvPr/>
        </p:nvSpPr>
        <p:spPr>
          <a:xfrm>
            <a:off x="4978800" y="4969114"/>
            <a:ext cx="4824000" cy="164660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fontAlgn="auto">
              <a:spcBef>
                <a:spcPts val="0"/>
              </a:spcBef>
              <a:spcAft>
                <a:spcPts val="0"/>
              </a:spcAft>
              <a:defRPr/>
            </a:pPr>
            <a:r>
              <a:rPr kumimoji="0" lang="ja-JP" altLang="en-US" sz="16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個別分野に係る項目</a:t>
            </a:r>
            <a:r>
              <a:rPr kumimoji="0" lang="ja-JP" altLang="en-US"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kumimoji="0" lang="ja-JP" altLang="en-US" sz="12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項目）</a:t>
            </a:r>
            <a:endParaRPr kumimoji="0" lang="en-US" altLang="ja-JP" sz="1600" u="sng"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＜行政手続の</a:t>
            </a:r>
            <a:r>
              <a:rPr kumimoji="0" lang="en-US" altLang="ja-JP"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化＞</a:t>
            </a:r>
            <a:endParaRPr kumimoji="0" lang="en-US" altLang="ja-JP"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住民税の税額決定通知の電子正本化</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社会保険・労働保険関連の電子的申請の推進　など</a:t>
            </a:r>
            <a:endParaRPr kumimoji="0" lang="en-US" altLang="ja-JP" sz="16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6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＜民間取引を含む社会全体の</a:t>
            </a:r>
            <a:r>
              <a:rPr kumimoji="0" lang="en-US" altLang="ja-JP"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4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化＞</a:t>
            </a:r>
            <a:endParaRPr kumimoji="0" lang="ja-JP" altLang="en-US" sz="14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株主総会</a:t>
            </a:r>
            <a:r>
              <a:rPr kumimoji="0" lang="ja-JP" altLang="en-US" sz="12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プロセス</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の電子化</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1938" indent="-87313" algn="l" fontAlgn="auto">
              <a:spcBef>
                <a:spcPts val="0"/>
              </a:spcBef>
              <a:spcAft>
                <a:spcPts val="0"/>
              </a:spcAft>
              <a:buFont typeface="Arial" panose="020B0604020202020204" pitchFamily="34" charset="0"/>
              <a:buChar char="•"/>
              <a:defRPr/>
            </a:pP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不動産</a:t>
            </a:r>
            <a:r>
              <a:rPr kumimoji="0" lang="ja-JP" altLang="en-US" sz="1200"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取引</a:t>
            </a:r>
            <a:r>
              <a:rPr kumimoji="0" lang="ja-JP" altLang="en-US"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における重要事項説明のオンライン化　など</a:t>
            </a:r>
            <a:endParaRPr kumimoji="0" lang="en-US" altLang="ja-JP" sz="1200" kern="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タイトル 4"/>
          <p:cNvSpPr txBox="1">
            <a:spLocks/>
          </p:cNvSpPr>
          <p:nvPr/>
        </p:nvSpPr>
        <p:spPr bwMode="auto">
          <a:xfrm>
            <a:off x="782832" y="-31471"/>
            <a:ext cx="2826704" cy="30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pPr algn="l"/>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規制制度改革との連携による</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タイトル 4"/>
          <p:cNvSpPr txBox="1">
            <a:spLocks/>
          </p:cNvSpPr>
          <p:nvPr/>
        </p:nvSpPr>
        <p:spPr bwMode="auto">
          <a:xfrm>
            <a:off x="5523240" y="-32485"/>
            <a:ext cx="4084650" cy="30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ja-JP" altLang="en-US" sz="1200" b="1" dirty="0" smtClean="0">
                <a:latin typeface="Meiryo UI" panose="020B0604030504040204" pitchFamily="50" charset="-128"/>
                <a:ea typeface="Meiryo UI" panose="020B0604030504040204" pitchFamily="50" charset="-128"/>
                <a:cs typeface="Meiryo UI" panose="020B0604030504040204" pitchFamily="50" charset="-128"/>
              </a:rPr>
              <a:t>（通称：デジタルファースト・アクションプラン）</a:t>
            </a:r>
            <a:endParaRPr lang="ja-JP" altLang="en-US"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タイトル 4"/>
          <p:cNvSpPr txBox="1">
            <a:spLocks/>
          </p:cNvSpPr>
          <p:nvPr/>
        </p:nvSpPr>
        <p:spPr bwMode="auto">
          <a:xfrm>
            <a:off x="8716139" y="0"/>
            <a:ext cx="1189861" cy="28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pPr algn="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（別紙）</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角丸四角形 1"/>
          <p:cNvSpPr/>
          <p:nvPr/>
        </p:nvSpPr>
        <p:spPr>
          <a:xfrm>
            <a:off x="883929" y="3697426"/>
            <a:ext cx="3146611" cy="93841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spcBef>
                <a:spcPts val="0"/>
              </a:spcBef>
            </a:pPr>
            <a:r>
              <a:rPr lang="ja-JP" altLang="en-US" sz="1400"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①デジタルファースト</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個々の手続が一貫</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してデジタル</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で</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完結</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l">
              <a:spcBef>
                <a:spcPts val="0"/>
              </a:spcBef>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i="1" u="sng"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原則オンライン利用</a:t>
            </a: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の推進　</a:t>
            </a:r>
            <a:endPar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l">
              <a:spcBef>
                <a:spcPts val="0"/>
              </a:spcBef>
            </a:pP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u="sng"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サービスデザイン思考</a:t>
            </a:r>
            <a:r>
              <a:rPr lang="ja-JP" altLang="en-US" sz="11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に基づく取組の推進</a:t>
            </a:r>
            <a:endPar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角丸四角形 18"/>
          <p:cNvSpPr/>
          <p:nvPr/>
        </p:nvSpPr>
        <p:spPr>
          <a:xfrm>
            <a:off x="271565" y="4768846"/>
            <a:ext cx="2160366" cy="93841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spcBef>
                <a:spcPts val="0"/>
              </a:spcBef>
            </a:pPr>
            <a:r>
              <a:rPr lang="ja-JP" altLang="en-US" sz="1400"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②コネクテッド・ワンストップ</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民間サービスも含め、どこでも／一か所でサービス実現</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角丸四角形 20"/>
          <p:cNvSpPr/>
          <p:nvPr/>
        </p:nvSpPr>
        <p:spPr>
          <a:xfrm>
            <a:off x="2542284" y="4748882"/>
            <a:ext cx="2134504" cy="93841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spcBef>
                <a:spcPts val="0"/>
              </a:spcBef>
            </a:pPr>
            <a:r>
              <a:rPr lang="ja-JP" altLang="en-US" sz="1400"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③ワンスオンリー</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一度提出した情報は、</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spcBef>
                <a:spcPts val="0"/>
              </a:spcBef>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再提出</a:t>
            </a:r>
            <a:r>
              <a:rPr lang="ja-JP" altLang="en-US" sz="14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不要</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p:cNvSpPr>
            <a:spLocks noGrp="1"/>
          </p:cNvSpPr>
          <p:nvPr>
            <p:ph type="sldNum" sz="quarter" idx="12"/>
          </p:nvPr>
        </p:nvSpPr>
        <p:spPr/>
        <p:txBody>
          <a:bodyPr/>
          <a:lstStyle/>
          <a:p>
            <a:r>
              <a:rPr lang="en-US" altLang="ja-JP" dirty="0"/>
              <a:t>2</a:t>
            </a:r>
            <a:endParaRPr lang="ja-JP" altLang="en-US" dirty="0"/>
          </a:p>
        </p:txBody>
      </p:sp>
    </p:spTree>
    <p:extLst>
      <p:ext uri="{BB962C8B-B14F-4D97-AF65-F5344CB8AC3E}">
        <p14:creationId xmlns:p14="http://schemas.microsoft.com/office/powerpoint/2010/main" val="2157701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32"/>
          <p:cNvSpPr txBox="1">
            <a:spLocks/>
          </p:cNvSpPr>
          <p:nvPr/>
        </p:nvSpPr>
        <p:spPr bwMode="auto">
          <a:xfrm>
            <a:off x="381001" y="39334"/>
            <a:ext cx="9144000" cy="5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no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ja-JP" altLang="en-US" sz="22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デジタル・ガバメント推進</a:t>
            </a:r>
            <a:r>
              <a:rPr lang="ja-JP" altLang="en-US" sz="22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方針に</a:t>
            </a:r>
            <a:r>
              <a:rPr lang="ja-JP" altLang="en-US" sz="22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基づく今後の主な</a:t>
            </a:r>
            <a:r>
              <a:rPr lang="ja-JP" altLang="en-US" sz="2200"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取組</a:t>
            </a:r>
            <a:endParaRPr lang="en-US" altLang="ja-JP" sz="2200"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p:cNvSpPr txBox="1"/>
          <p:nvPr/>
        </p:nvSpPr>
        <p:spPr bwMode="auto">
          <a:xfrm>
            <a:off x="4897062" y="1224187"/>
            <a:ext cx="2740959" cy="341128"/>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デジタルファースト</a:t>
            </a: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bwMode="auto">
          <a:xfrm>
            <a:off x="401462" y="1177991"/>
            <a:ext cx="2206095"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ワンスオンリー</a:t>
            </a: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bwMode="auto">
          <a:xfrm>
            <a:off x="4945262" y="2289016"/>
            <a:ext cx="2005263"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ワンストップ</a:t>
            </a: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bwMode="auto">
          <a:xfrm>
            <a:off x="381000" y="1514817"/>
            <a:ext cx="4751016" cy="2954623"/>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登記事項証明書の添付省略</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省庁横断のバックオフィス連携により、登記事項証明書の添付を不要化し、法人設立関係手続を簡素化・迅速化</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法人登記に加え、不動産登記まで取組を拡大することを検討中</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endParaRPr lang="en-US" altLang="ja-JP" sz="6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pP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住民票の写し・</a:t>
            </a:r>
            <a:r>
              <a:rPr lang="zh-TW"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戸籍謄抄本等</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提出の原則不要化</a:t>
            </a:r>
            <a:endPar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住民票の写しや戸籍謄抄本等の提出を求める手続を洗い出し、行政内部のバックオフィス連携により、住民票の写し・戸籍謄抄本等の提出を原則不要に</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endParaRPr lang="en-US" altLang="ja-JP" sz="6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355600" indent="-355600" algn="l" fontAlgn="auto">
              <a:spcBef>
                <a:spcPts val="0"/>
              </a:spcBef>
              <a:spcAft>
                <a:spcPts val="0"/>
              </a:spcAft>
            </a:pP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法人番号等を活用したバックオフィス連携</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法人インフォメーション等を活用した政府機関間の情報連携により、法人関連手続におけるワンスオンリーを推進</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bwMode="auto">
          <a:xfrm>
            <a:off x="4945261" y="3588261"/>
            <a:ext cx="4553670"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民間サービスと連携した行政サービスの提供</a:t>
            </a: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bwMode="auto">
          <a:xfrm>
            <a:off x="4973210" y="1477424"/>
            <a:ext cx="4481386" cy="769409"/>
          </a:xfrm>
          <a:prstGeom prst="rect">
            <a:avLst/>
          </a:prstGeom>
          <a:noFill/>
          <a:ln w="9525" algn="ctr">
            <a:noFill/>
            <a:miter lim="800000"/>
            <a:headEnd/>
            <a:tailEnd/>
          </a:ln>
          <a:effectLst/>
        </p:spPr>
        <p:txBody>
          <a:bodyPr wrap="square" lIns="91406" tIns="45704" rIns="91406" bIns="45704" rtlCol="0">
            <a:spAutoFit/>
          </a:bodyPr>
          <a:lstStyle/>
          <a:p>
            <a:pPr marL="342900" indent="-342900" algn="l" fontAlgn="auto">
              <a:spcBef>
                <a:spcPts val="0"/>
              </a:spcBef>
              <a:spcAft>
                <a:spcPts val="0"/>
              </a:spcAft>
              <a:buFont typeface="Wingdings" panose="05000000000000000000" pitchFamily="2" charset="2"/>
              <a:buChar char="n"/>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国・地方手続の</a:t>
            </a: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オンライン原則の実現</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法定手続の棚卸しを実施し、書面による提出や対面原則等のオンライン化を阻害する制度や慣習を見直し</a:t>
            </a:r>
          </a:p>
        </p:txBody>
      </p:sp>
      <p:sp>
        <p:nvSpPr>
          <p:cNvPr id="19" name="テキスト ボックス 18"/>
          <p:cNvSpPr txBox="1"/>
          <p:nvPr/>
        </p:nvSpPr>
        <p:spPr bwMode="auto">
          <a:xfrm>
            <a:off x="4897061" y="2589017"/>
            <a:ext cx="4630854" cy="984853"/>
          </a:xfrm>
          <a:prstGeom prst="rect">
            <a:avLst/>
          </a:prstGeom>
          <a:noFill/>
          <a:ln w="9525" algn="ctr">
            <a:noFill/>
            <a:miter lim="800000"/>
            <a:headEnd/>
            <a:tailEnd/>
          </a:ln>
          <a:effectLst/>
        </p:spPr>
        <p:txBody>
          <a:bodyPr wrap="square" lIns="91406" tIns="45704" rIns="36000" bIns="45704" rtlCol="0">
            <a:spAutoFit/>
          </a:bodyPr>
          <a:lstStyle/>
          <a:p>
            <a:pPr marL="342900" indent="-342900" algn="l" fontAlgn="auto">
              <a:spcBef>
                <a:spcPts val="0"/>
              </a:spcBef>
              <a:spcAft>
                <a:spcPts val="0"/>
              </a:spcAft>
              <a:buFont typeface="Wingdings" panose="05000000000000000000" pitchFamily="2" charset="2"/>
              <a:buChar char="n"/>
            </a:pPr>
            <a:r>
              <a:rPr lang="ja-JP" altLang="en-US" sz="1600" spc="-2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マイナポータルを活用した</a:t>
            </a:r>
            <a:r>
              <a:rPr lang="ja-JP" altLang="en-US" sz="1600" b="1" spc="-2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子育てワンストップサービス</a:t>
            </a:r>
            <a:endParaRPr lang="en-US" altLang="ja-JP" sz="1600" b="1" spc="-2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妊娠、出産、育児等、子育て関連のサービスについて、　マイナポータルを活用したワンストップ化を実現</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順次、対象分野の拡大を検討</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テキスト ボックス 19"/>
          <p:cNvSpPr txBox="1"/>
          <p:nvPr/>
        </p:nvSpPr>
        <p:spPr bwMode="auto">
          <a:xfrm>
            <a:off x="4952641" y="3884120"/>
            <a:ext cx="4650920" cy="1261852"/>
          </a:xfrm>
          <a:prstGeom prst="rect">
            <a:avLst/>
          </a:prstGeom>
          <a:noFill/>
          <a:ln w="9525" algn="ctr">
            <a:noFill/>
            <a:miter lim="800000"/>
            <a:headEnd/>
            <a:tailEnd/>
          </a:ln>
          <a:effectLst/>
        </p:spPr>
        <p:txBody>
          <a:bodyPr wrap="square" lIns="91406" tIns="45704" rIns="91406" bIns="45704" rtlCol="0">
            <a:spAutoFit/>
          </a:bodyPr>
          <a:lstStyle/>
          <a:p>
            <a:pPr marL="342900" indent="-342900" algn="l" fontAlgn="auto">
              <a:spcBef>
                <a:spcPts val="0"/>
              </a:spcBef>
              <a:spcAft>
                <a:spcPts val="0"/>
              </a:spcAft>
              <a:buFont typeface="Wingdings" panose="05000000000000000000" pitchFamily="2" charset="2"/>
              <a:buChar char="n"/>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政府情報システムの</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API</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（外部連携機能）整備</a:t>
            </a:r>
            <a:r>
              <a:rPr lang="ja-JP" altLang="en-US" sz="1600" spc="3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を推進し、</a:t>
            </a:r>
            <a:r>
              <a:rPr lang="ja-JP" altLang="en-US" sz="1600" spc="3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行政サービスと民間サービスの連携を</a:t>
            </a:r>
            <a:r>
              <a:rPr lang="en-US" altLang="ja-JP" sz="1600" spc="3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1600" spc="3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br>
            <a:r>
              <a:rPr lang="ja-JP" altLang="en-US" sz="1600" spc="3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加速</a:t>
            </a:r>
            <a:endParaRPr lang="en-US" altLang="ja-JP" sz="1600" spc="3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例：社会保険関係手続と企業内人事労務システムを連携させ、行政への申請書類の作成や提出を自動化</a:t>
            </a:r>
          </a:p>
        </p:txBody>
      </p:sp>
      <p:sp>
        <p:nvSpPr>
          <p:cNvPr id="22" name="テキスト ボックス 21"/>
          <p:cNvSpPr txBox="1"/>
          <p:nvPr/>
        </p:nvSpPr>
        <p:spPr bwMode="auto">
          <a:xfrm>
            <a:off x="400769" y="4784791"/>
            <a:ext cx="2089149"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【BPR</a:t>
            </a:r>
            <a:r>
              <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の更なる推進</a:t>
            </a:r>
            <a:r>
              <a:rPr lang="en-US" altLang="ja-JP"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C0504D">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p:cNvSpPr txBox="1"/>
          <p:nvPr/>
        </p:nvSpPr>
        <p:spPr bwMode="auto">
          <a:xfrm>
            <a:off x="576656" y="5101524"/>
            <a:ext cx="8877940" cy="1415740"/>
          </a:xfrm>
          <a:prstGeom prst="rect">
            <a:avLst/>
          </a:prstGeom>
          <a:noFill/>
          <a:ln w="9525" algn="ctr">
            <a:noFill/>
            <a:miter lim="800000"/>
            <a:headEnd/>
            <a:tailEnd/>
          </a:ln>
          <a:effectLst/>
        </p:spPr>
        <p:txBody>
          <a:bodyPr wrap="square" lIns="91406" tIns="45704" rIns="91406" bIns="45704" rtlCol="0">
            <a:spAutoFit/>
          </a:bodyPr>
          <a:lstStyle/>
          <a:p>
            <a:pPr marL="342900" indent="-342900" algn="l" fontAlgn="auto">
              <a:spcBef>
                <a:spcPts val="0"/>
              </a:spcBef>
              <a:spcAft>
                <a:spcPts val="0"/>
              </a:spcAft>
              <a:buFont typeface="Wingdings" panose="05000000000000000000" pitchFamily="2" charset="2"/>
              <a:buChar char="n"/>
            </a:pP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BPR</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の着実な推進と政府全体への展開</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サービスデザイン思考等の新たな視点を取り入れつつ、</a:t>
            </a:r>
            <a:r>
              <a:rPr lang="ja-JP" altLang="en-US" sz="1400" b="1" u="sng" dirty="0">
                <a:solidFill>
                  <a:srgbClr val="0145BF"/>
                </a:solidFill>
                <a:latin typeface="Meiryo UI" panose="020B0604030504040204" pitchFamily="50" charset="-128"/>
                <a:ea typeface="Meiryo UI" panose="020B0604030504040204" pitchFamily="50" charset="-128"/>
                <a:cs typeface="Meiryo UI" panose="020B0604030504040204" pitchFamily="50" charset="-128"/>
              </a:rPr>
              <a:t>事実の正しい認識の促進</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sng" dirty="0">
                <a:solidFill>
                  <a:srgbClr val="0145BF"/>
                </a:solidFill>
                <a:latin typeface="Meiryo UI" panose="020B0604030504040204" pitchFamily="50" charset="-128"/>
                <a:ea typeface="Meiryo UI" panose="020B0604030504040204" pitchFamily="50" charset="-128"/>
                <a:cs typeface="Meiryo UI" panose="020B0604030504040204" pitchFamily="50" charset="-128"/>
              </a:rPr>
              <a:t>先行事例から得られたノウハウの拡充・横展開</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を実施するため、</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総合戦略室及び総務省行政管理局が各府省の取組を支援し、</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BPR</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の取組を政府全体に展開・推進</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504000" lvl="1" indent="-342900" algn="l" fontAlgn="auto">
              <a:spcBef>
                <a:spcPts val="0"/>
              </a:spcBef>
              <a:spcAft>
                <a:spcPts val="0"/>
              </a:spcAft>
              <a:buFont typeface="Wingdings" panose="05000000000000000000" pitchFamily="2" charset="2"/>
              <a:buChar char="ü"/>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府省共通システム</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（人事・給与、旅費・会計、</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e-LAWS</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や大規模システム等</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（ハローワーク、公的年金、国税、登記・法人設立、労災保険）</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BPR</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を着実に推進するとともに、新たな分野についても業務・システム改革を展開</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正方形/長方形 23"/>
          <p:cNvSpPr/>
          <p:nvPr/>
        </p:nvSpPr>
        <p:spPr>
          <a:xfrm>
            <a:off x="463664" y="953036"/>
            <a:ext cx="8990933" cy="5646840"/>
          </a:xfrm>
          <a:prstGeom prst="rect">
            <a:avLst/>
          </a:prstGeom>
          <a:noFill/>
          <a:ln>
            <a:solidFill>
              <a:srgbClr val="6B3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タイトル 32"/>
          <p:cNvSpPr txBox="1">
            <a:spLocks/>
          </p:cNvSpPr>
          <p:nvPr/>
        </p:nvSpPr>
        <p:spPr bwMode="auto">
          <a:xfrm>
            <a:off x="572686" y="741405"/>
            <a:ext cx="2219941" cy="436586"/>
          </a:xfrm>
          <a:prstGeom prst="rect">
            <a:avLst/>
          </a:prstGeom>
          <a:solidFill>
            <a:schemeClr val="bg1"/>
          </a:solidFill>
          <a:ln>
            <a:noFill/>
          </a:ln>
          <a:extLst/>
        </p:spPr>
        <p:txBody>
          <a:bodyPr vert="horz" wrap="square" lIns="91406" tIns="45704" rIns="91406" bIns="45704" numCol="1" anchor="ctr" anchorCtr="0" compatLnSpc="1">
            <a:prstTxWarp prst="textNoShape">
              <a:avLst/>
            </a:prstTxWarp>
            <a:no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ja-JP" altLang="en-US" sz="1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＜主な今後の</a:t>
            </a:r>
            <a:r>
              <a:rPr lang="ja-JP" altLang="en-US" sz="18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取組＞</a:t>
            </a:r>
            <a:endParaRPr lang="ja-JP" altLang="en-US" sz="1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p:cNvSpPr>
            <a:spLocks noGrp="1"/>
          </p:cNvSpPr>
          <p:nvPr>
            <p:ph type="sldNum" sz="quarter" idx="12"/>
          </p:nvPr>
        </p:nvSpPr>
        <p:spPr/>
        <p:txBody>
          <a:bodyPr/>
          <a:lstStyle/>
          <a:p>
            <a:r>
              <a:rPr lang="en-US" altLang="ja-JP" dirty="0"/>
              <a:t>3</a:t>
            </a:r>
            <a:endParaRPr lang="ja-JP" altLang="en-US" dirty="0"/>
          </a:p>
        </p:txBody>
      </p:sp>
    </p:spTree>
    <p:extLst>
      <p:ext uri="{BB962C8B-B14F-4D97-AF65-F5344CB8AC3E}">
        <p14:creationId xmlns:p14="http://schemas.microsoft.com/office/powerpoint/2010/main" val="1229064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2.xml><?xml version="1.0" encoding="utf-8"?>
<a:theme xmlns:a="http://schemas.openxmlformats.org/drawingml/2006/main" name="3_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none" lIns="91406" tIns="45704" rIns="91406" bIns="45704" rtlCol="0">
        <a:spAutoFit/>
      </a:bodyPr>
      <a:lstStyle>
        <a:defPPr>
          <a:defRPr kumimoji="1" b="0" dirty="0" smtClean="0"/>
        </a:defPPr>
      </a:lstStyle>
    </a:txDef>
  </a:objectDefaults>
  <a:extraClrSchemeLst/>
</a:theme>
</file>

<file path=ppt/theme/theme3.xml><?xml version="1.0" encoding="utf-8"?>
<a:theme xmlns:a="http://schemas.openxmlformats.org/drawingml/2006/main" name="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4.xml><?xml version="1.0" encoding="utf-8"?>
<a:theme xmlns:a="http://schemas.openxmlformats.org/drawingml/2006/main" name="1_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22921</TotalTime>
  <Words>978</Words>
  <Application>Microsoft Office PowerPoint</Application>
  <PresentationFormat>A4 210 x 297 mm</PresentationFormat>
  <Paragraphs>135</Paragraphs>
  <Slides>3</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4</vt:i4>
      </vt:variant>
      <vt:variant>
        <vt:lpstr>スライド タイトル</vt:lpstr>
      </vt:variant>
      <vt:variant>
        <vt:i4>3</vt:i4>
      </vt:variant>
    </vt:vector>
  </HeadingPairs>
  <TitlesOfParts>
    <vt:vector size="18" baseType="lpstr">
      <vt:lpstr>HGP創英角ｺﾞｼｯｸUB</vt:lpstr>
      <vt:lpstr>HGS創英角ｺﾞｼｯｸUB</vt:lpstr>
      <vt:lpstr>HG丸ｺﾞｼｯｸM-PRO</vt:lpstr>
      <vt:lpstr>Meiryo UI</vt:lpstr>
      <vt:lpstr>ＭＳ Ｐゴシック</vt:lpstr>
      <vt:lpstr>ＭＳ Ｐ明朝</vt:lpstr>
      <vt:lpstr>メイリオ</vt:lpstr>
      <vt:lpstr>Arial</vt:lpstr>
      <vt:lpstr>Calibri</vt:lpstr>
      <vt:lpstr>Times New Roman</vt:lpstr>
      <vt:lpstr>Wingdings</vt:lpstr>
      <vt:lpstr>1_CIO室テンプレート</vt:lpstr>
      <vt:lpstr>3_CIO室テンプレート</vt:lpstr>
      <vt:lpstr>CIOマスタ2</vt:lpstr>
      <vt:lpstr>1_CIOマスタ2</vt:lpstr>
      <vt:lpstr>PowerPoint プレゼンテーション</vt:lpstr>
      <vt:lpstr>行政手続・民間取引IT化に向けたアクションプラン</vt:lpstr>
      <vt:lpstr>PowerPoint プレゼンテーション</vt:lpstr>
    </vt:vector>
  </TitlesOfParts>
  <Company>総理府</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森山 和浩（IT総合戦略室）</dc:creator>
  <cp:lastModifiedBy>中山 大樹（IT総合戦略室）</cp:lastModifiedBy>
  <cp:revision>1121</cp:revision>
  <cp:lastPrinted>2017-05-11T06:01:13Z</cp:lastPrinted>
  <dcterms:created xsi:type="dcterms:W3CDTF">2002-07-11T04:46:11Z</dcterms:created>
  <dcterms:modified xsi:type="dcterms:W3CDTF">2017-06-13T05:35:46Z</dcterms:modified>
</cp:coreProperties>
</file>