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3" r:id="rId1"/>
  </p:sldMasterIdLst>
  <p:sldIdLst>
    <p:sldId id="261" r:id="rId2"/>
    <p:sldId id="264" r:id="rId3"/>
  </p:sldIdLst>
  <p:sldSz cx="7775575" cy="10907713"/>
  <p:notesSz cx="7099300" cy="10234613"/>
  <p:defaultTex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5">
          <p15:clr>
            <a:srgbClr val="A4A3A4"/>
          </p15:clr>
        </p15:guide>
        <p15:guide id="2" pos="24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2F5597"/>
    <a:srgbClr val="F4A300"/>
    <a:srgbClr val="D08B00"/>
    <a:srgbClr val="F8FBFE"/>
    <a:srgbClr val="E0EBF8"/>
    <a:srgbClr val="DCE9F8"/>
    <a:srgbClr val="0B5395"/>
    <a:srgbClr val="DEEBF7"/>
    <a:srgbClr val="F6E9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660" autoAdjust="0"/>
  </p:normalViewPr>
  <p:slideViewPr>
    <p:cSldViewPr snapToGrid="0">
      <p:cViewPr varScale="1">
        <p:scale>
          <a:sx n="46" d="100"/>
          <a:sy n="46" d="100"/>
        </p:scale>
        <p:origin x="38" y="370"/>
      </p:cViewPr>
      <p:guideLst>
        <p:guide orient="horz" pos="3435"/>
        <p:guide pos="244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p:spPr>
        <p:txBody>
          <a:bodyPr anchor="b"/>
          <a:lstStyle>
            <a:lvl1pPr algn="ctr">
              <a:defRPr sz="9543"/>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p:spPr>
        <p:txBody>
          <a:bodyPr/>
          <a:lstStyle>
            <a:lvl1pPr marL="0" indent="0" algn="ctr">
              <a:buNone/>
              <a:defRPr sz="3817"/>
            </a:lvl1pPr>
            <a:lvl2pPr marL="727174" indent="0" algn="ctr">
              <a:buNone/>
              <a:defRPr sz="3182"/>
            </a:lvl2pPr>
            <a:lvl3pPr marL="1454349" indent="0" algn="ctr">
              <a:buNone/>
              <a:defRPr sz="2863"/>
            </a:lvl3pPr>
            <a:lvl4pPr marL="2181522" indent="0" algn="ctr">
              <a:buNone/>
              <a:defRPr sz="2545"/>
            </a:lvl4pPr>
            <a:lvl5pPr marL="2908696" indent="0" algn="ctr">
              <a:buNone/>
              <a:defRPr sz="2545"/>
            </a:lvl5pPr>
            <a:lvl6pPr marL="3635871" indent="0" algn="ctr">
              <a:buNone/>
              <a:defRPr sz="2545"/>
            </a:lvl6pPr>
            <a:lvl7pPr marL="4363045" indent="0" algn="ctr">
              <a:buNone/>
              <a:defRPr sz="2545"/>
            </a:lvl7pPr>
            <a:lvl8pPr marL="5090220" indent="0" algn="ctr">
              <a:buNone/>
              <a:defRPr sz="2545"/>
            </a:lvl8pPr>
            <a:lvl9pPr marL="5817393" indent="0" algn="ctr">
              <a:buNone/>
              <a:defRPr sz="254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345001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51772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p:spPr>
        <p:txBody>
          <a:bodyPr anchor="b"/>
          <a:lstStyle>
            <a:lvl1pPr>
              <a:defRPr sz="9543"/>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p:spPr>
        <p:txBody>
          <a:bodyPr/>
          <a:lstStyle>
            <a:lvl1pPr marL="0" indent="0">
              <a:buNone/>
              <a:defRPr sz="3817">
                <a:solidFill>
                  <a:schemeClr val="tx1"/>
                </a:solidFill>
              </a:defRPr>
            </a:lvl1pPr>
            <a:lvl2pPr marL="727174" indent="0">
              <a:buNone/>
              <a:defRPr sz="3182">
                <a:solidFill>
                  <a:schemeClr val="tx1">
                    <a:tint val="75000"/>
                  </a:schemeClr>
                </a:solidFill>
              </a:defRPr>
            </a:lvl2pPr>
            <a:lvl3pPr marL="1454349" indent="0">
              <a:buNone/>
              <a:defRPr sz="2863">
                <a:solidFill>
                  <a:schemeClr val="tx1">
                    <a:tint val="75000"/>
                  </a:schemeClr>
                </a:solidFill>
              </a:defRPr>
            </a:lvl3pPr>
            <a:lvl4pPr marL="2181522" indent="0">
              <a:buNone/>
              <a:defRPr sz="2545">
                <a:solidFill>
                  <a:schemeClr val="tx1">
                    <a:tint val="75000"/>
                  </a:schemeClr>
                </a:solidFill>
              </a:defRPr>
            </a:lvl4pPr>
            <a:lvl5pPr marL="2908696" indent="0">
              <a:buNone/>
              <a:defRPr sz="2545">
                <a:solidFill>
                  <a:schemeClr val="tx1">
                    <a:tint val="75000"/>
                  </a:schemeClr>
                </a:solidFill>
              </a:defRPr>
            </a:lvl5pPr>
            <a:lvl6pPr marL="3635871" indent="0">
              <a:buNone/>
              <a:defRPr sz="2545">
                <a:solidFill>
                  <a:schemeClr val="tx1">
                    <a:tint val="75000"/>
                  </a:schemeClr>
                </a:solidFill>
              </a:defRPr>
            </a:lvl6pPr>
            <a:lvl7pPr marL="4363045" indent="0">
              <a:buNone/>
              <a:defRPr sz="2545">
                <a:solidFill>
                  <a:schemeClr val="tx1">
                    <a:tint val="75000"/>
                  </a:schemeClr>
                </a:solidFill>
              </a:defRPr>
            </a:lvl7pPr>
            <a:lvl8pPr marL="5090220" indent="0">
              <a:buNone/>
              <a:defRPr sz="2545">
                <a:solidFill>
                  <a:schemeClr val="tx1">
                    <a:tint val="75000"/>
                  </a:schemeClr>
                </a:solidFill>
              </a:defRPr>
            </a:lvl8pPr>
            <a:lvl9pPr marL="5817393" indent="0">
              <a:buNone/>
              <a:defRPr sz="254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237654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4"/>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4"/>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01434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5" y="2673906"/>
            <a:ext cx="3289432" cy="1310439"/>
          </a:xfrm>
        </p:spPr>
        <p:txBody>
          <a:bodyPr anchor="b"/>
          <a:lstStyle>
            <a:lvl1pPr marL="0" indent="0">
              <a:buNone/>
              <a:defRPr sz="3817" b="1"/>
            </a:lvl1pPr>
            <a:lvl2pPr marL="727174" indent="0">
              <a:buNone/>
              <a:defRPr sz="3182" b="1"/>
            </a:lvl2pPr>
            <a:lvl3pPr marL="1454349" indent="0">
              <a:buNone/>
              <a:defRPr sz="2863" b="1"/>
            </a:lvl3pPr>
            <a:lvl4pPr marL="2181522" indent="0">
              <a:buNone/>
              <a:defRPr sz="2545" b="1"/>
            </a:lvl4pPr>
            <a:lvl5pPr marL="2908696" indent="0">
              <a:buNone/>
              <a:defRPr sz="2545" b="1"/>
            </a:lvl5pPr>
            <a:lvl6pPr marL="3635871" indent="0">
              <a:buNone/>
              <a:defRPr sz="2545" b="1"/>
            </a:lvl6pPr>
            <a:lvl7pPr marL="4363045" indent="0">
              <a:buNone/>
              <a:defRPr sz="2545" b="1"/>
            </a:lvl7pPr>
            <a:lvl8pPr marL="5090220" indent="0">
              <a:buNone/>
              <a:defRPr sz="2545" b="1"/>
            </a:lvl8pPr>
            <a:lvl9pPr marL="5817393" indent="0">
              <a:buNone/>
              <a:defRPr sz="2545" b="1"/>
            </a:lvl9pPr>
          </a:lstStyle>
          <a:p>
            <a:pPr lvl="0"/>
            <a:r>
              <a:rPr lang="ja-JP" altLang="en-US"/>
              <a:t>マスター テキストの書式設定</a:t>
            </a:r>
          </a:p>
        </p:txBody>
      </p:sp>
      <p:sp>
        <p:nvSpPr>
          <p:cNvPr id="4" name="Content Placeholder 3"/>
          <p:cNvSpPr>
            <a:spLocks noGrp="1"/>
          </p:cNvSpPr>
          <p:nvPr>
            <p:ph sz="half" idx="2"/>
          </p:nvPr>
        </p:nvSpPr>
        <p:spPr>
          <a:xfrm>
            <a:off x="535585" y="3984346"/>
            <a:ext cx="3289432" cy="586037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6" y="2673906"/>
            <a:ext cx="3305632" cy="1310439"/>
          </a:xfrm>
        </p:spPr>
        <p:txBody>
          <a:bodyPr anchor="b"/>
          <a:lstStyle>
            <a:lvl1pPr marL="0" indent="0">
              <a:buNone/>
              <a:defRPr sz="3817" b="1"/>
            </a:lvl1pPr>
            <a:lvl2pPr marL="727174" indent="0">
              <a:buNone/>
              <a:defRPr sz="3182" b="1"/>
            </a:lvl2pPr>
            <a:lvl3pPr marL="1454349" indent="0">
              <a:buNone/>
              <a:defRPr sz="2863" b="1"/>
            </a:lvl3pPr>
            <a:lvl4pPr marL="2181522" indent="0">
              <a:buNone/>
              <a:defRPr sz="2545" b="1"/>
            </a:lvl4pPr>
            <a:lvl5pPr marL="2908696" indent="0">
              <a:buNone/>
              <a:defRPr sz="2545" b="1"/>
            </a:lvl5pPr>
            <a:lvl6pPr marL="3635871" indent="0">
              <a:buNone/>
              <a:defRPr sz="2545" b="1"/>
            </a:lvl6pPr>
            <a:lvl7pPr marL="4363045" indent="0">
              <a:buNone/>
              <a:defRPr sz="2545" b="1"/>
            </a:lvl7pPr>
            <a:lvl8pPr marL="5090220" indent="0">
              <a:buNone/>
              <a:defRPr sz="2545" b="1"/>
            </a:lvl8pPr>
            <a:lvl9pPr marL="5817393" indent="0">
              <a:buNone/>
              <a:defRPr sz="2545" b="1"/>
            </a:lvl9pPr>
          </a:lstStyle>
          <a:p>
            <a:pPr lvl="0"/>
            <a:r>
              <a:rPr lang="ja-JP" altLang="en-US"/>
              <a:t>マスター テキストの書式設定</a:t>
            </a:r>
          </a:p>
        </p:txBody>
      </p:sp>
      <p:sp>
        <p:nvSpPr>
          <p:cNvPr id="6" name="Content Placeholder 5"/>
          <p:cNvSpPr>
            <a:spLocks noGrp="1"/>
          </p:cNvSpPr>
          <p:nvPr>
            <p:ph sz="quarter" idx="4"/>
          </p:nvPr>
        </p:nvSpPr>
        <p:spPr>
          <a:xfrm>
            <a:off x="3936386" y="3984346"/>
            <a:ext cx="3305632" cy="586037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756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48155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95667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2"/>
            <a:ext cx="2507825" cy="2545133"/>
          </a:xfrm>
        </p:spPr>
        <p:txBody>
          <a:bodyPr anchor="b"/>
          <a:lstStyle>
            <a:lvl1pPr>
              <a:defRPr sz="5089"/>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0"/>
            <a:ext cx="3936385" cy="7751546"/>
          </a:xfrm>
        </p:spPr>
        <p:txBody>
          <a:bodyPr/>
          <a:lstStyle>
            <a:lvl1pPr>
              <a:defRPr sz="5089"/>
            </a:lvl1pPr>
            <a:lvl2pPr>
              <a:defRPr sz="4454"/>
            </a:lvl2pPr>
            <a:lvl3pPr>
              <a:defRPr sz="3817"/>
            </a:lvl3pPr>
            <a:lvl4pPr>
              <a:defRPr sz="3182"/>
            </a:lvl4pPr>
            <a:lvl5pPr>
              <a:defRPr sz="3182"/>
            </a:lvl5pPr>
            <a:lvl6pPr>
              <a:defRPr sz="3182"/>
            </a:lvl6pPr>
            <a:lvl7pPr>
              <a:defRPr sz="3182"/>
            </a:lvl7pPr>
            <a:lvl8pPr>
              <a:defRPr sz="3182"/>
            </a:lvl8pPr>
            <a:lvl9pPr>
              <a:defRPr sz="318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2545"/>
            </a:lvl1pPr>
            <a:lvl2pPr marL="727174" indent="0">
              <a:buNone/>
              <a:defRPr sz="2226"/>
            </a:lvl2pPr>
            <a:lvl3pPr marL="1454349" indent="0">
              <a:buNone/>
              <a:defRPr sz="1909"/>
            </a:lvl3pPr>
            <a:lvl4pPr marL="2181522" indent="0">
              <a:buNone/>
              <a:defRPr sz="1591"/>
            </a:lvl4pPr>
            <a:lvl5pPr marL="2908696" indent="0">
              <a:buNone/>
              <a:defRPr sz="1591"/>
            </a:lvl5pPr>
            <a:lvl6pPr marL="3635871" indent="0">
              <a:buNone/>
              <a:defRPr sz="1591"/>
            </a:lvl6pPr>
            <a:lvl7pPr marL="4363045" indent="0">
              <a:buNone/>
              <a:defRPr sz="1591"/>
            </a:lvl7pPr>
            <a:lvl8pPr marL="5090220" indent="0">
              <a:buNone/>
              <a:defRPr sz="1591"/>
            </a:lvl8pPr>
            <a:lvl9pPr marL="5817393" indent="0">
              <a:buNone/>
              <a:defRPr sz="159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9392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2"/>
            <a:ext cx="2507825" cy="2545133"/>
          </a:xfrm>
        </p:spPr>
        <p:txBody>
          <a:bodyPr anchor="b"/>
          <a:lstStyle>
            <a:lvl1pPr>
              <a:defRPr sz="5089"/>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0"/>
            <a:ext cx="3936385" cy="7751546"/>
          </a:xfrm>
        </p:spPr>
        <p:txBody>
          <a:bodyPr anchor="t"/>
          <a:lstStyle>
            <a:lvl1pPr marL="0" indent="0">
              <a:buNone/>
              <a:defRPr sz="5089"/>
            </a:lvl1pPr>
            <a:lvl2pPr marL="727174" indent="0">
              <a:buNone/>
              <a:defRPr sz="4454"/>
            </a:lvl2pPr>
            <a:lvl3pPr marL="1454349" indent="0">
              <a:buNone/>
              <a:defRPr sz="3817"/>
            </a:lvl3pPr>
            <a:lvl4pPr marL="2181522" indent="0">
              <a:buNone/>
              <a:defRPr sz="3182"/>
            </a:lvl4pPr>
            <a:lvl5pPr marL="2908696" indent="0">
              <a:buNone/>
              <a:defRPr sz="3182"/>
            </a:lvl5pPr>
            <a:lvl6pPr marL="3635871" indent="0">
              <a:buNone/>
              <a:defRPr sz="3182"/>
            </a:lvl6pPr>
            <a:lvl7pPr marL="4363045" indent="0">
              <a:buNone/>
              <a:defRPr sz="3182"/>
            </a:lvl7pPr>
            <a:lvl8pPr marL="5090220" indent="0">
              <a:buNone/>
              <a:defRPr sz="3182"/>
            </a:lvl8pPr>
            <a:lvl9pPr marL="5817393" indent="0">
              <a:buNone/>
              <a:defRPr sz="3182"/>
            </a:lvl9pPr>
          </a:lstStyle>
          <a:p>
            <a:r>
              <a:rPr lang="ja-JP" altLang="en-US"/>
              <a:t>図を追加</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2545"/>
            </a:lvl1pPr>
            <a:lvl2pPr marL="727174" indent="0">
              <a:buNone/>
              <a:defRPr sz="2226"/>
            </a:lvl2pPr>
            <a:lvl3pPr marL="1454349" indent="0">
              <a:buNone/>
              <a:defRPr sz="1909"/>
            </a:lvl3pPr>
            <a:lvl4pPr marL="2181522" indent="0">
              <a:buNone/>
              <a:defRPr sz="1591"/>
            </a:lvl4pPr>
            <a:lvl5pPr marL="2908696" indent="0">
              <a:buNone/>
              <a:defRPr sz="1591"/>
            </a:lvl5pPr>
            <a:lvl6pPr marL="3635871" indent="0">
              <a:buNone/>
              <a:defRPr sz="1591"/>
            </a:lvl6pPr>
            <a:lvl7pPr marL="4363045" indent="0">
              <a:buNone/>
              <a:defRPr sz="1591"/>
            </a:lvl7pPr>
            <a:lvl8pPr marL="5090220" indent="0">
              <a:buNone/>
              <a:defRPr sz="1591"/>
            </a:lvl8pPr>
            <a:lvl9pPr marL="5817393" indent="0">
              <a:buNone/>
              <a:defRPr sz="159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80773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2"/>
            <a:ext cx="2507825" cy="2545133"/>
          </a:xfrm>
        </p:spPr>
        <p:txBody>
          <a:bodyPr anchor="b"/>
          <a:lstStyle>
            <a:lvl1pPr>
              <a:defRPr sz="5089"/>
            </a:lvl1pPr>
          </a:lstStyle>
          <a:p>
            <a:r>
              <a:rPr lang="ja-JP" altLang="en-US"/>
              <a:t>マスター タイトルの書式設定</a:t>
            </a:r>
            <a:endParaRPr lang="en-US" dirty="0"/>
          </a:p>
        </p:txBody>
      </p:sp>
      <p:sp>
        <p:nvSpPr>
          <p:cNvPr id="3" name="Picture Placeholder 2"/>
          <p:cNvSpPr>
            <a:spLocks noGrp="1" noChangeAspect="1"/>
          </p:cNvSpPr>
          <p:nvPr>
            <p:ph type="pic" idx="1" hasCustomPrompt="1"/>
          </p:nvPr>
        </p:nvSpPr>
        <p:spPr>
          <a:xfrm>
            <a:off x="3305632" y="1570510"/>
            <a:ext cx="3910177" cy="2762951"/>
          </a:xfrm>
          <a:solidFill>
            <a:schemeClr val="bg1">
              <a:lumMod val="75000"/>
            </a:schemeClr>
          </a:solidFill>
        </p:spPr>
        <p:txBody>
          <a:bodyPr anchor="ctr">
            <a:normAutofit/>
          </a:bodyPr>
          <a:lstStyle>
            <a:lvl1pPr marL="0" indent="0">
              <a:buNone/>
              <a:defRPr sz="1200"/>
            </a:lvl1pPr>
            <a:lvl2pPr marL="727174" indent="0">
              <a:buNone/>
              <a:defRPr sz="4454"/>
            </a:lvl2pPr>
            <a:lvl3pPr marL="1454349" indent="0">
              <a:buNone/>
              <a:defRPr sz="3817"/>
            </a:lvl3pPr>
            <a:lvl4pPr marL="2181522" indent="0">
              <a:buNone/>
              <a:defRPr sz="3182"/>
            </a:lvl4pPr>
            <a:lvl5pPr marL="2908696" indent="0">
              <a:buNone/>
              <a:defRPr sz="3182"/>
            </a:lvl5pPr>
            <a:lvl6pPr marL="3635871" indent="0">
              <a:buNone/>
              <a:defRPr sz="3182"/>
            </a:lvl6pPr>
            <a:lvl7pPr marL="4363045" indent="0">
              <a:buNone/>
              <a:defRPr sz="3182"/>
            </a:lvl7pPr>
            <a:lvl8pPr marL="5090220" indent="0">
              <a:buNone/>
              <a:defRPr sz="3182"/>
            </a:lvl8pPr>
            <a:lvl9pPr marL="5817393" indent="0">
              <a:buNone/>
              <a:defRPr sz="3182"/>
            </a:lvl9pPr>
          </a:lstStyle>
          <a:p>
            <a:r>
              <a:rPr lang="ja-JP" altLang="en-US" dirty="0"/>
              <a:t>写真をいれてください。</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2545"/>
            </a:lvl1pPr>
            <a:lvl2pPr marL="727174" indent="0">
              <a:buNone/>
              <a:defRPr sz="2226"/>
            </a:lvl2pPr>
            <a:lvl3pPr marL="1454349" indent="0">
              <a:buNone/>
              <a:defRPr sz="1909"/>
            </a:lvl3pPr>
            <a:lvl4pPr marL="2181522" indent="0">
              <a:buNone/>
              <a:defRPr sz="1591"/>
            </a:lvl4pPr>
            <a:lvl5pPr marL="2908696" indent="0">
              <a:buNone/>
              <a:defRPr sz="1591"/>
            </a:lvl5pPr>
            <a:lvl6pPr marL="3635871" indent="0">
              <a:buNone/>
              <a:defRPr sz="1591"/>
            </a:lvl6pPr>
            <a:lvl7pPr marL="4363045" indent="0">
              <a:buNone/>
              <a:defRPr sz="1591"/>
            </a:lvl7pPr>
            <a:lvl8pPr marL="5090220" indent="0">
              <a:buNone/>
              <a:defRPr sz="1591"/>
            </a:lvl8pPr>
            <a:lvl9pPr marL="5817393" indent="0">
              <a:buNone/>
              <a:defRPr sz="159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
        <p:nvSpPr>
          <p:cNvPr id="9" name="図プレースホルダー 8"/>
          <p:cNvSpPr>
            <a:spLocks noGrp="1"/>
          </p:cNvSpPr>
          <p:nvPr>
            <p:ph type="pic" sz="quarter" idx="13" hasCustomPrompt="1"/>
          </p:nvPr>
        </p:nvSpPr>
        <p:spPr>
          <a:xfrm>
            <a:off x="3305175" y="4651374"/>
            <a:ext cx="3909600" cy="2764800"/>
          </a:xfrm>
          <a:solidFill>
            <a:schemeClr val="bg1">
              <a:lumMod val="75000"/>
            </a:schemeClr>
          </a:solidFill>
        </p:spPr>
        <p:txBody>
          <a:bodyPr anchor="ctr">
            <a:normAutofit/>
          </a:bodyPr>
          <a:lstStyle>
            <a:lvl1pPr marL="0" indent="0">
              <a:buNone/>
              <a:defRPr sz="1200"/>
            </a:lvl1pPr>
          </a:lstStyle>
          <a:p>
            <a:r>
              <a:rPr kumimoji="1" lang="ja-JP" altLang="en-US" dirty="0"/>
              <a:t>写真をいれてください。</a:t>
            </a:r>
          </a:p>
        </p:txBody>
      </p:sp>
    </p:spTree>
    <p:extLst>
      <p:ext uri="{BB962C8B-B14F-4D97-AF65-F5344CB8AC3E}">
        <p14:creationId xmlns:p14="http://schemas.microsoft.com/office/powerpoint/2010/main" val="1732610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24722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6"/>
            <a:ext cx="1676609" cy="9243782"/>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6"/>
            <a:ext cx="4932630" cy="924378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8/26/2020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59630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80737"/>
            <a:ext cx="6706433" cy="210832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4571" y="2903674"/>
            <a:ext cx="6706433" cy="692084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34571" y="10109837"/>
            <a:ext cx="1749504" cy="580734"/>
          </a:xfrm>
          <a:prstGeom prst="rect">
            <a:avLst/>
          </a:prstGeom>
        </p:spPr>
        <p:txBody>
          <a:bodyPr vert="horz" lIns="91440" tIns="45720" rIns="91440" bIns="45720" rtlCol="0" anchor="ctr"/>
          <a:lstStyle>
            <a:lvl1pPr algn="l">
              <a:defRPr sz="1909">
                <a:solidFill>
                  <a:schemeClr val="tx1">
                    <a:tint val="75000"/>
                  </a:schemeClr>
                </a:solidFill>
              </a:defRPr>
            </a:lvl1pPr>
          </a:lstStyle>
          <a:p>
            <a:fld id="{C764DE79-268F-4C1A-8933-263129D2AF90}" type="datetimeFigureOut">
              <a:rPr lang="en-US" smtClean="0"/>
              <a:pPr/>
              <a:t>8/26/2020</a:t>
            </a:fld>
            <a:endParaRPr lang="en-US" dirty="0"/>
          </a:p>
        </p:txBody>
      </p:sp>
      <p:sp>
        <p:nvSpPr>
          <p:cNvPr id="5" name="Footer Placeholder 4"/>
          <p:cNvSpPr>
            <a:spLocks noGrp="1"/>
          </p:cNvSpPr>
          <p:nvPr>
            <p:ph type="ftr" sz="quarter" idx="3"/>
          </p:nvPr>
        </p:nvSpPr>
        <p:spPr>
          <a:xfrm>
            <a:off x="2575660" y="10109837"/>
            <a:ext cx="2624256" cy="580734"/>
          </a:xfrm>
          <a:prstGeom prst="rect">
            <a:avLst/>
          </a:prstGeom>
        </p:spPr>
        <p:txBody>
          <a:bodyPr vert="horz" lIns="91440" tIns="45720" rIns="91440" bIns="45720" rtlCol="0" anchor="ctr"/>
          <a:lstStyle>
            <a:lvl1pPr algn="ctr">
              <a:defRPr sz="190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491501" y="10109837"/>
            <a:ext cx="1749504" cy="580734"/>
          </a:xfrm>
          <a:prstGeom prst="rect">
            <a:avLst/>
          </a:prstGeom>
        </p:spPr>
        <p:txBody>
          <a:bodyPr vert="horz" lIns="91440" tIns="45720" rIns="91440" bIns="45720" rtlCol="0" anchor="ctr"/>
          <a:lstStyle>
            <a:lvl1pPr algn="r">
              <a:defRPr sz="1909">
                <a:solidFill>
                  <a:schemeClr val="tx1">
                    <a:tint val="75000"/>
                  </a:schemeClr>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4754248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6" r:id="rId10"/>
    <p:sldLayoutId id="2147483673" r:id="rId11"/>
    <p:sldLayoutId id="2147483674" r:id="rId12"/>
  </p:sldLayoutIdLst>
  <p:txStyles>
    <p:titleStyle>
      <a:lvl1pPr algn="l" defTabSz="1454349" rtl="0" eaLnBrk="1" latinLnBrk="0" hangingPunct="1">
        <a:lnSpc>
          <a:spcPct val="90000"/>
        </a:lnSpc>
        <a:spcBef>
          <a:spcPct val="0"/>
        </a:spcBef>
        <a:buNone/>
        <a:defRPr kumimoji="1" sz="6999" kern="1200">
          <a:solidFill>
            <a:schemeClr val="tx1"/>
          </a:solidFill>
          <a:latin typeface="+mj-lt"/>
          <a:ea typeface="+mj-ea"/>
          <a:cs typeface="+mj-cs"/>
        </a:defRPr>
      </a:lvl1pPr>
    </p:titleStyle>
    <p:bodyStyle>
      <a:lvl1pPr marL="363588" indent="-363588" algn="l" defTabSz="1454349" rtl="0" eaLnBrk="1" latinLnBrk="0" hangingPunct="1">
        <a:lnSpc>
          <a:spcPct val="90000"/>
        </a:lnSpc>
        <a:spcBef>
          <a:spcPts val="1591"/>
        </a:spcBef>
        <a:buFont typeface="Arial" panose="020B0604020202020204" pitchFamily="34" charset="0"/>
        <a:buChar char="•"/>
        <a:defRPr kumimoji="1" sz="4454" kern="1200">
          <a:solidFill>
            <a:schemeClr val="tx1"/>
          </a:solidFill>
          <a:latin typeface="+mn-lt"/>
          <a:ea typeface="+mn-ea"/>
          <a:cs typeface="+mn-cs"/>
        </a:defRPr>
      </a:lvl1pPr>
      <a:lvl2pPr marL="1090761" indent="-363588" algn="l" defTabSz="1454349" rtl="0" eaLnBrk="1" latinLnBrk="0" hangingPunct="1">
        <a:lnSpc>
          <a:spcPct val="90000"/>
        </a:lnSpc>
        <a:spcBef>
          <a:spcPts val="795"/>
        </a:spcBef>
        <a:buFont typeface="Arial" panose="020B0604020202020204" pitchFamily="34" charset="0"/>
        <a:buChar char="•"/>
        <a:defRPr kumimoji="1" sz="3817" kern="1200">
          <a:solidFill>
            <a:schemeClr val="tx1"/>
          </a:solidFill>
          <a:latin typeface="+mn-lt"/>
          <a:ea typeface="+mn-ea"/>
          <a:cs typeface="+mn-cs"/>
        </a:defRPr>
      </a:lvl2pPr>
      <a:lvl3pPr marL="1817935" indent="-363588" algn="l" defTabSz="1454349" rtl="0" eaLnBrk="1" latinLnBrk="0" hangingPunct="1">
        <a:lnSpc>
          <a:spcPct val="90000"/>
        </a:lnSpc>
        <a:spcBef>
          <a:spcPts val="795"/>
        </a:spcBef>
        <a:buFont typeface="Arial" panose="020B0604020202020204" pitchFamily="34" charset="0"/>
        <a:buChar char="•"/>
        <a:defRPr kumimoji="1" sz="3182" kern="1200">
          <a:solidFill>
            <a:schemeClr val="tx1"/>
          </a:solidFill>
          <a:latin typeface="+mn-lt"/>
          <a:ea typeface="+mn-ea"/>
          <a:cs typeface="+mn-cs"/>
        </a:defRPr>
      </a:lvl3pPr>
      <a:lvl4pPr marL="2545110" indent="-363588" algn="l" defTabSz="1454349" rtl="0" eaLnBrk="1" latinLnBrk="0" hangingPunct="1">
        <a:lnSpc>
          <a:spcPct val="90000"/>
        </a:lnSpc>
        <a:spcBef>
          <a:spcPts val="795"/>
        </a:spcBef>
        <a:buFont typeface="Arial" panose="020B0604020202020204" pitchFamily="34" charset="0"/>
        <a:buChar char="•"/>
        <a:defRPr kumimoji="1" sz="2863" kern="1200">
          <a:solidFill>
            <a:schemeClr val="tx1"/>
          </a:solidFill>
          <a:latin typeface="+mn-lt"/>
          <a:ea typeface="+mn-ea"/>
          <a:cs typeface="+mn-cs"/>
        </a:defRPr>
      </a:lvl4pPr>
      <a:lvl5pPr marL="3272284" indent="-363588" algn="l" defTabSz="1454349" rtl="0" eaLnBrk="1" latinLnBrk="0" hangingPunct="1">
        <a:lnSpc>
          <a:spcPct val="90000"/>
        </a:lnSpc>
        <a:spcBef>
          <a:spcPts val="795"/>
        </a:spcBef>
        <a:buFont typeface="Arial" panose="020B0604020202020204" pitchFamily="34" charset="0"/>
        <a:buChar char="•"/>
        <a:defRPr kumimoji="1" sz="2863" kern="1200">
          <a:solidFill>
            <a:schemeClr val="tx1"/>
          </a:solidFill>
          <a:latin typeface="+mn-lt"/>
          <a:ea typeface="+mn-ea"/>
          <a:cs typeface="+mn-cs"/>
        </a:defRPr>
      </a:lvl5pPr>
      <a:lvl6pPr marL="3999457" indent="-363588" algn="l" defTabSz="1454349" rtl="0" eaLnBrk="1" latinLnBrk="0" hangingPunct="1">
        <a:lnSpc>
          <a:spcPct val="90000"/>
        </a:lnSpc>
        <a:spcBef>
          <a:spcPts val="795"/>
        </a:spcBef>
        <a:buFont typeface="Arial" panose="020B0604020202020204" pitchFamily="34" charset="0"/>
        <a:buChar char="•"/>
        <a:defRPr kumimoji="1" sz="2863" kern="1200">
          <a:solidFill>
            <a:schemeClr val="tx1"/>
          </a:solidFill>
          <a:latin typeface="+mn-lt"/>
          <a:ea typeface="+mn-ea"/>
          <a:cs typeface="+mn-cs"/>
        </a:defRPr>
      </a:lvl6pPr>
      <a:lvl7pPr marL="4726632" indent="-363588" algn="l" defTabSz="1454349" rtl="0" eaLnBrk="1" latinLnBrk="0" hangingPunct="1">
        <a:lnSpc>
          <a:spcPct val="90000"/>
        </a:lnSpc>
        <a:spcBef>
          <a:spcPts val="795"/>
        </a:spcBef>
        <a:buFont typeface="Arial" panose="020B0604020202020204" pitchFamily="34" charset="0"/>
        <a:buChar char="•"/>
        <a:defRPr kumimoji="1" sz="2863" kern="1200">
          <a:solidFill>
            <a:schemeClr val="tx1"/>
          </a:solidFill>
          <a:latin typeface="+mn-lt"/>
          <a:ea typeface="+mn-ea"/>
          <a:cs typeface="+mn-cs"/>
        </a:defRPr>
      </a:lvl7pPr>
      <a:lvl8pPr marL="5453806" indent="-363588" algn="l" defTabSz="1454349" rtl="0" eaLnBrk="1" latinLnBrk="0" hangingPunct="1">
        <a:lnSpc>
          <a:spcPct val="90000"/>
        </a:lnSpc>
        <a:spcBef>
          <a:spcPts val="795"/>
        </a:spcBef>
        <a:buFont typeface="Arial" panose="020B0604020202020204" pitchFamily="34" charset="0"/>
        <a:buChar char="•"/>
        <a:defRPr kumimoji="1" sz="2863" kern="1200">
          <a:solidFill>
            <a:schemeClr val="tx1"/>
          </a:solidFill>
          <a:latin typeface="+mn-lt"/>
          <a:ea typeface="+mn-ea"/>
          <a:cs typeface="+mn-cs"/>
        </a:defRPr>
      </a:lvl8pPr>
      <a:lvl9pPr marL="6180981" indent="-363588" algn="l" defTabSz="1454349" rtl="0" eaLnBrk="1" latinLnBrk="0" hangingPunct="1">
        <a:lnSpc>
          <a:spcPct val="90000"/>
        </a:lnSpc>
        <a:spcBef>
          <a:spcPts val="795"/>
        </a:spcBef>
        <a:buFont typeface="Arial" panose="020B0604020202020204" pitchFamily="34" charset="0"/>
        <a:buChar char="•"/>
        <a:defRPr kumimoji="1" sz="2863" kern="1200">
          <a:solidFill>
            <a:schemeClr val="tx1"/>
          </a:solidFill>
          <a:latin typeface="+mn-lt"/>
          <a:ea typeface="+mn-ea"/>
          <a:cs typeface="+mn-cs"/>
        </a:defRPr>
      </a:lvl9pPr>
    </p:bodyStyle>
    <p:otherStyle>
      <a:defPPr>
        <a:defRPr lang="en-US"/>
      </a:defPPr>
      <a:lvl1pPr marL="0" algn="l" defTabSz="1454349" rtl="0" eaLnBrk="1" latinLnBrk="0" hangingPunct="1">
        <a:defRPr kumimoji="1" sz="2863" kern="1200">
          <a:solidFill>
            <a:schemeClr val="tx1"/>
          </a:solidFill>
          <a:latin typeface="+mn-lt"/>
          <a:ea typeface="+mn-ea"/>
          <a:cs typeface="+mn-cs"/>
        </a:defRPr>
      </a:lvl1pPr>
      <a:lvl2pPr marL="727174" algn="l" defTabSz="1454349" rtl="0" eaLnBrk="1" latinLnBrk="0" hangingPunct="1">
        <a:defRPr kumimoji="1" sz="2863" kern="1200">
          <a:solidFill>
            <a:schemeClr val="tx1"/>
          </a:solidFill>
          <a:latin typeface="+mn-lt"/>
          <a:ea typeface="+mn-ea"/>
          <a:cs typeface="+mn-cs"/>
        </a:defRPr>
      </a:lvl2pPr>
      <a:lvl3pPr marL="1454349" algn="l" defTabSz="1454349" rtl="0" eaLnBrk="1" latinLnBrk="0" hangingPunct="1">
        <a:defRPr kumimoji="1" sz="2863" kern="1200">
          <a:solidFill>
            <a:schemeClr val="tx1"/>
          </a:solidFill>
          <a:latin typeface="+mn-lt"/>
          <a:ea typeface="+mn-ea"/>
          <a:cs typeface="+mn-cs"/>
        </a:defRPr>
      </a:lvl3pPr>
      <a:lvl4pPr marL="2181522" algn="l" defTabSz="1454349" rtl="0" eaLnBrk="1" latinLnBrk="0" hangingPunct="1">
        <a:defRPr kumimoji="1" sz="2863" kern="1200">
          <a:solidFill>
            <a:schemeClr val="tx1"/>
          </a:solidFill>
          <a:latin typeface="+mn-lt"/>
          <a:ea typeface="+mn-ea"/>
          <a:cs typeface="+mn-cs"/>
        </a:defRPr>
      </a:lvl4pPr>
      <a:lvl5pPr marL="2908696" algn="l" defTabSz="1454349" rtl="0" eaLnBrk="1" latinLnBrk="0" hangingPunct="1">
        <a:defRPr kumimoji="1" sz="2863" kern="1200">
          <a:solidFill>
            <a:schemeClr val="tx1"/>
          </a:solidFill>
          <a:latin typeface="+mn-lt"/>
          <a:ea typeface="+mn-ea"/>
          <a:cs typeface="+mn-cs"/>
        </a:defRPr>
      </a:lvl5pPr>
      <a:lvl6pPr marL="3635871" algn="l" defTabSz="1454349" rtl="0" eaLnBrk="1" latinLnBrk="0" hangingPunct="1">
        <a:defRPr kumimoji="1" sz="2863" kern="1200">
          <a:solidFill>
            <a:schemeClr val="tx1"/>
          </a:solidFill>
          <a:latin typeface="+mn-lt"/>
          <a:ea typeface="+mn-ea"/>
          <a:cs typeface="+mn-cs"/>
        </a:defRPr>
      </a:lvl6pPr>
      <a:lvl7pPr marL="4363045" algn="l" defTabSz="1454349" rtl="0" eaLnBrk="1" latinLnBrk="0" hangingPunct="1">
        <a:defRPr kumimoji="1" sz="2863" kern="1200">
          <a:solidFill>
            <a:schemeClr val="tx1"/>
          </a:solidFill>
          <a:latin typeface="+mn-lt"/>
          <a:ea typeface="+mn-ea"/>
          <a:cs typeface="+mn-cs"/>
        </a:defRPr>
      </a:lvl7pPr>
      <a:lvl8pPr marL="5090220" algn="l" defTabSz="1454349" rtl="0" eaLnBrk="1" latinLnBrk="0" hangingPunct="1">
        <a:defRPr kumimoji="1" sz="2863" kern="1200">
          <a:solidFill>
            <a:schemeClr val="tx1"/>
          </a:solidFill>
          <a:latin typeface="+mn-lt"/>
          <a:ea typeface="+mn-ea"/>
          <a:cs typeface="+mn-cs"/>
        </a:defRPr>
      </a:lvl8pPr>
      <a:lvl9pPr marL="5817393" algn="l" defTabSz="1454349" rtl="0" eaLnBrk="1" latinLnBrk="0" hangingPunct="1">
        <a:defRPr kumimoji="1" sz="28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正方形/長方形 66"/>
          <p:cNvSpPr/>
          <p:nvPr/>
        </p:nvSpPr>
        <p:spPr>
          <a:xfrm rot="10800000">
            <a:off x="0" y="-1"/>
            <a:ext cx="7776000" cy="10135141"/>
          </a:xfrm>
          <a:prstGeom prst="rect">
            <a:avLst/>
          </a:prstGeom>
          <a:gradFill flip="none" rotWithShape="1">
            <a:gsLst>
              <a:gs pos="0">
                <a:schemeClr val="accent1">
                  <a:lumMod val="5000"/>
                  <a:lumOff val="95000"/>
                  <a:alpha val="0"/>
                </a:schemeClr>
              </a:gs>
              <a:gs pos="9000">
                <a:srgbClr val="D7E7F8"/>
              </a:gs>
              <a:gs pos="66000">
                <a:schemeClr val="tx2">
                  <a:lumMod val="40000"/>
                  <a:lumOff val="60000"/>
                </a:schemeClr>
              </a:gs>
              <a:gs pos="82000">
                <a:schemeClr val="tx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p:cNvSpPr/>
          <p:nvPr/>
        </p:nvSpPr>
        <p:spPr>
          <a:xfrm>
            <a:off x="1" y="10120795"/>
            <a:ext cx="7785132" cy="78896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41" name="正方形/長方形 40"/>
          <p:cNvSpPr/>
          <p:nvPr/>
        </p:nvSpPr>
        <p:spPr>
          <a:xfrm>
            <a:off x="320040" y="2759419"/>
            <a:ext cx="2804160" cy="1107996"/>
          </a:xfrm>
          <a:prstGeom prst="rect">
            <a:avLst/>
          </a:prstGeom>
        </p:spPr>
        <p:txBody>
          <a:bodyPr wrap="square">
            <a:spAutoFit/>
          </a:bodyPr>
          <a:lstStyle/>
          <a:p>
            <a:r>
              <a:rPr lang="en-US" altLang="ja-JP" sz="6600" b="1" dirty="0">
                <a:ln>
                  <a:solidFill>
                    <a:schemeClr val="tx2"/>
                  </a:solidFill>
                </a:ln>
                <a:solidFill>
                  <a:schemeClr val="bg1"/>
                </a:solidFill>
                <a:latin typeface="メイリオ" panose="020B0604030504040204" pitchFamily="50" charset="-128"/>
                <a:ea typeface="メイリオ" panose="020B0604030504040204" pitchFamily="50" charset="-128"/>
              </a:rPr>
              <a:t>8</a:t>
            </a:r>
            <a:r>
              <a:rPr lang="ja-JP" altLang="en-US" sz="3200" b="1" dirty="0" smtClean="0">
                <a:ln>
                  <a:solidFill>
                    <a:schemeClr val="tx2"/>
                  </a:solidFill>
                </a:ln>
                <a:solidFill>
                  <a:schemeClr val="bg1"/>
                </a:solidFill>
                <a:latin typeface="メイリオ" panose="020B0604030504040204" pitchFamily="50" charset="-128"/>
                <a:ea typeface="メイリオ" panose="020B0604030504040204" pitchFamily="50" charset="-128"/>
              </a:rPr>
              <a:t>月</a:t>
            </a:r>
            <a:r>
              <a:rPr lang="en-US" altLang="ja-JP" sz="6600" b="1" dirty="0" smtClean="0">
                <a:ln>
                  <a:solidFill>
                    <a:schemeClr val="tx2"/>
                  </a:solidFill>
                </a:ln>
                <a:solidFill>
                  <a:schemeClr val="bg1"/>
                </a:solidFill>
                <a:latin typeface="メイリオ" panose="020B0604030504040204" pitchFamily="50" charset="-128"/>
                <a:ea typeface="メイリオ" panose="020B0604030504040204" pitchFamily="50" charset="-128"/>
              </a:rPr>
              <a:t>31</a:t>
            </a:r>
            <a:r>
              <a:rPr lang="ja-JP" altLang="en-US" sz="3200" b="1" dirty="0" smtClean="0">
                <a:ln>
                  <a:solidFill>
                    <a:schemeClr val="tx2"/>
                  </a:solidFill>
                </a:ln>
                <a:solidFill>
                  <a:schemeClr val="bg1"/>
                </a:solidFill>
                <a:latin typeface="メイリオ" panose="020B0604030504040204" pitchFamily="50" charset="-128"/>
                <a:ea typeface="メイリオ" panose="020B0604030504040204" pitchFamily="50" charset="-128"/>
              </a:rPr>
              <a:t>日</a:t>
            </a:r>
            <a:endParaRPr lang="ja-JP" altLang="en-US" sz="5400" b="1" dirty="0">
              <a:ln>
                <a:solidFill>
                  <a:schemeClr val="tx2"/>
                </a:solidFill>
              </a:ln>
              <a:solidFill>
                <a:schemeClr val="bg1"/>
              </a:solidFill>
              <a:latin typeface="メイリオ" panose="020B0604030504040204" pitchFamily="50" charset="-128"/>
              <a:ea typeface="メイリオ" panose="020B0604030504040204" pitchFamily="50" charset="-128"/>
            </a:endParaRPr>
          </a:p>
        </p:txBody>
      </p:sp>
      <p:sp>
        <p:nvSpPr>
          <p:cNvPr id="42" name="正方形/長方形 41"/>
          <p:cNvSpPr/>
          <p:nvPr/>
        </p:nvSpPr>
        <p:spPr>
          <a:xfrm>
            <a:off x="3866556" y="2962658"/>
            <a:ext cx="3757906" cy="830997"/>
          </a:xfrm>
          <a:prstGeom prst="rect">
            <a:avLst/>
          </a:prstGeom>
        </p:spPr>
        <p:txBody>
          <a:bodyPr wrap="square">
            <a:spAutoFit/>
          </a:bodyPr>
          <a:lstStyle/>
          <a:p>
            <a:r>
              <a:rPr lang="ja-JP" altLang="en-US" sz="4800" b="1" dirty="0" smtClean="0">
                <a:ln>
                  <a:solidFill>
                    <a:schemeClr val="tx2"/>
                  </a:solidFill>
                </a:ln>
                <a:solidFill>
                  <a:schemeClr val="bg1"/>
                </a:solidFill>
                <a:ea typeface="+mj-ea"/>
              </a:rPr>
              <a:t>1</a:t>
            </a:r>
            <a:r>
              <a:rPr lang="en-US" altLang="ja-JP" sz="4800" b="1" dirty="0" smtClean="0">
                <a:ln>
                  <a:solidFill>
                    <a:schemeClr val="tx2"/>
                  </a:solidFill>
                </a:ln>
                <a:solidFill>
                  <a:schemeClr val="bg1"/>
                </a:solidFill>
                <a:ea typeface="+mj-ea"/>
              </a:rPr>
              <a:t>3</a:t>
            </a:r>
            <a:r>
              <a:rPr lang="ja-JP" altLang="en-US" sz="4800" b="1" dirty="0" smtClean="0">
                <a:ln>
                  <a:solidFill>
                    <a:schemeClr val="tx2"/>
                  </a:solidFill>
                </a:ln>
                <a:solidFill>
                  <a:schemeClr val="bg1"/>
                </a:solidFill>
                <a:ea typeface="+mj-ea"/>
              </a:rPr>
              <a:t>:00</a:t>
            </a:r>
            <a:r>
              <a:rPr lang="en-US" altLang="ja-JP" sz="3600" b="1" dirty="0">
                <a:ln>
                  <a:solidFill>
                    <a:schemeClr val="tx2"/>
                  </a:solidFill>
                </a:ln>
                <a:solidFill>
                  <a:schemeClr val="bg1"/>
                </a:solidFill>
                <a:ea typeface="+mj-ea"/>
              </a:rPr>
              <a:t>~</a:t>
            </a:r>
            <a:r>
              <a:rPr lang="ja-JP" altLang="en-US" sz="4800" b="1" dirty="0" smtClean="0">
                <a:ln>
                  <a:solidFill>
                    <a:schemeClr val="tx2"/>
                  </a:solidFill>
                </a:ln>
                <a:solidFill>
                  <a:schemeClr val="bg1"/>
                </a:solidFill>
                <a:ea typeface="+mj-ea"/>
              </a:rPr>
              <a:t>1</a:t>
            </a:r>
            <a:r>
              <a:rPr lang="en-US" altLang="ja-JP" sz="4800" b="1" dirty="0" smtClean="0">
                <a:ln>
                  <a:solidFill>
                    <a:schemeClr val="tx2"/>
                  </a:solidFill>
                </a:ln>
                <a:solidFill>
                  <a:schemeClr val="bg1"/>
                </a:solidFill>
                <a:ea typeface="+mj-ea"/>
              </a:rPr>
              <a:t>5</a:t>
            </a:r>
            <a:r>
              <a:rPr lang="ja-JP" altLang="en-US" sz="4800" b="1" dirty="0" smtClean="0">
                <a:ln>
                  <a:solidFill>
                    <a:schemeClr val="tx2"/>
                  </a:solidFill>
                </a:ln>
                <a:solidFill>
                  <a:schemeClr val="bg1"/>
                </a:solidFill>
                <a:ea typeface="+mj-ea"/>
              </a:rPr>
              <a:t>:</a:t>
            </a:r>
            <a:r>
              <a:rPr lang="en-US" altLang="ja-JP" sz="4800" b="1" dirty="0" smtClean="0">
                <a:ln>
                  <a:solidFill>
                    <a:schemeClr val="tx2"/>
                  </a:solidFill>
                </a:ln>
                <a:solidFill>
                  <a:schemeClr val="bg1"/>
                </a:solidFill>
                <a:ea typeface="+mj-ea"/>
              </a:rPr>
              <a:t>45</a:t>
            </a:r>
            <a:r>
              <a:rPr lang="ja-JP" altLang="en-US" sz="4800" b="1" dirty="0">
                <a:ln>
                  <a:solidFill>
                    <a:schemeClr val="tx2"/>
                  </a:solidFill>
                </a:ln>
                <a:solidFill>
                  <a:schemeClr val="bg1"/>
                </a:solidFill>
                <a:ea typeface="+mj-ea"/>
              </a:rPr>
              <a:t>　</a:t>
            </a:r>
          </a:p>
        </p:txBody>
      </p:sp>
      <p:sp>
        <p:nvSpPr>
          <p:cNvPr id="47" name="正方形/長方形 46"/>
          <p:cNvSpPr/>
          <p:nvPr/>
        </p:nvSpPr>
        <p:spPr>
          <a:xfrm>
            <a:off x="631128" y="2488168"/>
            <a:ext cx="1207372" cy="369332"/>
          </a:xfrm>
          <a:prstGeom prst="rect">
            <a:avLst/>
          </a:prstGeom>
        </p:spPr>
        <p:txBody>
          <a:bodyPr wrap="square">
            <a:spAutoFit/>
          </a:bodyPr>
          <a:lstStyle/>
          <a:p>
            <a:r>
              <a:rPr lang="ja-JP" altLang="en-US" sz="1800" b="1" dirty="0" smtClean="0">
                <a:solidFill>
                  <a:schemeClr val="bg1"/>
                </a:solidFill>
                <a:latin typeface="メイリオ" panose="020B0604030504040204" pitchFamily="50" charset="-128"/>
                <a:ea typeface="メイリオ" panose="020B0604030504040204" pitchFamily="50" charset="-128"/>
              </a:rPr>
              <a:t>20</a:t>
            </a:r>
            <a:r>
              <a:rPr lang="en-US" altLang="ja-JP" sz="1800" b="1" dirty="0" smtClean="0">
                <a:solidFill>
                  <a:schemeClr val="bg1"/>
                </a:solidFill>
                <a:latin typeface="メイリオ" panose="020B0604030504040204" pitchFamily="50" charset="-128"/>
                <a:ea typeface="メイリオ" panose="020B0604030504040204" pitchFamily="50" charset="-128"/>
              </a:rPr>
              <a:t>20</a:t>
            </a:r>
            <a:r>
              <a:rPr lang="ja-JP" altLang="en-US" sz="1800" b="1" dirty="0" smtClean="0">
                <a:solidFill>
                  <a:schemeClr val="bg1"/>
                </a:solidFill>
                <a:latin typeface="メイリオ" panose="020B0604030504040204" pitchFamily="50" charset="-128"/>
                <a:ea typeface="メイリオ" panose="020B0604030504040204" pitchFamily="50" charset="-128"/>
              </a:rPr>
              <a:t>年</a:t>
            </a:r>
            <a:endParaRPr lang="ja-JP" altLang="en-US" sz="5400" b="1" dirty="0">
              <a:solidFill>
                <a:schemeClr val="bg1"/>
              </a:solidFill>
              <a:latin typeface="メイリオ" panose="020B0604030504040204" pitchFamily="50" charset="-128"/>
              <a:ea typeface="メイリオ" panose="020B0604030504040204" pitchFamily="50" charset="-128"/>
            </a:endParaRPr>
          </a:p>
        </p:txBody>
      </p:sp>
      <p:grpSp>
        <p:nvGrpSpPr>
          <p:cNvPr id="37" name="グループ化 36"/>
          <p:cNvGrpSpPr/>
          <p:nvPr/>
        </p:nvGrpSpPr>
        <p:grpSpPr>
          <a:xfrm>
            <a:off x="2982280" y="3073636"/>
            <a:ext cx="591069" cy="552857"/>
            <a:chOff x="2939484" y="3833088"/>
            <a:chExt cx="591069" cy="552857"/>
          </a:xfrm>
        </p:grpSpPr>
        <p:sp>
          <p:nvSpPr>
            <p:cNvPr id="39" name="角丸四角形 38"/>
            <p:cNvSpPr/>
            <p:nvPr/>
          </p:nvSpPr>
          <p:spPr>
            <a:xfrm>
              <a:off x="2999539" y="3833088"/>
              <a:ext cx="470959" cy="47095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0" name="正方形/長方形 39"/>
            <p:cNvSpPr/>
            <p:nvPr/>
          </p:nvSpPr>
          <p:spPr>
            <a:xfrm>
              <a:off x="2939484" y="3862725"/>
              <a:ext cx="591069" cy="523220"/>
            </a:xfrm>
            <a:prstGeom prst="rect">
              <a:avLst/>
            </a:prstGeom>
          </p:spPr>
          <p:txBody>
            <a:bodyPr wrap="square" anchor="ctr">
              <a:spAutoFit/>
            </a:bodyPr>
            <a:lstStyle/>
            <a:p>
              <a:pPr algn="ctr"/>
              <a:r>
                <a:rPr lang="ja-JP" altLang="en-US" sz="2800" b="1" dirty="0">
                  <a:solidFill>
                    <a:schemeClr val="tx2">
                      <a:lumMod val="60000"/>
                      <a:lumOff val="40000"/>
                    </a:schemeClr>
                  </a:solidFill>
                  <a:latin typeface="メイリオ" panose="020B0604030504040204" pitchFamily="50" charset="-128"/>
                  <a:ea typeface="メイリオ" panose="020B0604030504040204" pitchFamily="50" charset="-128"/>
                </a:rPr>
                <a:t>月</a:t>
              </a:r>
            </a:p>
          </p:txBody>
        </p:sp>
      </p:grpSp>
      <p:sp>
        <p:nvSpPr>
          <p:cNvPr id="49" name="正方形/長方形 48"/>
          <p:cNvSpPr/>
          <p:nvPr/>
        </p:nvSpPr>
        <p:spPr>
          <a:xfrm>
            <a:off x="1707107" y="3971277"/>
            <a:ext cx="4603325" cy="923330"/>
          </a:xfrm>
          <a:prstGeom prst="rect">
            <a:avLst/>
          </a:prstGeom>
        </p:spPr>
        <p:txBody>
          <a:bodyPr wrap="square">
            <a:spAutoFit/>
          </a:bodyPr>
          <a:lstStyle/>
          <a:p>
            <a:pPr algn="ctr"/>
            <a:r>
              <a:rPr lang="ja-JP" altLang="en-US" sz="5400" spc="50" dirty="0" smtClean="0">
                <a:ln w="9525" cmpd="sng">
                  <a:solidFill>
                    <a:schemeClr val="accent1"/>
                  </a:solidFill>
                  <a:prstDash val="solid"/>
                </a:ln>
                <a:solidFill>
                  <a:srgbClr val="2F5597"/>
                </a:solidFill>
                <a:effectLst>
                  <a:glow rad="38100">
                    <a:schemeClr val="accent1">
                      <a:alpha val="40000"/>
                    </a:schemeClr>
                  </a:glow>
                </a:effectLst>
                <a:latin typeface="メイリオ" panose="020B0604030504040204" pitchFamily="50" charset="-128"/>
                <a:ea typeface="メイリオ" panose="020B0604030504040204" pitchFamily="50" charset="-128"/>
              </a:rPr>
              <a:t>自治体ピッチ</a:t>
            </a:r>
            <a:endParaRPr lang="ja-JP" altLang="en-US" sz="3600" spc="50" dirty="0" smtClean="0">
              <a:ln w="9525" cmpd="sng">
                <a:solidFill>
                  <a:schemeClr val="accent1"/>
                </a:solidFill>
                <a:prstDash val="solid"/>
              </a:ln>
              <a:solidFill>
                <a:srgbClr val="2F5597"/>
              </a:solidFill>
              <a:effectLst>
                <a:glow rad="38100">
                  <a:schemeClr val="accent1">
                    <a:alpha val="40000"/>
                  </a:schemeClr>
                </a:glow>
              </a:effectLst>
              <a:latin typeface="メイリオ" panose="020B0604030504040204" pitchFamily="50" charset="-128"/>
              <a:ea typeface="メイリオ" panose="020B0604030504040204" pitchFamily="50" charset="-128"/>
            </a:endParaRPr>
          </a:p>
        </p:txBody>
      </p:sp>
      <p:sp>
        <p:nvSpPr>
          <p:cNvPr id="53" name="正方形/長方形 52"/>
          <p:cNvSpPr/>
          <p:nvPr/>
        </p:nvSpPr>
        <p:spPr>
          <a:xfrm>
            <a:off x="530637" y="3872769"/>
            <a:ext cx="1186769" cy="973884"/>
          </a:xfrm>
          <a:prstGeom prst="rect">
            <a:avLst/>
          </a:prstGeom>
          <a:no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spc="50">
              <a:ln w="9525" cmpd="sng">
                <a:solidFill>
                  <a:schemeClr val="accent1"/>
                </a:solidFill>
                <a:prstDash val="solid"/>
              </a:ln>
              <a:solidFill>
                <a:srgbClr val="2F5597"/>
              </a:solidFill>
              <a:effectLst>
                <a:glow rad="38100">
                  <a:schemeClr val="accent1">
                    <a:alpha val="40000"/>
                  </a:schemeClr>
                </a:glow>
              </a:effectLst>
            </a:endParaRPr>
          </a:p>
        </p:txBody>
      </p:sp>
      <p:sp>
        <p:nvSpPr>
          <p:cNvPr id="54" name="正方形/長方形 53"/>
          <p:cNvSpPr/>
          <p:nvPr/>
        </p:nvSpPr>
        <p:spPr>
          <a:xfrm>
            <a:off x="411216" y="3840305"/>
            <a:ext cx="1453579" cy="923330"/>
          </a:xfrm>
          <a:prstGeom prst="rect">
            <a:avLst/>
          </a:prstGeom>
        </p:spPr>
        <p:txBody>
          <a:bodyPr wrap="square">
            <a:spAutoFit/>
          </a:bodyPr>
          <a:lstStyle/>
          <a:p>
            <a:pPr algn="ctr"/>
            <a:r>
              <a:rPr lang="ja-JP" altLang="en-US" sz="2400" spc="50" dirty="0">
                <a:ln w="9525" cmpd="sng">
                  <a:solidFill>
                    <a:schemeClr val="accent1"/>
                  </a:solidFill>
                  <a:prstDash val="solid"/>
                </a:ln>
                <a:solidFill>
                  <a:srgbClr val="2F5597"/>
                </a:solidFill>
                <a:effectLst>
                  <a:glow rad="38100">
                    <a:schemeClr val="accent1">
                      <a:alpha val="40000"/>
                    </a:schemeClr>
                  </a:glow>
                </a:effectLst>
                <a:latin typeface="ＭＳ Ｐゴシック" panose="020B0600070205080204" pitchFamily="50" charset="-128"/>
                <a:ea typeface="ＭＳ Ｐゴシック" panose="020B0600070205080204" pitchFamily="50" charset="-128"/>
              </a:rPr>
              <a:t>第</a:t>
            </a:r>
            <a:r>
              <a:rPr lang="en-US" altLang="ja-JP" sz="5400" spc="50" dirty="0" smtClean="0">
                <a:ln w="9525" cmpd="sng">
                  <a:solidFill>
                    <a:schemeClr val="accent1"/>
                  </a:solidFill>
                  <a:prstDash val="solid"/>
                </a:ln>
                <a:solidFill>
                  <a:srgbClr val="FF9900"/>
                </a:solidFill>
                <a:effectLst>
                  <a:glow rad="38100">
                    <a:schemeClr val="accent1">
                      <a:alpha val="40000"/>
                    </a:schemeClr>
                  </a:glow>
                </a:effectLst>
                <a:latin typeface="ＭＳ Ｐゴシック" panose="020B0600070205080204" pitchFamily="50" charset="-128"/>
                <a:ea typeface="ＭＳ Ｐゴシック" panose="020B0600070205080204" pitchFamily="50" charset="-128"/>
              </a:rPr>
              <a:t>1</a:t>
            </a:r>
            <a:r>
              <a:rPr lang="ja-JP" altLang="en-US" sz="2400" spc="50" dirty="0" smtClean="0">
                <a:ln w="9525" cmpd="sng">
                  <a:solidFill>
                    <a:schemeClr val="accent1"/>
                  </a:solidFill>
                  <a:prstDash val="solid"/>
                </a:ln>
                <a:solidFill>
                  <a:srgbClr val="2F5597"/>
                </a:solidFill>
                <a:effectLst>
                  <a:glow rad="38100">
                    <a:schemeClr val="accent1">
                      <a:alpha val="40000"/>
                    </a:schemeClr>
                  </a:glow>
                </a:effectLst>
                <a:latin typeface="ＭＳ Ｐゴシック" panose="020B0600070205080204" pitchFamily="50" charset="-128"/>
                <a:ea typeface="ＭＳ Ｐゴシック" panose="020B0600070205080204" pitchFamily="50" charset="-128"/>
              </a:rPr>
              <a:t>回</a:t>
            </a:r>
            <a:endParaRPr lang="ja-JP" altLang="en-US" sz="2000" spc="50" dirty="0">
              <a:ln w="9525" cmpd="sng">
                <a:solidFill>
                  <a:schemeClr val="accent1"/>
                </a:solidFill>
                <a:prstDash val="solid"/>
              </a:ln>
              <a:solidFill>
                <a:srgbClr val="2F5597"/>
              </a:solidFill>
              <a:effectLst>
                <a:glow rad="38100">
                  <a:schemeClr val="accent1">
                    <a:alpha val="40000"/>
                  </a:schemeClr>
                </a:glow>
              </a:effectLst>
              <a:latin typeface="ＭＳ Ｐゴシック" panose="020B0600070205080204" pitchFamily="50" charset="-128"/>
              <a:ea typeface="ＭＳ Ｐゴシック" panose="020B0600070205080204" pitchFamily="50" charset="-128"/>
            </a:endParaRPr>
          </a:p>
        </p:txBody>
      </p:sp>
      <p:sp>
        <p:nvSpPr>
          <p:cNvPr id="56" name="テキスト ボックス 18"/>
          <p:cNvSpPr txBox="1"/>
          <p:nvPr/>
        </p:nvSpPr>
        <p:spPr>
          <a:xfrm>
            <a:off x="2145887" y="10322848"/>
            <a:ext cx="4584909" cy="400110"/>
          </a:xfrm>
          <a:prstGeom prst="rect">
            <a:avLst/>
          </a:prstGeom>
          <a:noFill/>
        </p:spPr>
        <p:txBody>
          <a:bodyPr wrap="none" rtlCol="0">
            <a:spAutoFit/>
          </a:bodyPr>
          <a:ls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a:lstStyle>
          <a:p>
            <a:r>
              <a:rPr lang="ja-JP" altLang="en-US" sz="2000" b="1" dirty="0" smtClean="0">
                <a:solidFill>
                  <a:schemeClr val="bg1"/>
                </a:solidFill>
                <a:latin typeface="Meiryo UI" panose="020B0604030504040204" pitchFamily="50" charset="-128"/>
                <a:ea typeface="Meiryo UI" panose="020B0604030504040204" pitchFamily="50" charset="-128"/>
              </a:rPr>
              <a:t>内閣官房情報通信技術</a:t>
            </a:r>
            <a:r>
              <a:rPr lang="en-US" altLang="ja-JP" sz="2000" b="1" dirty="0" smtClean="0">
                <a:solidFill>
                  <a:schemeClr val="bg1"/>
                </a:solidFill>
                <a:latin typeface="Meiryo UI" panose="020B0604030504040204" pitchFamily="50" charset="-128"/>
                <a:ea typeface="Meiryo UI" panose="020B0604030504040204" pitchFamily="50" charset="-128"/>
              </a:rPr>
              <a:t>(IT)</a:t>
            </a:r>
            <a:r>
              <a:rPr lang="ja-JP" altLang="en-US" sz="2000" b="1" dirty="0" smtClean="0">
                <a:solidFill>
                  <a:schemeClr val="bg1"/>
                </a:solidFill>
                <a:latin typeface="Meiryo UI" panose="020B0604030504040204" pitchFamily="50" charset="-128"/>
                <a:ea typeface="Meiryo UI" panose="020B0604030504040204" pitchFamily="50" charset="-128"/>
              </a:rPr>
              <a:t>総合戦略室</a:t>
            </a:r>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60" name="正方形/長方形 59"/>
          <p:cNvSpPr/>
          <p:nvPr/>
        </p:nvSpPr>
        <p:spPr>
          <a:xfrm>
            <a:off x="351620" y="10322848"/>
            <a:ext cx="1403334" cy="369332"/>
          </a:xfrm>
          <a:prstGeom prst="rect">
            <a:avLst/>
          </a:prstGeom>
        </p:spPr>
        <p:txBody>
          <a:bodyPr wrap="square">
            <a:spAutoFit/>
          </a:bodyPr>
          <a:lstStyle/>
          <a:p>
            <a:pPr algn="ctr"/>
            <a:r>
              <a:rPr lang="ja-JP" altLang="en-US" sz="1800" b="1" dirty="0">
                <a:solidFill>
                  <a:schemeClr val="bg1"/>
                </a:solidFill>
                <a:latin typeface="Meiryo UI" panose="020B0604030504040204" pitchFamily="50" charset="-128"/>
                <a:ea typeface="Meiryo UI" panose="020B0604030504040204" pitchFamily="50" charset="-128"/>
              </a:rPr>
              <a:t>主催</a:t>
            </a:r>
          </a:p>
        </p:txBody>
      </p:sp>
      <p:sp>
        <p:nvSpPr>
          <p:cNvPr id="61" name="ホームベース 60"/>
          <p:cNvSpPr/>
          <p:nvPr/>
        </p:nvSpPr>
        <p:spPr>
          <a:xfrm>
            <a:off x="358749" y="10262883"/>
            <a:ext cx="1479752" cy="519132"/>
          </a:xfrm>
          <a:prstGeom prst="homePlate">
            <a:avLst>
              <a:gd name="adj" fmla="val 37345"/>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cxnSp>
        <p:nvCxnSpPr>
          <p:cNvPr id="3" name="直線コネクタ 2"/>
          <p:cNvCxnSpPr/>
          <p:nvPr/>
        </p:nvCxnSpPr>
        <p:spPr>
          <a:xfrm flipV="1">
            <a:off x="481327" y="5815237"/>
            <a:ext cx="6660000" cy="0"/>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V="1">
            <a:off x="481327" y="7683714"/>
            <a:ext cx="6660000" cy="0"/>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3" name="テキスト ボックス 29"/>
          <p:cNvSpPr txBox="1"/>
          <p:nvPr/>
        </p:nvSpPr>
        <p:spPr>
          <a:xfrm>
            <a:off x="1749787" y="6109729"/>
            <a:ext cx="5741935" cy="1246495"/>
          </a:xfrm>
          <a:prstGeom prst="rect">
            <a:avLst/>
          </a:prstGeom>
          <a:noFill/>
        </p:spPr>
        <p:txBody>
          <a:bodyPr wrap="square" rtlCol="0">
            <a:spAutoFit/>
          </a:bodyPr>
          <a:ls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a:lstStyle>
          <a:p>
            <a:pPr>
              <a:spcBef>
                <a:spcPts val="300"/>
              </a:spcBef>
              <a:spcAft>
                <a:spcPts val="600"/>
              </a:spcAft>
            </a:pPr>
            <a:r>
              <a:rPr lang="en-US" altLang="ja-JP" sz="2000" b="1" dirty="0" smtClean="0">
                <a:solidFill>
                  <a:srgbClr val="002060"/>
                </a:solidFill>
                <a:latin typeface="Meiryo UI" panose="020B0604030504040204" pitchFamily="50" charset="-128"/>
                <a:ea typeface="Meiryo UI" panose="020B0604030504040204" pitchFamily="50" charset="-128"/>
              </a:rPr>
              <a:t>13:00</a:t>
            </a:r>
            <a:r>
              <a:rPr lang="ja-JP" altLang="en-US" sz="2000" b="1" dirty="0" smtClean="0">
                <a:solidFill>
                  <a:srgbClr val="002060"/>
                </a:solidFill>
                <a:latin typeface="Meiryo UI" panose="020B0604030504040204" pitchFamily="50" charset="-128"/>
                <a:ea typeface="Meiryo UI" panose="020B0604030504040204" pitchFamily="50" charset="-128"/>
              </a:rPr>
              <a:t>～</a:t>
            </a:r>
            <a:r>
              <a:rPr lang="en-US" altLang="ja-JP" sz="2000" b="1" dirty="0" smtClean="0">
                <a:solidFill>
                  <a:srgbClr val="002060"/>
                </a:solidFill>
                <a:latin typeface="Meiryo UI" panose="020B0604030504040204" pitchFamily="50" charset="-128"/>
                <a:ea typeface="Meiryo UI" panose="020B0604030504040204" pitchFamily="50" charset="-128"/>
              </a:rPr>
              <a:t>13:15</a:t>
            </a:r>
          </a:p>
          <a:p>
            <a:pPr>
              <a:spcBef>
                <a:spcPts val="300"/>
              </a:spcBef>
              <a:spcAft>
                <a:spcPts val="600"/>
              </a:spcAft>
            </a:pPr>
            <a:r>
              <a:rPr lang="en-US" altLang="ja-JP" sz="2000" b="1" dirty="0" smtClean="0">
                <a:solidFill>
                  <a:srgbClr val="002060"/>
                </a:solidFill>
                <a:latin typeface="Meiryo UI" panose="020B0604030504040204" pitchFamily="50" charset="-128"/>
                <a:ea typeface="Meiryo UI" panose="020B0604030504040204" pitchFamily="50" charset="-128"/>
              </a:rPr>
              <a:t>13:15</a:t>
            </a:r>
            <a:r>
              <a:rPr lang="ja-JP" altLang="en-US" sz="2000" b="1" dirty="0" smtClean="0">
                <a:solidFill>
                  <a:srgbClr val="002060"/>
                </a:solidFill>
                <a:latin typeface="Meiryo UI" panose="020B0604030504040204" pitchFamily="50" charset="-128"/>
                <a:ea typeface="Meiryo UI" panose="020B0604030504040204" pitchFamily="50" charset="-128"/>
              </a:rPr>
              <a:t>～</a:t>
            </a:r>
            <a:r>
              <a:rPr lang="en-US" altLang="ja-JP" sz="2000" b="1" dirty="0" smtClean="0">
                <a:solidFill>
                  <a:srgbClr val="002060"/>
                </a:solidFill>
                <a:latin typeface="Meiryo UI" panose="020B0604030504040204" pitchFamily="50" charset="-128"/>
                <a:ea typeface="Meiryo UI" panose="020B0604030504040204" pitchFamily="50" charset="-128"/>
              </a:rPr>
              <a:t>14:15</a:t>
            </a:r>
            <a:r>
              <a:rPr lang="ja-JP" altLang="en-US" sz="2000" b="1" dirty="0" smtClean="0">
                <a:solidFill>
                  <a:srgbClr val="002060"/>
                </a:solidFill>
                <a:latin typeface="Meiryo UI" panose="020B0604030504040204" pitchFamily="50" charset="-128"/>
                <a:ea typeface="Meiryo UI" panose="020B0604030504040204" pitchFamily="50" charset="-128"/>
              </a:rPr>
              <a:t>　</a:t>
            </a:r>
            <a:endParaRPr lang="en-US" altLang="ja-JP" sz="2000" b="1" dirty="0" smtClean="0">
              <a:solidFill>
                <a:srgbClr val="002060"/>
              </a:solidFill>
              <a:latin typeface="Meiryo UI" panose="020B0604030504040204" pitchFamily="50" charset="-128"/>
              <a:ea typeface="Meiryo UI" panose="020B0604030504040204" pitchFamily="50" charset="-128"/>
            </a:endParaRPr>
          </a:p>
          <a:p>
            <a:pPr>
              <a:spcBef>
                <a:spcPts val="300"/>
              </a:spcBef>
              <a:spcAft>
                <a:spcPts val="600"/>
              </a:spcAft>
            </a:pPr>
            <a:r>
              <a:rPr lang="en-US" altLang="ja-JP" sz="2000" b="1" dirty="0" smtClean="0">
                <a:solidFill>
                  <a:srgbClr val="002060"/>
                </a:solidFill>
                <a:latin typeface="Meiryo UI" panose="020B0604030504040204" pitchFamily="50" charset="-128"/>
                <a:ea typeface="Meiryo UI" panose="020B0604030504040204" pitchFamily="50" charset="-128"/>
              </a:rPr>
              <a:t>14:25</a:t>
            </a:r>
            <a:r>
              <a:rPr lang="ja-JP" altLang="en-US" sz="2000" b="1" dirty="0" smtClean="0">
                <a:solidFill>
                  <a:srgbClr val="002060"/>
                </a:solidFill>
                <a:latin typeface="Meiryo UI" panose="020B0604030504040204" pitchFamily="50" charset="-128"/>
                <a:ea typeface="Meiryo UI" panose="020B0604030504040204" pitchFamily="50" charset="-128"/>
              </a:rPr>
              <a:t>～</a:t>
            </a:r>
            <a:r>
              <a:rPr lang="en-US" altLang="ja-JP" sz="2000" b="1" dirty="0" smtClean="0">
                <a:solidFill>
                  <a:srgbClr val="002060"/>
                </a:solidFill>
                <a:latin typeface="Meiryo UI" panose="020B0604030504040204" pitchFamily="50" charset="-128"/>
                <a:ea typeface="Meiryo UI" panose="020B0604030504040204" pitchFamily="50" charset="-128"/>
              </a:rPr>
              <a:t>15:45</a:t>
            </a:r>
          </a:p>
        </p:txBody>
      </p:sp>
      <p:sp>
        <p:nvSpPr>
          <p:cNvPr id="65" name="正方形/長方形 64"/>
          <p:cNvSpPr/>
          <p:nvPr/>
        </p:nvSpPr>
        <p:spPr>
          <a:xfrm>
            <a:off x="644339" y="6540407"/>
            <a:ext cx="972000" cy="36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800" b="1" dirty="0" smtClean="0">
                <a:latin typeface="Meiryo UI" panose="020B0604030504040204" pitchFamily="50" charset="-128"/>
                <a:ea typeface="Meiryo UI" panose="020B0604030504040204" pitchFamily="50" charset="-128"/>
              </a:rPr>
              <a:t>第１部</a:t>
            </a:r>
            <a:endParaRPr kumimoji="1" lang="ja-JP" altLang="en-US" sz="1800" b="1" dirty="0">
              <a:latin typeface="Meiryo UI" panose="020B0604030504040204" pitchFamily="50" charset="-128"/>
              <a:ea typeface="Meiryo UI" panose="020B0604030504040204" pitchFamily="50" charset="-128"/>
            </a:endParaRPr>
          </a:p>
        </p:txBody>
      </p:sp>
      <p:sp>
        <p:nvSpPr>
          <p:cNvPr id="66" name="正方形/長方形 65"/>
          <p:cNvSpPr/>
          <p:nvPr/>
        </p:nvSpPr>
        <p:spPr>
          <a:xfrm>
            <a:off x="644339" y="6111753"/>
            <a:ext cx="972000" cy="36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800" b="1" dirty="0" smtClean="0">
                <a:latin typeface="Meiryo UI" panose="020B0604030504040204" pitchFamily="50" charset="-128"/>
                <a:ea typeface="Meiryo UI" panose="020B0604030504040204" pitchFamily="50" charset="-128"/>
              </a:rPr>
              <a:t>開会</a:t>
            </a:r>
            <a:endParaRPr kumimoji="1" lang="ja-JP" altLang="en-US" sz="1800" b="1" dirty="0">
              <a:latin typeface="Meiryo UI" panose="020B0604030504040204" pitchFamily="50" charset="-128"/>
              <a:ea typeface="Meiryo UI" panose="020B0604030504040204" pitchFamily="50" charset="-128"/>
            </a:endParaRPr>
          </a:p>
        </p:txBody>
      </p:sp>
      <p:sp>
        <p:nvSpPr>
          <p:cNvPr id="68" name="テキスト ボックス 29"/>
          <p:cNvSpPr txBox="1"/>
          <p:nvPr/>
        </p:nvSpPr>
        <p:spPr>
          <a:xfrm>
            <a:off x="4438340" y="6377623"/>
            <a:ext cx="2572059" cy="834450"/>
          </a:xfrm>
          <a:prstGeom prst="wedgeRectCallout">
            <a:avLst>
              <a:gd name="adj1" fmla="val -48836"/>
              <a:gd name="adj2" fmla="val -15017"/>
            </a:avLst>
          </a:prstGeom>
          <a:noFill/>
          <a:ln>
            <a:solidFill>
              <a:schemeClr val="bg1"/>
            </a:solidFill>
          </a:ln>
        </p:spPr>
        <p:txBody>
          <a:bodyPr wrap="square" tIns="36000" rIns="36000" bIns="36000" rtlCol="0">
            <a:spAutoFit/>
          </a:bodyPr>
          <a:ls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a:lstStyle>
          <a:p>
            <a:pPr>
              <a:spcAft>
                <a:spcPts val="600"/>
              </a:spcAft>
            </a:pPr>
            <a:r>
              <a:rPr lang="ja-JP" altLang="en-US" sz="1400" b="1" dirty="0" smtClean="0">
                <a:solidFill>
                  <a:srgbClr val="002060"/>
                </a:solidFill>
                <a:latin typeface="Meiryo UI" panose="020B0604030504040204" pitchFamily="50" charset="-128"/>
                <a:ea typeface="Meiryo UI" panose="020B0604030504040204" pitchFamily="50" charset="-128"/>
              </a:rPr>
              <a:t>１企業</a:t>
            </a:r>
            <a:r>
              <a:rPr lang="en-US" altLang="ja-JP" sz="1400" b="1" dirty="0" smtClean="0">
                <a:solidFill>
                  <a:srgbClr val="002060"/>
                </a:solidFill>
                <a:latin typeface="Meiryo UI" panose="020B0604030504040204" pitchFamily="50" charset="-128"/>
                <a:ea typeface="Meiryo UI" panose="020B0604030504040204" pitchFamily="50" charset="-128"/>
              </a:rPr>
              <a:t>20</a:t>
            </a:r>
            <a:r>
              <a:rPr lang="ja-JP" altLang="en-US" sz="1400" b="1" dirty="0" smtClean="0">
                <a:solidFill>
                  <a:srgbClr val="002060"/>
                </a:solidFill>
                <a:latin typeface="Meiryo UI" panose="020B0604030504040204" pitchFamily="50" charset="-128"/>
                <a:ea typeface="Meiryo UI" panose="020B0604030504040204" pitchFamily="50" charset="-128"/>
              </a:rPr>
              <a:t>分間</a:t>
            </a:r>
            <a:endParaRPr lang="en-US" altLang="ja-JP" sz="1400" b="1" dirty="0" smtClean="0">
              <a:solidFill>
                <a:srgbClr val="002060"/>
              </a:solidFill>
              <a:latin typeface="Meiryo UI" panose="020B0604030504040204" pitchFamily="50" charset="-128"/>
              <a:ea typeface="Meiryo UI" panose="020B0604030504040204" pitchFamily="50" charset="-128"/>
            </a:endParaRPr>
          </a:p>
          <a:p>
            <a:pPr marL="144000" indent="-144000">
              <a:spcAft>
                <a:spcPts val="300"/>
              </a:spcAft>
              <a:buFont typeface="Arial" panose="020B0604020202020204" pitchFamily="34" charset="0"/>
              <a:buChar char="•"/>
            </a:pPr>
            <a:r>
              <a:rPr lang="ja-JP" altLang="en-US" sz="1400" b="1" dirty="0" smtClean="0">
                <a:solidFill>
                  <a:srgbClr val="002060"/>
                </a:solidFill>
                <a:latin typeface="Meiryo UI" panose="020B0604030504040204" pitchFamily="50" charset="-128"/>
                <a:ea typeface="Meiryo UI" panose="020B0604030504040204" pitchFamily="50" charset="-128"/>
              </a:rPr>
              <a:t>プレゼンテーション（</a:t>
            </a:r>
            <a:r>
              <a:rPr lang="en-US" altLang="ja-JP" sz="1400" b="1" dirty="0" smtClean="0">
                <a:solidFill>
                  <a:srgbClr val="002060"/>
                </a:solidFill>
                <a:latin typeface="Meiryo UI" panose="020B0604030504040204" pitchFamily="50" charset="-128"/>
                <a:ea typeface="Meiryo UI" panose="020B0604030504040204" pitchFamily="50" charset="-128"/>
              </a:rPr>
              <a:t>10</a:t>
            </a:r>
            <a:r>
              <a:rPr lang="ja-JP" altLang="en-US" sz="1400" b="1" dirty="0" smtClean="0">
                <a:solidFill>
                  <a:srgbClr val="002060"/>
                </a:solidFill>
                <a:latin typeface="Meiryo UI" panose="020B0604030504040204" pitchFamily="50" charset="-128"/>
                <a:ea typeface="Meiryo UI" panose="020B0604030504040204" pitchFamily="50" charset="-128"/>
              </a:rPr>
              <a:t>分）</a:t>
            </a:r>
            <a:endParaRPr lang="en-US" altLang="ja-JP" sz="1400" b="1" dirty="0">
              <a:solidFill>
                <a:srgbClr val="002060"/>
              </a:solidFill>
              <a:latin typeface="Meiryo UI" panose="020B0604030504040204" pitchFamily="50" charset="-128"/>
              <a:ea typeface="Meiryo UI" panose="020B0604030504040204" pitchFamily="50" charset="-128"/>
            </a:endParaRPr>
          </a:p>
          <a:p>
            <a:pPr marL="144000" indent="-144000">
              <a:spcAft>
                <a:spcPts val="600"/>
              </a:spcAft>
              <a:buFont typeface="Arial" panose="020B0604020202020204" pitchFamily="34" charset="0"/>
              <a:buChar char="•"/>
            </a:pPr>
            <a:r>
              <a:rPr lang="ja-JP" altLang="en-US" sz="1400" b="1" dirty="0" smtClean="0">
                <a:solidFill>
                  <a:srgbClr val="002060"/>
                </a:solidFill>
                <a:latin typeface="Meiryo UI" panose="020B0604030504040204" pitchFamily="50" charset="-128"/>
                <a:ea typeface="Meiryo UI" panose="020B0604030504040204" pitchFamily="50" charset="-128"/>
              </a:rPr>
              <a:t>質疑応答（</a:t>
            </a:r>
            <a:r>
              <a:rPr lang="en-US" altLang="ja-JP" sz="1400" b="1" dirty="0" smtClean="0">
                <a:solidFill>
                  <a:srgbClr val="002060"/>
                </a:solidFill>
                <a:latin typeface="Meiryo UI" panose="020B0604030504040204" pitchFamily="50" charset="-128"/>
                <a:ea typeface="Meiryo UI" panose="020B0604030504040204" pitchFamily="50" charset="-128"/>
              </a:rPr>
              <a:t>10</a:t>
            </a:r>
            <a:r>
              <a:rPr lang="ja-JP" altLang="en-US" sz="1400" b="1" dirty="0" smtClean="0">
                <a:solidFill>
                  <a:srgbClr val="002060"/>
                </a:solidFill>
                <a:latin typeface="Meiryo UI" panose="020B0604030504040204" pitchFamily="50" charset="-128"/>
                <a:ea typeface="Meiryo UI" panose="020B0604030504040204" pitchFamily="50" charset="-128"/>
              </a:rPr>
              <a:t>分）</a:t>
            </a:r>
            <a:endParaRPr lang="en-US" altLang="ja-JP" sz="1400" b="1" dirty="0" smtClean="0">
              <a:solidFill>
                <a:srgbClr val="002060"/>
              </a:solidFill>
              <a:latin typeface="Meiryo UI" panose="020B0604030504040204" pitchFamily="50" charset="-128"/>
              <a:ea typeface="Meiryo UI" panose="020B0604030504040204" pitchFamily="50" charset="-128"/>
            </a:endParaRPr>
          </a:p>
        </p:txBody>
      </p:sp>
      <p:sp>
        <p:nvSpPr>
          <p:cNvPr id="45" name="正方形/長方形 44"/>
          <p:cNvSpPr/>
          <p:nvPr/>
        </p:nvSpPr>
        <p:spPr>
          <a:xfrm>
            <a:off x="644339" y="6970996"/>
            <a:ext cx="972000" cy="36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800" b="1" dirty="0" smtClean="0">
                <a:latin typeface="Meiryo UI" panose="020B0604030504040204" pitchFamily="50" charset="-128"/>
                <a:ea typeface="Meiryo UI" panose="020B0604030504040204" pitchFamily="50" charset="-128"/>
              </a:rPr>
              <a:t>第２部</a:t>
            </a:r>
            <a:endParaRPr kumimoji="1" lang="ja-JP" altLang="en-US" sz="1800" b="1" dirty="0">
              <a:latin typeface="Meiryo UI" panose="020B0604030504040204" pitchFamily="50" charset="-128"/>
              <a:ea typeface="Meiryo UI" panose="020B0604030504040204" pitchFamily="50" charset="-128"/>
            </a:endParaRPr>
          </a:p>
        </p:txBody>
      </p:sp>
      <p:pic>
        <p:nvPicPr>
          <p:cNvPr id="81" name="Picture 8" descr="C:\Users\TSUKAMOTO\Desktop\アスクル\セミナー\白.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863" y="8406388"/>
            <a:ext cx="2172150" cy="1346374"/>
          </a:xfrm>
          <a:prstGeom prst="rect">
            <a:avLst/>
          </a:prstGeom>
          <a:noFill/>
          <a:extLst>
            <a:ext uri="{909E8E84-426E-40DD-AFC4-6F175D3DCCD1}">
              <a14:hiddenFill xmlns:a14="http://schemas.microsoft.com/office/drawing/2010/main">
                <a:solidFill>
                  <a:srgbClr val="FFFFFF"/>
                </a:solidFill>
              </a14:hiddenFill>
            </a:ext>
          </a:extLst>
        </p:spPr>
      </p:pic>
      <p:sp>
        <p:nvSpPr>
          <p:cNvPr id="82" name="正方形/長方形 81"/>
          <p:cNvSpPr/>
          <p:nvPr/>
        </p:nvSpPr>
        <p:spPr>
          <a:xfrm>
            <a:off x="2597209" y="8503917"/>
            <a:ext cx="2066158" cy="338554"/>
          </a:xfrm>
          <a:prstGeom prst="rect">
            <a:avLst/>
          </a:prstGeom>
        </p:spPr>
        <p:txBody>
          <a:bodyPr wrap="square" anchor="ctr">
            <a:spAutoFit/>
          </a:bodyPr>
          <a:lstStyle/>
          <a:p>
            <a:pPr algn="ctr"/>
            <a:r>
              <a:rPr lang="ja-JP" altLang="en-US" sz="1600" b="1" dirty="0" smtClean="0">
                <a:solidFill>
                  <a:schemeClr val="tx2"/>
                </a:solidFill>
                <a:latin typeface="Meiryo UI" panose="020B0604030504040204" pitchFamily="50" charset="-128"/>
                <a:ea typeface="Meiryo UI" panose="020B0604030504040204" pitchFamily="50" charset="-128"/>
              </a:rPr>
              <a:t>後日動画視聴参加</a:t>
            </a:r>
            <a:endParaRPr lang="ja-JP" altLang="en-US" sz="1600" b="1" dirty="0">
              <a:solidFill>
                <a:schemeClr val="tx2"/>
              </a:solidFill>
              <a:latin typeface="Meiryo UI" panose="020B0604030504040204" pitchFamily="50" charset="-128"/>
              <a:ea typeface="Meiryo UI" panose="020B0604030504040204" pitchFamily="50" charset="-128"/>
            </a:endParaRPr>
          </a:p>
        </p:txBody>
      </p:sp>
      <p:sp>
        <p:nvSpPr>
          <p:cNvPr id="83" name="正方形/長方形 82"/>
          <p:cNvSpPr/>
          <p:nvPr/>
        </p:nvSpPr>
        <p:spPr>
          <a:xfrm>
            <a:off x="320040" y="7937268"/>
            <a:ext cx="4391438" cy="400110"/>
          </a:xfrm>
          <a:prstGeom prst="rect">
            <a:avLst/>
          </a:prstGeom>
          <a:solidFill>
            <a:schemeClr val="accent1"/>
          </a:solidFill>
        </p:spPr>
        <p:txBody>
          <a:bodyPr wrap="square">
            <a:spAutoFit/>
          </a:bodyPr>
          <a:lstStyle/>
          <a:p>
            <a:pPr algn="ctr"/>
            <a:r>
              <a:rPr lang="ja-JP" altLang="en-US"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イベントへの参加方法は２種類　</a:t>
            </a:r>
            <a:endParaRPr lang="ja-JP" altLang="en-US" sz="1100" dirty="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endParaRPr>
          </a:p>
        </p:txBody>
      </p:sp>
      <p:pic>
        <p:nvPicPr>
          <p:cNvPr id="84" name="Picture 9" descr="C:\Users\TSUKAMOTO\Desktop\アスクル\セミナー\青.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 y="8406388"/>
            <a:ext cx="2128000" cy="1346374"/>
          </a:xfrm>
          <a:prstGeom prst="rect">
            <a:avLst/>
          </a:prstGeom>
          <a:noFill/>
          <a:extLst>
            <a:ext uri="{909E8E84-426E-40DD-AFC4-6F175D3DCCD1}">
              <a14:hiddenFill xmlns:a14="http://schemas.microsoft.com/office/drawing/2010/main">
                <a:solidFill>
                  <a:srgbClr val="FFFFFF"/>
                </a:solidFill>
              </a14:hiddenFill>
            </a:ext>
          </a:extLst>
        </p:spPr>
      </p:pic>
      <p:sp>
        <p:nvSpPr>
          <p:cNvPr id="85" name="正方形/長方形 84"/>
          <p:cNvSpPr/>
          <p:nvPr/>
        </p:nvSpPr>
        <p:spPr>
          <a:xfrm>
            <a:off x="380814" y="8476057"/>
            <a:ext cx="2032745" cy="338554"/>
          </a:xfrm>
          <a:prstGeom prst="rect">
            <a:avLst/>
          </a:prstGeom>
        </p:spPr>
        <p:txBody>
          <a:bodyPr wrap="square" anchor="ctr">
            <a:spAutoFit/>
          </a:bodyPr>
          <a:lstStyle/>
          <a:p>
            <a:pPr algn="ctr"/>
            <a:r>
              <a:rPr lang="ja-JP" altLang="en-US" sz="1600" b="1" dirty="0" smtClean="0">
                <a:solidFill>
                  <a:schemeClr val="bg1"/>
                </a:solidFill>
                <a:latin typeface="Meiryo UI" panose="020B0604030504040204" pitchFamily="50" charset="-128"/>
                <a:ea typeface="Meiryo UI" panose="020B0604030504040204" pitchFamily="50" charset="-128"/>
              </a:rPr>
              <a:t>当日オンライン参加</a:t>
            </a:r>
            <a:endParaRPr lang="ja-JP" altLang="en-US" sz="1600" b="1" dirty="0">
              <a:solidFill>
                <a:schemeClr val="bg1"/>
              </a:solidFill>
              <a:latin typeface="Meiryo UI" panose="020B0604030504040204" pitchFamily="50" charset="-128"/>
              <a:ea typeface="Meiryo UI" panose="020B0604030504040204" pitchFamily="50" charset="-128"/>
            </a:endParaRPr>
          </a:p>
        </p:txBody>
      </p:sp>
      <p:sp>
        <p:nvSpPr>
          <p:cNvPr id="88" name="正方形/長方形 87"/>
          <p:cNvSpPr/>
          <p:nvPr/>
        </p:nvSpPr>
        <p:spPr>
          <a:xfrm>
            <a:off x="440057" y="8805119"/>
            <a:ext cx="1921990" cy="861774"/>
          </a:xfrm>
          <a:prstGeom prst="rect">
            <a:avLst/>
          </a:prstGeom>
        </p:spPr>
        <p:txBody>
          <a:bodyPr wrap="square" anchor="ctr">
            <a:spAutoFit/>
          </a:bodyPr>
          <a:lstStyle/>
          <a:p>
            <a:r>
              <a:rPr lang="ja-JP" altLang="en-US" sz="1000" b="1" dirty="0" smtClean="0">
                <a:solidFill>
                  <a:schemeClr val="bg1"/>
                </a:solidFill>
                <a:latin typeface="Meiryo UI" panose="020B0604030504040204" pitchFamily="50" charset="-128"/>
                <a:ea typeface="Meiryo UI" panose="020B0604030504040204" pitchFamily="50" charset="-128"/>
              </a:rPr>
              <a:t>動画を「</a:t>
            </a:r>
            <a:r>
              <a:rPr lang="en-US" altLang="ja-JP" sz="1000" b="1" dirty="0" smtClean="0">
                <a:solidFill>
                  <a:schemeClr val="bg1"/>
                </a:solidFill>
                <a:latin typeface="Meiryo UI" panose="020B0604030504040204" pitchFamily="50" charset="-128"/>
                <a:ea typeface="Meiryo UI" panose="020B0604030504040204" pitchFamily="50" charset="-128"/>
              </a:rPr>
              <a:t>YouTube</a:t>
            </a:r>
            <a:r>
              <a:rPr lang="ja-JP" altLang="en-US" sz="1000" b="1" dirty="0" smtClean="0">
                <a:solidFill>
                  <a:schemeClr val="bg1"/>
                </a:solidFill>
                <a:latin typeface="Meiryo UI" panose="020B0604030504040204" pitchFamily="50" charset="-128"/>
                <a:ea typeface="Meiryo UI" panose="020B0604030504040204" pitchFamily="50" charset="-128"/>
              </a:rPr>
              <a:t>」でリアルタイム配信、質問・意見は「</a:t>
            </a:r>
            <a:r>
              <a:rPr lang="en-US" altLang="ja-JP" sz="1000" b="1" dirty="0" smtClean="0">
                <a:solidFill>
                  <a:schemeClr val="bg1"/>
                </a:solidFill>
                <a:latin typeface="Meiryo UI" panose="020B0604030504040204" pitchFamily="50" charset="-128"/>
                <a:ea typeface="Meiryo UI" panose="020B0604030504040204" pitchFamily="50" charset="-128"/>
              </a:rPr>
              <a:t>Sli.do</a:t>
            </a:r>
            <a:r>
              <a:rPr lang="ja-JP" altLang="en-US" sz="1000" b="1" dirty="0" smtClean="0">
                <a:solidFill>
                  <a:schemeClr val="bg1"/>
                </a:solidFill>
                <a:latin typeface="Meiryo UI" panose="020B0604030504040204" pitchFamily="50" charset="-128"/>
                <a:ea typeface="Meiryo UI" panose="020B0604030504040204" pitchFamily="50" charset="-128"/>
              </a:rPr>
              <a:t>」で募集。</a:t>
            </a:r>
            <a:endParaRPr lang="en-US" altLang="ja-JP" sz="1000" b="1" dirty="0" smtClean="0">
              <a:solidFill>
                <a:schemeClr val="bg1"/>
              </a:solidFill>
              <a:latin typeface="Meiryo UI" panose="020B0604030504040204" pitchFamily="50" charset="-128"/>
              <a:ea typeface="Meiryo UI" panose="020B0604030504040204" pitchFamily="50" charset="-128"/>
            </a:endParaRPr>
          </a:p>
          <a:p>
            <a:r>
              <a:rPr lang="ja-JP" altLang="en-US" sz="1000" b="1" dirty="0" smtClean="0">
                <a:solidFill>
                  <a:schemeClr val="bg1"/>
                </a:solidFill>
                <a:latin typeface="Meiryo UI" panose="020B0604030504040204" pitchFamily="50" charset="-128"/>
                <a:ea typeface="Meiryo UI" panose="020B0604030504040204" pitchFamily="50" charset="-128"/>
              </a:rPr>
              <a:t>「いいね」が多い質問は会場でピックアップされる可能性</a:t>
            </a:r>
            <a:r>
              <a:rPr lang="ja-JP" altLang="en-US" sz="1000" b="1" dirty="0">
                <a:solidFill>
                  <a:schemeClr val="bg1"/>
                </a:solidFill>
                <a:latin typeface="Meiryo UI" panose="020B0604030504040204" pitchFamily="50" charset="-128"/>
                <a:ea typeface="Meiryo UI" panose="020B0604030504040204" pitchFamily="50" charset="-128"/>
              </a:rPr>
              <a:t>も</a:t>
            </a:r>
            <a:r>
              <a:rPr lang="ja-JP" altLang="en-US" sz="1000" b="1" dirty="0" smtClean="0">
                <a:solidFill>
                  <a:schemeClr val="bg1"/>
                </a:solidFill>
                <a:latin typeface="Meiryo UI" panose="020B0604030504040204" pitchFamily="50" charset="-128"/>
                <a:ea typeface="Meiryo UI" panose="020B0604030504040204" pitchFamily="50" charset="-128"/>
              </a:rPr>
              <a:t>！</a:t>
            </a:r>
            <a:endParaRPr lang="ja-JP" altLang="en-US" sz="1000" b="1" dirty="0">
              <a:solidFill>
                <a:schemeClr val="bg1"/>
              </a:solidFill>
              <a:latin typeface="Meiryo UI" panose="020B0604030504040204" pitchFamily="50" charset="-128"/>
              <a:ea typeface="Meiryo UI" panose="020B0604030504040204" pitchFamily="50" charset="-128"/>
            </a:endParaRPr>
          </a:p>
        </p:txBody>
      </p:sp>
      <p:sp>
        <p:nvSpPr>
          <p:cNvPr id="89" name="正方形/長方形 88"/>
          <p:cNvSpPr/>
          <p:nvPr/>
        </p:nvSpPr>
        <p:spPr>
          <a:xfrm>
            <a:off x="2667966" y="8909923"/>
            <a:ext cx="2036253" cy="707886"/>
          </a:xfrm>
          <a:prstGeom prst="rect">
            <a:avLst/>
          </a:prstGeom>
        </p:spPr>
        <p:txBody>
          <a:bodyPr wrap="square" anchor="ctr">
            <a:spAutoFit/>
          </a:bodyPr>
          <a:lstStyle/>
          <a:p>
            <a:r>
              <a:rPr lang="ja-JP" altLang="en-US" sz="1000" b="1" dirty="0" smtClean="0">
                <a:solidFill>
                  <a:schemeClr val="tx2"/>
                </a:solidFill>
                <a:latin typeface="Meiryo UI" panose="020B0604030504040204" pitchFamily="50" charset="-128"/>
                <a:ea typeface="Meiryo UI" panose="020B0604030504040204" pitchFamily="50" charset="-128"/>
              </a:rPr>
              <a:t>当日配信した動画は</a:t>
            </a:r>
            <a:r>
              <a:rPr lang="en-US" altLang="ja-JP" sz="1000" b="1" dirty="0" smtClean="0">
                <a:solidFill>
                  <a:schemeClr val="tx2"/>
                </a:solidFill>
                <a:latin typeface="Meiryo UI" panose="020B0604030504040204" pitchFamily="50" charset="-128"/>
                <a:ea typeface="Meiryo UI" panose="020B0604030504040204" pitchFamily="50" charset="-128"/>
              </a:rPr>
              <a:t>9/10</a:t>
            </a:r>
            <a:r>
              <a:rPr lang="ja-JP" altLang="en-US" sz="1000" b="1" dirty="0" err="1" smtClean="0">
                <a:solidFill>
                  <a:schemeClr val="tx2"/>
                </a:solidFill>
                <a:latin typeface="Meiryo UI" panose="020B0604030504040204" pitchFamily="50" charset="-128"/>
                <a:ea typeface="Meiryo UI" panose="020B0604030504040204" pitchFamily="50" charset="-128"/>
              </a:rPr>
              <a:t>まで</a:t>
            </a:r>
            <a:r>
              <a:rPr lang="ja-JP" altLang="en-US" sz="1000" b="1" dirty="0" smtClean="0">
                <a:solidFill>
                  <a:schemeClr val="tx2"/>
                </a:solidFill>
                <a:latin typeface="Meiryo UI" panose="020B0604030504040204" pitchFamily="50" charset="-128"/>
                <a:ea typeface="Meiryo UI" panose="020B0604030504040204" pitchFamily="50" charset="-128"/>
              </a:rPr>
              <a:t>視聴可能。期間内は</a:t>
            </a:r>
            <a:r>
              <a:rPr lang="en-US" altLang="ja-JP" sz="1000" b="1" dirty="0" smtClean="0">
                <a:solidFill>
                  <a:schemeClr val="tx2"/>
                </a:solidFill>
                <a:latin typeface="Meiryo UI" panose="020B0604030504040204" pitchFamily="50" charset="-128"/>
                <a:ea typeface="Meiryo UI" panose="020B0604030504040204" pitchFamily="50" charset="-128"/>
              </a:rPr>
              <a:t>Sli.do</a:t>
            </a:r>
            <a:r>
              <a:rPr lang="ja-JP" altLang="en-US" sz="1000" b="1" dirty="0" err="1" smtClean="0">
                <a:solidFill>
                  <a:schemeClr val="tx2"/>
                </a:solidFill>
                <a:latin typeface="Meiryo UI" panose="020B0604030504040204" pitchFamily="50" charset="-128"/>
                <a:ea typeface="Meiryo UI" panose="020B0604030504040204" pitchFamily="50" charset="-128"/>
              </a:rPr>
              <a:t>での</a:t>
            </a:r>
            <a:r>
              <a:rPr lang="ja-JP" altLang="en-US" sz="1000" b="1" dirty="0" smtClean="0">
                <a:solidFill>
                  <a:schemeClr val="tx2"/>
                </a:solidFill>
                <a:latin typeface="Meiryo UI" panose="020B0604030504040204" pitchFamily="50" charset="-128"/>
                <a:ea typeface="Meiryo UI" panose="020B0604030504040204" pitchFamily="50" charset="-128"/>
              </a:rPr>
              <a:t>質問・意見も受け付けています。（回答有無は各社判断となります）</a:t>
            </a:r>
            <a:endParaRPr lang="ja-JP" altLang="en-US" sz="1000" b="1" dirty="0">
              <a:solidFill>
                <a:schemeClr val="tx2"/>
              </a:solidFill>
              <a:latin typeface="Meiryo UI" panose="020B0604030504040204" pitchFamily="50" charset="-128"/>
              <a:ea typeface="Meiryo UI" panose="020B0604030504040204" pitchFamily="50" charset="-128"/>
            </a:endParaRPr>
          </a:p>
        </p:txBody>
      </p:sp>
      <p:sp>
        <p:nvSpPr>
          <p:cNvPr id="51" name="テキスト ボックス 31"/>
          <p:cNvSpPr txBox="1"/>
          <p:nvPr/>
        </p:nvSpPr>
        <p:spPr>
          <a:xfrm>
            <a:off x="491246" y="5092463"/>
            <a:ext cx="6818464" cy="738664"/>
          </a:xfrm>
          <a:prstGeom prst="rect">
            <a:avLst/>
          </a:prstGeom>
          <a:noFill/>
        </p:spPr>
        <p:txBody>
          <a:bodyPr wrap="square" rtlCol="0">
            <a:spAutoFit/>
          </a:bodyPr>
          <a:ls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a:lstStyle>
          <a:p>
            <a:r>
              <a:rPr lang="ja-JP" altLang="en-US" sz="1400" b="1" dirty="0">
                <a:solidFill>
                  <a:schemeClr val="tx2"/>
                </a:solidFill>
                <a:latin typeface="Meiryo UI" panose="020B0604030504040204" pitchFamily="50" charset="-128"/>
                <a:ea typeface="Meiryo UI" panose="020B0604030504040204" pitchFamily="50" charset="-128"/>
              </a:rPr>
              <a:t>自治体</a:t>
            </a:r>
            <a:r>
              <a:rPr lang="ja-JP" altLang="en-US" sz="1400" b="1" dirty="0" smtClean="0">
                <a:solidFill>
                  <a:schemeClr val="tx2"/>
                </a:solidFill>
                <a:latin typeface="Meiryo UI" panose="020B0604030504040204" pitchFamily="50" charset="-128"/>
                <a:ea typeface="Meiryo UI" panose="020B0604030504040204" pitchFamily="50" charset="-128"/>
              </a:rPr>
              <a:t>ピッチは</a:t>
            </a:r>
            <a:r>
              <a:rPr lang="ja-JP" altLang="en-US" sz="1400" b="1" dirty="0">
                <a:solidFill>
                  <a:schemeClr val="tx2"/>
                </a:solidFill>
                <a:latin typeface="Meiryo UI" panose="020B0604030504040204" pitchFamily="50" charset="-128"/>
                <a:ea typeface="Meiryo UI" panose="020B0604030504040204" pitchFamily="50" charset="-128"/>
              </a:rPr>
              <a:t>、共同利用可能なシステムやアプリケーション等を、開発者</a:t>
            </a:r>
            <a:r>
              <a:rPr lang="en-US" altLang="ja-JP" sz="1400" b="1" dirty="0">
                <a:solidFill>
                  <a:schemeClr val="tx2"/>
                </a:solidFill>
                <a:latin typeface="Meiryo UI" panose="020B0604030504040204" pitchFamily="50" charset="-128"/>
                <a:ea typeface="Meiryo UI" panose="020B0604030504040204" pitchFamily="50" charset="-128"/>
              </a:rPr>
              <a:t>(</a:t>
            </a:r>
            <a:r>
              <a:rPr lang="ja-JP" altLang="en-US" sz="1400" b="1" dirty="0">
                <a:solidFill>
                  <a:schemeClr val="tx2"/>
                </a:solidFill>
                <a:latin typeface="Meiryo UI" panose="020B0604030504040204" pitchFamily="50" charset="-128"/>
                <a:ea typeface="Meiryo UI" panose="020B0604030504040204" pitchFamily="50" charset="-128"/>
              </a:rPr>
              <a:t>ベンダー等</a:t>
            </a:r>
            <a:r>
              <a:rPr lang="en-US" altLang="ja-JP" sz="1400" b="1" dirty="0">
                <a:solidFill>
                  <a:schemeClr val="tx2"/>
                </a:solidFill>
                <a:latin typeface="Meiryo UI" panose="020B0604030504040204" pitchFamily="50" charset="-128"/>
                <a:ea typeface="Meiryo UI" panose="020B0604030504040204" pitchFamily="50" charset="-128"/>
              </a:rPr>
              <a:t>)</a:t>
            </a:r>
            <a:r>
              <a:rPr lang="ja-JP" altLang="en-US" sz="1400" b="1" dirty="0" smtClean="0">
                <a:solidFill>
                  <a:schemeClr val="tx2"/>
                </a:solidFill>
                <a:latin typeface="Meiryo UI" panose="020B0604030504040204" pitchFamily="50" charset="-128"/>
                <a:ea typeface="Meiryo UI" panose="020B0604030504040204" pitchFamily="50" charset="-128"/>
              </a:rPr>
              <a:t>が地方</a:t>
            </a:r>
            <a:r>
              <a:rPr lang="ja-JP" altLang="en-US" sz="1400" b="1" dirty="0">
                <a:solidFill>
                  <a:schemeClr val="tx2"/>
                </a:solidFill>
                <a:latin typeface="Meiryo UI" panose="020B0604030504040204" pitchFamily="50" charset="-128"/>
                <a:ea typeface="Meiryo UI" panose="020B0604030504040204" pitchFamily="50" charset="-128"/>
              </a:rPr>
              <a:t>自治体に</a:t>
            </a:r>
            <a:r>
              <a:rPr lang="ja-JP" altLang="en-US" sz="1400" b="1" dirty="0" smtClean="0">
                <a:solidFill>
                  <a:schemeClr val="tx2"/>
                </a:solidFill>
                <a:latin typeface="Meiryo UI" panose="020B0604030504040204" pitchFamily="50" charset="-128"/>
                <a:ea typeface="Meiryo UI" panose="020B0604030504040204" pitchFamily="50" charset="-128"/>
              </a:rPr>
              <a:t>対してプレゼンテーション</a:t>
            </a:r>
            <a:r>
              <a:rPr lang="en-US" altLang="ja-JP" sz="1400" b="1" dirty="0" smtClean="0">
                <a:solidFill>
                  <a:schemeClr val="tx2"/>
                </a:solidFill>
                <a:latin typeface="Meiryo UI" panose="020B0604030504040204" pitchFamily="50" charset="-128"/>
                <a:ea typeface="Meiryo UI" panose="020B0604030504040204" pitchFamily="50" charset="-128"/>
              </a:rPr>
              <a:t>(</a:t>
            </a:r>
            <a:r>
              <a:rPr lang="ja-JP" altLang="en-US" sz="1400" b="1" dirty="0" smtClean="0">
                <a:solidFill>
                  <a:schemeClr val="tx2"/>
                </a:solidFill>
                <a:latin typeface="Meiryo UI" panose="020B0604030504040204" pitchFamily="50" charset="-128"/>
                <a:ea typeface="Meiryo UI" panose="020B0604030504040204" pitchFamily="50" charset="-128"/>
              </a:rPr>
              <a:t>ピッチ</a:t>
            </a:r>
            <a:r>
              <a:rPr lang="en-US" altLang="ja-JP" sz="1400" b="1" dirty="0" smtClean="0">
                <a:solidFill>
                  <a:schemeClr val="tx2"/>
                </a:solidFill>
                <a:latin typeface="Meiryo UI" panose="020B0604030504040204" pitchFamily="50" charset="-128"/>
                <a:ea typeface="Meiryo UI" panose="020B0604030504040204" pitchFamily="50" charset="-128"/>
              </a:rPr>
              <a:t>)</a:t>
            </a:r>
            <a:r>
              <a:rPr lang="ja-JP" altLang="en-US" sz="1400" b="1" dirty="0" smtClean="0">
                <a:solidFill>
                  <a:schemeClr val="tx2"/>
                </a:solidFill>
                <a:latin typeface="Meiryo UI" panose="020B0604030504040204" pitchFamily="50" charset="-128"/>
                <a:ea typeface="Meiryo UI" panose="020B0604030504040204" pitchFamily="50" charset="-128"/>
              </a:rPr>
              <a:t>し、相互に意見交換を行うことで業務の改善・システムの改善を目指す場です。</a:t>
            </a:r>
            <a:endParaRPr lang="ja-JP" altLang="en-US" sz="1400" b="1" dirty="0">
              <a:solidFill>
                <a:schemeClr val="tx2"/>
              </a:solidFill>
              <a:latin typeface="Meiryo UI" panose="020B0604030504040204" pitchFamily="50" charset="-128"/>
              <a:ea typeface="Meiryo UI" panose="020B0604030504040204" pitchFamily="50" charset="-128"/>
            </a:endParaRPr>
          </a:p>
        </p:txBody>
      </p:sp>
      <p:sp>
        <p:nvSpPr>
          <p:cNvPr id="52" name="正方形/長方形 51"/>
          <p:cNvSpPr/>
          <p:nvPr/>
        </p:nvSpPr>
        <p:spPr>
          <a:xfrm>
            <a:off x="1768502" y="4653851"/>
            <a:ext cx="4540452" cy="523220"/>
          </a:xfrm>
          <a:prstGeom prst="rect">
            <a:avLst/>
          </a:prstGeom>
        </p:spPr>
        <p:txBody>
          <a:bodyPr wrap="square">
            <a:spAutoFit/>
          </a:bodyPr>
          <a:lstStyle/>
          <a:p>
            <a:pPr algn="ctr"/>
            <a:r>
              <a:rPr lang="en-US" altLang="ja-JP" sz="28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Bernard MT Condensed" panose="02050806060905020404" pitchFamily="18" charset="0"/>
                <a:ea typeface="メイリオ" panose="020B0604030504040204" pitchFamily="50" charset="-128"/>
              </a:rPr>
              <a:t>- Pitch </a:t>
            </a:r>
            <a:r>
              <a:rPr lang="en-US" altLang="ja-JP" sz="2800" b="1" spc="50" dirty="0">
                <a:ln w="9525" cmpd="sng">
                  <a:solidFill>
                    <a:schemeClr val="accent1"/>
                  </a:solidFill>
                  <a:prstDash val="solid"/>
                </a:ln>
                <a:solidFill>
                  <a:srgbClr val="70AD47">
                    <a:tint val="1000"/>
                  </a:srgbClr>
                </a:solidFill>
                <a:effectLst>
                  <a:glow rad="38100">
                    <a:schemeClr val="accent1">
                      <a:alpha val="40000"/>
                    </a:schemeClr>
                  </a:glow>
                </a:effectLst>
                <a:latin typeface="Bernard MT Condensed" panose="02050806060905020404" pitchFamily="18" charset="0"/>
                <a:ea typeface="メイリオ" panose="020B0604030504040204" pitchFamily="50" charset="-128"/>
              </a:rPr>
              <a:t>to Local </a:t>
            </a:r>
            <a:r>
              <a:rPr lang="en-US" altLang="ja-JP" sz="28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Bernard MT Condensed" panose="02050806060905020404" pitchFamily="18" charset="0"/>
                <a:ea typeface="メイリオ" panose="020B0604030504040204" pitchFamily="50" charset="-128"/>
              </a:rPr>
              <a:t>Governments -</a:t>
            </a:r>
            <a:endParaRPr lang="ja-JP" altLang="en-US" sz="16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Bernard MT Condensed" panose="02050806060905020404" pitchFamily="18" charset="0"/>
              <a:ea typeface="メイリオ" panose="020B0604030504040204" pitchFamily="50" charset="-128"/>
            </a:endParaRPr>
          </a:p>
        </p:txBody>
      </p:sp>
      <p:sp>
        <p:nvSpPr>
          <p:cNvPr id="58" name="四角形吹き出し 57"/>
          <p:cNvSpPr/>
          <p:nvPr/>
        </p:nvSpPr>
        <p:spPr>
          <a:xfrm rot="362540">
            <a:off x="4356075" y="7749878"/>
            <a:ext cx="1705245" cy="523220"/>
          </a:xfrm>
          <a:prstGeom prst="wedgeRectCallout">
            <a:avLst>
              <a:gd name="adj1" fmla="val -38324"/>
              <a:gd name="adj2" fmla="val 64729"/>
            </a:avLst>
          </a:prstGeom>
          <a:solidFill>
            <a:srgbClr val="F4A300"/>
          </a:solidFill>
          <a:ln>
            <a:noFill/>
          </a:ln>
        </p:spPr>
        <p:txBody>
          <a:bodyPr vert="horz" wrap="square">
            <a:spAutoFit/>
          </a:bodyPr>
          <a:lstStyle/>
          <a:p>
            <a:pPr algn="ctr"/>
            <a:r>
              <a:rPr lang="ja-JP" altLang="en-US" sz="1400" dirty="0" smtClean="0">
                <a:ln w="0">
                  <a:noFill/>
                </a:ln>
                <a:solidFill>
                  <a:schemeClr val="bg1"/>
                </a:solidFill>
                <a:latin typeface="Meiryo UI" panose="020B0604030504040204" pitchFamily="50" charset="-128"/>
                <a:ea typeface="Meiryo UI" panose="020B0604030504040204" pitchFamily="50" charset="-128"/>
              </a:rPr>
              <a:t>参加費無料</a:t>
            </a:r>
            <a:endParaRPr lang="en-US" altLang="ja-JP" sz="1400" dirty="0" smtClean="0">
              <a:ln w="0">
                <a:noFill/>
              </a:ln>
              <a:solidFill>
                <a:schemeClr val="bg1"/>
              </a:solidFill>
              <a:latin typeface="Meiryo UI" panose="020B0604030504040204" pitchFamily="50" charset="-128"/>
              <a:ea typeface="Meiryo UI" panose="020B0604030504040204" pitchFamily="50" charset="-128"/>
            </a:endParaRPr>
          </a:p>
          <a:p>
            <a:pPr algn="ctr"/>
            <a:r>
              <a:rPr lang="ja-JP" altLang="en-US" sz="1400" dirty="0" smtClean="0">
                <a:ln w="0">
                  <a:noFill/>
                </a:ln>
                <a:solidFill>
                  <a:schemeClr val="bg1"/>
                </a:solidFill>
                <a:latin typeface="Meiryo UI" panose="020B0604030504040204" pitchFamily="50" charset="-128"/>
                <a:ea typeface="Meiryo UI" panose="020B0604030504040204" pitchFamily="50" charset="-128"/>
              </a:rPr>
              <a:t>自治体職員限定</a:t>
            </a:r>
            <a:endParaRPr lang="en-US" altLang="ja-JP" sz="1400" dirty="0" smtClean="0">
              <a:ln w="0">
                <a:noFill/>
              </a:ln>
              <a:solidFill>
                <a:schemeClr val="bg1"/>
              </a:solidFill>
              <a:latin typeface="Meiryo UI" panose="020B0604030504040204" pitchFamily="50" charset="-128"/>
              <a:ea typeface="Meiryo UI" panose="020B0604030504040204" pitchFamily="50" charset="-128"/>
            </a:endParaRPr>
          </a:p>
        </p:txBody>
      </p:sp>
      <p:sp>
        <p:nvSpPr>
          <p:cNvPr id="48" name="正方形/長方形 47"/>
          <p:cNvSpPr/>
          <p:nvPr/>
        </p:nvSpPr>
        <p:spPr>
          <a:xfrm>
            <a:off x="-22825" y="238152"/>
            <a:ext cx="7508823" cy="1754326"/>
          </a:xfrm>
          <a:prstGeom prst="rect">
            <a:avLst/>
          </a:prstGeom>
        </p:spPr>
        <p:txBody>
          <a:bodyPr wrap="square">
            <a:spAutoFit/>
          </a:bodyPr>
          <a:lstStyle/>
          <a:p>
            <a:pPr algn="ctr"/>
            <a:r>
              <a:rPr lang="ja-JP" altLang="en-US" sz="3600" dirty="0" smtClean="0">
                <a:ln w="22225">
                  <a:solidFill>
                    <a:schemeClr val="bg1"/>
                  </a:solidFill>
                  <a:prstDash val="solid"/>
                </a:ln>
                <a:solidFill>
                  <a:schemeClr val="bg1"/>
                </a:solidFill>
                <a:effectLst>
                  <a:glow rad="228600">
                    <a:schemeClr val="accent1">
                      <a:satMod val="175000"/>
                      <a:alpha val="40000"/>
                    </a:schemeClr>
                  </a:glow>
                </a:effectLst>
                <a:latin typeface="ＭＳ Ｐゴシック" panose="020B0600070205080204" pitchFamily="50" charset="-128"/>
                <a:ea typeface="ＭＳ Ｐゴシック" panose="020B0600070205080204" pitchFamily="50" charset="-128"/>
              </a:rPr>
              <a:t>次なる感染症対策に</a:t>
            </a:r>
            <a:endParaRPr lang="en-US" altLang="ja-JP" sz="3600" dirty="0" smtClean="0">
              <a:ln w="22225">
                <a:solidFill>
                  <a:schemeClr val="bg1"/>
                </a:solidFill>
                <a:prstDash val="solid"/>
              </a:ln>
              <a:solidFill>
                <a:schemeClr val="bg1"/>
              </a:solidFill>
              <a:effectLst>
                <a:glow rad="228600">
                  <a:schemeClr val="accent1">
                    <a:satMod val="175000"/>
                    <a:alpha val="40000"/>
                  </a:schemeClr>
                </a:glow>
              </a:effectLst>
              <a:latin typeface="ＭＳ Ｐゴシック" panose="020B0600070205080204" pitchFamily="50" charset="-128"/>
              <a:ea typeface="ＭＳ Ｐゴシック" panose="020B0600070205080204" pitchFamily="50" charset="-128"/>
            </a:endParaRPr>
          </a:p>
          <a:p>
            <a:pPr algn="ctr"/>
            <a:r>
              <a:rPr lang="ja-JP" altLang="en-US" sz="3600" dirty="0" smtClean="0">
                <a:ln w="22225">
                  <a:solidFill>
                    <a:schemeClr val="bg1"/>
                  </a:solidFill>
                  <a:prstDash val="solid"/>
                </a:ln>
                <a:solidFill>
                  <a:schemeClr val="bg1"/>
                </a:solidFill>
                <a:effectLst>
                  <a:glow rad="228600">
                    <a:schemeClr val="accent1">
                      <a:satMod val="175000"/>
                      <a:alpha val="40000"/>
                    </a:schemeClr>
                  </a:glow>
                </a:effectLst>
                <a:latin typeface="ＭＳ Ｐゴシック" panose="020B0600070205080204" pitchFamily="50" charset="-128"/>
                <a:ea typeface="ＭＳ Ｐゴシック" panose="020B0600070205080204" pitchFamily="50" charset="-128"/>
              </a:rPr>
              <a:t>備えるために求められる</a:t>
            </a:r>
            <a:endParaRPr lang="en-US" altLang="ja-JP" sz="3600" dirty="0" smtClean="0">
              <a:ln w="22225">
                <a:solidFill>
                  <a:schemeClr val="bg1"/>
                </a:solidFill>
                <a:prstDash val="solid"/>
              </a:ln>
              <a:solidFill>
                <a:schemeClr val="bg1"/>
              </a:solidFill>
              <a:effectLst>
                <a:glow rad="228600">
                  <a:schemeClr val="accent1">
                    <a:satMod val="175000"/>
                    <a:alpha val="40000"/>
                  </a:schemeClr>
                </a:glow>
              </a:effectLst>
              <a:latin typeface="ＭＳ Ｐゴシック" panose="020B0600070205080204" pitchFamily="50" charset="-128"/>
              <a:ea typeface="ＭＳ Ｐゴシック" panose="020B0600070205080204" pitchFamily="50" charset="-128"/>
            </a:endParaRPr>
          </a:p>
          <a:p>
            <a:pPr algn="ctr"/>
            <a:r>
              <a:rPr lang="ja-JP" altLang="en-US" sz="3600" dirty="0" smtClean="0">
                <a:ln w="22225">
                  <a:solidFill>
                    <a:schemeClr val="bg1"/>
                  </a:solidFill>
                  <a:prstDash val="solid"/>
                </a:ln>
                <a:solidFill>
                  <a:schemeClr val="bg1"/>
                </a:solidFill>
                <a:effectLst>
                  <a:glow rad="228600">
                    <a:schemeClr val="accent1">
                      <a:satMod val="175000"/>
                      <a:alpha val="40000"/>
                    </a:schemeClr>
                  </a:glow>
                </a:effectLst>
                <a:latin typeface="ＭＳ Ｐゴシック" panose="020B0600070205080204" pitchFamily="50" charset="-128"/>
                <a:ea typeface="ＭＳ Ｐゴシック" panose="020B0600070205080204" pitchFamily="50" charset="-128"/>
              </a:rPr>
              <a:t>地方自治体のデジタル化とは何か</a:t>
            </a:r>
            <a:endParaRPr lang="en-US" altLang="ja-JP" sz="3600" dirty="0">
              <a:ln w="22225">
                <a:solidFill>
                  <a:schemeClr val="bg1"/>
                </a:solidFill>
                <a:prstDash val="solid"/>
              </a:ln>
              <a:solidFill>
                <a:schemeClr val="bg1"/>
              </a:solidFill>
              <a:effectLst>
                <a:glow rad="228600">
                  <a:schemeClr val="accent1">
                    <a:satMod val="175000"/>
                    <a:alpha val="40000"/>
                  </a:schemeClr>
                </a:glow>
              </a:effectLst>
              <a:latin typeface="ＭＳ Ｐゴシック" panose="020B0600070205080204" pitchFamily="50" charset="-128"/>
              <a:ea typeface="ＭＳ Ｐゴシック" panose="020B0600070205080204" pitchFamily="50" charset="-128"/>
            </a:endParaRPr>
          </a:p>
        </p:txBody>
      </p:sp>
      <p:grpSp>
        <p:nvGrpSpPr>
          <p:cNvPr id="69" name="グループ化 68"/>
          <p:cNvGrpSpPr/>
          <p:nvPr/>
        </p:nvGrpSpPr>
        <p:grpSpPr>
          <a:xfrm>
            <a:off x="5488282" y="8395769"/>
            <a:ext cx="1821428" cy="1415617"/>
            <a:chOff x="5965903" y="3880259"/>
            <a:chExt cx="1721309" cy="1430838"/>
          </a:xfrm>
        </p:grpSpPr>
        <p:pic>
          <p:nvPicPr>
            <p:cNvPr id="70" name="図 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5903" y="3880259"/>
              <a:ext cx="1721309" cy="1430838"/>
            </a:xfrm>
            <a:prstGeom prst="rect">
              <a:avLst/>
            </a:prstGeom>
          </p:spPr>
        </p:pic>
        <p:pic>
          <p:nvPicPr>
            <p:cNvPr id="71" name="図 7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72794" y="4183974"/>
              <a:ext cx="893614" cy="468709"/>
            </a:xfrm>
            <a:prstGeom prst="rect">
              <a:avLst/>
            </a:prstGeom>
          </p:spPr>
        </p:pic>
      </p:grpSp>
      <p:pic>
        <p:nvPicPr>
          <p:cNvPr id="46" name="図 45"/>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21887" y1="17708" x2="21887" y2="17708"/>
                        <a14:foregroundMark x1="23346" y1="16572" x2="23346" y2="16572"/>
                        <a14:foregroundMark x1="80739" y1="22538" x2="80739" y2="22538"/>
                        <a14:foregroundMark x1="14981" y1="76420" x2="14981" y2="76420"/>
                        <a14:foregroundMark x1="78891" y1="80492" x2="78891" y2="80492"/>
                      </a14:backgroundRemoval>
                    </a14:imgEffect>
                  </a14:imgLayer>
                </a14:imgProps>
              </a:ext>
            </a:extLst>
          </a:blip>
          <a:stretch>
            <a:fillRect/>
          </a:stretch>
        </p:blipFill>
        <p:spPr>
          <a:xfrm>
            <a:off x="6265576" y="3740791"/>
            <a:ext cx="1199926" cy="1232608"/>
          </a:xfrm>
          <a:prstGeom prst="rect">
            <a:avLst/>
          </a:prstGeom>
        </p:spPr>
      </p:pic>
    </p:spTree>
    <p:extLst>
      <p:ext uri="{BB962C8B-B14F-4D97-AF65-F5344CB8AC3E}">
        <p14:creationId xmlns:p14="http://schemas.microsoft.com/office/powerpoint/2010/main" val="40562452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角丸四角形 132"/>
          <p:cNvSpPr/>
          <p:nvPr/>
        </p:nvSpPr>
        <p:spPr>
          <a:xfrm>
            <a:off x="0" y="693655"/>
            <a:ext cx="7775575" cy="2406164"/>
          </a:xfrm>
          <a:prstGeom prst="roundRect">
            <a:avLst>
              <a:gd name="adj" fmla="val 0"/>
            </a:avLst>
          </a:prstGeom>
          <a:gradFill>
            <a:gsLst>
              <a:gs pos="0">
                <a:schemeClr val="accent1">
                  <a:lumMod val="5000"/>
                  <a:lumOff val="95000"/>
                </a:schemeClr>
              </a:gs>
              <a:gs pos="100000">
                <a:schemeClr val="bg1"/>
              </a:gs>
              <a:gs pos="81000">
                <a:schemeClr val="accent1">
                  <a:lumMod val="5000"/>
                  <a:lumOff val="95000"/>
                </a:schemeClr>
              </a:gs>
              <a:gs pos="0">
                <a:schemeClr val="tx2"/>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42" name="正方形/長方形 41"/>
          <p:cNvSpPr/>
          <p:nvPr/>
        </p:nvSpPr>
        <p:spPr>
          <a:xfrm>
            <a:off x="132767" y="3388487"/>
            <a:ext cx="540000" cy="68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13:15</a:t>
            </a:r>
          </a:p>
          <a:p>
            <a:pPr algn="ctr"/>
            <a:r>
              <a:rPr lang="en-US" altLang="ja-JP" sz="900" b="1" dirty="0" smtClean="0">
                <a:solidFill>
                  <a:schemeClr val="tx2"/>
                </a:solidFill>
                <a:latin typeface="Meiryo UI" panose="020B0604030504040204" pitchFamily="50" charset="-128"/>
                <a:ea typeface="Meiryo UI" panose="020B0604030504040204" pitchFamily="50" charset="-128"/>
              </a:rPr>
              <a:t>|</a:t>
            </a:r>
          </a:p>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13:35</a:t>
            </a:r>
          </a:p>
        </p:txBody>
      </p:sp>
      <p:sp>
        <p:nvSpPr>
          <p:cNvPr id="44" name="正方形/長方形 43"/>
          <p:cNvSpPr/>
          <p:nvPr/>
        </p:nvSpPr>
        <p:spPr>
          <a:xfrm>
            <a:off x="117776" y="4318464"/>
            <a:ext cx="540000" cy="68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13:35</a:t>
            </a:r>
          </a:p>
          <a:p>
            <a:pPr algn="ctr"/>
            <a:r>
              <a:rPr lang="en-US" altLang="ja-JP" sz="900" b="1" dirty="0" smtClean="0">
                <a:solidFill>
                  <a:schemeClr val="tx2"/>
                </a:solidFill>
                <a:latin typeface="Meiryo UI" panose="020B0604030504040204" pitchFamily="50" charset="-128"/>
                <a:ea typeface="Meiryo UI" panose="020B0604030504040204" pitchFamily="50" charset="-128"/>
              </a:rPr>
              <a:t>|</a:t>
            </a:r>
          </a:p>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13:55</a:t>
            </a:r>
          </a:p>
        </p:txBody>
      </p:sp>
      <p:sp>
        <p:nvSpPr>
          <p:cNvPr id="46" name="正方形/長方形 45"/>
          <p:cNvSpPr/>
          <p:nvPr/>
        </p:nvSpPr>
        <p:spPr>
          <a:xfrm>
            <a:off x="132767" y="5218758"/>
            <a:ext cx="540000" cy="68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13:55</a:t>
            </a:r>
          </a:p>
          <a:p>
            <a:pPr algn="ctr"/>
            <a:r>
              <a:rPr lang="en-US" altLang="ja-JP" sz="900" b="1" dirty="0" smtClean="0">
                <a:solidFill>
                  <a:schemeClr val="tx2"/>
                </a:solidFill>
                <a:latin typeface="Meiryo UI" panose="020B0604030504040204" pitchFamily="50" charset="-128"/>
                <a:ea typeface="Meiryo UI" panose="020B0604030504040204" pitchFamily="50" charset="-128"/>
              </a:rPr>
              <a:t>|</a:t>
            </a:r>
          </a:p>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14:15</a:t>
            </a:r>
          </a:p>
        </p:txBody>
      </p:sp>
      <p:sp>
        <p:nvSpPr>
          <p:cNvPr id="57" name="正方形/長方形 56"/>
          <p:cNvSpPr/>
          <p:nvPr/>
        </p:nvSpPr>
        <p:spPr>
          <a:xfrm>
            <a:off x="132767" y="6694757"/>
            <a:ext cx="540000" cy="68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14:</a:t>
            </a:r>
            <a:r>
              <a:rPr lang="en-US" altLang="ja-JP" sz="1200" b="1" dirty="0">
                <a:solidFill>
                  <a:schemeClr val="tx2"/>
                </a:solidFill>
                <a:latin typeface="Meiryo UI" panose="020B0604030504040204" pitchFamily="50" charset="-128"/>
                <a:ea typeface="Meiryo UI" panose="020B0604030504040204" pitchFamily="50" charset="-128"/>
              </a:rPr>
              <a:t>2</a:t>
            </a:r>
            <a:r>
              <a:rPr kumimoji="1" lang="en-US" altLang="ja-JP" sz="1200" b="1" dirty="0" smtClean="0">
                <a:solidFill>
                  <a:schemeClr val="tx2"/>
                </a:solidFill>
                <a:latin typeface="Meiryo UI" panose="020B0604030504040204" pitchFamily="50" charset="-128"/>
                <a:ea typeface="Meiryo UI" panose="020B0604030504040204" pitchFamily="50" charset="-128"/>
              </a:rPr>
              <a:t>5</a:t>
            </a:r>
          </a:p>
          <a:p>
            <a:pPr algn="ctr"/>
            <a:r>
              <a:rPr lang="en-US" altLang="ja-JP" sz="900" b="1" dirty="0" smtClean="0">
                <a:solidFill>
                  <a:schemeClr val="tx2"/>
                </a:solidFill>
                <a:latin typeface="Meiryo UI" panose="020B0604030504040204" pitchFamily="50" charset="-128"/>
                <a:ea typeface="Meiryo UI" panose="020B0604030504040204" pitchFamily="50" charset="-128"/>
              </a:rPr>
              <a:t>|</a:t>
            </a:r>
          </a:p>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14:45</a:t>
            </a:r>
          </a:p>
        </p:txBody>
      </p:sp>
      <p:sp>
        <p:nvSpPr>
          <p:cNvPr id="58" name="正方形/長方形 57"/>
          <p:cNvSpPr/>
          <p:nvPr/>
        </p:nvSpPr>
        <p:spPr>
          <a:xfrm>
            <a:off x="139116" y="7568061"/>
            <a:ext cx="540000" cy="68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14:45</a:t>
            </a:r>
          </a:p>
          <a:p>
            <a:pPr algn="ctr"/>
            <a:r>
              <a:rPr lang="en-US" altLang="ja-JP" sz="900" b="1" dirty="0" smtClean="0">
                <a:solidFill>
                  <a:schemeClr val="tx2"/>
                </a:solidFill>
                <a:latin typeface="Meiryo UI" panose="020B0604030504040204" pitchFamily="50" charset="-128"/>
                <a:ea typeface="Meiryo UI" panose="020B0604030504040204" pitchFamily="50" charset="-128"/>
              </a:rPr>
              <a:t>|</a:t>
            </a:r>
          </a:p>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15:05</a:t>
            </a:r>
          </a:p>
        </p:txBody>
      </p:sp>
      <p:sp>
        <p:nvSpPr>
          <p:cNvPr id="59" name="正方形/長方形 58"/>
          <p:cNvSpPr/>
          <p:nvPr/>
        </p:nvSpPr>
        <p:spPr>
          <a:xfrm>
            <a:off x="132767" y="8434459"/>
            <a:ext cx="540000" cy="68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15:05</a:t>
            </a:r>
          </a:p>
          <a:p>
            <a:pPr algn="ctr"/>
            <a:r>
              <a:rPr lang="en-US" altLang="ja-JP" sz="900" b="1" dirty="0" smtClean="0">
                <a:solidFill>
                  <a:schemeClr val="tx2"/>
                </a:solidFill>
                <a:latin typeface="Meiryo UI" panose="020B0604030504040204" pitchFamily="50" charset="-128"/>
                <a:ea typeface="Meiryo UI" panose="020B0604030504040204" pitchFamily="50" charset="-128"/>
              </a:rPr>
              <a:t>|</a:t>
            </a:r>
          </a:p>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15:25</a:t>
            </a:r>
          </a:p>
        </p:txBody>
      </p:sp>
      <p:sp>
        <p:nvSpPr>
          <p:cNvPr id="66" name="正方形/長方形 65"/>
          <p:cNvSpPr/>
          <p:nvPr/>
        </p:nvSpPr>
        <p:spPr>
          <a:xfrm>
            <a:off x="124126" y="9290559"/>
            <a:ext cx="540000" cy="68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15:25</a:t>
            </a:r>
          </a:p>
          <a:p>
            <a:pPr algn="ctr"/>
            <a:r>
              <a:rPr lang="en-US" altLang="ja-JP" sz="900" b="1" dirty="0" smtClean="0">
                <a:solidFill>
                  <a:schemeClr val="tx2"/>
                </a:solidFill>
                <a:latin typeface="Meiryo UI" panose="020B0604030504040204" pitchFamily="50" charset="-128"/>
                <a:ea typeface="Meiryo UI" panose="020B0604030504040204" pitchFamily="50" charset="-128"/>
              </a:rPr>
              <a:t>|</a:t>
            </a:r>
          </a:p>
          <a:p>
            <a:pPr algn="ctr"/>
            <a:r>
              <a:rPr kumimoji="1" lang="en-US" altLang="ja-JP" sz="1200" b="1" dirty="0" smtClean="0">
                <a:solidFill>
                  <a:schemeClr val="tx2"/>
                </a:solidFill>
                <a:latin typeface="Meiryo UI" panose="020B0604030504040204" pitchFamily="50" charset="-128"/>
                <a:ea typeface="Meiryo UI" panose="020B0604030504040204" pitchFamily="50" charset="-128"/>
              </a:rPr>
              <a:t>15:45</a:t>
            </a:r>
          </a:p>
        </p:txBody>
      </p:sp>
      <p:sp>
        <p:nvSpPr>
          <p:cNvPr id="112" name="正方形/長方形 111"/>
          <p:cNvSpPr/>
          <p:nvPr/>
        </p:nvSpPr>
        <p:spPr>
          <a:xfrm>
            <a:off x="778345" y="4261504"/>
            <a:ext cx="5593164" cy="746358"/>
          </a:xfrm>
          <a:prstGeom prst="rect">
            <a:avLst/>
          </a:prstGeom>
        </p:spPr>
        <p:txBody>
          <a:bodyPr wrap="square">
            <a:spAutoFit/>
          </a:bodyPr>
          <a:lstStyle/>
          <a:p>
            <a:r>
              <a:rPr lang="ja-JP" altLang="en-US" sz="1200" b="1" dirty="0" smtClean="0">
                <a:solidFill>
                  <a:schemeClr val="tx2"/>
                </a:solidFill>
                <a:latin typeface="Meiryo UI" panose="020B0604030504040204" pitchFamily="50" charset="-128"/>
                <a:ea typeface="Meiryo UI" panose="020B0604030504040204" pitchFamily="50" charset="-128"/>
              </a:rPr>
              <a:t>株式会社プレイド</a:t>
            </a:r>
            <a:r>
              <a:rPr lang="ja-JP" altLang="en-US" sz="1600" b="1" dirty="0" smtClean="0">
                <a:solidFill>
                  <a:schemeClr val="tx2"/>
                </a:solidFill>
                <a:latin typeface="Meiryo UI" panose="020B0604030504040204" pitchFamily="50" charset="-128"/>
                <a:ea typeface="Meiryo UI" panose="020B0604030504040204" pitchFamily="50" charset="-128"/>
              </a:rPr>
              <a:t>　</a:t>
            </a:r>
            <a:endParaRPr lang="en-US" altLang="ja-JP" sz="1600" b="1" dirty="0" smtClean="0">
              <a:solidFill>
                <a:schemeClr val="tx2"/>
              </a:solidFill>
              <a:latin typeface="Meiryo UI" panose="020B0604030504040204" pitchFamily="50" charset="-128"/>
              <a:ea typeface="Meiryo UI" panose="020B0604030504040204" pitchFamily="50" charset="-128"/>
            </a:endParaRPr>
          </a:p>
          <a:p>
            <a:r>
              <a:rPr lang="en-US" altLang="ja-JP" sz="1600" b="1" dirty="0">
                <a:solidFill>
                  <a:schemeClr val="tx2"/>
                </a:solidFill>
                <a:latin typeface="Meiryo UI" panose="020B0604030504040204" pitchFamily="50" charset="-128"/>
                <a:ea typeface="Meiryo UI" panose="020B0604030504040204" pitchFamily="50" charset="-128"/>
              </a:rPr>
              <a:t>KARTE</a:t>
            </a:r>
            <a:r>
              <a:rPr lang="ja-JP" altLang="en-US" sz="1600" b="1" dirty="0">
                <a:solidFill>
                  <a:schemeClr val="tx2"/>
                </a:solidFill>
                <a:latin typeface="Meiryo UI" panose="020B0604030504040204" pitchFamily="50" charset="-128"/>
                <a:ea typeface="Meiryo UI" panose="020B0604030504040204" pitchFamily="50" charset="-128"/>
              </a:rPr>
              <a:t>が実現する地方自治体の人中心の</a:t>
            </a:r>
            <a:r>
              <a:rPr lang="ja-JP" altLang="en-US" sz="1600" b="1" dirty="0" smtClean="0">
                <a:solidFill>
                  <a:schemeClr val="tx2"/>
                </a:solidFill>
                <a:latin typeface="Meiryo UI" panose="020B0604030504040204" pitchFamily="50" charset="-128"/>
                <a:ea typeface="Meiryo UI" panose="020B0604030504040204" pitchFamily="50" charset="-128"/>
              </a:rPr>
              <a:t>デジタル化</a:t>
            </a:r>
            <a:endParaRPr lang="en-US" altLang="ja-JP" sz="1600" b="1" dirty="0" smtClean="0">
              <a:solidFill>
                <a:schemeClr val="tx2"/>
              </a:solidFill>
              <a:latin typeface="Meiryo UI" panose="020B0604030504040204" pitchFamily="50" charset="-128"/>
              <a:ea typeface="Meiryo UI" panose="020B0604030504040204" pitchFamily="50" charset="-128"/>
            </a:endParaRPr>
          </a:p>
          <a:p>
            <a:r>
              <a:rPr lang="ja-JP" altLang="en-US" sz="1050" dirty="0">
                <a:solidFill>
                  <a:schemeClr val="tx2"/>
                </a:solidFill>
                <a:latin typeface="Meiryo UI" panose="020B0604030504040204" pitchFamily="50" charset="-128"/>
                <a:ea typeface="Meiryo UI" panose="020B0604030504040204" pitchFamily="50" charset="-128"/>
              </a:rPr>
              <a:t>サイト来訪者の可視・分析、個別最適なコミュニケーションができる導入容易なシステム</a:t>
            </a:r>
            <a:endParaRPr lang="en-US" altLang="ja-JP" sz="1050" dirty="0" smtClean="0">
              <a:solidFill>
                <a:schemeClr val="tx2"/>
              </a:solidFill>
              <a:latin typeface="Meiryo UI" panose="020B0604030504040204" pitchFamily="50" charset="-128"/>
              <a:ea typeface="Meiryo UI" panose="020B0604030504040204" pitchFamily="50" charset="-128"/>
            </a:endParaRPr>
          </a:p>
        </p:txBody>
      </p:sp>
      <p:sp>
        <p:nvSpPr>
          <p:cNvPr id="113" name="正方形/長方形 112"/>
          <p:cNvSpPr/>
          <p:nvPr/>
        </p:nvSpPr>
        <p:spPr>
          <a:xfrm>
            <a:off x="808326" y="5229102"/>
            <a:ext cx="5593164" cy="684803"/>
          </a:xfrm>
          <a:prstGeom prst="rect">
            <a:avLst/>
          </a:prstGeom>
        </p:spPr>
        <p:txBody>
          <a:bodyPr wrap="square">
            <a:spAutoFit/>
          </a:bodyPr>
          <a:lstStyle/>
          <a:p>
            <a:r>
              <a:rPr lang="ja-JP" altLang="en-US" sz="1200" b="1" dirty="0">
                <a:solidFill>
                  <a:schemeClr val="tx2"/>
                </a:solidFill>
                <a:latin typeface="Meiryo UI" panose="020B0604030504040204" pitchFamily="50" charset="-128"/>
                <a:ea typeface="Meiryo UI" panose="020B0604030504040204" pitchFamily="50" charset="-128"/>
              </a:rPr>
              <a:t>特定非営利活動法人</a:t>
            </a:r>
            <a:r>
              <a:rPr lang="en-US" altLang="ja-JP" sz="1200" b="1" dirty="0">
                <a:solidFill>
                  <a:schemeClr val="tx2"/>
                </a:solidFill>
                <a:latin typeface="Meiryo UI" panose="020B0604030504040204" pitchFamily="50" charset="-128"/>
                <a:ea typeface="Meiryo UI" panose="020B0604030504040204" pitchFamily="50" charset="-128"/>
              </a:rPr>
              <a:t>Digital Government </a:t>
            </a:r>
            <a:r>
              <a:rPr lang="en-US" altLang="ja-JP" sz="1200" b="1" dirty="0" smtClean="0">
                <a:solidFill>
                  <a:schemeClr val="tx2"/>
                </a:solidFill>
                <a:latin typeface="Meiryo UI" panose="020B0604030504040204" pitchFamily="50" charset="-128"/>
                <a:ea typeface="Meiryo UI" panose="020B0604030504040204" pitchFamily="50" charset="-128"/>
              </a:rPr>
              <a:t>Labs</a:t>
            </a:r>
          </a:p>
          <a:p>
            <a:r>
              <a:rPr lang="ja-JP" altLang="en-US" sz="1600" b="1" dirty="0">
                <a:solidFill>
                  <a:schemeClr val="tx2"/>
                </a:solidFill>
                <a:latin typeface="Meiryo UI" panose="020B0604030504040204" pitchFamily="50" charset="-128"/>
                <a:ea typeface="Meiryo UI" panose="020B0604030504040204" pitchFamily="50" charset="-128"/>
              </a:rPr>
              <a:t>おくやみコーナー設置自治体支援ナビお試し環境の</a:t>
            </a:r>
            <a:r>
              <a:rPr lang="ja-JP" altLang="en-US" sz="1600" b="1" dirty="0" smtClean="0">
                <a:solidFill>
                  <a:schemeClr val="tx2"/>
                </a:solidFill>
                <a:latin typeface="Meiryo UI" panose="020B0604030504040204" pitchFamily="50" charset="-128"/>
                <a:ea typeface="Meiryo UI" panose="020B0604030504040204" pitchFamily="50" charset="-128"/>
              </a:rPr>
              <a:t>提供</a:t>
            </a:r>
            <a:endParaRPr lang="en-US" altLang="ja-JP" sz="1600" b="1" dirty="0" smtClean="0">
              <a:solidFill>
                <a:schemeClr val="tx2"/>
              </a:solidFill>
              <a:latin typeface="Meiryo UI" panose="020B0604030504040204" pitchFamily="50" charset="-128"/>
              <a:ea typeface="Meiryo UI" panose="020B0604030504040204" pitchFamily="50" charset="-128"/>
            </a:endParaRPr>
          </a:p>
          <a:p>
            <a:r>
              <a:rPr lang="ja-JP" altLang="en-US" sz="1050" dirty="0">
                <a:solidFill>
                  <a:schemeClr val="tx2"/>
                </a:solidFill>
                <a:latin typeface="Meiryo UI" panose="020B0604030504040204" pitchFamily="50" charset="-128"/>
                <a:ea typeface="Meiryo UI" panose="020B0604030504040204" pitchFamily="50" charset="-128"/>
              </a:rPr>
              <a:t>おくやみコーナー設置検討団体向けに、ユーザー向けテスト環境を無償で提供中です。</a:t>
            </a:r>
            <a:endParaRPr lang="en-US" altLang="ja-JP" sz="1050" dirty="0" smtClean="0">
              <a:solidFill>
                <a:schemeClr val="tx2"/>
              </a:solidFill>
              <a:latin typeface="Meiryo UI" panose="020B0604030504040204" pitchFamily="50" charset="-128"/>
              <a:ea typeface="Meiryo UI" panose="020B0604030504040204" pitchFamily="50" charset="-128"/>
            </a:endParaRPr>
          </a:p>
        </p:txBody>
      </p:sp>
      <p:sp>
        <p:nvSpPr>
          <p:cNvPr id="114" name="正方形/長方形 113"/>
          <p:cNvSpPr/>
          <p:nvPr/>
        </p:nvSpPr>
        <p:spPr>
          <a:xfrm>
            <a:off x="793336" y="3338655"/>
            <a:ext cx="5593164" cy="684803"/>
          </a:xfrm>
          <a:prstGeom prst="rect">
            <a:avLst/>
          </a:prstGeom>
        </p:spPr>
        <p:txBody>
          <a:bodyPr wrap="square">
            <a:spAutoFit/>
          </a:bodyPr>
          <a:lstStyle/>
          <a:p>
            <a:r>
              <a:rPr lang="en-US" altLang="ja-JP" sz="1200" b="1" dirty="0" err="1">
                <a:solidFill>
                  <a:schemeClr val="tx2"/>
                </a:solidFill>
                <a:latin typeface="Meiryo UI" panose="020B0604030504040204" pitchFamily="50" charset="-128"/>
                <a:ea typeface="Meiryo UI" panose="020B0604030504040204" pitchFamily="50" charset="-128"/>
              </a:rPr>
              <a:t>transcosmos</a:t>
            </a:r>
            <a:r>
              <a:rPr lang="en-US" altLang="ja-JP" sz="1200" b="1" dirty="0">
                <a:solidFill>
                  <a:schemeClr val="tx2"/>
                </a:solidFill>
                <a:latin typeface="Meiryo UI" panose="020B0604030504040204" pitchFamily="50" charset="-128"/>
                <a:ea typeface="Meiryo UI" panose="020B0604030504040204" pitchFamily="50" charset="-128"/>
              </a:rPr>
              <a:t> online communications</a:t>
            </a:r>
            <a:r>
              <a:rPr lang="ja-JP" altLang="en-US" sz="1200" b="1" dirty="0">
                <a:solidFill>
                  <a:schemeClr val="tx2"/>
                </a:solidFill>
                <a:latin typeface="Meiryo UI" panose="020B0604030504040204" pitchFamily="50" charset="-128"/>
                <a:ea typeface="Meiryo UI" panose="020B0604030504040204" pitchFamily="50" charset="-128"/>
              </a:rPr>
              <a:t>株式</a:t>
            </a:r>
            <a:r>
              <a:rPr lang="ja-JP" altLang="en-US" sz="1200" b="1" dirty="0" smtClean="0">
                <a:solidFill>
                  <a:schemeClr val="tx2"/>
                </a:solidFill>
                <a:latin typeface="Meiryo UI" panose="020B0604030504040204" pitchFamily="50" charset="-128"/>
                <a:ea typeface="Meiryo UI" panose="020B0604030504040204" pitchFamily="50" charset="-128"/>
              </a:rPr>
              <a:t>会社</a:t>
            </a:r>
            <a:endParaRPr lang="en-US" altLang="ja-JP" sz="1200" b="1" dirty="0" smtClean="0">
              <a:solidFill>
                <a:schemeClr val="tx2"/>
              </a:solidFill>
              <a:latin typeface="Meiryo UI" panose="020B0604030504040204" pitchFamily="50" charset="-128"/>
              <a:ea typeface="Meiryo UI" panose="020B0604030504040204" pitchFamily="50" charset="-128"/>
            </a:endParaRPr>
          </a:p>
          <a:p>
            <a:r>
              <a:rPr lang="ja-JP" altLang="en-US" sz="1600" b="1" dirty="0">
                <a:solidFill>
                  <a:schemeClr val="tx2"/>
                </a:solidFill>
                <a:latin typeface="Meiryo UI" panose="020B0604030504040204" pitchFamily="50" charset="-128"/>
                <a:ea typeface="Meiryo UI" panose="020B0604030504040204" pitchFamily="50" charset="-128"/>
              </a:rPr>
              <a:t>コロナ禍の問合せ急増を防ぐ</a:t>
            </a:r>
            <a:r>
              <a:rPr lang="en-US" altLang="ja-JP" sz="1600" b="1" dirty="0">
                <a:solidFill>
                  <a:schemeClr val="tx2"/>
                </a:solidFill>
                <a:latin typeface="Meiryo UI" panose="020B0604030504040204" pitchFamily="50" charset="-128"/>
                <a:ea typeface="Meiryo UI" panose="020B0604030504040204" pitchFamily="50" charset="-128"/>
              </a:rPr>
              <a:t>LINE</a:t>
            </a:r>
            <a:r>
              <a:rPr lang="ja-JP" altLang="en-US" sz="1600" b="1" dirty="0">
                <a:solidFill>
                  <a:schemeClr val="tx2"/>
                </a:solidFill>
                <a:latin typeface="Meiryo UI" panose="020B0604030504040204" pitchFamily="50" charset="-128"/>
                <a:ea typeface="Meiryo UI" panose="020B0604030504040204" pitchFamily="50" charset="-128"/>
              </a:rPr>
              <a:t>活用</a:t>
            </a:r>
            <a:r>
              <a:rPr lang="ja-JP" altLang="en-US" sz="1600" b="1" dirty="0" smtClean="0">
                <a:solidFill>
                  <a:schemeClr val="tx2"/>
                </a:solidFill>
                <a:latin typeface="Meiryo UI" panose="020B0604030504040204" pitchFamily="50" charset="-128"/>
                <a:ea typeface="Meiryo UI" panose="020B0604030504040204" pitchFamily="50" charset="-128"/>
              </a:rPr>
              <a:t>チャットボット</a:t>
            </a:r>
            <a:endParaRPr lang="en-US" altLang="ja-JP" sz="1600" b="1" dirty="0" smtClean="0">
              <a:solidFill>
                <a:schemeClr val="tx2"/>
              </a:solidFill>
              <a:latin typeface="Meiryo UI" panose="020B0604030504040204" pitchFamily="50" charset="-128"/>
              <a:ea typeface="Meiryo UI" panose="020B0604030504040204" pitchFamily="50" charset="-128"/>
            </a:endParaRPr>
          </a:p>
          <a:p>
            <a:r>
              <a:rPr lang="ja-JP" altLang="en-US" sz="1050" dirty="0">
                <a:solidFill>
                  <a:schemeClr val="tx2"/>
                </a:solidFill>
                <a:latin typeface="Meiryo UI" panose="020B0604030504040204" pitchFamily="50" charset="-128"/>
                <a:ea typeface="Meiryo UI" panose="020B0604030504040204" pitchFamily="50" charset="-128"/>
              </a:rPr>
              <a:t>新型コロナウイルスや特別定額給付金に関する住民の疑問をチャットボットで</a:t>
            </a:r>
            <a:r>
              <a:rPr lang="ja-JP" altLang="en-US" sz="1050" dirty="0" smtClean="0">
                <a:solidFill>
                  <a:schemeClr val="tx2"/>
                </a:solidFill>
                <a:latin typeface="Meiryo UI" panose="020B0604030504040204" pitchFamily="50" charset="-128"/>
                <a:ea typeface="Meiryo UI" panose="020B0604030504040204" pitchFamily="50" charset="-128"/>
              </a:rPr>
              <a:t>解決</a:t>
            </a:r>
            <a:endParaRPr lang="en-US" altLang="ja-JP" sz="1050" dirty="0" smtClean="0">
              <a:solidFill>
                <a:schemeClr val="tx2"/>
              </a:solidFill>
              <a:latin typeface="Meiryo UI" panose="020B0604030504040204" pitchFamily="50" charset="-128"/>
              <a:ea typeface="Meiryo UI" panose="020B0604030504040204" pitchFamily="50" charset="-128"/>
            </a:endParaRPr>
          </a:p>
        </p:txBody>
      </p:sp>
      <p:sp>
        <p:nvSpPr>
          <p:cNvPr id="120" name="正方形/長方形 119"/>
          <p:cNvSpPr/>
          <p:nvPr/>
        </p:nvSpPr>
        <p:spPr>
          <a:xfrm>
            <a:off x="808326" y="7583673"/>
            <a:ext cx="5593164" cy="684803"/>
          </a:xfrm>
          <a:prstGeom prst="rect">
            <a:avLst/>
          </a:prstGeom>
        </p:spPr>
        <p:txBody>
          <a:bodyPr wrap="square">
            <a:spAutoFit/>
          </a:bodyPr>
          <a:lstStyle/>
          <a:p>
            <a:r>
              <a:rPr lang="ja-JP" altLang="en-US" sz="1200" b="1" dirty="0" smtClean="0">
                <a:solidFill>
                  <a:schemeClr val="tx2"/>
                </a:solidFill>
                <a:latin typeface="Meiryo UI" panose="020B0604030504040204" pitchFamily="50" charset="-128"/>
                <a:ea typeface="Meiryo UI" panose="020B0604030504040204" pitchFamily="50" charset="-128"/>
              </a:rPr>
              <a:t>株式</a:t>
            </a:r>
            <a:r>
              <a:rPr lang="ja-JP" altLang="en-US" sz="1200" b="1" dirty="0">
                <a:solidFill>
                  <a:schemeClr val="tx2"/>
                </a:solidFill>
                <a:latin typeface="Meiryo UI" panose="020B0604030504040204" pitchFamily="50" charset="-128"/>
                <a:ea typeface="Meiryo UI" panose="020B0604030504040204" pitchFamily="50" charset="-128"/>
              </a:rPr>
              <a:t>会社</a:t>
            </a:r>
            <a:r>
              <a:rPr lang="en-US" altLang="ja-JP" sz="1200" b="1" dirty="0" err="1" smtClean="0">
                <a:solidFill>
                  <a:schemeClr val="tx2"/>
                </a:solidFill>
                <a:latin typeface="Meiryo UI" panose="020B0604030504040204" pitchFamily="50" charset="-128"/>
                <a:ea typeface="Meiryo UI" panose="020B0604030504040204" pitchFamily="50" charset="-128"/>
              </a:rPr>
              <a:t>AmbiRise</a:t>
            </a:r>
            <a:endParaRPr lang="en-US" altLang="ja-JP" sz="1200" b="1" dirty="0" smtClean="0">
              <a:solidFill>
                <a:schemeClr val="tx2"/>
              </a:solidFill>
              <a:latin typeface="Meiryo UI" panose="020B0604030504040204" pitchFamily="50" charset="-128"/>
              <a:ea typeface="Meiryo UI" panose="020B0604030504040204" pitchFamily="50" charset="-128"/>
            </a:endParaRPr>
          </a:p>
          <a:p>
            <a:r>
              <a:rPr lang="ja-JP" altLang="en-US" sz="1600" b="1" dirty="0">
                <a:solidFill>
                  <a:schemeClr val="tx2"/>
                </a:solidFill>
                <a:latin typeface="Meiryo UI" panose="020B0604030504040204" pitchFamily="50" charset="-128"/>
                <a:ea typeface="Meiryo UI" panose="020B0604030504040204" pitchFamily="50" charset="-128"/>
              </a:rPr>
              <a:t>行政あて請求</a:t>
            </a:r>
            <a:r>
              <a:rPr lang="en-US" altLang="ja-JP" sz="1600" b="1" dirty="0">
                <a:solidFill>
                  <a:schemeClr val="tx2"/>
                </a:solidFill>
                <a:latin typeface="Meiryo UI" panose="020B0604030504040204" pitchFamily="50" charset="-128"/>
                <a:ea typeface="Meiryo UI" panose="020B0604030504040204" pitchFamily="50" charset="-128"/>
              </a:rPr>
              <a:t>DX</a:t>
            </a:r>
            <a:r>
              <a:rPr lang="ja-JP" altLang="en-US" sz="1600" b="1" dirty="0">
                <a:solidFill>
                  <a:schemeClr val="tx2"/>
                </a:solidFill>
                <a:latin typeface="Meiryo UI" panose="020B0604030504040204" pitchFamily="50" charset="-128"/>
                <a:ea typeface="Meiryo UI" panose="020B0604030504040204" pitchFamily="50" charset="-128"/>
              </a:rPr>
              <a:t>プラットフォーム「</a:t>
            </a:r>
            <a:r>
              <a:rPr lang="en-US" altLang="ja-JP" sz="1600" b="1" dirty="0" err="1">
                <a:solidFill>
                  <a:schemeClr val="tx2"/>
                </a:solidFill>
                <a:latin typeface="Meiryo UI" panose="020B0604030504040204" pitchFamily="50" charset="-128"/>
                <a:ea typeface="Meiryo UI" panose="020B0604030504040204" pitchFamily="50" charset="-128"/>
              </a:rPr>
              <a:t>Haratte</a:t>
            </a:r>
            <a:r>
              <a:rPr lang="ja-JP" altLang="en-US" sz="1600" b="1" dirty="0" smtClean="0">
                <a:solidFill>
                  <a:schemeClr val="tx2"/>
                </a:solidFill>
                <a:latin typeface="Meiryo UI" panose="020B0604030504040204" pitchFamily="50" charset="-128"/>
                <a:ea typeface="Meiryo UI" panose="020B0604030504040204" pitchFamily="50" charset="-128"/>
              </a:rPr>
              <a:t>」</a:t>
            </a:r>
            <a:endParaRPr lang="en-US" altLang="ja-JP" sz="1600" b="1" dirty="0" smtClean="0">
              <a:solidFill>
                <a:schemeClr val="tx2"/>
              </a:solidFill>
              <a:latin typeface="Meiryo UI" panose="020B0604030504040204" pitchFamily="50" charset="-128"/>
              <a:ea typeface="Meiryo UI" panose="020B0604030504040204" pitchFamily="50" charset="-128"/>
            </a:endParaRPr>
          </a:p>
          <a:p>
            <a:r>
              <a:rPr lang="ja-JP" altLang="en-US" sz="1050" dirty="0">
                <a:solidFill>
                  <a:schemeClr val="tx2"/>
                </a:solidFill>
                <a:latin typeface="Meiryo UI" panose="020B0604030504040204" pitchFamily="50" charset="-128"/>
                <a:ea typeface="Meiryo UI" panose="020B0604030504040204" pitchFamily="50" charset="-128"/>
              </a:rPr>
              <a:t>実現の障壁となる大幅な制度見直しを待たず、早期に事業者と行政の請求業務の</a:t>
            </a:r>
            <a:r>
              <a:rPr lang="en-US" altLang="ja-JP" sz="1050" dirty="0">
                <a:solidFill>
                  <a:schemeClr val="tx2"/>
                </a:solidFill>
                <a:latin typeface="Meiryo UI" panose="020B0604030504040204" pitchFamily="50" charset="-128"/>
                <a:ea typeface="Meiryo UI" panose="020B0604030504040204" pitchFamily="50" charset="-128"/>
              </a:rPr>
              <a:t>DX</a:t>
            </a:r>
            <a:r>
              <a:rPr lang="ja-JP" altLang="en-US" sz="1050" dirty="0">
                <a:solidFill>
                  <a:schemeClr val="tx2"/>
                </a:solidFill>
                <a:latin typeface="Meiryo UI" panose="020B0604030504040204" pitchFamily="50" charset="-128"/>
                <a:ea typeface="Meiryo UI" panose="020B0604030504040204" pitchFamily="50" charset="-128"/>
              </a:rPr>
              <a:t>を実現</a:t>
            </a:r>
            <a:endParaRPr lang="en-US" altLang="ja-JP" sz="1050" dirty="0" smtClean="0">
              <a:solidFill>
                <a:schemeClr val="tx2"/>
              </a:solidFill>
              <a:latin typeface="Meiryo UI" panose="020B0604030504040204" pitchFamily="50" charset="-128"/>
              <a:ea typeface="Meiryo UI" panose="020B0604030504040204" pitchFamily="50" charset="-128"/>
            </a:endParaRPr>
          </a:p>
        </p:txBody>
      </p:sp>
      <p:sp>
        <p:nvSpPr>
          <p:cNvPr id="121" name="正方形/長方形 120"/>
          <p:cNvSpPr/>
          <p:nvPr/>
        </p:nvSpPr>
        <p:spPr>
          <a:xfrm>
            <a:off x="799686" y="8418462"/>
            <a:ext cx="5593164" cy="684803"/>
          </a:xfrm>
          <a:prstGeom prst="rect">
            <a:avLst/>
          </a:prstGeom>
        </p:spPr>
        <p:txBody>
          <a:bodyPr wrap="square">
            <a:spAutoFit/>
          </a:bodyPr>
          <a:lstStyle/>
          <a:p>
            <a:r>
              <a:rPr lang="ja-JP" altLang="en-US" sz="1200" b="1" dirty="0">
                <a:solidFill>
                  <a:schemeClr val="tx2"/>
                </a:solidFill>
                <a:latin typeface="Meiryo UI" panose="020B0604030504040204" pitchFamily="50" charset="-128"/>
                <a:ea typeface="Meiryo UI" panose="020B0604030504040204" pitchFamily="50" charset="-128"/>
              </a:rPr>
              <a:t>ウイングアーク１ｓｔ株式</a:t>
            </a:r>
            <a:r>
              <a:rPr lang="ja-JP" altLang="en-US" sz="1200" b="1" dirty="0" smtClean="0">
                <a:solidFill>
                  <a:schemeClr val="tx2"/>
                </a:solidFill>
                <a:latin typeface="Meiryo UI" panose="020B0604030504040204" pitchFamily="50" charset="-128"/>
                <a:ea typeface="Meiryo UI" panose="020B0604030504040204" pitchFamily="50" charset="-128"/>
              </a:rPr>
              <a:t>会社</a:t>
            </a:r>
            <a:endParaRPr lang="en-US" altLang="ja-JP" sz="1200" b="1" dirty="0" smtClean="0">
              <a:solidFill>
                <a:schemeClr val="tx2"/>
              </a:solidFill>
              <a:latin typeface="Meiryo UI" panose="020B0604030504040204" pitchFamily="50" charset="-128"/>
              <a:ea typeface="Meiryo UI" panose="020B0604030504040204" pitchFamily="50" charset="-128"/>
            </a:endParaRPr>
          </a:p>
          <a:p>
            <a:r>
              <a:rPr lang="ja-JP" altLang="en-US" sz="1600" b="1" dirty="0">
                <a:solidFill>
                  <a:schemeClr val="tx2"/>
                </a:solidFill>
                <a:latin typeface="Meiryo UI" panose="020B0604030504040204" pitchFamily="50" charset="-128"/>
                <a:ea typeface="Meiryo UI" panose="020B0604030504040204" pitchFamily="50" charset="-128"/>
              </a:rPr>
              <a:t>自治体テレワーク　</a:t>
            </a:r>
            <a:r>
              <a:rPr lang="en-US" altLang="ja-JP" sz="1600" b="1" dirty="0">
                <a:solidFill>
                  <a:schemeClr val="tx2"/>
                </a:solidFill>
                <a:latin typeface="Meiryo UI" panose="020B0604030504040204" pitchFamily="50" charset="-128"/>
                <a:ea typeface="Meiryo UI" panose="020B0604030504040204" pitchFamily="50" charset="-128"/>
              </a:rPr>
              <a:t>〜</a:t>
            </a:r>
            <a:r>
              <a:rPr lang="ja-JP" altLang="en-US" sz="1600" b="1" dirty="0">
                <a:solidFill>
                  <a:schemeClr val="tx2"/>
                </a:solidFill>
                <a:latin typeface="Meiryo UI" panose="020B0604030504040204" pitchFamily="50" charset="-128"/>
                <a:ea typeface="Meiryo UI" panose="020B0604030504040204" pitchFamily="50" charset="-128"/>
              </a:rPr>
              <a:t>アナログからデジタルへの変革</a:t>
            </a:r>
            <a:r>
              <a:rPr lang="en-US" altLang="ja-JP" sz="1600" b="1" dirty="0" smtClean="0">
                <a:solidFill>
                  <a:schemeClr val="tx2"/>
                </a:solidFill>
                <a:latin typeface="Meiryo UI" panose="020B0604030504040204" pitchFamily="50" charset="-128"/>
                <a:ea typeface="Meiryo UI" panose="020B0604030504040204" pitchFamily="50" charset="-128"/>
              </a:rPr>
              <a:t>〜</a:t>
            </a:r>
          </a:p>
          <a:p>
            <a:r>
              <a:rPr lang="ja-JP" altLang="en-US" sz="1050" dirty="0">
                <a:solidFill>
                  <a:schemeClr val="tx2"/>
                </a:solidFill>
                <a:latin typeface="Meiryo UI" panose="020B0604030504040204" pitchFamily="50" charset="-128"/>
                <a:ea typeface="Meiryo UI" panose="020B0604030504040204" pitchFamily="50" charset="-128"/>
              </a:rPr>
              <a:t>テレワークを阻害する紙・</a:t>
            </a:r>
            <a:r>
              <a:rPr lang="en-US" altLang="ja-JP" sz="1050" dirty="0">
                <a:solidFill>
                  <a:schemeClr val="tx2"/>
                </a:solidFill>
                <a:latin typeface="Meiryo UI" panose="020B0604030504040204" pitchFamily="50" charset="-128"/>
                <a:ea typeface="Meiryo UI" panose="020B0604030504040204" pitchFamily="50" charset="-128"/>
              </a:rPr>
              <a:t>FAX</a:t>
            </a:r>
            <a:r>
              <a:rPr lang="ja-JP" altLang="en-US" sz="1050" dirty="0">
                <a:solidFill>
                  <a:schemeClr val="tx2"/>
                </a:solidFill>
                <a:latin typeface="Meiryo UI" panose="020B0604030504040204" pitchFamily="50" charset="-128"/>
                <a:ea typeface="Meiryo UI" panose="020B0604030504040204" pitchFamily="50" charset="-128"/>
              </a:rPr>
              <a:t>処理、決裁、押印、文書発送をデジタル化します。</a:t>
            </a:r>
            <a:endParaRPr lang="en-US" altLang="ja-JP" sz="1050" dirty="0">
              <a:solidFill>
                <a:schemeClr val="tx2"/>
              </a:solidFill>
              <a:latin typeface="Meiryo UI" panose="020B0604030504040204" pitchFamily="50" charset="-128"/>
              <a:ea typeface="Meiryo UI" panose="020B0604030504040204" pitchFamily="50" charset="-128"/>
            </a:endParaRPr>
          </a:p>
        </p:txBody>
      </p:sp>
      <p:sp>
        <p:nvSpPr>
          <p:cNvPr id="122" name="正方形/長方形 121"/>
          <p:cNvSpPr/>
          <p:nvPr/>
        </p:nvSpPr>
        <p:spPr>
          <a:xfrm>
            <a:off x="793336" y="6699365"/>
            <a:ext cx="5593164" cy="684803"/>
          </a:xfrm>
          <a:prstGeom prst="rect">
            <a:avLst/>
          </a:prstGeom>
        </p:spPr>
        <p:txBody>
          <a:bodyPr wrap="square">
            <a:spAutoFit/>
          </a:bodyPr>
          <a:lstStyle/>
          <a:p>
            <a:r>
              <a:rPr lang="ja-JP" altLang="en-US" sz="1200" b="1" dirty="0">
                <a:solidFill>
                  <a:schemeClr val="tx2"/>
                </a:solidFill>
                <a:latin typeface="Meiryo UI" panose="020B0604030504040204" pitchFamily="50" charset="-128"/>
                <a:ea typeface="Meiryo UI" panose="020B0604030504040204" pitchFamily="50" charset="-128"/>
              </a:rPr>
              <a:t>アルファサード株式</a:t>
            </a:r>
            <a:r>
              <a:rPr lang="ja-JP" altLang="en-US" sz="1200" b="1" dirty="0" smtClean="0">
                <a:solidFill>
                  <a:schemeClr val="tx2"/>
                </a:solidFill>
                <a:latin typeface="Meiryo UI" panose="020B0604030504040204" pitchFamily="50" charset="-128"/>
                <a:ea typeface="Meiryo UI" panose="020B0604030504040204" pitchFamily="50" charset="-128"/>
              </a:rPr>
              <a:t>会社</a:t>
            </a:r>
            <a:endParaRPr lang="en-US" altLang="ja-JP" sz="1200" b="1" dirty="0" smtClean="0">
              <a:solidFill>
                <a:schemeClr val="tx2"/>
              </a:solidFill>
              <a:latin typeface="Meiryo UI" panose="020B0604030504040204" pitchFamily="50" charset="-128"/>
              <a:ea typeface="Meiryo UI" panose="020B0604030504040204" pitchFamily="50" charset="-128"/>
            </a:endParaRPr>
          </a:p>
          <a:p>
            <a:r>
              <a:rPr lang="ja-JP" altLang="en-US" sz="1600" b="1" dirty="0">
                <a:solidFill>
                  <a:schemeClr val="tx2"/>
                </a:solidFill>
                <a:latin typeface="Meiryo UI" panose="020B0604030504040204" pitchFamily="50" charset="-128"/>
                <a:ea typeface="Meiryo UI" panose="020B0604030504040204" pitchFamily="50" charset="-128"/>
              </a:rPr>
              <a:t>やさしい日本語化エンジンによる外国人などへの情報</a:t>
            </a:r>
            <a:r>
              <a:rPr lang="ja-JP" altLang="en-US" sz="1600" b="1" dirty="0" smtClean="0">
                <a:solidFill>
                  <a:schemeClr val="tx2"/>
                </a:solidFill>
                <a:latin typeface="Meiryo UI" panose="020B0604030504040204" pitchFamily="50" charset="-128"/>
                <a:ea typeface="Meiryo UI" panose="020B0604030504040204" pitchFamily="50" charset="-128"/>
              </a:rPr>
              <a:t>伝達</a:t>
            </a:r>
            <a:endParaRPr lang="en-US" altLang="ja-JP" sz="1600" b="1" dirty="0" smtClean="0">
              <a:solidFill>
                <a:schemeClr val="tx2"/>
              </a:solidFill>
              <a:latin typeface="Meiryo UI" panose="020B0604030504040204" pitchFamily="50" charset="-128"/>
              <a:ea typeface="Meiryo UI" panose="020B0604030504040204" pitchFamily="50" charset="-128"/>
            </a:endParaRPr>
          </a:p>
          <a:p>
            <a:r>
              <a:rPr lang="ja-JP" altLang="en-US" sz="1050" dirty="0">
                <a:solidFill>
                  <a:schemeClr val="tx2"/>
                </a:solidFill>
                <a:latin typeface="Meiryo UI" panose="020B0604030504040204" pitchFamily="50" charset="-128"/>
                <a:ea typeface="Meiryo UI" panose="020B0604030504040204" pitchFamily="50" charset="-128"/>
              </a:rPr>
              <a:t>機械学習データによってテキストを自動的に「やさしい日本語」に自動変換するシステム</a:t>
            </a:r>
            <a:endParaRPr lang="en-US" altLang="ja-JP" sz="1050" dirty="0" smtClean="0">
              <a:solidFill>
                <a:schemeClr val="tx2"/>
              </a:solidFill>
              <a:latin typeface="Meiryo UI" panose="020B0604030504040204" pitchFamily="50" charset="-128"/>
              <a:ea typeface="Meiryo UI" panose="020B0604030504040204" pitchFamily="50" charset="-128"/>
            </a:endParaRPr>
          </a:p>
        </p:txBody>
      </p:sp>
      <p:sp>
        <p:nvSpPr>
          <p:cNvPr id="125" name="正方形/長方形 124"/>
          <p:cNvSpPr/>
          <p:nvPr/>
        </p:nvSpPr>
        <p:spPr>
          <a:xfrm>
            <a:off x="778345" y="9280648"/>
            <a:ext cx="5593164" cy="684803"/>
          </a:xfrm>
          <a:prstGeom prst="rect">
            <a:avLst/>
          </a:prstGeom>
        </p:spPr>
        <p:txBody>
          <a:bodyPr wrap="square">
            <a:spAutoFit/>
          </a:bodyPr>
          <a:lstStyle/>
          <a:p>
            <a:r>
              <a:rPr lang="ja-JP" altLang="en-US" sz="1200" b="1" dirty="0">
                <a:solidFill>
                  <a:schemeClr val="tx2"/>
                </a:solidFill>
                <a:latin typeface="Meiryo UI" panose="020B0604030504040204" pitchFamily="50" charset="-128"/>
                <a:ea typeface="Meiryo UI" panose="020B0604030504040204" pitchFamily="50" charset="-128"/>
              </a:rPr>
              <a:t>デジタル・インフォメーション</a:t>
            </a:r>
            <a:r>
              <a:rPr lang="ja-JP" altLang="en-US" sz="1200" b="1">
                <a:solidFill>
                  <a:schemeClr val="tx2"/>
                </a:solidFill>
                <a:latin typeface="Meiryo UI" panose="020B0604030504040204" pitchFamily="50" charset="-128"/>
                <a:ea typeface="Meiryo UI" panose="020B0604030504040204" pitchFamily="50" charset="-128"/>
              </a:rPr>
              <a:t>・</a:t>
            </a:r>
            <a:r>
              <a:rPr lang="ja-JP" altLang="en-US" sz="1200" b="1" smtClean="0">
                <a:solidFill>
                  <a:schemeClr val="tx2"/>
                </a:solidFill>
                <a:latin typeface="Meiryo UI" panose="020B0604030504040204" pitchFamily="50" charset="-128"/>
                <a:ea typeface="Meiryo UI" panose="020B0604030504040204" pitchFamily="50" charset="-128"/>
              </a:rPr>
              <a:t>テクノロジー株式会社</a:t>
            </a:r>
            <a:endParaRPr lang="en-US" altLang="ja-JP" sz="1200" b="1" dirty="0" smtClean="0">
              <a:solidFill>
                <a:schemeClr val="tx2"/>
              </a:solidFill>
              <a:latin typeface="Meiryo UI" panose="020B0604030504040204" pitchFamily="50" charset="-128"/>
              <a:ea typeface="Meiryo UI" panose="020B0604030504040204" pitchFamily="50" charset="-128"/>
            </a:endParaRPr>
          </a:p>
          <a:p>
            <a:r>
              <a:rPr lang="en-US" altLang="ja-JP" sz="1600" b="1" dirty="0">
                <a:solidFill>
                  <a:schemeClr val="tx2"/>
                </a:solidFill>
                <a:latin typeface="Meiryo UI" panose="020B0604030504040204" pitchFamily="50" charset="-128"/>
                <a:ea typeface="Meiryo UI" panose="020B0604030504040204" pitchFamily="50" charset="-128"/>
              </a:rPr>
              <a:t>Excel</a:t>
            </a:r>
            <a:r>
              <a:rPr lang="ja-JP" altLang="en-US" sz="1600" b="1" dirty="0">
                <a:solidFill>
                  <a:schemeClr val="tx2"/>
                </a:solidFill>
                <a:latin typeface="Meiryo UI" panose="020B0604030504040204" pitchFamily="50" charset="-128"/>
                <a:ea typeface="Meiryo UI" panose="020B0604030504040204" pitchFamily="50" charset="-128"/>
              </a:rPr>
              <a:t>機能を最大限に引き出し、業務効率化を</a:t>
            </a:r>
            <a:r>
              <a:rPr lang="ja-JP" altLang="en-US" sz="1600" b="1" dirty="0" smtClean="0">
                <a:solidFill>
                  <a:schemeClr val="tx2"/>
                </a:solidFill>
                <a:latin typeface="Meiryo UI" panose="020B0604030504040204" pitchFamily="50" charset="-128"/>
                <a:ea typeface="Meiryo UI" panose="020B0604030504040204" pitchFamily="50" charset="-128"/>
              </a:rPr>
              <a:t>実現</a:t>
            </a:r>
            <a:endParaRPr lang="en-US" altLang="ja-JP" sz="1600" b="1" dirty="0" smtClean="0">
              <a:solidFill>
                <a:schemeClr val="tx2"/>
              </a:solidFill>
              <a:latin typeface="Meiryo UI" panose="020B0604030504040204" pitchFamily="50" charset="-128"/>
              <a:ea typeface="Meiryo UI" panose="020B0604030504040204" pitchFamily="50" charset="-128"/>
            </a:endParaRPr>
          </a:p>
          <a:p>
            <a:r>
              <a:rPr lang="ja-JP" altLang="en-US" sz="1050" dirty="0">
                <a:solidFill>
                  <a:schemeClr val="tx2"/>
                </a:solidFill>
                <a:latin typeface="Meiryo UI" panose="020B0604030504040204" pitchFamily="50" charset="-128"/>
                <a:ea typeface="Meiryo UI" panose="020B0604030504040204" pitchFamily="50" charset="-128"/>
              </a:rPr>
              <a:t>多様な形式をもつデータと</a:t>
            </a:r>
            <a:r>
              <a:rPr lang="en-US" altLang="ja-JP" sz="1050" dirty="0">
                <a:solidFill>
                  <a:schemeClr val="tx2"/>
                </a:solidFill>
                <a:latin typeface="Meiryo UI" panose="020B0604030504040204" pitchFamily="50" charset="-128"/>
                <a:ea typeface="Meiryo UI" panose="020B0604030504040204" pitchFamily="50" charset="-128"/>
              </a:rPr>
              <a:t>Excel</a:t>
            </a:r>
            <a:r>
              <a:rPr lang="ja-JP" altLang="en-US" sz="1050" dirty="0" err="1">
                <a:solidFill>
                  <a:schemeClr val="tx2"/>
                </a:solidFill>
                <a:latin typeface="Meiryo UI" panose="020B0604030504040204" pitchFamily="50" charset="-128"/>
                <a:ea typeface="Meiryo UI" panose="020B0604030504040204" pitchFamily="50" charset="-128"/>
              </a:rPr>
              <a:t>への</a:t>
            </a:r>
            <a:r>
              <a:rPr lang="ja-JP" altLang="en-US" sz="1050" dirty="0">
                <a:solidFill>
                  <a:schemeClr val="tx2"/>
                </a:solidFill>
                <a:latin typeface="Meiryo UI" panose="020B0604030504040204" pitchFamily="50" charset="-128"/>
                <a:ea typeface="Meiryo UI" panose="020B0604030504040204" pitchFamily="50" charset="-128"/>
              </a:rPr>
              <a:t>入出力を自動化、</a:t>
            </a:r>
            <a:r>
              <a:rPr lang="en-US" altLang="ja-JP" sz="1050" dirty="0">
                <a:solidFill>
                  <a:schemeClr val="tx2"/>
                </a:solidFill>
                <a:latin typeface="Meiryo UI" panose="020B0604030504040204" pitchFamily="50" charset="-128"/>
                <a:ea typeface="Meiryo UI" panose="020B0604030504040204" pitchFamily="50" charset="-128"/>
              </a:rPr>
              <a:t>RPA</a:t>
            </a:r>
            <a:r>
              <a:rPr lang="ja-JP" altLang="en-US" sz="1050" dirty="0">
                <a:solidFill>
                  <a:schemeClr val="tx2"/>
                </a:solidFill>
                <a:latin typeface="Meiryo UI" panose="020B0604030504040204" pitchFamily="50" charset="-128"/>
                <a:ea typeface="Meiryo UI" panose="020B0604030504040204" pitchFamily="50" charset="-128"/>
              </a:rPr>
              <a:t>との親和性も抜群</a:t>
            </a:r>
            <a:endParaRPr lang="en-US" altLang="ja-JP" sz="1050" dirty="0" smtClean="0">
              <a:solidFill>
                <a:schemeClr val="tx2"/>
              </a:solidFill>
              <a:latin typeface="Meiryo UI" panose="020B0604030504040204" pitchFamily="50" charset="-128"/>
              <a:ea typeface="Meiryo UI" panose="020B0604030504040204" pitchFamily="50" charset="-128"/>
            </a:endParaRPr>
          </a:p>
        </p:txBody>
      </p:sp>
      <p:sp>
        <p:nvSpPr>
          <p:cNvPr id="127" name="正方形/長方形 126"/>
          <p:cNvSpPr/>
          <p:nvPr/>
        </p:nvSpPr>
        <p:spPr>
          <a:xfrm>
            <a:off x="132767" y="2830960"/>
            <a:ext cx="6254586" cy="28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rIns="0" bIns="0" rtlCol="0" anchor="ctr"/>
          <a:lstStyle/>
          <a:p>
            <a:r>
              <a:rPr lang="ja-JP" altLang="en-US" sz="1600" b="1" dirty="0" smtClean="0">
                <a:latin typeface="Meiryo UI" panose="020B0604030504040204" pitchFamily="50" charset="-128"/>
                <a:ea typeface="Meiryo UI" panose="020B0604030504040204" pitchFamily="50" charset="-128"/>
              </a:rPr>
              <a:t>第１部　１３：１</a:t>
            </a:r>
            <a:r>
              <a:rPr lang="ja-JP" altLang="en-US" sz="1600" b="1" dirty="0">
                <a:latin typeface="Meiryo UI" panose="020B0604030504040204" pitchFamily="50" charset="-128"/>
                <a:ea typeface="Meiryo UI" panose="020B0604030504040204" pitchFamily="50" charset="-128"/>
              </a:rPr>
              <a:t>５</a:t>
            </a:r>
            <a:r>
              <a:rPr lang="ja-JP" altLang="en-US" sz="1600" b="1" dirty="0" smtClean="0">
                <a:latin typeface="Meiryo UI" panose="020B0604030504040204" pitchFamily="50" charset="-128"/>
                <a:ea typeface="Meiryo UI" panose="020B0604030504040204" pitchFamily="50" charset="-128"/>
              </a:rPr>
              <a:t>～１４：</a:t>
            </a:r>
            <a:r>
              <a:rPr lang="en-US" altLang="ja-JP" sz="1600" b="1" dirty="0" smtClean="0">
                <a:latin typeface="Meiryo UI" panose="020B0604030504040204" pitchFamily="50" charset="-128"/>
                <a:ea typeface="Meiryo UI" panose="020B0604030504040204" pitchFamily="50" charset="-128"/>
              </a:rPr>
              <a:t>1</a:t>
            </a:r>
            <a:r>
              <a:rPr lang="ja-JP" altLang="en-US" sz="1600" b="1" dirty="0" smtClean="0">
                <a:latin typeface="Meiryo UI" panose="020B0604030504040204" pitchFamily="50" charset="-128"/>
                <a:ea typeface="Meiryo UI" panose="020B0604030504040204" pitchFamily="50" charset="-128"/>
              </a:rPr>
              <a:t>５　　　</a:t>
            </a:r>
            <a:endParaRPr kumimoji="1" lang="ja-JP" altLang="en-US" sz="1600" b="1" dirty="0">
              <a:latin typeface="Meiryo UI" panose="020B0604030504040204" pitchFamily="50" charset="-128"/>
              <a:ea typeface="Meiryo UI" panose="020B0604030504040204" pitchFamily="50" charset="-128"/>
            </a:endParaRPr>
          </a:p>
        </p:txBody>
      </p:sp>
      <p:sp>
        <p:nvSpPr>
          <p:cNvPr id="128" name="正方形/長方形 127"/>
          <p:cNvSpPr/>
          <p:nvPr/>
        </p:nvSpPr>
        <p:spPr>
          <a:xfrm>
            <a:off x="117186" y="6185517"/>
            <a:ext cx="6254586" cy="28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rIns="0" bIns="0" rtlCol="0" anchor="ctr"/>
          <a:lstStyle/>
          <a:p>
            <a:r>
              <a:rPr lang="ja-JP" altLang="en-US" sz="1600" b="1" dirty="0" smtClean="0">
                <a:latin typeface="Meiryo UI" panose="020B0604030504040204" pitchFamily="50" charset="-128"/>
                <a:ea typeface="Meiryo UI" panose="020B0604030504040204" pitchFamily="50" charset="-128"/>
              </a:rPr>
              <a:t>第２部　１</a:t>
            </a:r>
            <a:r>
              <a:rPr lang="en-US" altLang="ja-JP" sz="1600" b="1" dirty="0" smtClean="0">
                <a:latin typeface="Meiryo UI" panose="020B0604030504040204" pitchFamily="50" charset="-128"/>
                <a:ea typeface="Meiryo UI" panose="020B0604030504040204" pitchFamily="50" charset="-128"/>
              </a:rPr>
              <a:t>4</a:t>
            </a:r>
            <a:r>
              <a:rPr lang="ja-JP" altLang="en-US" sz="1600" b="1" dirty="0" smtClean="0">
                <a:latin typeface="Meiryo UI" panose="020B0604030504040204" pitchFamily="50" charset="-128"/>
                <a:ea typeface="Meiryo UI" panose="020B0604030504040204" pitchFamily="50" charset="-128"/>
              </a:rPr>
              <a:t>：</a:t>
            </a:r>
            <a:r>
              <a:rPr lang="en-US" altLang="ja-JP" sz="1600" b="1" dirty="0" smtClean="0">
                <a:latin typeface="Meiryo UI" panose="020B0604030504040204" pitchFamily="50" charset="-128"/>
                <a:ea typeface="Meiryo UI" panose="020B0604030504040204" pitchFamily="50" charset="-128"/>
              </a:rPr>
              <a:t>2</a:t>
            </a:r>
            <a:r>
              <a:rPr lang="ja-JP" altLang="en-US" sz="1600" b="1" dirty="0" smtClean="0">
                <a:latin typeface="Meiryo UI" panose="020B0604030504040204" pitchFamily="50" charset="-128"/>
                <a:ea typeface="Meiryo UI" panose="020B0604030504040204" pitchFamily="50" charset="-128"/>
              </a:rPr>
              <a:t>５～１</a:t>
            </a:r>
            <a:r>
              <a:rPr lang="en-US" altLang="ja-JP" sz="1600" b="1" dirty="0" smtClean="0">
                <a:latin typeface="Meiryo UI" panose="020B0604030504040204" pitchFamily="50" charset="-128"/>
                <a:ea typeface="Meiryo UI" panose="020B0604030504040204" pitchFamily="50" charset="-128"/>
              </a:rPr>
              <a:t>5</a:t>
            </a:r>
            <a:r>
              <a:rPr lang="ja-JP" altLang="en-US" sz="1600" b="1" dirty="0" smtClean="0">
                <a:latin typeface="Meiryo UI" panose="020B0604030504040204" pitchFamily="50" charset="-128"/>
                <a:ea typeface="Meiryo UI" panose="020B0604030504040204" pitchFamily="50" charset="-128"/>
              </a:rPr>
              <a:t>：</a:t>
            </a:r>
            <a:r>
              <a:rPr lang="en-US" altLang="ja-JP" sz="1600" b="1" dirty="0" smtClean="0">
                <a:latin typeface="Meiryo UI" panose="020B0604030504040204" pitchFamily="50" charset="-128"/>
                <a:ea typeface="Meiryo UI" panose="020B0604030504040204" pitchFamily="50" charset="-128"/>
              </a:rPr>
              <a:t>4</a:t>
            </a:r>
            <a:r>
              <a:rPr lang="ja-JP" altLang="en-US" sz="1600" b="1" dirty="0" smtClean="0">
                <a:latin typeface="Meiryo UI" panose="020B0604030504040204" pitchFamily="50" charset="-128"/>
                <a:ea typeface="Meiryo UI" panose="020B0604030504040204" pitchFamily="50" charset="-128"/>
              </a:rPr>
              <a:t>５</a:t>
            </a:r>
            <a:endParaRPr kumimoji="1" lang="ja-JP" altLang="en-US" sz="1600" b="1" dirty="0">
              <a:latin typeface="Meiryo UI" panose="020B0604030504040204" pitchFamily="50" charset="-128"/>
              <a:ea typeface="Meiryo UI" panose="020B0604030504040204" pitchFamily="50" charset="-128"/>
            </a:endParaRPr>
          </a:p>
        </p:txBody>
      </p:sp>
      <p:grpSp>
        <p:nvGrpSpPr>
          <p:cNvPr id="47" name="グループ化 46"/>
          <p:cNvGrpSpPr/>
          <p:nvPr/>
        </p:nvGrpSpPr>
        <p:grpSpPr>
          <a:xfrm>
            <a:off x="6978808" y="1073144"/>
            <a:ext cx="650273" cy="1120212"/>
            <a:chOff x="4361942" y="6926996"/>
            <a:chExt cx="922752" cy="1753048"/>
          </a:xfrm>
        </p:grpSpPr>
        <p:pic>
          <p:nvPicPr>
            <p:cNvPr id="48" name="図 47"/>
            <p:cNvPicPr>
              <a:picLocks noChangeAspect="1"/>
            </p:cNvPicPr>
            <p:nvPr/>
          </p:nvPicPr>
          <p:blipFill rotWithShape="1">
            <a:blip r:embed="rId2" cstate="print">
              <a:clrChange>
                <a:clrFrom>
                  <a:srgbClr val="FCFCFC"/>
                </a:clrFrom>
                <a:clrTo>
                  <a:srgbClr val="FCFCFC">
                    <a:alpha val="0"/>
                  </a:srgbClr>
                </a:clrTo>
              </a:clrChange>
              <a:extLst>
                <a:ext uri="{28A0092B-C50C-407E-A947-70E740481C1C}">
                  <a14:useLocalDpi xmlns:a14="http://schemas.microsoft.com/office/drawing/2010/main" val="0"/>
                </a:ext>
              </a:extLst>
            </a:blip>
            <a:srcRect/>
            <a:stretch/>
          </p:blipFill>
          <p:spPr>
            <a:xfrm>
              <a:off x="4361942" y="6926996"/>
              <a:ext cx="922752" cy="1753048"/>
            </a:xfrm>
            <a:prstGeom prst="rect">
              <a:avLst/>
            </a:prstGeom>
          </p:spPr>
        </p:pic>
        <p:pic>
          <p:nvPicPr>
            <p:cNvPr id="49" name="図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1035" y="7134650"/>
              <a:ext cx="769086" cy="1383492"/>
            </a:xfrm>
            <a:prstGeom prst="rect">
              <a:avLst/>
            </a:prstGeom>
          </p:spPr>
        </p:pic>
      </p:grpSp>
      <p:sp>
        <p:nvSpPr>
          <p:cNvPr id="50" name="正方形/長方形 49"/>
          <p:cNvSpPr/>
          <p:nvPr/>
        </p:nvSpPr>
        <p:spPr>
          <a:xfrm>
            <a:off x="1490184" y="802866"/>
            <a:ext cx="5488624" cy="1585049"/>
          </a:xfrm>
          <a:prstGeom prst="rect">
            <a:avLst/>
          </a:prstGeom>
        </p:spPr>
        <p:txBody>
          <a:bodyPr wrap="square">
            <a:spAutoFit/>
          </a:bodyPr>
          <a:lstStyle/>
          <a:p>
            <a:r>
              <a:rPr lang="ja-JP" altLang="en-US"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イベントの模様は</a:t>
            </a:r>
            <a:r>
              <a:rPr lang="en-US" altLang="ja-JP"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YouTube</a:t>
            </a:r>
            <a:r>
              <a:rPr lang="ja-JP" altLang="en-US"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 </a:t>
            </a:r>
            <a:r>
              <a:rPr lang="en-US" altLang="ja-JP"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LIVE</a:t>
            </a:r>
            <a:r>
              <a:rPr lang="ja-JP" altLang="en-US"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でリアルタイム配信。質問は</a:t>
            </a:r>
            <a:r>
              <a:rPr lang="en-US" altLang="ja-JP"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Sli.do</a:t>
            </a:r>
            <a:r>
              <a:rPr lang="ja-JP" altLang="en-US"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で受付けます！</a:t>
            </a:r>
            <a:endParaRPr lang="en-US" altLang="ja-JP"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endParaRPr>
          </a:p>
          <a:p>
            <a:endParaRPr lang="en-US" altLang="ja-JP" sz="20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endParaRPr>
          </a:p>
          <a:p>
            <a:pPr marL="285750" indent="-285750">
              <a:spcBef>
                <a:spcPts val="600"/>
              </a:spcBef>
              <a:buFont typeface="メイリオ" panose="020B0604030504040204" pitchFamily="50" charset="-128"/>
              <a:buChar char="※"/>
            </a:pPr>
            <a:r>
              <a:rPr lang="ja-JP" altLang="en-US" sz="16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リアルタイムで参加できなかった場合も、後日</a:t>
            </a:r>
            <a:r>
              <a:rPr lang="ja-JP" altLang="en-US" sz="1600" dirty="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動画</a:t>
            </a:r>
            <a:r>
              <a:rPr lang="ja-JP" altLang="en-US" sz="16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視聴期間内（</a:t>
            </a:r>
            <a:r>
              <a:rPr lang="en-US" altLang="ja-JP" sz="16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9/1</a:t>
            </a:r>
            <a:r>
              <a:rPr lang="ja-JP" altLang="en-US" sz="16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a:t>
            </a:r>
            <a:r>
              <a:rPr lang="en-US" altLang="ja-JP" sz="16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9/10</a:t>
            </a:r>
            <a:r>
              <a:rPr lang="ja-JP" altLang="en-US" sz="16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）は閲覧</a:t>
            </a:r>
            <a:r>
              <a:rPr lang="ja-JP" altLang="en-US" sz="1600" dirty="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a:t>
            </a:r>
            <a:r>
              <a:rPr lang="ja-JP" altLang="en-US" sz="16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rPr>
              <a:t>質問可能</a:t>
            </a:r>
            <a:endParaRPr lang="en-US" altLang="ja-JP" sz="1600" dirty="0" smtClean="0">
              <a:solidFill>
                <a:schemeClr val="bg1"/>
              </a:solidFill>
              <a:effectLst>
                <a:glow rad="228600">
                  <a:schemeClr val="accent1">
                    <a:satMod val="175000"/>
                    <a:alpha val="40000"/>
                  </a:schemeClr>
                </a:glow>
              </a:effectLst>
              <a:latin typeface="Meiryo UI" panose="020B0604030504040204" pitchFamily="50" charset="-128"/>
              <a:ea typeface="Meiryo UI" panose="020B0604030504040204" pitchFamily="50" charset="-128"/>
            </a:endParaRPr>
          </a:p>
        </p:txBody>
      </p:sp>
      <p:sp>
        <p:nvSpPr>
          <p:cNvPr id="54" name="正方形/長方形 53"/>
          <p:cNvSpPr/>
          <p:nvPr/>
        </p:nvSpPr>
        <p:spPr>
          <a:xfrm>
            <a:off x="1" y="10204288"/>
            <a:ext cx="7776000" cy="70546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60" name="テキスト ボックス 18"/>
          <p:cNvSpPr txBox="1"/>
          <p:nvPr/>
        </p:nvSpPr>
        <p:spPr>
          <a:xfrm>
            <a:off x="78990" y="10366254"/>
            <a:ext cx="7415137" cy="461665"/>
          </a:xfrm>
          <a:prstGeom prst="rect">
            <a:avLst/>
          </a:prstGeom>
          <a:noFill/>
        </p:spPr>
        <p:txBody>
          <a:bodyPr wrap="square" rtlCol="0">
            <a:spAutoFit/>
          </a:bodyPr>
          <a:ls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a:lstStyle>
          <a:p>
            <a:r>
              <a:rPr lang="ja-JP" altLang="en-US" sz="1200" b="1" dirty="0" smtClean="0">
                <a:solidFill>
                  <a:schemeClr val="bg1"/>
                </a:solidFill>
                <a:latin typeface="Meiryo UI" panose="020B0604030504040204" pitchFamily="50" charset="-128"/>
                <a:ea typeface="Meiryo UI" panose="020B0604030504040204" pitchFamily="50" charset="-128"/>
              </a:rPr>
              <a:t>お問い合わせ　：　内閣官房情報通信技術</a:t>
            </a:r>
            <a:r>
              <a:rPr lang="en-US" altLang="ja-JP" sz="1200" b="1" dirty="0" smtClean="0">
                <a:solidFill>
                  <a:schemeClr val="bg1"/>
                </a:solidFill>
                <a:latin typeface="Meiryo UI" panose="020B0604030504040204" pitchFamily="50" charset="-128"/>
                <a:ea typeface="Meiryo UI" panose="020B0604030504040204" pitchFamily="50" charset="-128"/>
              </a:rPr>
              <a:t>(IT)</a:t>
            </a:r>
            <a:r>
              <a:rPr lang="ja-JP" altLang="en-US" sz="1200" b="1" dirty="0" smtClean="0">
                <a:solidFill>
                  <a:schemeClr val="bg1"/>
                </a:solidFill>
                <a:latin typeface="Meiryo UI" panose="020B0604030504040204" pitchFamily="50" charset="-128"/>
                <a:ea typeface="Meiryo UI" panose="020B0604030504040204" pitchFamily="50" charset="-128"/>
              </a:rPr>
              <a:t>総合</a:t>
            </a:r>
            <a:r>
              <a:rPr lang="ja-JP" altLang="en-US" sz="1200" b="1" dirty="0">
                <a:solidFill>
                  <a:schemeClr val="bg1"/>
                </a:solidFill>
                <a:latin typeface="Meiryo UI" panose="020B0604030504040204" pitchFamily="50" charset="-128"/>
                <a:ea typeface="Meiryo UI" panose="020B0604030504040204" pitchFamily="50" charset="-128"/>
              </a:rPr>
              <a:t>戦略室　自治体ピッチ事務局　</a:t>
            </a:r>
            <a:endParaRPr lang="en-US" altLang="ja-JP" sz="1200" b="1" dirty="0">
              <a:solidFill>
                <a:schemeClr val="bg1"/>
              </a:solidFill>
              <a:latin typeface="Meiryo UI" panose="020B0604030504040204" pitchFamily="50" charset="-128"/>
              <a:ea typeface="Meiryo UI" panose="020B0604030504040204" pitchFamily="50" charset="-128"/>
            </a:endParaRPr>
          </a:p>
          <a:p>
            <a:r>
              <a:rPr lang="ja-JP" altLang="en-US" sz="1200" b="1" dirty="0" smtClean="0">
                <a:solidFill>
                  <a:schemeClr val="bg1"/>
                </a:solidFill>
                <a:latin typeface="Meiryo UI" panose="020B0604030504040204" pitchFamily="50" charset="-128"/>
                <a:ea typeface="Meiryo UI" panose="020B0604030504040204" pitchFamily="50" charset="-128"/>
              </a:rPr>
              <a:t>　メール</a:t>
            </a:r>
            <a:r>
              <a:rPr lang="ja-JP" altLang="en-US" sz="1200" b="1" dirty="0">
                <a:solidFill>
                  <a:schemeClr val="bg1"/>
                </a:solidFill>
                <a:latin typeface="Meiryo UI" panose="020B0604030504040204" pitchFamily="50" charset="-128"/>
                <a:ea typeface="Meiryo UI" panose="020B0604030504040204" pitchFamily="50" charset="-128"/>
              </a:rPr>
              <a:t>：</a:t>
            </a:r>
            <a:r>
              <a:rPr lang="en-US" altLang="ja-JP" sz="1200" b="1" dirty="0">
                <a:solidFill>
                  <a:schemeClr val="bg1"/>
                </a:solidFill>
                <a:latin typeface="Meiryo UI" panose="020B0604030504040204" pitchFamily="50" charset="-128"/>
                <a:ea typeface="Meiryo UI" panose="020B0604030504040204" pitchFamily="50" charset="-128"/>
              </a:rPr>
              <a:t>git-local_package@cas.go.jp</a:t>
            </a:r>
          </a:p>
        </p:txBody>
      </p:sp>
      <p:sp>
        <p:nvSpPr>
          <p:cNvPr id="63" name="テキスト ボックス 29"/>
          <p:cNvSpPr txBox="1"/>
          <p:nvPr/>
        </p:nvSpPr>
        <p:spPr>
          <a:xfrm>
            <a:off x="5485865" y="10379422"/>
            <a:ext cx="2162208" cy="395869"/>
          </a:xfrm>
          <a:prstGeom prst="rect">
            <a:avLst/>
          </a:prstGeom>
          <a:noFill/>
          <a:ln>
            <a:solidFill>
              <a:schemeClr val="bg1"/>
            </a:solidFill>
          </a:ln>
        </p:spPr>
        <p:txBody>
          <a:bodyPr wrap="square" tIns="36000" rIns="36000" bIns="36000" rtlCol="0">
            <a:spAutoFit/>
          </a:bodyPr>
          <a:ls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a:lstStyle>
          <a:p>
            <a:r>
              <a:rPr lang="ja-JP" altLang="en-US" sz="1050" b="1" dirty="0" smtClean="0">
                <a:solidFill>
                  <a:schemeClr val="bg1"/>
                </a:solidFill>
                <a:latin typeface="Meiryo UI" panose="020B0604030504040204" pitchFamily="50" charset="-128"/>
                <a:ea typeface="Meiryo UI" panose="020B0604030504040204" pitchFamily="50" charset="-128"/>
              </a:rPr>
              <a:t>イベント終了後にアンケート実施予定ですので、ご協力をお願いいたします。</a:t>
            </a:r>
            <a:endParaRPr lang="en-US" altLang="ja-JP" sz="1050" b="1" dirty="0" smtClean="0">
              <a:solidFill>
                <a:schemeClr val="bg1"/>
              </a:solidFill>
              <a:latin typeface="Meiryo UI" panose="020B0604030504040204" pitchFamily="50" charset="-128"/>
              <a:ea typeface="Meiryo UI" panose="020B0604030504040204" pitchFamily="50" charset="-128"/>
            </a:endParaRPr>
          </a:p>
        </p:txBody>
      </p:sp>
      <p:pic>
        <p:nvPicPr>
          <p:cNvPr id="55" name="図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126" y="1027438"/>
            <a:ext cx="1378344" cy="1249124"/>
          </a:xfrm>
          <a:prstGeom prst="rect">
            <a:avLst/>
          </a:prstGeom>
        </p:spPr>
      </p:pic>
      <p:pic>
        <p:nvPicPr>
          <p:cNvPr id="61" name="図 60"/>
          <p:cNvPicPr>
            <a:picLocks noChangeAspect="1"/>
          </p:cNvPicPr>
          <p:nvPr/>
        </p:nvPicPr>
        <p:blipFill>
          <a:blip r:embed="rId5"/>
          <a:stretch>
            <a:fillRect/>
          </a:stretch>
        </p:blipFill>
        <p:spPr>
          <a:xfrm>
            <a:off x="261636" y="1103535"/>
            <a:ext cx="1103324" cy="686997"/>
          </a:xfrm>
          <a:prstGeom prst="rect">
            <a:avLst/>
          </a:prstGeom>
        </p:spPr>
      </p:pic>
      <p:pic>
        <p:nvPicPr>
          <p:cNvPr id="62" name="図 6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6493" y="1163959"/>
            <a:ext cx="733610" cy="550207"/>
          </a:xfrm>
          <a:prstGeom prst="rect">
            <a:avLst/>
          </a:prstGeom>
        </p:spPr>
      </p:pic>
      <p:sp>
        <p:nvSpPr>
          <p:cNvPr id="96" name="四角形吹き出し 95"/>
          <p:cNvSpPr/>
          <p:nvPr/>
        </p:nvSpPr>
        <p:spPr>
          <a:xfrm>
            <a:off x="0" y="-14231"/>
            <a:ext cx="7790514" cy="707886"/>
          </a:xfrm>
          <a:prstGeom prst="wedgeRectCallout">
            <a:avLst>
              <a:gd name="adj1" fmla="val -33622"/>
              <a:gd name="adj2" fmla="val 361"/>
            </a:avLst>
          </a:prstGeom>
          <a:solidFill>
            <a:srgbClr val="F4A300"/>
          </a:solidFill>
          <a:ln>
            <a:noFill/>
          </a:ln>
        </p:spPr>
        <p:txBody>
          <a:bodyPr vert="horz" wrap="square" anchor="ctr">
            <a:spAutoFit/>
          </a:bodyPr>
          <a:lstStyle/>
          <a:p>
            <a:pPr algn="ctr"/>
            <a:r>
              <a:rPr lang="ja-JP" altLang="en-US" sz="2000" b="1" dirty="0" smtClean="0">
                <a:ln w="0">
                  <a:noFill/>
                </a:ln>
                <a:solidFill>
                  <a:schemeClr val="bg1"/>
                </a:solidFill>
                <a:latin typeface="Meiryo UI" panose="020B0604030504040204" pitchFamily="50" charset="-128"/>
                <a:ea typeface="Meiryo UI" panose="020B0604030504040204" pitchFamily="50" charset="-128"/>
              </a:rPr>
              <a:t>動画配信</a:t>
            </a:r>
            <a:r>
              <a:rPr lang="en-US" altLang="ja-JP" sz="2000" b="1" dirty="0" smtClean="0">
                <a:ln w="0">
                  <a:noFill/>
                </a:ln>
                <a:solidFill>
                  <a:schemeClr val="bg1"/>
                </a:solidFill>
                <a:latin typeface="Meiryo UI" panose="020B0604030504040204" pitchFamily="50" charset="-128"/>
                <a:ea typeface="Meiryo UI" panose="020B0604030504040204" pitchFamily="50" charset="-128"/>
              </a:rPr>
              <a:t>URL</a:t>
            </a:r>
            <a:r>
              <a:rPr lang="ja-JP" altLang="en-US" sz="2000" b="1" dirty="0" smtClean="0">
                <a:ln w="0">
                  <a:noFill/>
                </a:ln>
                <a:solidFill>
                  <a:schemeClr val="bg1"/>
                </a:solidFill>
                <a:latin typeface="Meiryo UI" panose="020B0604030504040204" pitchFamily="50" charset="-128"/>
                <a:ea typeface="Meiryo UI" panose="020B0604030504040204" pitchFamily="50" charset="-128"/>
              </a:rPr>
              <a:t>等は、各自治体の情報政策担当及び</a:t>
            </a:r>
            <a:endParaRPr lang="en-US" altLang="ja-JP" sz="2000" b="1" dirty="0" smtClean="0">
              <a:ln w="0">
                <a:noFill/>
              </a:ln>
              <a:solidFill>
                <a:schemeClr val="bg1"/>
              </a:solidFill>
              <a:latin typeface="Meiryo UI" panose="020B0604030504040204" pitchFamily="50" charset="-128"/>
              <a:ea typeface="Meiryo UI" panose="020B0604030504040204" pitchFamily="50" charset="-128"/>
            </a:endParaRPr>
          </a:p>
          <a:p>
            <a:pPr algn="ctr"/>
            <a:r>
              <a:rPr lang="ja-JP" altLang="en-US" sz="2000" b="1" dirty="0" smtClean="0">
                <a:ln w="0">
                  <a:noFill/>
                </a:ln>
                <a:solidFill>
                  <a:schemeClr val="bg1"/>
                </a:solidFill>
                <a:latin typeface="Meiryo UI" panose="020B0604030504040204" pitchFamily="50" charset="-128"/>
                <a:ea typeface="Meiryo UI" panose="020B0604030504040204" pitchFamily="50" charset="-128"/>
              </a:rPr>
              <a:t>行政改革担当にお知らせしています。（</a:t>
            </a:r>
            <a:r>
              <a:rPr lang="en-US" altLang="ja-JP" sz="2000" b="1" dirty="0" smtClean="0">
                <a:ln w="0">
                  <a:noFill/>
                </a:ln>
                <a:solidFill>
                  <a:schemeClr val="bg1"/>
                </a:solidFill>
                <a:latin typeface="Meiryo UI" panose="020B0604030504040204" pitchFamily="50" charset="-128"/>
                <a:ea typeface="Meiryo UI" panose="020B0604030504040204" pitchFamily="50" charset="-128"/>
              </a:rPr>
              <a:t>8</a:t>
            </a:r>
            <a:r>
              <a:rPr lang="ja-JP" altLang="en-US" sz="2000" b="1" dirty="0" smtClean="0">
                <a:ln w="0">
                  <a:noFill/>
                </a:ln>
                <a:solidFill>
                  <a:schemeClr val="bg1"/>
                </a:solidFill>
                <a:latin typeface="Meiryo UI" panose="020B0604030504040204" pitchFamily="50" charset="-128"/>
                <a:ea typeface="Meiryo UI" panose="020B0604030504040204" pitchFamily="50" charset="-128"/>
              </a:rPr>
              <a:t>月</a:t>
            </a:r>
            <a:r>
              <a:rPr lang="en-US" altLang="ja-JP" sz="2000" b="1" dirty="0" smtClean="0">
                <a:ln w="0">
                  <a:noFill/>
                </a:ln>
                <a:solidFill>
                  <a:schemeClr val="bg1"/>
                </a:solidFill>
                <a:latin typeface="Meiryo UI" panose="020B0604030504040204" pitchFamily="50" charset="-128"/>
                <a:ea typeface="Meiryo UI" panose="020B0604030504040204" pitchFamily="50" charset="-128"/>
              </a:rPr>
              <a:t>11</a:t>
            </a:r>
            <a:r>
              <a:rPr lang="ja-JP" altLang="en-US" sz="2000" b="1" dirty="0" smtClean="0">
                <a:ln w="0">
                  <a:noFill/>
                </a:ln>
                <a:solidFill>
                  <a:schemeClr val="bg1"/>
                </a:solidFill>
                <a:latin typeface="Meiryo UI" panose="020B0604030504040204" pitchFamily="50" charset="-128"/>
                <a:ea typeface="Meiryo UI" panose="020B0604030504040204" pitchFamily="50" charset="-128"/>
              </a:rPr>
              <a:t>日、</a:t>
            </a:r>
            <a:r>
              <a:rPr lang="en-US" altLang="ja-JP" sz="2000" b="1" dirty="0" smtClean="0">
                <a:ln w="0">
                  <a:noFill/>
                </a:ln>
                <a:solidFill>
                  <a:schemeClr val="bg1"/>
                </a:solidFill>
                <a:latin typeface="Meiryo UI" panose="020B0604030504040204" pitchFamily="50" charset="-128"/>
                <a:ea typeface="Meiryo UI" panose="020B0604030504040204" pitchFamily="50" charset="-128"/>
              </a:rPr>
              <a:t>25</a:t>
            </a:r>
            <a:r>
              <a:rPr lang="ja-JP" altLang="en-US" sz="2000" b="1" dirty="0" smtClean="0">
                <a:ln w="0">
                  <a:noFill/>
                </a:ln>
                <a:solidFill>
                  <a:schemeClr val="bg1"/>
                </a:solidFill>
                <a:latin typeface="Meiryo UI" panose="020B0604030504040204" pitchFamily="50" charset="-128"/>
                <a:ea typeface="Meiryo UI" panose="020B0604030504040204" pitchFamily="50" charset="-128"/>
              </a:rPr>
              <a:t>日付事務連絡）</a:t>
            </a:r>
            <a:endParaRPr lang="en-US" altLang="ja-JP" sz="2000" b="1" dirty="0" smtClean="0">
              <a:ln w="0">
                <a:noFill/>
              </a:ln>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318360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青">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Segoe　メイリオ">
      <a:majorFont>
        <a:latin typeface="Segoe UI"/>
        <a:ea typeface="メイリオ"/>
        <a:cs typeface=""/>
      </a:majorFont>
      <a:minorFont>
        <a:latin typeface="Segoe UI"/>
        <a:ea typeface="メイリオ"/>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2.potx" id="{A2FFFB87-B135-4F6F-93C3-31EBF096B488}" vid="{48EE3F0C-4BC7-4324-B8FB-B9F6BD660F74}"/>
    </a:ext>
  </a:extLst>
</a:theme>
</file>

<file path=docProps/app.xml><?xml version="1.0" encoding="utf-8"?>
<Properties xmlns="http://schemas.openxmlformats.org/officeDocument/2006/extended-properties" xmlns:vt="http://schemas.openxmlformats.org/officeDocument/2006/docPropsVTypes">
  <Template>16学術会セミナー</Template>
  <TotalTime>0</TotalTime>
  <Words>598</Words>
  <Application>Microsoft Office PowerPoint</Application>
  <PresentationFormat>ユーザー設定</PresentationFormat>
  <Paragraphs>82</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Meiryo UI</vt:lpstr>
      <vt:lpstr>ＭＳ Ｐゴシック</vt:lpstr>
      <vt:lpstr>メイリオ</vt:lpstr>
      <vt:lpstr>Arial</vt:lpstr>
      <vt:lpstr>Bernard MT Condensed</vt:lpstr>
      <vt:lpstr>Segoe UI</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2015-04-28T11:50:18Z</dcterms:created>
  <dcterms:modified xsi:type="dcterms:W3CDTF">2020-08-26T10:30:50Z</dcterms:modified>
</cp:coreProperties>
</file>