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sldIdLst>
    <p:sldId id="256" r:id="rId6"/>
    <p:sldId id="257" r:id="rId7"/>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神戸 瞳(KAMBE Hitomi)" initials="神瞳H"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C6993A-B84E-4C93-88B5-72784BDC17CF}" v="3" dt="2022-03-01T05:02:59.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09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神戸 瞳(KAMBE Hitomi)" userId="56d499fc-ba74-4932-a1d9-bc796a3504fc" providerId="ADAL" clId="{D26E3902-F9C3-4139-B65C-56DBBE1D89E1}"/>
    <pc:docChg chg="custSel">
      <pc:chgData name="神戸 瞳(KAMBE Hitomi)" userId="56d499fc-ba74-4932-a1d9-bc796a3504fc" providerId="ADAL" clId="{D26E3902-F9C3-4139-B65C-56DBBE1D89E1}" dt="2022-02-21T03:48:07.437" v="2" actId="1592"/>
      <pc:docMkLst>
        <pc:docMk/>
      </pc:docMkLst>
      <pc:sldChg chg="delCm">
        <pc:chgData name="神戸 瞳(KAMBE Hitomi)" userId="56d499fc-ba74-4932-a1d9-bc796a3504fc" providerId="ADAL" clId="{D26E3902-F9C3-4139-B65C-56DBBE1D89E1}" dt="2022-02-21T03:48:04.446" v="0" actId="1592"/>
        <pc:sldMkLst>
          <pc:docMk/>
          <pc:sldMk cId="0" sldId="256"/>
        </pc:sldMkLst>
      </pc:sldChg>
      <pc:sldChg chg="delCm">
        <pc:chgData name="神戸 瞳(KAMBE Hitomi)" userId="56d499fc-ba74-4932-a1d9-bc796a3504fc" providerId="ADAL" clId="{D26E3902-F9C3-4139-B65C-56DBBE1D89E1}" dt="2022-02-21T03:48:07.437" v="2" actId="1592"/>
        <pc:sldMkLst>
          <pc:docMk/>
          <pc:sldMk cId="0" sldId="257"/>
        </pc:sldMkLst>
      </pc:sldChg>
    </pc:docChg>
  </pc:docChgLst>
  <pc:docChgLst>
    <pc:chgData name="神戸 瞳(KAMBE Hitomi)" userId="56d499fc-ba74-4932-a1d9-bc796a3504fc" providerId="ADAL" clId="{73C6993A-B84E-4C93-88B5-72784BDC17CF}"/>
    <pc:docChg chg="undo custSel modSld">
      <pc:chgData name="神戸 瞳(KAMBE Hitomi)" userId="56d499fc-ba74-4932-a1d9-bc796a3504fc" providerId="ADAL" clId="{73C6993A-B84E-4C93-88B5-72784BDC17CF}" dt="2022-03-01T05:02:26.664" v="37" actId="20577"/>
      <pc:docMkLst>
        <pc:docMk/>
      </pc:docMkLst>
      <pc:sldChg chg="modSp mod">
        <pc:chgData name="神戸 瞳(KAMBE Hitomi)" userId="56d499fc-ba74-4932-a1d9-bc796a3504fc" providerId="ADAL" clId="{73C6993A-B84E-4C93-88B5-72784BDC17CF}" dt="2022-03-01T05:02:26.664" v="37" actId="20577"/>
        <pc:sldMkLst>
          <pc:docMk/>
          <pc:sldMk cId="0" sldId="256"/>
        </pc:sldMkLst>
        <pc:spChg chg="mod">
          <ac:chgData name="神戸 瞳(KAMBE Hitomi)" userId="56d499fc-ba74-4932-a1d9-bc796a3504fc" providerId="ADAL" clId="{73C6993A-B84E-4C93-88B5-72784BDC17CF}" dt="2022-03-01T02:35:17.516" v="19" actId="404"/>
          <ac:spMkLst>
            <pc:docMk/>
            <pc:sldMk cId="0" sldId="256"/>
            <ac:spMk id="39" creationId="{00000000-0000-0000-0000-000000000000}"/>
          </ac:spMkLst>
        </pc:spChg>
        <pc:spChg chg="mod">
          <ac:chgData name="神戸 瞳(KAMBE Hitomi)" userId="56d499fc-ba74-4932-a1d9-bc796a3504fc" providerId="ADAL" clId="{73C6993A-B84E-4C93-88B5-72784BDC17CF}" dt="2022-03-01T02:34:24.806" v="2" actId="20577"/>
          <ac:spMkLst>
            <pc:docMk/>
            <pc:sldMk cId="0" sldId="256"/>
            <ac:spMk id="41" creationId="{00000000-0000-0000-0000-000000000000}"/>
          </ac:spMkLst>
        </pc:spChg>
        <pc:spChg chg="ord">
          <ac:chgData name="神戸 瞳(KAMBE Hitomi)" userId="56d499fc-ba74-4932-a1d9-bc796a3504fc" providerId="ADAL" clId="{73C6993A-B84E-4C93-88B5-72784BDC17CF}" dt="2022-03-01T02:35:37.368" v="21" actId="166"/>
          <ac:spMkLst>
            <pc:docMk/>
            <pc:sldMk cId="0" sldId="256"/>
            <ac:spMk id="45" creationId="{00000000-0000-0000-0000-000000000000}"/>
          </ac:spMkLst>
        </pc:spChg>
        <pc:spChg chg="mod">
          <ac:chgData name="神戸 瞳(KAMBE Hitomi)" userId="56d499fc-ba74-4932-a1d9-bc796a3504fc" providerId="ADAL" clId="{73C6993A-B84E-4C93-88B5-72784BDC17CF}" dt="2022-03-01T05:02:26.664" v="37" actId="20577"/>
          <ac:spMkLst>
            <pc:docMk/>
            <pc:sldMk cId="0" sldId="256"/>
            <ac:spMk id="66" creationId="{00000000-0000-0000-0000-000000000000}"/>
          </ac:spMkLst>
        </pc:spChg>
      </pc:sldChg>
      <pc:sldChg chg="addSp delSp modSp mod">
        <pc:chgData name="神戸 瞳(KAMBE Hitomi)" userId="56d499fc-ba74-4932-a1d9-bc796a3504fc" providerId="ADAL" clId="{73C6993A-B84E-4C93-88B5-72784BDC17CF}" dt="2022-03-01T02:37:15.884" v="31" actId="14100"/>
        <pc:sldMkLst>
          <pc:docMk/>
          <pc:sldMk cId="0" sldId="257"/>
        </pc:sldMkLst>
        <pc:spChg chg="add mod">
          <ac:chgData name="神戸 瞳(KAMBE Hitomi)" userId="56d499fc-ba74-4932-a1d9-bc796a3504fc" providerId="ADAL" clId="{73C6993A-B84E-4C93-88B5-72784BDC17CF}" dt="2022-03-01T02:35:07.511" v="16"/>
          <ac:spMkLst>
            <pc:docMk/>
            <pc:sldMk cId="0" sldId="257"/>
            <ac:spMk id="49" creationId="{BC3587BC-D7D2-4522-A3A1-EF528EDD0E79}"/>
          </ac:spMkLst>
        </pc:spChg>
        <pc:spChg chg="mod">
          <ac:chgData name="神戸 瞳(KAMBE Hitomi)" userId="56d499fc-ba74-4932-a1d9-bc796a3504fc" providerId="ADAL" clId="{73C6993A-B84E-4C93-88B5-72784BDC17CF}" dt="2022-03-01T02:36:12.705" v="23" actId="14100"/>
          <ac:spMkLst>
            <pc:docMk/>
            <pc:sldMk cId="0" sldId="257"/>
            <ac:spMk id="73" creationId="{00000000-0000-0000-0000-000000000000}"/>
          </ac:spMkLst>
        </pc:spChg>
        <pc:spChg chg="mod">
          <ac:chgData name="神戸 瞳(KAMBE Hitomi)" userId="56d499fc-ba74-4932-a1d9-bc796a3504fc" providerId="ADAL" clId="{73C6993A-B84E-4C93-88B5-72784BDC17CF}" dt="2022-03-01T02:37:15.884" v="31" actId="14100"/>
          <ac:spMkLst>
            <pc:docMk/>
            <pc:sldMk cId="0" sldId="257"/>
            <ac:spMk id="74" creationId="{00000000-0000-0000-0000-000000000000}"/>
          </ac:spMkLst>
        </pc:spChg>
        <pc:spChg chg="mod">
          <ac:chgData name="神戸 瞳(KAMBE Hitomi)" userId="56d499fc-ba74-4932-a1d9-bc796a3504fc" providerId="ADAL" clId="{73C6993A-B84E-4C93-88B5-72784BDC17CF}" dt="2022-03-01T02:36:48.511" v="28" actId="14100"/>
          <ac:spMkLst>
            <pc:docMk/>
            <pc:sldMk cId="0" sldId="257"/>
            <ac:spMk id="76" creationId="{00000000-0000-0000-0000-000000000000}"/>
          </ac:spMkLst>
        </pc:spChg>
        <pc:spChg chg="mod">
          <ac:chgData name="神戸 瞳(KAMBE Hitomi)" userId="56d499fc-ba74-4932-a1d9-bc796a3504fc" providerId="ADAL" clId="{73C6993A-B84E-4C93-88B5-72784BDC17CF}" dt="2022-03-01T02:36:29.376" v="27" actId="14100"/>
          <ac:spMkLst>
            <pc:docMk/>
            <pc:sldMk cId="0" sldId="257"/>
            <ac:spMk id="85" creationId="{00000000-0000-0000-0000-000000000000}"/>
          </ac:spMkLst>
        </pc:spChg>
        <pc:spChg chg="mod">
          <ac:chgData name="神戸 瞳(KAMBE Hitomi)" userId="56d499fc-ba74-4932-a1d9-bc796a3504fc" providerId="ADAL" clId="{73C6993A-B84E-4C93-88B5-72784BDC17CF}" dt="2022-03-01T02:36:58.657" v="29" actId="14100"/>
          <ac:spMkLst>
            <pc:docMk/>
            <pc:sldMk cId="0" sldId="257"/>
            <ac:spMk id="88" creationId="{00000000-0000-0000-0000-000000000000}"/>
          </ac:spMkLst>
        </pc:spChg>
        <pc:spChg chg="mod">
          <ac:chgData name="神戸 瞳(KAMBE Hitomi)" userId="56d499fc-ba74-4932-a1d9-bc796a3504fc" providerId="ADAL" clId="{73C6993A-B84E-4C93-88B5-72784BDC17CF}" dt="2022-03-01T02:36:48.511" v="28" actId="14100"/>
          <ac:spMkLst>
            <pc:docMk/>
            <pc:sldMk cId="0" sldId="257"/>
            <ac:spMk id="92" creationId="{00000000-0000-0000-0000-000000000000}"/>
          </ac:spMkLst>
        </pc:spChg>
        <pc:spChg chg="mod">
          <ac:chgData name="神戸 瞳(KAMBE Hitomi)" userId="56d499fc-ba74-4932-a1d9-bc796a3504fc" providerId="ADAL" clId="{73C6993A-B84E-4C93-88B5-72784BDC17CF}" dt="2022-03-01T02:36:48.511" v="28" actId="14100"/>
          <ac:spMkLst>
            <pc:docMk/>
            <pc:sldMk cId="0" sldId="257"/>
            <ac:spMk id="100" creationId="{00000000-0000-0000-0000-000000000000}"/>
          </ac:spMkLst>
        </pc:spChg>
        <pc:spChg chg="mod">
          <ac:chgData name="神戸 瞳(KAMBE Hitomi)" userId="56d499fc-ba74-4932-a1d9-bc796a3504fc" providerId="ADAL" clId="{73C6993A-B84E-4C93-88B5-72784BDC17CF}" dt="2022-03-01T02:35:22.165" v="20" actId="404"/>
          <ac:spMkLst>
            <pc:docMk/>
            <pc:sldMk cId="0" sldId="257"/>
            <ac:spMk id="111" creationId="{00000000-0000-0000-0000-000000000000}"/>
          </ac:spMkLst>
        </pc:spChg>
        <pc:spChg chg="mod">
          <ac:chgData name="神戸 瞳(KAMBE Hitomi)" userId="56d499fc-ba74-4932-a1d9-bc796a3504fc" providerId="ADAL" clId="{73C6993A-B84E-4C93-88B5-72784BDC17CF}" dt="2022-03-01T02:34:31.881" v="5" actId="20577"/>
          <ac:spMkLst>
            <pc:docMk/>
            <pc:sldMk cId="0" sldId="257"/>
            <ac:spMk id="113" creationId="{00000000-0000-0000-0000-000000000000}"/>
          </ac:spMkLst>
        </pc:spChg>
        <pc:spChg chg="del">
          <ac:chgData name="神戸 瞳(KAMBE Hitomi)" userId="56d499fc-ba74-4932-a1d9-bc796a3504fc" providerId="ADAL" clId="{73C6993A-B84E-4C93-88B5-72784BDC17CF}" dt="2022-03-01T02:34:58.251" v="15" actId="478"/>
          <ac:spMkLst>
            <pc:docMk/>
            <pc:sldMk cId="0" sldId="257"/>
            <ac:spMk id="11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3" name="PlaceHolder 2"/>
          <p:cNvSpPr>
            <a:spLocks noGrp="1"/>
          </p:cNvSpPr>
          <p:nvPr>
            <p:ph type="subTitle"/>
          </p:nvPr>
        </p:nvSpPr>
        <p:spPr>
          <a:xfrm>
            <a:off x="495000" y="1604520"/>
            <a:ext cx="89150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5" name="PlaceHolder 2"/>
          <p:cNvSpPr>
            <a:spLocks noGrp="1"/>
          </p:cNvSpPr>
          <p:nvPr>
            <p:ph type="body"/>
          </p:nvPr>
        </p:nvSpPr>
        <p:spPr>
          <a:xfrm>
            <a:off x="495000" y="1604520"/>
            <a:ext cx="8915040" cy="397728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7" name="PlaceHolder 2"/>
          <p:cNvSpPr>
            <a:spLocks noGrp="1"/>
          </p:cNvSpPr>
          <p:nvPr>
            <p:ph type="body"/>
          </p:nvPr>
        </p:nvSpPr>
        <p:spPr>
          <a:xfrm>
            <a:off x="495000" y="1604520"/>
            <a:ext cx="4350240" cy="397728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8" name="PlaceHolder 3"/>
          <p:cNvSpPr>
            <a:spLocks noGrp="1"/>
          </p:cNvSpPr>
          <p:nvPr>
            <p:ph type="body"/>
          </p:nvPr>
        </p:nvSpPr>
        <p:spPr>
          <a:xfrm>
            <a:off x="5063040" y="1604520"/>
            <a:ext cx="4350240" cy="397728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95000" y="273600"/>
            <a:ext cx="89150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1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13" name="PlaceHolder 3"/>
          <p:cNvSpPr>
            <a:spLocks noGrp="1"/>
          </p:cNvSpPr>
          <p:nvPr>
            <p:ph type="body"/>
          </p:nvPr>
        </p:nvSpPr>
        <p:spPr>
          <a:xfrm>
            <a:off x="5063040" y="1604520"/>
            <a:ext cx="4350240" cy="397728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1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16" name="PlaceHolder 2"/>
          <p:cNvSpPr>
            <a:spLocks noGrp="1"/>
          </p:cNvSpPr>
          <p:nvPr>
            <p:ph type="body"/>
          </p:nvPr>
        </p:nvSpPr>
        <p:spPr>
          <a:xfrm>
            <a:off x="495000" y="1604520"/>
            <a:ext cx="4350240" cy="397728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1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1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2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22" name="PlaceHolder 4"/>
          <p:cNvSpPr>
            <a:spLocks noGrp="1"/>
          </p:cNvSpPr>
          <p:nvPr>
            <p:ph type="body"/>
          </p:nvPr>
        </p:nvSpPr>
        <p:spPr>
          <a:xfrm>
            <a:off x="495000" y="3682080"/>
            <a:ext cx="8915040" cy="189684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24" name="PlaceHolder 2"/>
          <p:cNvSpPr>
            <a:spLocks noGrp="1"/>
          </p:cNvSpPr>
          <p:nvPr>
            <p:ph type="body"/>
          </p:nvPr>
        </p:nvSpPr>
        <p:spPr>
          <a:xfrm>
            <a:off x="495000" y="1604520"/>
            <a:ext cx="89150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25" name="PlaceHolder 3"/>
          <p:cNvSpPr>
            <a:spLocks noGrp="1"/>
          </p:cNvSpPr>
          <p:nvPr>
            <p:ph type="body"/>
          </p:nvPr>
        </p:nvSpPr>
        <p:spPr>
          <a:xfrm>
            <a:off x="495000" y="3682080"/>
            <a:ext cx="8915040" cy="189684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2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2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2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3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95000" y="273600"/>
            <a:ext cx="89150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3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3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3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3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3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US" sz="2800" b="0" strike="noStrike" spc="-1">
              <a:solidFill>
                <a:srgbClr val="000000"/>
              </a:solidFill>
              <a:latin typeface="Arial"/>
            </a:endParaRPr>
          </a:p>
        </p:txBody>
      </p:sp>
      <p:sp>
        <p:nvSpPr>
          <p:cNvPr id="3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US" sz="2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95000" y="273600"/>
            <a:ext cx="8915040" cy="1144800"/>
          </a:xfrm>
          <a:prstGeom prst="rect">
            <a:avLst/>
          </a:prstGeom>
        </p:spPr>
        <p:txBody>
          <a:bodyPr lIns="0" tIns="0" rIns="0" bIns="0" anchor="ctr">
            <a:noAutofit/>
          </a:bodyPr>
          <a:lstStyle/>
          <a:p>
            <a:r>
              <a:rPr lang="ja-JP" sz="1800" b="0" strike="noStrike" spc="-1">
                <a:solidFill>
                  <a:srgbClr val="000000"/>
                </a:solidFill>
                <a:latin typeface="Arial"/>
              </a:rPr>
              <a:t>クリックしてタイトルテキストを編集</a:t>
            </a:r>
            <a:endParaRPr lang="en-US" sz="1800" b="0" strike="noStrike" spc="-1">
              <a:solidFill>
                <a:srgbClr val="000000"/>
              </a:solidFill>
              <a:latin typeface="Arial"/>
            </a:endParaRPr>
          </a:p>
        </p:txBody>
      </p:sp>
      <p:sp>
        <p:nvSpPr>
          <p:cNvPr id="3" name="PlaceHolder 2"/>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ja-JP" sz="2800" b="0" strike="noStrike" spc="-1">
                <a:solidFill>
                  <a:srgbClr val="000000"/>
                </a:solidFill>
                <a:latin typeface="Arial"/>
              </a:rPr>
              <a:t>クリックしてアウトラインのテキストを編集</a:t>
            </a:r>
            <a:endParaRPr lang="en-US" sz="2800" b="0" strike="noStrike" spc="-1">
              <a:solidFill>
                <a:srgbClr val="000000"/>
              </a:solidFill>
              <a:latin typeface="Arial"/>
            </a:endParaRPr>
          </a:p>
          <a:p>
            <a:pPr marL="864000" lvl="1" indent="-324000">
              <a:spcBef>
                <a:spcPts val="1134"/>
              </a:spcBef>
              <a:buClr>
                <a:srgbClr val="000000"/>
              </a:buClr>
              <a:buSzPct val="75000"/>
              <a:buFont typeface="Symbol" charset="2"/>
              <a:buChar char=""/>
            </a:pPr>
            <a:r>
              <a:rPr lang="en-US" sz="2000" b="0" strike="noStrike" spc="-1">
                <a:solidFill>
                  <a:srgbClr val="000000"/>
                </a:solidFill>
                <a:latin typeface="Arial"/>
              </a:rPr>
              <a:t>2</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3</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4</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5</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6</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7</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hyperlink" Target="https://www.pib.co.jp/company/hosmap.html" TargetMode="Externa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hyperlink" Target="https://www.pib.co.jp/company/hosmap/index.html" TargetMode="Externa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正方形/長方形 48"/>
          <p:cNvSpPr/>
          <p:nvPr/>
        </p:nvSpPr>
        <p:spPr>
          <a:xfrm>
            <a:off x="5400" y="0"/>
            <a:ext cx="9904320" cy="1251000"/>
          </a:xfrm>
          <a:prstGeom prst="rect">
            <a:avLst/>
          </a:prstGeom>
          <a:solidFill>
            <a:srgbClr val="40CCFB"/>
          </a:solidFill>
          <a:ln w="9525">
            <a:solidFill>
              <a:srgbClr val="40CCFB"/>
            </a:solidFill>
            <a:round/>
          </a:ln>
        </p:spPr>
        <p:style>
          <a:lnRef idx="0">
            <a:scrgbClr r="0" g="0" b="0"/>
          </a:lnRef>
          <a:fillRef idx="0">
            <a:scrgbClr r="0" g="0" b="0"/>
          </a:fillRef>
          <a:effectRef idx="0">
            <a:scrgbClr r="0" g="0" b="0"/>
          </a:effectRef>
          <a:fontRef idx="minor"/>
        </p:style>
      </p:sp>
      <p:sp>
        <p:nvSpPr>
          <p:cNvPr id="39" name="タイトル 1"/>
          <p:cNvSpPr/>
          <p:nvPr/>
        </p:nvSpPr>
        <p:spPr>
          <a:xfrm>
            <a:off x="45000" y="223200"/>
            <a:ext cx="6261480" cy="742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ja-JP" sz="2400" b="0" strike="noStrike" spc="-1" dirty="0">
                <a:solidFill>
                  <a:srgbClr val="FFFFFF"/>
                </a:solidFill>
                <a:latin typeface="小塚ゴシック Pro M"/>
                <a:ea typeface="小塚ゴシック Pro M"/>
              </a:rPr>
              <a:t>オープンデータを利用した病院検索アプリ</a:t>
            </a:r>
            <a:endParaRPr lang="en-US" sz="2400" b="0" strike="noStrike" spc="-1" dirty="0">
              <a:latin typeface="Arial"/>
            </a:endParaRPr>
          </a:p>
        </p:txBody>
      </p:sp>
      <p:sp>
        <p:nvSpPr>
          <p:cNvPr id="40" name="タイトル 1"/>
          <p:cNvSpPr/>
          <p:nvPr/>
        </p:nvSpPr>
        <p:spPr>
          <a:xfrm>
            <a:off x="57600" y="-27000"/>
            <a:ext cx="6335280" cy="4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ja-JP" sz="1400" b="0" strike="noStrike" spc="-1">
                <a:solidFill>
                  <a:srgbClr val="FFFFFF"/>
                </a:solidFill>
                <a:latin typeface="小塚ゴシック Pr6N R"/>
                <a:ea typeface="小塚ゴシック Pr6N R"/>
              </a:rPr>
              <a:t>病院の地図上検索と新型コロナ感染症関連受診状況や診療科目の絞込み検索</a:t>
            </a:r>
            <a:endParaRPr lang="en-US" sz="1400" b="0" strike="noStrike" spc="-1">
              <a:latin typeface="Arial"/>
            </a:endParaRPr>
          </a:p>
        </p:txBody>
      </p:sp>
      <p:sp>
        <p:nvSpPr>
          <p:cNvPr id="41" name="タイトル 1"/>
          <p:cNvSpPr/>
          <p:nvPr/>
        </p:nvSpPr>
        <p:spPr>
          <a:xfrm>
            <a:off x="57600" y="827640"/>
            <a:ext cx="4748040" cy="4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en-US" sz="1400" b="0" strike="noStrike" spc="-1" dirty="0">
                <a:solidFill>
                  <a:srgbClr val="FFFFFF"/>
                </a:solidFill>
                <a:latin typeface="小塚ゴシック Pr6N R"/>
                <a:ea typeface="小塚ゴシック Pr6N R"/>
              </a:rPr>
              <a:t>By</a:t>
            </a:r>
            <a:r>
              <a:rPr lang="ja-JP" altLang="en-US" sz="1400" spc="-1" dirty="0">
                <a:solidFill>
                  <a:srgbClr val="FFFFFF"/>
                </a:solidFill>
                <a:latin typeface="小塚ゴシック Pr6N R"/>
                <a:ea typeface="小塚ゴシック Pr6N R"/>
              </a:rPr>
              <a:t> </a:t>
            </a:r>
            <a:r>
              <a:rPr lang="ja-JP" sz="1400" b="0" strike="noStrike" spc="-1" dirty="0">
                <a:solidFill>
                  <a:srgbClr val="FFFFFF"/>
                </a:solidFill>
                <a:latin typeface="小塚ゴシック Pr6N R"/>
                <a:ea typeface="小塚ゴシック Pr6N R"/>
              </a:rPr>
              <a:t>個情報バンク合同会社</a:t>
            </a:r>
            <a:endParaRPr lang="en-US" sz="1400" b="0" strike="noStrike" spc="-1" dirty="0">
              <a:latin typeface="Arial"/>
            </a:endParaRPr>
          </a:p>
        </p:txBody>
      </p:sp>
      <p:sp>
        <p:nvSpPr>
          <p:cNvPr id="42" name="正方形/長方形 47"/>
          <p:cNvSpPr/>
          <p:nvPr/>
        </p:nvSpPr>
        <p:spPr>
          <a:xfrm>
            <a:off x="0" y="6577560"/>
            <a:ext cx="9904320" cy="278640"/>
          </a:xfrm>
          <a:prstGeom prst="rect">
            <a:avLst/>
          </a:prstGeom>
          <a:solidFill>
            <a:srgbClr val="40CCFB"/>
          </a:solidFill>
          <a:ln w="9525">
            <a:solidFill>
              <a:srgbClr val="40CCFB"/>
            </a:solidFill>
            <a:round/>
          </a:ln>
        </p:spPr>
        <p:style>
          <a:lnRef idx="0">
            <a:scrgbClr r="0" g="0" b="0"/>
          </a:lnRef>
          <a:fillRef idx="0">
            <a:scrgbClr r="0" g="0" b="0"/>
          </a:fillRef>
          <a:effectRef idx="0">
            <a:scrgbClr r="0" g="0" b="0"/>
          </a:effectRef>
          <a:fontRef idx="minor"/>
        </p:style>
      </p:sp>
      <p:sp>
        <p:nvSpPr>
          <p:cNvPr id="43" name="角丸四角形 96"/>
          <p:cNvSpPr/>
          <p:nvPr/>
        </p:nvSpPr>
        <p:spPr>
          <a:xfrm>
            <a:off x="5052240" y="4442400"/>
            <a:ext cx="4741920" cy="1980720"/>
          </a:xfrm>
          <a:prstGeom prst="roundRect">
            <a:avLst>
              <a:gd name="adj" fmla="val 10424"/>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4" name="片側の 2 つの角を丸めた四角形 97"/>
          <p:cNvSpPr/>
          <p:nvPr/>
        </p:nvSpPr>
        <p:spPr>
          <a:xfrm>
            <a:off x="5052240" y="4442400"/>
            <a:ext cx="4741920" cy="501480"/>
          </a:xfrm>
          <a:prstGeom prst="round2SameRect">
            <a:avLst>
              <a:gd name="adj1" fmla="val 40827"/>
              <a:gd name="adj2" fmla="val 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6" name="テキスト ボックス 100"/>
          <p:cNvSpPr/>
          <p:nvPr/>
        </p:nvSpPr>
        <p:spPr>
          <a:xfrm>
            <a:off x="5160600" y="2409120"/>
            <a:ext cx="312084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600" b="0" strike="noStrike" spc="-1">
                <a:solidFill>
                  <a:srgbClr val="0E79FF"/>
                </a:solidFill>
                <a:latin typeface="小塚ゴシック Pr6N M"/>
                <a:ea typeface="小塚ゴシック Pr6N M"/>
              </a:rPr>
              <a:t>病院検索アプリ誕生の</a:t>
            </a:r>
            <a:r>
              <a:rPr lang="ja-JP" sz="1800" b="0" strike="noStrike" spc="-1">
                <a:solidFill>
                  <a:srgbClr val="0E79FF"/>
                </a:solidFill>
                <a:latin typeface="小塚ゴシック Pr6N M"/>
                <a:ea typeface="小塚ゴシック Pr6N M"/>
              </a:rPr>
              <a:t>キッカケ</a:t>
            </a:r>
            <a:endParaRPr lang="en-US" sz="1800" b="0" strike="noStrike" spc="-1">
              <a:latin typeface="Arial"/>
            </a:endParaRPr>
          </a:p>
        </p:txBody>
      </p:sp>
      <p:sp>
        <p:nvSpPr>
          <p:cNvPr id="47" name="テキスト ボックス 101"/>
          <p:cNvSpPr/>
          <p:nvPr/>
        </p:nvSpPr>
        <p:spPr>
          <a:xfrm>
            <a:off x="5069880" y="2793600"/>
            <a:ext cx="4177800" cy="1185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marL="171360" indent="-169560">
              <a:lnSpc>
                <a:spcPct val="100000"/>
              </a:lnSpc>
              <a:buClr>
                <a:srgbClr val="000000"/>
              </a:buClr>
              <a:buFont typeface="Wingdings" charset="2"/>
              <a:buChar char=""/>
            </a:pPr>
            <a:r>
              <a:rPr lang="ja-JP" sz="1200" b="0" strike="noStrike" spc="-1">
                <a:solidFill>
                  <a:srgbClr val="000000"/>
                </a:solidFill>
                <a:latin typeface="小塚ゴシック Pr6N L"/>
                <a:ea typeface="小塚ゴシック Pr6N L"/>
              </a:rPr>
              <a:t>急な病気等で早期に対応できる近くの病院を素早く探せるアプリが無い。</a:t>
            </a:r>
            <a:endParaRPr lang="en-US" sz="1200" b="0" strike="noStrike" spc="-1">
              <a:latin typeface="Arial"/>
            </a:endParaRPr>
          </a:p>
          <a:p>
            <a:pPr marL="171360" indent="-169560">
              <a:lnSpc>
                <a:spcPct val="100000"/>
              </a:lnSpc>
              <a:buClr>
                <a:srgbClr val="000000"/>
              </a:buClr>
              <a:buFont typeface="Wingdings" charset="2"/>
              <a:buChar char=""/>
            </a:pPr>
            <a:r>
              <a:rPr lang="ja-JP" sz="1200" b="0" strike="noStrike" spc="-1">
                <a:solidFill>
                  <a:srgbClr val="000000"/>
                </a:solidFill>
                <a:latin typeface="小塚ゴシック Pr6N L"/>
                <a:ea typeface="小塚ゴシック Pr6N L"/>
              </a:rPr>
              <a:t>専門の病院に問い合わせたい場合、近くの専門の病院の連絡先が分からない。</a:t>
            </a:r>
            <a:endParaRPr lang="en-US" sz="1200" b="0" strike="noStrike" spc="-1">
              <a:latin typeface="Arial"/>
            </a:endParaRPr>
          </a:p>
          <a:p>
            <a:pPr marL="171360" indent="-169560">
              <a:lnSpc>
                <a:spcPct val="100000"/>
              </a:lnSpc>
              <a:buClr>
                <a:srgbClr val="000000"/>
              </a:buClr>
              <a:buFont typeface="Wingdings" charset="2"/>
              <a:buChar char=""/>
            </a:pPr>
            <a:r>
              <a:rPr lang="ja-JP" sz="1200" b="0" strike="noStrike" spc="-1">
                <a:solidFill>
                  <a:srgbClr val="000000"/>
                </a:solidFill>
                <a:latin typeface="小塚ゴシック Pr6N L"/>
                <a:ea typeface="小塚ゴシック Pr6N L"/>
              </a:rPr>
              <a:t>新型コロナの病院毎の医療体制の情報が無いので、自分で問い合わせるまで分からない。</a:t>
            </a:r>
            <a:endParaRPr lang="en-US" sz="1200" b="0" strike="noStrike" spc="-1">
              <a:latin typeface="Arial"/>
            </a:endParaRPr>
          </a:p>
        </p:txBody>
      </p:sp>
      <p:sp>
        <p:nvSpPr>
          <p:cNvPr id="48" name="テキスト ボックス 103"/>
          <p:cNvSpPr/>
          <p:nvPr/>
        </p:nvSpPr>
        <p:spPr>
          <a:xfrm>
            <a:off x="5074560" y="4518000"/>
            <a:ext cx="353088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FFFFFF"/>
                </a:solidFill>
                <a:latin typeface="小塚ゴシック Pr6N M"/>
                <a:ea typeface="小塚ゴシック Pr6N M"/>
              </a:rPr>
              <a:t>病院検索アプリ</a:t>
            </a:r>
            <a:r>
              <a:rPr lang="ja-JP" sz="1600" b="0" strike="noStrike" spc="-1">
                <a:solidFill>
                  <a:srgbClr val="FFFFFF"/>
                </a:solidFill>
                <a:latin typeface="小塚ゴシック Pr6N M"/>
                <a:ea typeface="小塚ゴシック Pr6N M"/>
              </a:rPr>
              <a:t>でこう</a:t>
            </a:r>
            <a:r>
              <a:rPr lang="ja-JP" sz="1800" b="0" strike="noStrike" spc="-1">
                <a:solidFill>
                  <a:srgbClr val="FFFFFF"/>
                </a:solidFill>
                <a:latin typeface="小塚ゴシック Pr6N M"/>
                <a:ea typeface="小塚ゴシック Pr6N M"/>
              </a:rPr>
              <a:t>変わった！</a:t>
            </a:r>
            <a:endParaRPr lang="en-US" sz="1800" b="0" strike="noStrike" spc="-1">
              <a:latin typeface="Arial"/>
            </a:endParaRPr>
          </a:p>
        </p:txBody>
      </p:sp>
      <p:sp>
        <p:nvSpPr>
          <p:cNvPr id="49" name="テキスト ボックス 104"/>
          <p:cNvSpPr/>
          <p:nvPr/>
        </p:nvSpPr>
        <p:spPr>
          <a:xfrm>
            <a:off x="5033880" y="5092200"/>
            <a:ext cx="4455720" cy="1185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marL="171360" indent="-169560">
              <a:lnSpc>
                <a:spcPct val="100000"/>
              </a:lnSpc>
              <a:buClr>
                <a:srgbClr val="000000"/>
              </a:buClr>
              <a:buFont typeface="Wingdings" charset="2"/>
              <a:buChar char=""/>
            </a:pPr>
            <a:r>
              <a:rPr lang="ja-JP" sz="1200" b="0" strike="noStrike" spc="-1">
                <a:solidFill>
                  <a:srgbClr val="000000"/>
                </a:solidFill>
                <a:latin typeface="小塚ゴシック Pr6N L"/>
                <a:ea typeface="小塚ゴシック Pr6N L"/>
              </a:rPr>
              <a:t>新型コロナ感染症対応の病院や全国の病院をエリア検索し、新型コロナの医療体制や専門の診療科目で絞り込みが簡単に出来て、連絡先の電話番号も表示されるので、早期の対応役立ちます。</a:t>
            </a:r>
            <a:endParaRPr lang="en-US" sz="1200" b="0" strike="noStrike" spc="-1">
              <a:latin typeface="Arial"/>
            </a:endParaRPr>
          </a:p>
          <a:p>
            <a:pPr marL="171360" indent="-169560">
              <a:lnSpc>
                <a:spcPct val="100000"/>
              </a:lnSpc>
              <a:buClr>
                <a:srgbClr val="000000"/>
              </a:buClr>
              <a:buFont typeface="Wingdings" charset="2"/>
              <a:buChar char=""/>
            </a:pPr>
            <a:r>
              <a:rPr lang="en-US" sz="1200" b="0" strike="noStrike" spc="-1">
                <a:solidFill>
                  <a:srgbClr val="000000"/>
                </a:solidFill>
                <a:latin typeface="小塚ゴシック Pr6N L"/>
                <a:ea typeface="小塚ゴシック Pr6N L"/>
              </a:rPr>
              <a:t>PC</a:t>
            </a:r>
            <a:r>
              <a:rPr lang="ja-JP" sz="1200" b="0" strike="noStrike" spc="-1">
                <a:solidFill>
                  <a:srgbClr val="000000"/>
                </a:solidFill>
                <a:latin typeface="小塚ゴシック Pr6N L"/>
                <a:ea typeface="小塚ゴシック Pr6N L"/>
              </a:rPr>
              <a:t>での利用だけで無く、スマートフォンには</a:t>
            </a:r>
            <a:r>
              <a:rPr lang="en-US" sz="1200" b="0" strike="noStrike" spc="-1">
                <a:solidFill>
                  <a:srgbClr val="000000"/>
                </a:solidFill>
                <a:latin typeface="小塚ゴシック Pr6N L"/>
                <a:ea typeface="小塚ゴシック Pr6N L"/>
              </a:rPr>
              <a:t>PWA</a:t>
            </a:r>
            <a:r>
              <a:rPr lang="ja-JP" sz="1200" b="0" strike="noStrike" spc="-1">
                <a:solidFill>
                  <a:srgbClr val="000000"/>
                </a:solidFill>
                <a:latin typeface="小塚ゴシック Pr6N L"/>
                <a:ea typeface="小塚ゴシック Pr6N L"/>
              </a:rPr>
              <a:t>でホーム画面に追加できるので、アプリのように使用できます。</a:t>
            </a:r>
            <a:endParaRPr lang="en-US" sz="1200" b="0" strike="noStrike" spc="-1">
              <a:latin typeface="Arial"/>
            </a:endParaRPr>
          </a:p>
        </p:txBody>
      </p:sp>
      <p:sp>
        <p:nvSpPr>
          <p:cNvPr id="50" name="タイトル 1"/>
          <p:cNvSpPr/>
          <p:nvPr/>
        </p:nvSpPr>
        <p:spPr>
          <a:xfrm>
            <a:off x="-360" y="1496520"/>
            <a:ext cx="9909720" cy="46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ja-JP" sz="1600" b="0" strike="noStrike" spc="-1">
                <a:solidFill>
                  <a:srgbClr val="0E79FF"/>
                </a:solidFill>
                <a:latin typeface="小塚ゴシック Pr6N R"/>
                <a:ea typeface="小塚ゴシック Pr6N R"/>
              </a:rPr>
              <a:t>全国</a:t>
            </a:r>
            <a:r>
              <a:rPr lang="en-US" sz="1600" b="0" strike="noStrike" spc="-1">
                <a:solidFill>
                  <a:srgbClr val="0E79FF"/>
                </a:solidFill>
                <a:latin typeface="小塚ゴシック Pr6N R"/>
                <a:ea typeface="小塚ゴシック Pr6N R"/>
              </a:rPr>
              <a:t>16</a:t>
            </a:r>
            <a:r>
              <a:rPr lang="ja-JP" sz="1600" b="0" strike="noStrike" spc="-1">
                <a:solidFill>
                  <a:srgbClr val="0E79FF"/>
                </a:solidFill>
                <a:latin typeface="小塚ゴシック Pr6N R"/>
                <a:ea typeface="小塚ゴシック Pr6N R"/>
              </a:rPr>
              <a:t>万件強の病院と日々更新される約</a:t>
            </a:r>
            <a:r>
              <a:rPr lang="en-US" sz="1600" b="0" strike="noStrike" spc="-1">
                <a:solidFill>
                  <a:srgbClr val="0E79FF"/>
                </a:solidFill>
                <a:latin typeface="小塚ゴシック Pr6N R"/>
                <a:ea typeface="小塚ゴシック Pr6N R"/>
              </a:rPr>
              <a:t>8</a:t>
            </a:r>
            <a:r>
              <a:rPr lang="ja-JP" sz="1600" b="0" strike="noStrike" spc="-1">
                <a:solidFill>
                  <a:srgbClr val="0E79FF"/>
                </a:solidFill>
                <a:latin typeface="小塚ゴシック Pr6N R"/>
                <a:ea typeface="小塚ゴシック Pr6N R"/>
              </a:rPr>
              <a:t>千件の新型コロナ対応病院の医療体制を、地図上で素早く検索できるアプリです。</a:t>
            </a:r>
            <a:endParaRPr lang="en-US" sz="1600" b="0" strike="noStrike" spc="-1">
              <a:latin typeface="Arial"/>
            </a:endParaRPr>
          </a:p>
        </p:txBody>
      </p:sp>
      <p:sp>
        <p:nvSpPr>
          <p:cNvPr id="51" name="直線コネクタ 35"/>
          <p:cNvSpPr/>
          <p:nvPr/>
        </p:nvSpPr>
        <p:spPr>
          <a:xfrm flipH="1">
            <a:off x="4320" y="1405440"/>
            <a:ext cx="9901440" cy="360"/>
          </a:xfrm>
          <a:prstGeom prst="line">
            <a:avLst/>
          </a:prstGeom>
          <a:ln w="6350">
            <a:solidFill>
              <a:srgbClr val="0E79FF"/>
            </a:solidFill>
            <a:round/>
          </a:ln>
        </p:spPr>
        <p:style>
          <a:lnRef idx="2">
            <a:schemeClr val="accent1"/>
          </a:lnRef>
          <a:fillRef idx="0">
            <a:schemeClr val="accent1"/>
          </a:fillRef>
          <a:effectRef idx="1">
            <a:schemeClr val="accent1"/>
          </a:effectRef>
          <a:fontRef idx="minor"/>
        </p:style>
      </p:sp>
      <p:sp>
        <p:nvSpPr>
          <p:cNvPr id="52" name="直線コネクタ 36"/>
          <p:cNvSpPr/>
          <p:nvPr/>
        </p:nvSpPr>
        <p:spPr>
          <a:xfrm flipH="1">
            <a:off x="0" y="2077200"/>
            <a:ext cx="9911160" cy="360"/>
          </a:xfrm>
          <a:prstGeom prst="line">
            <a:avLst/>
          </a:prstGeom>
          <a:ln w="6350">
            <a:solidFill>
              <a:srgbClr val="0E79FF"/>
            </a:solidFill>
            <a:round/>
          </a:ln>
        </p:spPr>
        <p:style>
          <a:lnRef idx="2">
            <a:schemeClr val="accent1"/>
          </a:lnRef>
          <a:fillRef idx="0">
            <a:schemeClr val="accent1"/>
          </a:fillRef>
          <a:effectRef idx="1">
            <a:schemeClr val="accent1"/>
          </a:effectRef>
          <a:fontRef idx="minor"/>
        </p:style>
      </p:sp>
      <p:sp>
        <p:nvSpPr>
          <p:cNvPr id="53" name="角丸四角形 37"/>
          <p:cNvSpPr/>
          <p:nvPr/>
        </p:nvSpPr>
        <p:spPr>
          <a:xfrm>
            <a:off x="5050440" y="2328120"/>
            <a:ext cx="4741920" cy="1839240"/>
          </a:xfrm>
          <a:prstGeom prst="roundRect">
            <a:avLst>
              <a:gd name="adj" fmla="val 10424"/>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4" name="正方形/長方形 6"/>
          <p:cNvSpPr/>
          <p:nvPr/>
        </p:nvSpPr>
        <p:spPr>
          <a:xfrm>
            <a:off x="180000" y="2705400"/>
            <a:ext cx="4498560" cy="3672360"/>
          </a:xfrm>
          <a:prstGeom prst="rect">
            <a:avLst/>
          </a:prstGeom>
          <a:gradFill rotWithShape="0">
            <a:gsLst>
              <a:gs pos="0">
                <a:srgbClr val="A2E0FF"/>
              </a:gs>
              <a:gs pos="100000">
                <a:srgbClr val="C6EBFF"/>
              </a:gs>
            </a:gsLst>
            <a:lin ang="5400000"/>
          </a:gradFill>
          <a:ln>
            <a:noFill/>
          </a:ln>
          <a:effectLst>
            <a:outerShdw blurRad="39960" dist="23040" dir="5400000" rotWithShape="0">
              <a:srgbClr val="000000">
                <a:alpha val="35000"/>
              </a:srgbClr>
            </a:outerShdw>
          </a:effectLst>
        </p:spPr>
        <p:style>
          <a:lnRef idx="1">
            <a:schemeClr val="accent3"/>
          </a:lnRef>
          <a:fillRef idx="3">
            <a:schemeClr val="accent3"/>
          </a:fillRef>
          <a:effectRef idx="2">
            <a:schemeClr val="accent3"/>
          </a:effectRef>
          <a:fontRef idx="minor"/>
        </p:style>
        <p:txBody>
          <a:bodyPr lIns="90000" tIns="45000" rIns="90000" bIns="45000" anchor="ctr">
            <a:noAutofit/>
          </a:bodyPr>
          <a:lstStyle/>
          <a:p>
            <a:pPr algn="ctr">
              <a:lnSpc>
                <a:spcPct val="100000"/>
              </a:lnSpc>
            </a:pPr>
            <a:r>
              <a:rPr lang="ja-JP" sz="1800" b="0" strike="noStrike" spc="-1">
                <a:solidFill>
                  <a:srgbClr val="FFFFFF"/>
                </a:solidFill>
                <a:latin typeface="Calibri"/>
                <a:ea typeface="DejaVu Sans"/>
              </a:rPr>
              <a:t>サービスイメージがわかる画像</a:t>
            </a:r>
            <a:endParaRPr lang="en-US" sz="1800" b="0" strike="noStrike" spc="-1">
              <a:latin typeface="Arial"/>
            </a:endParaRPr>
          </a:p>
          <a:p>
            <a:pPr algn="ctr">
              <a:lnSpc>
                <a:spcPct val="100000"/>
              </a:lnSpc>
            </a:pPr>
            <a:endParaRPr lang="en-US" sz="1800" b="0" strike="noStrike" spc="-1">
              <a:latin typeface="Arial"/>
            </a:endParaRPr>
          </a:p>
        </p:txBody>
      </p:sp>
      <p:pic>
        <p:nvPicPr>
          <p:cNvPr id="55" name="ハテナb.png" descr="/Users/meg/Desktop/特研/特研OD/アイコン/ハテナb.png"/>
          <p:cNvPicPr/>
          <p:nvPr/>
        </p:nvPicPr>
        <p:blipFill>
          <a:blip r:embed="rId2"/>
          <a:stretch/>
        </p:blipFill>
        <p:spPr>
          <a:xfrm>
            <a:off x="9249840" y="3224160"/>
            <a:ext cx="402480" cy="832680"/>
          </a:xfrm>
          <a:prstGeom prst="rect">
            <a:avLst/>
          </a:prstGeom>
          <a:ln w="0">
            <a:noFill/>
          </a:ln>
        </p:spPr>
      </p:pic>
      <p:pic>
        <p:nvPicPr>
          <p:cNvPr id="56" name="ひらめきb.png" descr="/Users/meg/Desktop/特研/特研OD/アイコン/ひらめきb.png"/>
          <p:cNvPicPr/>
          <p:nvPr/>
        </p:nvPicPr>
        <p:blipFill>
          <a:blip r:embed="rId3"/>
          <a:stretch/>
        </p:blipFill>
        <p:spPr>
          <a:xfrm>
            <a:off x="9489960" y="5488200"/>
            <a:ext cx="227160" cy="913680"/>
          </a:xfrm>
          <a:prstGeom prst="rect">
            <a:avLst/>
          </a:prstGeom>
          <a:ln w="0">
            <a:noFill/>
          </a:ln>
        </p:spPr>
      </p:pic>
      <p:sp>
        <p:nvSpPr>
          <p:cNvPr id="57" name="角丸四角形 44"/>
          <p:cNvSpPr/>
          <p:nvPr/>
        </p:nvSpPr>
        <p:spPr>
          <a:xfrm>
            <a:off x="6255360" y="393840"/>
            <a:ext cx="750960" cy="750960"/>
          </a:xfrm>
          <a:prstGeom prst="roundRect">
            <a:avLst>
              <a:gd name="adj" fmla="val 16667"/>
            </a:avLst>
          </a:prstGeom>
          <a:noFill/>
          <a:ln w="38100">
            <a:solidFill>
              <a:srgbClr val="DE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8" name="テキスト ボックス 46"/>
          <p:cNvSpPr/>
          <p:nvPr/>
        </p:nvSpPr>
        <p:spPr>
          <a:xfrm>
            <a:off x="6311880" y="446760"/>
            <a:ext cx="63684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DEFFFF"/>
                </a:solidFill>
                <a:latin typeface="小塚ゴシック Pr6N M"/>
                <a:ea typeface="小塚ゴシック Pr6N M"/>
              </a:rPr>
              <a:t>防災</a:t>
            </a:r>
            <a:endParaRPr lang="en-US" sz="1800" b="0" strike="noStrike" spc="-1">
              <a:latin typeface="Arial"/>
            </a:endParaRPr>
          </a:p>
          <a:p>
            <a:pPr>
              <a:lnSpc>
                <a:spcPct val="100000"/>
              </a:lnSpc>
            </a:pPr>
            <a:r>
              <a:rPr lang="ja-JP" sz="1800" b="0" strike="noStrike" spc="-1">
                <a:solidFill>
                  <a:srgbClr val="DEFFFF"/>
                </a:solidFill>
                <a:latin typeface="小塚ゴシック Pr6N M"/>
                <a:ea typeface="小塚ゴシック Pr6N M"/>
              </a:rPr>
              <a:t>減災</a:t>
            </a:r>
            <a:endParaRPr lang="en-US" sz="1800" b="0" strike="noStrike" spc="-1">
              <a:latin typeface="Arial"/>
            </a:endParaRPr>
          </a:p>
        </p:txBody>
      </p:sp>
      <p:grpSp>
        <p:nvGrpSpPr>
          <p:cNvPr id="59" name="図形グループ 52"/>
          <p:cNvGrpSpPr/>
          <p:nvPr/>
        </p:nvGrpSpPr>
        <p:grpSpPr>
          <a:xfrm>
            <a:off x="8089200" y="393840"/>
            <a:ext cx="750960" cy="750960"/>
            <a:chOff x="8089200" y="393840"/>
            <a:chExt cx="750960" cy="750960"/>
          </a:xfrm>
        </p:grpSpPr>
        <p:sp>
          <p:nvSpPr>
            <p:cNvPr id="60" name="角丸四角形 50"/>
            <p:cNvSpPr/>
            <p:nvPr/>
          </p:nvSpPr>
          <p:spPr>
            <a:xfrm>
              <a:off x="8089200" y="393840"/>
              <a:ext cx="750960" cy="750960"/>
            </a:xfrm>
            <a:prstGeom prst="roundRect">
              <a:avLst>
                <a:gd name="adj" fmla="val 16667"/>
              </a:avLst>
            </a:prstGeom>
            <a:noFill/>
            <a:ln w="38100">
              <a:solidFill>
                <a:srgbClr val="DE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1" name="テキスト ボックス 51"/>
            <p:cNvSpPr/>
            <p:nvPr/>
          </p:nvSpPr>
          <p:spPr>
            <a:xfrm>
              <a:off x="8146080" y="446760"/>
              <a:ext cx="63684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DEFFFF"/>
                  </a:solidFill>
                  <a:latin typeface="小塚ゴシック Pr6N M"/>
                  <a:ea typeface="小塚ゴシック Pr6N M"/>
                </a:rPr>
                <a:t>産業</a:t>
              </a:r>
              <a:endParaRPr lang="en-US" sz="1800" b="0" strike="noStrike" spc="-1">
                <a:latin typeface="Arial"/>
              </a:endParaRPr>
            </a:p>
            <a:p>
              <a:pPr>
                <a:lnSpc>
                  <a:spcPct val="100000"/>
                </a:lnSpc>
              </a:pPr>
              <a:r>
                <a:rPr lang="ja-JP" sz="1800" b="0" strike="noStrike" spc="-1">
                  <a:solidFill>
                    <a:srgbClr val="DEFFFF"/>
                  </a:solidFill>
                  <a:latin typeface="小塚ゴシック Pr6N M"/>
                  <a:ea typeface="小塚ゴシック Pr6N M"/>
                </a:rPr>
                <a:t>創出</a:t>
              </a:r>
              <a:endParaRPr lang="en-US" sz="1800" b="0" strike="noStrike" spc="-1">
                <a:latin typeface="Arial"/>
              </a:endParaRPr>
            </a:p>
          </p:txBody>
        </p:sp>
      </p:grpSp>
      <p:sp>
        <p:nvSpPr>
          <p:cNvPr id="62" name="角丸四角形 54"/>
          <p:cNvSpPr/>
          <p:nvPr/>
        </p:nvSpPr>
        <p:spPr>
          <a:xfrm>
            <a:off x="7172280" y="393840"/>
            <a:ext cx="750960" cy="750960"/>
          </a:xfrm>
          <a:prstGeom prst="roundRect">
            <a:avLst>
              <a:gd name="adj" fmla="val 16667"/>
            </a:avLst>
          </a:prstGeom>
          <a:noFill/>
          <a:ln w="38100">
            <a:solidFill>
              <a:srgbClr val="DE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3" name="テキスト ボックス 55"/>
          <p:cNvSpPr/>
          <p:nvPr/>
        </p:nvSpPr>
        <p:spPr>
          <a:xfrm>
            <a:off x="7229160" y="446760"/>
            <a:ext cx="63684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DEFFFF"/>
                </a:solidFill>
                <a:latin typeface="小塚ゴシック Pr6N M"/>
                <a:ea typeface="小塚ゴシック Pr6N M"/>
              </a:rPr>
              <a:t>少子</a:t>
            </a:r>
            <a:endParaRPr lang="en-US" sz="1800" b="0" strike="noStrike" spc="-1">
              <a:latin typeface="Arial"/>
            </a:endParaRPr>
          </a:p>
          <a:p>
            <a:pPr>
              <a:lnSpc>
                <a:spcPct val="100000"/>
              </a:lnSpc>
            </a:pPr>
            <a:r>
              <a:rPr lang="ja-JP" sz="1800" b="0" strike="noStrike" spc="-1">
                <a:solidFill>
                  <a:srgbClr val="DEFFFF"/>
                </a:solidFill>
                <a:latin typeface="小塚ゴシック Pr6N M"/>
                <a:ea typeface="小塚ゴシック Pr6N M"/>
              </a:rPr>
              <a:t>高齢</a:t>
            </a:r>
            <a:endParaRPr lang="en-US" sz="1800" b="0" strike="noStrike" spc="-1">
              <a:latin typeface="Arial"/>
            </a:endParaRPr>
          </a:p>
        </p:txBody>
      </p:sp>
      <p:sp>
        <p:nvSpPr>
          <p:cNvPr id="64" name="角丸四角形 58"/>
          <p:cNvSpPr/>
          <p:nvPr/>
        </p:nvSpPr>
        <p:spPr>
          <a:xfrm>
            <a:off x="9006840" y="393840"/>
            <a:ext cx="750960" cy="750960"/>
          </a:xfrm>
          <a:prstGeom prst="roundRect">
            <a:avLst>
              <a:gd name="adj" fmla="val 16667"/>
            </a:avLst>
          </a:prstGeom>
          <a:solidFill>
            <a:schemeClr val="bg1"/>
          </a:solidFill>
          <a:ln w="38100">
            <a:solidFill>
              <a:srgbClr val="FF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5" name="テキスト ボックス 59"/>
          <p:cNvSpPr/>
          <p:nvPr/>
        </p:nvSpPr>
        <p:spPr>
          <a:xfrm>
            <a:off x="9069840" y="403200"/>
            <a:ext cx="662760" cy="729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400" b="0" strike="noStrike" spc="-1">
                <a:solidFill>
                  <a:srgbClr val="40CCFB"/>
                </a:solidFill>
                <a:latin typeface="小塚ゴシック Pr6N M"/>
                <a:ea typeface="小塚ゴシック Pr6N M"/>
              </a:rPr>
              <a:t>防犯</a:t>
            </a:r>
            <a:endParaRPr lang="en-US" sz="1400" b="0" strike="noStrike" spc="-1">
              <a:latin typeface="Arial"/>
            </a:endParaRPr>
          </a:p>
          <a:p>
            <a:pPr>
              <a:lnSpc>
                <a:spcPct val="100000"/>
              </a:lnSpc>
            </a:pPr>
            <a:r>
              <a:rPr lang="ja-JP" sz="1400" b="0" strike="noStrike" spc="-1">
                <a:solidFill>
                  <a:srgbClr val="40CCFB"/>
                </a:solidFill>
                <a:latin typeface="小塚ゴシック Pr6N M"/>
                <a:ea typeface="小塚ゴシック Pr6N M"/>
              </a:rPr>
              <a:t>医療</a:t>
            </a:r>
            <a:endParaRPr lang="en-US" sz="1400" b="0" strike="noStrike" spc="-1">
              <a:latin typeface="Arial"/>
            </a:endParaRPr>
          </a:p>
          <a:p>
            <a:pPr>
              <a:lnSpc>
                <a:spcPct val="100000"/>
              </a:lnSpc>
            </a:pPr>
            <a:r>
              <a:rPr lang="ja-JP" sz="1400" b="0" strike="noStrike" spc="-1">
                <a:solidFill>
                  <a:srgbClr val="40CCFB"/>
                </a:solidFill>
                <a:latin typeface="小塚ゴシック Pr6N M"/>
                <a:ea typeface="小塚ゴシック Pr6N M"/>
              </a:rPr>
              <a:t>教育</a:t>
            </a:r>
            <a:r>
              <a:rPr lang="ja-JP" sz="1000" b="0" strike="noStrike" spc="-1">
                <a:solidFill>
                  <a:srgbClr val="40CCFB"/>
                </a:solidFill>
                <a:latin typeface="小塚ゴシック Pr6N M"/>
                <a:ea typeface="小塚ゴシック Pr6N M"/>
              </a:rPr>
              <a:t>等</a:t>
            </a:r>
            <a:endParaRPr lang="en-US" sz="1000" b="0" strike="noStrike" spc="-1">
              <a:latin typeface="Arial"/>
            </a:endParaRPr>
          </a:p>
        </p:txBody>
      </p:sp>
      <p:sp>
        <p:nvSpPr>
          <p:cNvPr id="66" name="テキスト ボックス 32"/>
          <p:cNvSpPr/>
          <p:nvPr/>
        </p:nvSpPr>
        <p:spPr>
          <a:xfrm>
            <a:off x="7179480" y="-39240"/>
            <a:ext cx="266220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r">
              <a:lnSpc>
                <a:spcPct val="100000"/>
              </a:lnSpc>
            </a:pPr>
            <a:r>
              <a:rPr lang="ja-JP" sz="1400" b="0" strike="noStrike" spc="-1" dirty="0">
                <a:solidFill>
                  <a:srgbClr val="000000"/>
                </a:solidFill>
                <a:latin typeface="Arial"/>
                <a:ea typeface="DejaVu Sans"/>
              </a:rPr>
              <a:t>令和４年</a:t>
            </a:r>
            <a:r>
              <a:rPr lang="ja-JP" altLang="en-US" sz="1400" spc="-1" dirty="0">
                <a:solidFill>
                  <a:srgbClr val="000000"/>
                </a:solidFill>
                <a:latin typeface="Arial"/>
                <a:ea typeface="DejaVu Sans"/>
              </a:rPr>
              <a:t>３</a:t>
            </a:r>
            <a:r>
              <a:rPr lang="ja-JP" sz="1400" b="0" strike="noStrike" spc="-1" dirty="0">
                <a:solidFill>
                  <a:srgbClr val="000000"/>
                </a:solidFill>
                <a:latin typeface="Arial"/>
                <a:ea typeface="DejaVu Sans"/>
              </a:rPr>
              <a:t>月</a:t>
            </a:r>
            <a:r>
              <a:rPr lang="ja-JP" altLang="en-US" sz="1400" spc="-1" dirty="0">
                <a:solidFill>
                  <a:srgbClr val="000000"/>
                </a:solidFill>
                <a:latin typeface="Arial"/>
                <a:ea typeface="DejaVu Sans"/>
              </a:rPr>
              <a:t>１</a:t>
            </a:r>
            <a:r>
              <a:rPr lang="ja-JP" sz="1400" b="0" strike="noStrike" spc="-1" dirty="0">
                <a:solidFill>
                  <a:srgbClr val="000000"/>
                </a:solidFill>
                <a:latin typeface="Arial"/>
                <a:ea typeface="DejaVu Sans"/>
              </a:rPr>
              <a:t>日版</a:t>
            </a:r>
            <a:endParaRPr lang="en-US" sz="1400" b="0" strike="noStrike" spc="-1" dirty="0">
              <a:latin typeface="Arial"/>
            </a:endParaRPr>
          </a:p>
        </p:txBody>
      </p:sp>
      <p:pic>
        <p:nvPicPr>
          <p:cNvPr id="67" name="図 66"/>
          <p:cNvPicPr/>
          <p:nvPr/>
        </p:nvPicPr>
        <p:blipFill>
          <a:blip r:embed="rId4"/>
          <a:stretch/>
        </p:blipFill>
        <p:spPr>
          <a:xfrm>
            <a:off x="610200" y="3420000"/>
            <a:ext cx="1548360" cy="2812320"/>
          </a:xfrm>
          <a:prstGeom prst="rect">
            <a:avLst/>
          </a:prstGeom>
          <a:ln w="0">
            <a:noFill/>
          </a:ln>
        </p:spPr>
      </p:pic>
      <p:pic>
        <p:nvPicPr>
          <p:cNvPr id="68" name="図 67"/>
          <p:cNvPicPr/>
          <p:nvPr/>
        </p:nvPicPr>
        <p:blipFill>
          <a:blip r:embed="rId5"/>
          <a:stretch/>
        </p:blipFill>
        <p:spPr>
          <a:xfrm>
            <a:off x="2700000" y="3420000"/>
            <a:ext cx="1510920" cy="2770560"/>
          </a:xfrm>
          <a:prstGeom prst="rect">
            <a:avLst/>
          </a:prstGeom>
          <a:ln w="0">
            <a:noFill/>
          </a:ln>
        </p:spPr>
      </p:pic>
      <p:sp>
        <p:nvSpPr>
          <p:cNvPr id="69" name="角丸四角形 33"/>
          <p:cNvSpPr/>
          <p:nvPr/>
        </p:nvSpPr>
        <p:spPr>
          <a:xfrm>
            <a:off x="180000" y="2181600"/>
            <a:ext cx="4498920" cy="792360"/>
          </a:xfrm>
          <a:prstGeom prst="roundRect">
            <a:avLst>
              <a:gd name="adj" fmla="val 5000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nSpc>
                <a:spcPct val="100000"/>
              </a:lnSpc>
            </a:pPr>
            <a:r>
              <a:rPr lang="ja-JP" sz="1600" b="0" strike="noStrike" spc="-1">
                <a:solidFill>
                  <a:srgbClr val="FFFFFF"/>
                </a:solidFill>
                <a:latin typeface="フォントポにほんご"/>
                <a:ea typeface="フォントポにほんご"/>
              </a:rPr>
              <a:t>新型コロナ検索モードと通常検索モードの表示例</a:t>
            </a:r>
            <a:endParaRPr lang="en-US" sz="1600" b="0" strike="noStrike" spc="-1">
              <a:latin typeface="Arial"/>
            </a:endParaRPr>
          </a:p>
        </p:txBody>
      </p:sp>
      <p:sp>
        <p:nvSpPr>
          <p:cNvPr id="70" name="正方形/長方形 69"/>
          <p:cNvSpPr/>
          <p:nvPr/>
        </p:nvSpPr>
        <p:spPr>
          <a:xfrm>
            <a:off x="412200" y="3168000"/>
            <a:ext cx="1962360" cy="28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ja-JP" sz="1400" b="0" strike="noStrike" spc="-1">
                <a:solidFill>
                  <a:srgbClr val="000000"/>
                </a:solidFill>
                <a:latin typeface="Arial"/>
                <a:ea typeface="DejaVu Sans"/>
              </a:rPr>
              <a:t>新型コロナ検索モード</a:t>
            </a:r>
            <a:endParaRPr lang="en-US" sz="1400" b="0" strike="noStrike" spc="-1">
              <a:latin typeface="Arial"/>
            </a:endParaRPr>
          </a:p>
        </p:txBody>
      </p:sp>
      <p:sp>
        <p:nvSpPr>
          <p:cNvPr id="71" name="正方形/長方形 70"/>
          <p:cNvSpPr/>
          <p:nvPr/>
        </p:nvSpPr>
        <p:spPr>
          <a:xfrm>
            <a:off x="2752560" y="3168360"/>
            <a:ext cx="1427400" cy="28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ja-JP" sz="1400" b="0" strike="noStrike" spc="-1">
                <a:solidFill>
                  <a:srgbClr val="000000"/>
                </a:solidFill>
                <a:latin typeface="Arial"/>
                <a:ea typeface="DejaVu Sans"/>
              </a:rPr>
              <a:t>通常検索モード</a:t>
            </a:r>
            <a:endParaRPr lang="en-US" sz="1400" b="0" strike="noStrike" spc="-1">
              <a:latin typeface="Arial"/>
            </a:endParaRPr>
          </a:p>
        </p:txBody>
      </p:sp>
      <p:sp>
        <p:nvSpPr>
          <p:cNvPr id="45" name="下矢印 98"/>
          <p:cNvSpPr/>
          <p:nvPr/>
        </p:nvSpPr>
        <p:spPr>
          <a:xfrm>
            <a:off x="7241400" y="3996000"/>
            <a:ext cx="375840" cy="394560"/>
          </a:xfrm>
          <a:prstGeom prst="downArrow">
            <a:avLst>
              <a:gd name="adj1" fmla="val 30686"/>
              <a:gd name="adj2" fmla="val 50000"/>
            </a:avLst>
          </a:prstGeom>
          <a:solidFill>
            <a:srgbClr val="308007"/>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正方形/長方形 99"/>
          <p:cNvSpPr/>
          <p:nvPr/>
        </p:nvSpPr>
        <p:spPr>
          <a:xfrm>
            <a:off x="5400" y="0"/>
            <a:ext cx="9904320" cy="1251000"/>
          </a:xfrm>
          <a:prstGeom prst="rect">
            <a:avLst/>
          </a:prstGeom>
          <a:solidFill>
            <a:srgbClr val="40CCFB"/>
          </a:solidFill>
          <a:ln w="9525">
            <a:solidFill>
              <a:srgbClr val="40CCFB"/>
            </a:solidFill>
            <a:round/>
          </a:ln>
        </p:spPr>
        <p:style>
          <a:lnRef idx="0">
            <a:scrgbClr r="0" g="0" b="0"/>
          </a:lnRef>
          <a:fillRef idx="0">
            <a:scrgbClr r="0" g="0" b="0"/>
          </a:fillRef>
          <a:effectRef idx="0">
            <a:scrgbClr r="0" g="0" b="0"/>
          </a:effectRef>
          <a:fontRef idx="minor"/>
        </p:style>
      </p:sp>
      <p:sp>
        <p:nvSpPr>
          <p:cNvPr id="73" name="正方形/長方形 39"/>
          <p:cNvSpPr/>
          <p:nvPr/>
        </p:nvSpPr>
        <p:spPr>
          <a:xfrm>
            <a:off x="6046920" y="1507643"/>
            <a:ext cx="3114720" cy="342037"/>
          </a:xfrm>
          <a:prstGeom prst="rect">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nSpc>
                <a:spcPct val="100000"/>
              </a:lnSpc>
            </a:pPr>
            <a:r>
              <a:rPr lang="ja-JP" sz="1100" b="0" strike="noStrike" spc="-1" dirty="0">
                <a:solidFill>
                  <a:srgbClr val="000000"/>
                </a:solidFill>
                <a:latin typeface="小塚ゴシック Pr6N L"/>
                <a:ea typeface="小塚ゴシック Pr6N L"/>
              </a:rPr>
              <a:t>　　病院名・住所・電話番号・診療科目・</a:t>
            </a:r>
            <a:endParaRPr lang="en-US" sz="1100" b="0" strike="noStrike" spc="-1" dirty="0">
              <a:latin typeface="Arial"/>
            </a:endParaRPr>
          </a:p>
          <a:p>
            <a:pPr>
              <a:lnSpc>
                <a:spcPct val="100000"/>
              </a:lnSpc>
            </a:pPr>
            <a:r>
              <a:rPr lang="ja-JP" sz="1100" b="0" strike="noStrike" spc="-1" dirty="0">
                <a:solidFill>
                  <a:srgbClr val="000000"/>
                </a:solidFill>
                <a:latin typeface="小塚ゴシック Pr6N L"/>
                <a:ea typeface="小塚ゴシック Pr6N L"/>
              </a:rPr>
              <a:t>　　提供している医療体制等のデータを使用</a:t>
            </a:r>
            <a:endParaRPr lang="en-US" sz="1100" b="0" strike="noStrike" spc="-1" dirty="0">
              <a:latin typeface="Arial"/>
            </a:endParaRPr>
          </a:p>
        </p:txBody>
      </p:sp>
      <p:sp>
        <p:nvSpPr>
          <p:cNvPr id="74" name="正方形/長方形 56"/>
          <p:cNvSpPr/>
          <p:nvPr/>
        </p:nvSpPr>
        <p:spPr>
          <a:xfrm>
            <a:off x="6342840" y="2982600"/>
            <a:ext cx="3394440" cy="340127"/>
          </a:xfrm>
          <a:prstGeom prst="rect">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5" name="角丸四角形 57"/>
          <p:cNvSpPr/>
          <p:nvPr/>
        </p:nvSpPr>
        <p:spPr>
          <a:xfrm>
            <a:off x="5690160" y="2977200"/>
            <a:ext cx="948960" cy="355320"/>
          </a:xfrm>
          <a:prstGeom prst="roundRect">
            <a:avLst>
              <a:gd name="adj" fmla="val 5000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ja-JP" sz="1400" b="0" strike="noStrike" spc="-1">
                <a:solidFill>
                  <a:srgbClr val="FFFFFF"/>
                </a:solidFill>
                <a:latin typeface="フォントポにほんご"/>
                <a:ea typeface="フォントポにほんご"/>
              </a:rPr>
              <a:t>受賞歴</a:t>
            </a:r>
            <a:endParaRPr lang="en-US" sz="1400" b="0" strike="noStrike" spc="-1">
              <a:latin typeface="Arial"/>
            </a:endParaRPr>
          </a:p>
        </p:txBody>
      </p:sp>
      <p:sp>
        <p:nvSpPr>
          <p:cNvPr id="76" name="正方形/長方形 60"/>
          <p:cNvSpPr/>
          <p:nvPr/>
        </p:nvSpPr>
        <p:spPr>
          <a:xfrm>
            <a:off x="5749200" y="3485160"/>
            <a:ext cx="3394440" cy="329327"/>
          </a:xfrm>
          <a:prstGeom prst="rect">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ja-JP" sz="1200" b="0" strike="noStrike" spc="-1">
                <a:solidFill>
                  <a:srgbClr val="000000"/>
                </a:solidFill>
                <a:latin typeface="小塚ゴシック Pr6N L"/>
                <a:ea typeface="小塚ゴシック Pr6N L"/>
              </a:rPr>
              <a:t>全国</a:t>
            </a:r>
            <a:endParaRPr lang="en-US" sz="1200" b="0" strike="noStrike" spc="-1">
              <a:latin typeface="Arial"/>
            </a:endParaRPr>
          </a:p>
        </p:txBody>
      </p:sp>
      <p:sp>
        <p:nvSpPr>
          <p:cNvPr id="77" name="角丸四角形 61"/>
          <p:cNvSpPr/>
          <p:nvPr/>
        </p:nvSpPr>
        <p:spPr>
          <a:xfrm>
            <a:off x="5096160" y="3479760"/>
            <a:ext cx="948960" cy="355320"/>
          </a:xfrm>
          <a:prstGeom prst="roundRect">
            <a:avLst>
              <a:gd name="adj" fmla="val 5000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ja-JP" sz="1400" b="0" strike="noStrike" spc="-1">
                <a:solidFill>
                  <a:srgbClr val="FFFFFF"/>
                </a:solidFill>
                <a:latin typeface="フォントポにほんご"/>
                <a:ea typeface="フォントポにほんご"/>
              </a:rPr>
              <a:t>地域</a:t>
            </a:r>
            <a:endParaRPr lang="en-US" sz="1400" b="0" strike="noStrike" spc="-1">
              <a:latin typeface="Arial"/>
            </a:endParaRPr>
          </a:p>
        </p:txBody>
      </p:sp>
      <p:sp>
        <p:nvSpPr>
          <p:cNvPr id="78" name="テキスト ボックス 64"/>
          <p:cNvSpPr/>
          <p:nvPr/>
        </p:nvSpPr>
        <p:spPr>
          <a:xfrm>
            <a:off x="-25200" y="1499760"/>
            <a:ext cx="4753080" cy="455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2400" b="0" strike="noStrike" spc="-1">
                <a:solidFill>
                  <a:srgbClr val="0E79FF"/>
                </a:solidFill>
                <a:latin typeface="小塚ゴシック Pro M"/>
                <a:ea typeface="小塚ゴシック Pro M"/>
              </a:rPr>
              <a:t>複数のエリア検索と絞込みが可能</a:t>
            </a:r>
            <a:endParaRPr lang="en-US" sz="2400" b="0" strike="noStrike" spc="-1">
              <a:latin typeface="Arial"/>
            </a:endParaRPr>
          </a:p>
        </p:txBody>
      </p:sp>
      <p:sp>
        <p:nvSpPr>
          <p:cNvPr id="79" name="直線コネクタ 67"/>
          <p:cNvSpPr/>
          <p:nvPr/>
        </p:nvSpPr>
        <p:spPr>
          <a:xfrm flipH="1">
            <a:off x="10440" y="2038680"/>
            <a:ext cx="4942440" cy="360"/>
          </a:xfrm>
          <a:prstGeom prst="line">
            <a:avLst/>
          </a:prstGeom>
          <a:ln w="6350">
            <a:solidFill>
              <a:srgbClr val="0E79FF"/>
            </a:solidFill>
            <a:round/>
          </a:ln>
        </p:spPr>
        <p:style>
          <a:lnRef idx="2">
            <a:schemeClr val="accent1"/>
          </a:lnRef>
          <a:fillRef idx="0">
            <a:schemeClr val="accent1"/>
          </a:fillRef>
          <a:effectRef idx="1">
            <a:schemeClr val="accent1"/>
          </a:effectRef>
          <a:fontRef idx="minor"/>
        </p:style>
      </p:sp>
      <p:sp>
        <p:nvSpPr>
          <p:cNvPr id="80" name="直線コネクタ 71"/>
          <p:cNvSpPr/>
          <p:nvPr/>
        </p:nvSpPr>
        <p:spPr>
          <a:xfrm flipH="1">
            <a:off x="10440" y="6427800"/>
            <a:ext cx="4922280" cy="360"/>
          </a:xfrm>
          <a:prstGeom prst="line">
            <a:avLst/>
          </a:prstGeom>
          <a:ln w="6350">
            <a:solidFill>
              <a:srgbClr val="40CCFB"/>
            </a:solidFill>
            <a:round/>
          </a:ln>
        </p:spPr>
        <p:style>
          <a:lnRef idx="2">
            <a:schemeClr val="accent1"/>
          </a:lnRef>
          <a:fillRef idx="0">
            <a:schemeClr val="accent1"/>
          </a:fillRef>
          <a:effectRef idx="1">
            <a:schemeClr val="accent1"/>
          </a:effectRef>
          <a:fontRef idx="minor"/>
        </p:style>
      </p:sp>
      <p:sp>
        <p:nvSpPr>
          <p:cNvPr id="81" name="角丸四角形 74"/>
          <p:cNvSpPr/>
          <p:nvPr/>
        </p:nvSpPr>
        <p:spPr>
          <a:xfrm>
            <a:off x="5084280" y="4080600"/>
            <a:ext cx="4709520" cy="2345400"/>
          </a:xfrm>
          <a:prstGeom prst="roundRect">
            <a:avLst>
              <a:gd name="adj" fmla="val 9905"/>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82" name="テキスト ボックス 40"/>
          <p:cNvSpPr/>
          <p:nvPr/>
        </p:nvSpPr>
        <p:spPr>
          <a:xfrm>
            <a:off x="5906880" y="4142520"/>
            <a:ext cx="1094040" cy="455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2400" b="0" strike="noStrike" spc="-1">
                <a:solidFill>
                  <a:srgbClr val="0E79FF"/>
                </a:solidFill>
                <a:latin typeface="フォントポにほんご"/>
                <a:ea typeface="フォントポにほんご"/>
              </a:rPr>
              <a:t>コラム</a:t>
            </a:r>
            <a:endParaRPr lang="en-US" sz="2400" b="0" strike="noStrike" spc="-1">
              <a:latin typeface="Arial"/>
            </a:endParaRPr>
          </a:p>
        </p:txBody>
      </p:sp>
      <p:sp>
        <p:nvSpPr>
          <p:cNvPr id="83" name="テキスト ボックス 43"/>
          <p:cNvSpPr/>
          <p:nvPr/>
        </p:nvSpPr>
        <p:spPr>
          <a:xfrm>
            <a:off x="5771880" y="4536000"/>
            <a:ext cx="3766680" cy="1813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marL="216000" indent="-214560">
              <a:lnSpc>
                <a:spcPct val="120000"/>
              </a:lnSpc>
              <a:buClr>
                <a:srgbClr val="000000"/>
              </a:buClr>
              <a:buFont typeface="Wingdings" charset="2"/>
              <a:buChar char=""/>
            </a:pPr>
            <a:r>
              <a:rPr lang="ja-JP" sz="1050" b="0" strike="noStrike" spc="-1">
                <a:solidFill>
                  <a:srgbClr val="000000"/>
                </a:solidFill>
                <a:latin typeface="小塚ゴシック Pr6N L"/>
                <a:ea typeface="小塚ゴシック Pr6N L"/>
              </a:rPr>
              <a:t>アプリ本体は下記の</a:t>
            </a:r>
            <a:r>
              <a:rPr lang="en-US" sz="1050" b="0" strike="noStrike" spc="-1">
                <a:solidFill>
                  <a:srgbClr val="000000"/>
                </a:solidFill>
                <a:latin typeface="小塚ゴシック Pr6N L"/>
                <a:ea typeface="小塚ゴシック Pr6N L"/>
              </a:rPr>
              <a:t>URL</a:t>
            </a:r>
            <a:r>
              <a:rPr lang="ja-JP" sz="1050" b="0" strike="noStrike" spc="-1">
                <a:solidFill>
                  <a:srgbClr val="000000"/>
                </a:solidFill>
                <a:latin typeface="小塚ゴシック Pr6N L"/>
                <a:ea typeface="小塚ゴシック Pr6N L"/>
              </a:rPr>
              <a:t>で直ぐにご利用できます。</a:t>
            </a:r>
            <a:endParaRPr lang="en-US" sz="1050" b="0" strike="noStrike" spc="-1">
              <a:latin typeface="Arial"/>
            </a:endParaRPr>
          </a:p>
          <a:p>
            <a:pPr>
              <a:lnSpc>
                <a:spcPct val="120000"/>
              </a:lnSpc>
            </a:pPr>
            <a:r>
              <a:rPr lang="en-US" sz="1050" b="0" strike="noStrike" spc="-1">
                <a:solidFill>
                  <a:srgbClr val="000000"/>
                </a:solidFill>
                <a:latin typeface="小塚ゴシック Pr6N L"/>
                <a:ea typeface="小塚ゴシック Pr6N L"/>
              </a:rPr>
              <a:t>	</a:t>
            </a:r>
            <a:r>
              <a:rPr lang="en-US" sz="1050" b="0" u="sng" strike="noStrike" spc="-1">
                <a:solidFill>
                  <a:srgbClr val="0000FF"/>
                </a:solidFill>
                <a:uFillTx/>
                <a:latin typeface="小塚ゴシック Pr6N L"/>
                <a:ea typeface="小塚ゴシック Pr6N L"/>
                <a:hlinkClick r:id="rId2"/>
              </a:rPr>
              <a:t>https://www.pib.co.jp/company/hosmap/index.html</a:t>
            </a:r>
            <a:endParaRPr lang="en-US" sz="1050" b="0" strike="noStrike" spc="-1">
              <a:latin typeface="Arial"/>
            </a:endParaRPr>
          </a:p>
          <a:p>
            <a:pPr>
              <a:lnSpc>
                <a:spcPct val="120000"/>
              </a:lnSpc>
            </a:pPr>
            <a:endParaRPr lang="en-US" sz="1050" b="0" strike="noStrike" spc="-1">
              <a:latin typeface="Arial"/>
            </a:endParaRPr>
          </a:p>
          <a:p>
            <a:pPr marL="216000" indent="-214560">
              <a:lnSpc>
                <a:spcPct val="120000"/>
              </a:lnSpc>
              <a:buClr>
                <a:srgbClr val="000000"/>
              </a:buClr>
              <a:buFont typeface="Wingdings" charset="2"/>
              <a:buChar char=""/>
            </a:pPr>
            <a:r>
              <a:rPr lang="ja-JP" sz="1050" b="0" strike="noStrike" spc="-1">
                <a:solidFill>
                  <a:srgbClr val="000000"/>
                </a:solidFill>
                <a:latin typeface="小塚ゴシック Pr6N L"/>
                <a:ea typeface="小塚ゴシック Pr6N L"/>
              </a:rPr>
              <a:t>アプリの使い方は下記の</a:t>
            </a:r>
            <a:r>
              <a:rPr lang="en-US" sz="1050" b="0" strike="noStrike" spc="-1">
                <a:solidFill>
                  <a:srgbClr val="000000"/>
                </a:solidFill>
                <a:latin typeface="小塚ゴシック Pr6N L"/>
                <a:ea typeface="小塚ゴシック Pr6N L"/>
              </a:rPr>
              <a:t>URL</a:t>
            </a:r>
            <a:r>
              <a:rPr lang="ja-JP" sz="1050" b="0" strike="noStrike" spc="-1">
                <a:solidFill>
                  <a:srgbClr val="000000"/>
                </a:solidFill>
                <a:latin typeface="小塚ゴシック Pr6N L"/>
                <a:ea typeface="小塚ゴシック Pr6N L"/>
              </a:rPr>
              <a:t>を参照して下さい。</a:t>
            </a:r>
            <a:endParaRPr lang="en-US" sz="1050" b="0" strike="noStrike" spc="-1">
              <a:latin typeface="Arial"/>
            </a:endParaRPr>
          </a:p>
          <a:p>
            <a:pPr>
              <a:lnSpc>
                <a:spcPct val="120000"/>
              </a:lnSpc>
            </a:pPr>
            <a:r>
              <a:rPr lang="en-US" sz="1050" b="0" strike="noStrike" spc="-1">
                <a:solidFill>
                  <a:srgbClr val="000000"/>
                </a:solidFill>
                <a:latin typeface="小塚ゴシック Pr6N L"/>
                <a:ea typeface="小塚ゴシック Pr6N L"/>
              </a:rPr>
              <a:t>	</a:t>
            </a:r>
            <a:r>
              <a:rPr lang="en-US" sz="1050" b="0" u="sng" strike="noStrike" spc="-1">
                <a:solidFill>
                  <a:srgbClr val="0000FF"/>
                </a:solidFill>
                <a:uFillTx/>
                <a:latin typeface="小塚ゴシック Pr6N L"/>
                <a:ea typeface="小塚ゴシック Pr6N L"/>
                <a:hlinkClick r:id="rId3"/>
              </a:rPr>
              <a:t>https://www.pib.co.jp/company/hosmap.html</a:t>
            </a:r>
            <a:endParaRPr lang="en-US" sz="1050" b="0" strike="noStrike" spc="-1">
              <a:latin typeface="Arial"/>
            </a:endParaRPr>
          </a:p>
          <a:p>
            <a:pPr>
              <a:lnSpc>
                <a:spcPct val="120000"/>
              </a:lnSpc>
            </a:pPr>
            <a:endParaRPr lang="en-US" sz="1050" b="0" strike="noStrike" spc="-1">
              <a:latin typeface="Arial"/>
            </a:endParaRPr>
          </a:p>
          <a:p>
            <a:pPr marL="216000" indent="-214560">
              <a:lnSpc>
                <a:spcPct val="120000"/>
              </a:lnSpc>
              <a:buClr>
                <a:srgbClr val="000000"/>
              </a:buClr>
              <a:buFont typeface="Wingdings" charset="2"/>
              <a:buChar char=""/>
            </a:pPr>
            <a:r>
              <a:rPr lang="ja-JP" sz="1050" b="0" strike="noStrike" spc="-1">
                <a:solidFill>
                  <a:srgbClr val="000000"/>
                </a:solidFill>
                <a:latin typeface="小塚ゴシック Pr6N L"/>
                <a:ea typeface="小塚ゴシック Pr6N L"/>
              </a:rPr>
              <a:t>上記</a:t>
            </a:r>
            <a:r>
              <a:rPr lang="en-US" sz="1050" b="0" strike="noStrike" spc="-1">
                <a:solidFill>
                  <a:srgbClr val="000000"/>
                </a:solidFill>
                <a:latin typeface="小塚ゴシック Pr6N L"/>
                <a:ea typeface="小塚ゴシック Pr6N L"/>
              </a:rPr>
              <a:t>URL</a:t>
            </a:r>
            <a:r>
              <a:rPr lang="ja-JP" sz="1050" b="0" strike="noStrike" spc="-1">
                <a:solidFill>
                  <a:srgbClr val="000000"/>
                </a:solidFill>
                <a:latin typeface="小塚ゴシック Pr6N L"/>
                <a:ea typeface="小塚ゴシック Pr6N L"/>
              </a:rPr>
              <a:t>をスマホのブラウザで開いて最下部の</a:t>
            </a:r>
            <a:r>
              <a:rPr lang="en-US" sz="1050" b="0" strike="noStrike" spc="-1">
                <a:solidFill>
                  <a:srgbClr val="000000"/>
                </a:solidFill>
                <a:latin typeface="小塚ゴシック Pr6N L"/>
                <a:ea typeface="小塚ゴシック Pr6N L"/>
              </a:rPr>
              <a:t>PWA</a:t>
            </a:r>
            <a:r>
              <a:rPr lang="ja-JP" sz="1050" b="0" strike="noStrike" spc="-1">
                <a:solidFill>
                  <a:srgbClr val="000000"/>
                </a:solidFill>
                <a:latin typeface="小塚ゴシック Pr6N L"/>
                <a:ea typeface="小塚ゴシック Pr6N L"/>
              </a:rPr>
              <a:t>イン</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　　ストールを実行すると、ホーム画面に登録できます。</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　※</a:t>
            </a:r>
            <a:r>
              <a:rPr lang="en-US" sz="1050" b="0" strike="noStrike" spc="-1">
                <a:solidFill>
                  <a:srgbClr val="000000"/>
                </a:solidFill>
                <a:latin typeface="小塚ゴシック Pr6N L"/>
                <a:ea typeface="小塚ゴシック Pr6N L"/>
              </a:rPr>
              <a:t>PWA</a:t>
            </a:r>
            <a:r>
              <a:rPr lang="ja-JP" sz="1050" b="0" strike="noStrike" spc="-1">
                <a:solidFill>
                  <a:srgbClr val="000000"/>
                </a:solidFill>
                <a:latin typeface="小塚ゴシック Pr6N L"/>
                <a:ea typeface="小塚ゴシック Pr6N L"/>
              </a:rPr>
              <a:t>：プログレシブ ウェッブ アプリ</a:t>
            </a:r>
            <a:endParaRPr lang="en-US" sz="1050" b="0" strike="noStrike" spc="-1">
              <a:latin typeface="Arial"/>
            </a:endParaRPr>
          </a:p>
        </p:txBody>
      </p:sp>
      <p:sp>
        <p:nvSpPr>
          <p:cNvPr id="84" name="角丸四角形 33"/>
          <p:cNvSpPr/>
          <p:nvPr/>
        </p:nvSpPr>
        <p:spPr>
          <a:xfrm>
            <a:off x="5099040" y="1505880"/>
            <a:ext cx="1226520" cy="355320"/>
          </a:xfrm>
          <a:prstGeom prst="roundRect">
            <a:avLst>
              <a:gd name="adj" fmla="val 5000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ja-JP" sz="1400" b="0" strike="noStrike" spc="-1" dirty="0">
                <a:solidFill>
                  <a:srgbClr val="FFFFFF"/>
                </a:solidFill>
                <a:latin typeface="フォントポにほんご"/>
                <a:ea typeface="フォントポにほんご"/>
              </a:rPr>
              <a:t>使用データ</a:t>
            </a:r>
            <a:endParaRPr lang="en-US" sz="1400" b="0" strike="noStrike" spc="-1" dirty="0">
              <a:latin typeface="Arial"/>
            </a:endParaRPr>
          </a:p>
        </p:txBody>
      </p:sp>
      <p:sp>
        <p:nvSpPr>
          <p:cNvPr id="85" name="正方形/長方形 34"/>
          <p:cNvSpPr/>
          <p:nvPr/>
        </p:nvSpPr>
        <p:spPr>
          <a:xfrm>
            <a:off x="6342840" y="1989000"/>
            <a:ext cx="3394440" cy="329327"/>
          </a:xfrm>
          <a:prstGeom prst="rect">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nSpc>
                <a:spcPct val="100000"/>
              </a:lnSpc>
            </a:pPr>
            <a:r>
              <a:rPr lang="ja-JP" sz="1100" b="0" strike="noStrike" spc="-1">
                <a:solidFill>
                  <a:srgbClr val="000000"/>
                </a:solidFill>
                <a:latin typeface="小塚ゴシック Pr6N L"/>
                <a:ea typeface="小塚ゴシック Pr6N L"/>
              </a:rPr>
              <a:t>　　　　　　　　　　</a:t>
            </a:r>
            <a:r>
              <a:rPr lang="en-US" sz="1100" b="0" strike="noStrike" spc="-1">
                <a:solidFill>
                  <a:srgbClr val="000000"/>
                </a:solidFill>
                <a:latin typeface="小塚ゴシック Pr6N L"/>
                <a:ea typeface="小塚ゴシック Pr6N L"/>
              </a:rPr>
              <a:t>JSON</a:t>
            </a:r>
            <a:r>
              <a:rPr lang="ja-JP" sz="1100" b="0" strike="noStrike" spc="-1">
                <a:solidFill>
                  <a:srgbClr val="000000"/>
                </a:solidFill>
                <a:latin typeface="小塚ゴシック Pr6N L"/>
                <a:ea typeface="小塚ゴシック Pr6N L"/>
              </a:rPr>
              <a:t>形式</a:t>
            </a:r>
            <a:endParaRPr lang="en-US" sz="1100" b="0" strike="noStrike" spc="-1">
              <a:latin typeface="Arial"/>
            </a:endParaRPr>
          </a:p>
        </p:txBody>
      </p:sp>
      <p:sp>
        <p:nvSpPr>
          <p:cNvPr id="86" name="角丸四角形 35"/>
          <p:cNvSpPr/>
          <p:nvPr/>
        </p:nvSpPr>
        <p:spPr>
          <a:xfrm>
            <a:off x="5690160" y="1983600"/>
            <a:ext cx="1272960" cy="355320"/>
          </a:xfrm>
          <a:prstGeom prst="roundRect">
            <a:avLst>
              <a:gd name="adj" fmla="val 5000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ja-JP" sz="1400" b="0" strike="noStrike" spc="-1">
                <a:solidFill>
                  <a:srgbClr val="FFFFFF"/>
                </a:solidFill>
                <a:latin typeface="フォントポにほんご"/>
                <a:ea typeface="フォントポにほんご"/>
              </a:rPr>
              <a:t>データ形式</a:t>
            </a:r>
            <a:endParaRPr lang="en-US" sz="1400" b="0" strike="noStrike" spc="-1">
              <a:latin typeface="Arial"/>
            </a:endParaRPr>
          </a:p>
        </p:txBody>
      </p:sp>
      <p:sp>
        <p:nvSpPr>
          <p:cNvPr id="87" name="正方形/長方形 45"/>
          <p:cNvSpPr/>
          <p:nvPr/>
        </p:nvSpPr>
        <p:spPr>
          <a:xfrm>
            <a:off x="0" y="6577560"/>
            <a:ext cx="9904320" cy="278640"/>
          </a:xfrm>
          <a:prstGeom prst="rect">
            <a:avLst/>
          </a:prstGeom>
          <a:solidFill>
            <a:srgbClr val="40CCFB"/>
          </a:solidFill>
          <a:ln w="9525">
            <a:solidFill>
              <a:srgbClr val="40CCFB"/>
            </a:solidFill>
            <a:round/>
          </a:ln>
        </p:spPr>
        <p:style>
          <a:lnRef idx="0">
            <a:scrgbClr r="0" g="0" b="0"/>
          </a:lnRef>
          <a:fillRef idx="0">
            <a:scrgbClr r="0" g="0" b="0"/>
          </a:fillRef>
          <a:effectRef idx="0">
            <a:scrgbClr r="0" g="0" b="0"/>
          </a:effectRef>
          <a:fontRef idx="minor"/>
        </p:style>
      </p:sp>
      <p:sp>
        <p:nvSpPr>
          <p:cNvPr id="88" name="正方形/長方形 68"/>
          <p:cNvSpPr/>
          <p:nvPr/>
        </p:nvSpPr>
        <p:spPr>
          <a:xfrm>
            <a:off x="6095160" y="2485440"/>
            <a:ext cx="3048120" cy="328247"/>
          </a:xfrm>
          <a:prstGeom prst="rect">
            <a:avLst/>
          </a:prstGeom>
          <a:noFill/>
          <a:ln>
            <a:solidFill>
              <a:srgbClr val="0E79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US" sz="1200" b="0" strike="noStrike" spc="-1">
                <a:solidFill>
                  <a:srgbClr val="000000"/>
                </a:solidFill>
                <a:latin typeface="小塚ゴシック Pr6N L"/>
                <a:ea typeface="小塚ゴシック Pr6N L"/>
              </a:rPr>
              <a:t>Web</a:t>
            </a:r>
            <a:r>
              <a:rPr lang="ja-JP" sz="1200" b="0" strike="noStrike" spc="-1">
                <a:solidFill>
                  <a:srgbClr val="000000"/>
                </a:solidFill>
                <a:latin typeface="小塚ゴシック Pr6N L"/>
                <a:ea typeface="小塚ゴシック Pr6N L"/>
              </a:rPr>
              <a:t>アプリ＋</a:t>
            </a:r>
            <a:r>
              <a:rPr lang="en-US" sz="1200" b="0" strike="noStrike" spc="-1">
                <a:solidFill>
                  <a:srgbClr val="000000"/>
                </a:solidFill>
                <a:latin typeface="小塚ゴシック Pr6N L"/>
                <a:ea typeface="小塚ゴシック Pr6N L"/>
              </a:rPr>
              <a:t>PWA</a:t>
            </a:r>
            <a:r>
              <a:rPr lang="ja-JP" sz="1200" b="0" strike="noStrike" spc="-1">
                <a:solidFill>
                  <a:srgbClr val="000000"/>
                </a:solidFill>
                <a:latin typeface="小塚ゴシック Pr6N L"/>
                <a:ea typeface="小塚ゴシック Pr6N L"/>
              </a:rPr>
              <a:t>（スマホ）</a:t>
            </a:r>
            <a:endParaRPr lang="en-US" sz="1200" b="0" strike="noStrike" spc="-1">
              <a:latin typeface="Arial"/>
            </a:endParaRPr>
          </a:p>
        </p:txBody>
      </p:sp>
      <p:sp>
        <p:nvSpPr>
          <p:cNvPr id="89" name="角丸四角形 69"/>
          <p:cNvSpPr/>
          <p:nvPr/>
        </p:nvSpPr>
        <p:spPr>
          <a:xfrm>
            <a:off x="5096160" y="2480040"/>
            <a:ext cx="1244880" cy="360000"/>
          </a:xfrm>
          <a:prstGeom prst="roundRect">
            <a:avLst>
              <a:gd name="adj" fmla="val 50000"/>
            </a:avLst>
          </a:prstGeom>
          <a:solidFill>
            <a:srgbClr val="0E79FF"/>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ja-JP" sz="1400" b="0" strike="noStrike" spc="-1">
                <a:solidFill>
                  <a:srgbClr val="FFFFFF"/>
                </a:solidFill>
                <a:latin typeface="フォントポにほんご"/>
                <a:ea typeface="フォントポにほんご"/>
              </a:rPr>
              <a:t>提供形態</a:t>
            </a:r>
            <a:endParaRPr lang="en-US" sz="1400" b="0" strike="noStrike" spc="-1">
              <a:latin typeface="Arial"/>
            </a:endParaRPr>
          </a:p>
        </p:txBody>
      </p:sp>
      <p:sp>
        <p:nvSpPr>
          <p:cNvPr id="90" name="テキスト ボックス 62"/>
          <p:cNvSpPr/>
          <p:nvPr/>
        </p:nvSpPr>
        <p:spPr>
          <a:xfrm>
            <a:off x="43920" y="2054880"/>
            <a:ext cx="4886640" cy="1238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20000"/>
              </a:lnSpc>
            </a:pPr>
            <a:r>
              <a:rPr lang="ja-JP" sz="1050" b="0" strike="noStrike" spc="-1">
                <a:solidFill>
                  <a:srgbClr val="000000"/>
                </a:solidFill>
                <a:latin typeface="小塚ゴシック Pr6N L"/>
                <a:ea typeface="小塚ゴシック Pr6N L"/>
              </a:rPr>
              <a:t>・モードの選択：新型コロナ検索モード／通常検索モードが選べます。</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・エリア検索：周辺</a:t>
            </a:r>
            <a:r>
              <a:rPr lang="en-US" sz="1050" b="0" strike="noStrike" spc="-1">
                <a:solidFill>
                  <a:srgbClr val="000000"/>
                </a:solidFill>
                <a:latin typeface="小塚ゴシック Pr6N L"/>
                <a:ea typeface="小塚ゴシック Pr6N L"/>
              </a:rPr>
              <a:t>10</a:t>
            </a:r>
            <a:r>
              <a:rPr lang="ja-JP" sz="1050" b="0" strike="noStrike" spc="-1">
                <a:solidFill>
                  <a:srgbClr val="000000"/>
                </a:solidFill>
                <a:latin typeface="小塚ゴシック Pr6N L"/>
                <a:ea typeface="小塚ゴシック Pr6N L"/>
              </a:rPr>
              <a:t>㎞四方の検索／郵便番号から検索／自治体コードの</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　</a:t>
            </a:r>
            <a:r>
              <a:rPr lang="en-US" sz="1050" b="0" strike="noStrike" spc="-1">
                <a:solidFill>
                  <a:srgbClr val="000000"/>
                </a:solidFill>
                <a:latin typeface="小塚ゴシック Pr6N L"/>
                <a:ea typeface="小塚ゴシック Pr6N L"/>
              </a:rPr>
              <a:t>3</a:t>
            </a:r>
            <a:r>
              <a:rPr lang="ja-JP" sz="1050" b="0" strike="noStrike" spc="-1">
                <a:solidFill>
                  <a:srgbClr val="000000"/>
                </a:solidFill>
                <a:latin typeface="小塚ゴシック Pr6N L"/>
                <a:ea typeface="小塚ゴシック Pr6N L"/>
              </a:rPr>
              <a:t>種類の検索が可能です。</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・絞込み：新型コロナ検索モード時は病院の受診体制、通常検索モード時は</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　　　　　診療科目で絞込みが可能です。</a:t>
            </a:r>
            <a:endParaRPr lang="en-US" sz="1050" b="0" strike="noStrike" spc="-1">
              <a:latin typeface="Arial"/>
            </a:endParaRPr>
          </a:p>
          <a:p>
            <a:pPr>
              <a:lnSpc>
                <a:spcPct val="120000"/>
              </a:lnSpc>
            </a:pPr>
            <a:r>
              <a:rPr lang="ja-JP" sz="1050" b="0" strike="noStrike" spc="-1">
                <a:solidFill>
                  <a:srgbClr val="000000"/>
                </a:solidFill>
                <a:latin typeface="小塚ゴシック Pr6N L"/>
                <a:ea typeface="小塚ゴシック Pr6N L"/>
              </a:rPr>
              <a:t>・スマ―トフォンのホーム画面にインストールできます（</a:t>
            </a:r>
            <a:r>
              <a:rPr lang="en-US" sz="1050" b="0" strike="noStrike" spc="-1">
                <a:solidFill>
                  <a:srgbClr val="000000"/>
                </a:solidFill>
                <a:latin typeface="小塚ゴシック Pr6N L"/>
                <a:ea typeface="小塚ゴシック Pr6N L"/>
              </a:rPr>
              <a:t>PWA</a:t>
            </a:r>
            <a:r>
              <a:rPr lang="ja-JP" sz="1050" b="0" strike="noStrike" spc="-1">
                <a:solidFill>
                  <a:srgbClr val="000000"/>
                </a:solidFill>
                <a:latin typeface="小塚ゴシック Pr6N L"/>
                <a:ea typeface="小塚ゴシック Pr6N L"/>
              </a:rPr>
              <a:t>対応）</a:t>
            </a:r>
            <a:endParaRPr lang="en-US" sz="1050" b="0" strike="noStrike" spc="-1">
              <a:latin typeface="Arial"/>
            </a:endParaRPr>
          </a:p>
        </p:txBody>
      </p:sp>
      <p:sp>
        <p:nvSpPr>
          <p:cNvPr id="91" name="テキスト ボックス 3"/>
          <p:cNvSpPr/>
          <p:nvPr/>
        </p:nvSpPr>
        <p:spPr>
          <a:xfrm>
            <a:off x="7312680" y="3101400"/>
            <a:ext cx="182880" cy="367560"/>
          </a:xfrm>
          <a:prstGeom prst="rect">
            <a:avLst/>
          </a:prstGeom>
          <a:noFill/>
          <a:ln w="0">
            <a:noFill/>
          </a:ln>
        </p:spPr>
        <p:style>
          <a:lnRef idx="0">
            <a:scrgbClr r="0" g="0" b="0"/>
          </a:lnRef>
          <a:fillRef idx="0">
            <a:scrgbClr r="0" g="0" b="0"/>
          </a:fillRef>
          <a:effectRef idx="0">
            <a:scrgbClr r="0" g="0" b="0"/>
          </a:effectRef>
          <a:fontRef idx="minor"/>
        </p:style>
      </p:sp>
      <p:sp>
        <p:nvSpPr>
          <p:cNvPr id="92" name="正方形/長方形 73"/>
          <p:cNvSpPr/>
          <p:nvPr/>
        </p:nvSpPr>
        <p:spPr>
          <a:xfrm>
            <a:off x="6669360" y="2977200"/>
            <a:ext cx="3048120" cy="329327"/>
          </a:xfrm>
          <a:prstGeom prst="rect">
            <a:avLst/>
          </a:prstGeom>
          <a:no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US" sz="1200" b="0" strike="noStrike" spc="-1">
                <a:solidFill>
                  <a:srgbClr val="000000"/>
                </a:solidFill>
                <a:latin typeface="小塚ゴシック Pr6N L"/>
                <a:ea typeface="小塚ゴシック Pr6N L"/>
              </a:rPr>
              <a:t>―</a:t>
            </a:r>
            <a:endParaRPr lang="en-US" sz="1200" b="0" strike="noStrike" spc="-1">
              <a:latin typeface="Arial"/>
            </a:endParaRPr>
          </a:p>
        </p:txBody>
      </p:sp>
      <p:pic>
        <p:nvPicPr>
          <p:cNvPr id="93" name="アイディアb.png" descr="/Users/meg/Desktop/特研/特研OD/アイコン/アイディアb.png"/>
          <p:cNvPicPr/>
          <p:nvPr/>
        </p:nvPicPr>
        <p:blipFill>
          <a:blip r:embed="rId4"/>
          <a:stretch/>
        </p:blipFill>
        <p:spPr>
          <a:xfrm>
            <a:off x="9264960" y="1395720"/>
            <a:ext cx="432360" cy="520920"/>
          </a:xfrm>
          <a:prstGeom prst="rect">
            <a:avLst/>
          </a:prstGeom>
          <a:ln w="0">
            <a:noFill/>
          </a:ln>
        </p:spPr>
      </p:pic>
      <p:pic>
        <p:nvPicPr>
          <p:cNvPr id="94" name="パソコン作業b.png" descr="/Users/meg/Desktop/特研/特研OD/アイコン/パソコン作業b.png"/>
          <p:cNvPicPr/>
          <p:nvPr/>
        </p:nvPicPr>
        <p:blipFill>
          <a:blip r:embed="rId5"/>
          <a:stretch/>
        </p:blipFill>
        <p:spPr>
          <a:xfrm>
            <a:off x="5099040" y="1959480"/>
            <a:ext cx="524520" cy="438840"/>
          </a:xfrm>
          <a:prstGeom prst="rect">
            <a:avLst/>
          </a:prstGeom>
          <a:ln w="0">
            <a:noFill/>
          </a:ln>
        </p:spPr>
      </p:pic>
      <p:pic>
        <p:nvPicPr>
          <p:cNvPr id="95" name="チームb.png" descr="/Users/meg/Desktop/特研/特研OD/アイコン/チームb.png"/>
          <p:cNvPicPr/>
          <p:nvPr/>
        </p:nvPicPr>
        <p:blipFill>
          <a:blip r:embed="rId6"/>
          <a:stretch/>
        </p:blipFill>
        <p:spPr>
          <a:xfrm>
            <a:off x="9252720" y="2400480"/>
            <a:ext cx="466920" cy="511200"/>
          </a:xfrm>
          <a:prstGeom prst="rect">
            <a:avLst/>
          </a:prstGeom>
          <a:ln w="0">
            <a:noFill/>
          </a:ln>
        </p:spPr>
      </p:pic>
      <p:pic>
        <p:nvPicPr>
          <p:cNvPr id="96" name="受賞b.png" descr="/Users/meg/Desktop/特研/特研OD/アイコン/受賞b.png"/>
          <p:cNvPicPr/>
          <p:nvPr/>
        </p:nvPicPr>
        <p:blipFill>
          <a:blip r:embed="rId7"/>
          <a:stretch/>
        </p:blipFill>
        <p:spPr>
          <a:xfrm>
            <a:off x="5180040" y="2922120"/>
            <a:ext cx="309960" cy="490320"/>
          </a:xfrm>
          <a:prstGeom prst="rect">
            <a:avLst/>
          </a:prstGeom>
          <a:ln w="0">
            <a:noFill/>
          </a:ln>
        </p:spPr>
      </p:pic>
      <p:pic>
        <p:nvPicPr>
          <p:cNvPr id="97" name="マーカーb.png" descr="/Users/meg/Desktop/特研/特研OD/アイコン/マーカーb.png"/>
          <p:cNvPicPr/>
          <p:nvPr/>
        </p:nvPicPr>
        <p:blipFill>
          <a:blip r:embed="rId8"/>
          <a:stretch/>
        </p:blipFill>
        <p:spPr>
          <a:xfrm>
            <a:off x="9238680" y="3421440"/>
            <a:ext cx="480960" cy="493200"/>
          </a:xfrm>
          <a:prstGeom prst="rect">
            <a:avLst/>
          </a:prstGeom>
          <a:ln w="0">
            <a:noFill/>
          </a:ln>
        </p:spPr>
      </p:pic>
      <p:pic>
        <p:nvPicPr>
          <p:cNvPr id="98" name="拡声器b.png" descr="/Users/meg/Desktop/特研/特研OD/アイコン/拡声器b.png"/>
          <p:cNvPicPr/>
          <p:nvPr/>
        </p:nvPicPr>
        <p:blipFill>
          <a:blip r:embed="rId9"/>
          <a:stretch/>
        </p:blipFill>
        <p:spPr>
          <a:xfrm>
            <a:off x="5272560" y="4308840"/>
            <a:ext cx="686880" cy="701280"/>
          </a:xfrm>
          <a:prstGeom prst="rect">
            <a:avLst/>
          </a:prstGeom>
          <a:ln w="0">
            <a:noFill/>
          </a:ln>
        </p:spPr>
      </p:pic>
      <p:sp>
        <p:nvSpPr>
          <p:cNvPr id="100" name="正方形/長方形 75"/>
          <p:cNvSpPr/>
          <p:nvPr/>
        </p:nvSpPr>
        <p:spPr>
          <a:xfrm>
            <a:off x="6165360" y="2484360"/>
            <a:ext cx="2977920" cy="329327"/>
          </a:xfrm>
          <a:prstGeom prst="rect">
            <a:avLst/>
          </a:prstGeom>
          <a:no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1" name="直線コネクタ 103"/>
          <p:cNvSpPr/>
          <p:nvPr/>
        </p:nvSpPr>
        <p:spPr>
          <a:xfrm flipH="1">
            <a:off x="4320" y="1405440"/>
            <a:ext cx="9901440" cy="360"/>
          </a:xfrm>
          <a:prstGeom prst="line">
            <a:avLst/>
          </a:prstGeom>
          <a:ln w="6350">
            <a:solidFill>
              <a:srgbClr val="0E79FF"/>
            </a:solidFill>
            <a:round/>
          </a:ln>
        </p:spPr>
        <p:style>
          <a:lnRef idx="2">
            <a:schemeClr val="accent1"/>
          </a:lnRef>
          <a:fillRef idx="0">
            <a:schemeClr val="accent1"/>
          </a:fillRef>
          <a:effectRef idx="1">
            <a:schemeClr val="accent1"/>
          </a:effectRef>
          <a:fontRef idx="minor"/>
        </p:style>
      </p:sp>
      <p:sp>
        <p:nvSpPr>
          <p:cNvPr id="102" name="角丸四角形 44"/>
          <p:cNvSpPr/>
          <p:nvPr/>
        </p:nvSpPr>
        <p:spPr>
          <a:xfrm>
            <a:off x="6255360" y="393840"/>
            <a:ext cx="750960" cy="750960"/>
          </a:xfrm>
          <a:prstGeom prst="roundRect">
            <a:avLst>
              <a:gd name="adj" fmla="val 16667"/>
            </a:avLst>
          </a:prstGeom>
          <a:noFill/>
          <a:ln w="38100">
            <a:solidFill>
              <a:srgbClr val="DE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3" name="テキスト ボックス 105"/>
          <p:cNvSpPr/>
          <p:nvPr/>
        </p:nvSpPr>
        <p:spPr>
          <a:xfrm>
            <a:off x="6311880" y="446760"/>
            <a:ext cx="63684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DEFFFF"/>
                </a:solidFill>
                <a:latin typeface="小塚ゴシック Pr6N M"/>
                <a:ea typeface="小塚ゴシック Pr6N M"/>
              </a:rPr>
              <a:t>防災</a:t>
            </a:r>
            <a:endParaRPr lang="en-US" sz="1800" b="0" strike="noStrike" spc="-1">
              <a:latin typeface="Arial"/>
            </a:endParaRPr>
          </a:p>
          <a:p>
            <a:pPr>
              <a:lnSpc>
                <a:spcPct val="100000"/>
              </a:lnSpc>
            </a:pPr>
            <a:r>
              <a:rPr lang="ja-JP" sz="1800" b="0" strike="noStrike" spc="-1">
                <a:solidFill>
                  <a:srgbClr val="DEFFFF"/>
                </a:solidFill>
                <a:latin typeface="小塚ゴシック Pr6N M"/>
                <a:ea typeface="小塚ゴシック Pr6N M"/>
              </a:rPr>
              <a:t>減災</a:t>
            </a:r>
            <a:endParaRPr lang="en-US" sz="1800" b="0" strike="noStrike" spc="-1">
              <a:latin typeface="Arial"/>
            </a:endParaRPr>
          </a:p>
        </p:txBody>
      </p:sp>
      <p:grpSp>
        <p:nvGrpSpPr>
          <p:cNvPr id="104" name="図形グループ 52"/>
          <p:cNvGrpSpPr/>
          <p:nvPr/>
        </p:nvGrpSpPr>
        <p:grpSpPr>
          <a:xfrm>
            <a:off x="8089200" y="393840"/>
            <a:ext cx="750960" cy="750960"/>
            <a:chOff x="8089200" y="393840"/>
            <a:chExt cx="750960" cy="750960"/>
          </a:xfrm>
        </p:grpSpPr>
        <p:sp>
          <p:nvSpPr>
            <p:cNvPr id="105" name="角丸四角形 50"/>
            <p:cNvSpPr/>
            <p:nvPr/>
          </p:nvSpPr>
          <p:spPr>
            <a:xfrm>
              <a:off x="8089200" y="393840"/>
              <a:ext cx="750960" cy="750960"/>
            </a:xfrm>
            <a:prstGeom prst="roundRect">
              <a:avLst>
                <a:gd name="adj" fmla="val 16667"/>
              </a:avLst>
            </a:prstGeom>
            <a:noFill/>
            <a:ln w="38100">
              <a:solidFill>
                <a:srgbClr val="DE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6" name="テキスト ボックス 108"/>
            <p:cNvSpPr/>
            <p:nvPr/>
          </p:nvSpPr>
          <p:spPr>
            <a:xfrm>
              <a:off x="8146080" y="446760"/>
              <a:ext cx="63684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DEFFFF"/>
                  </a:solidFill>
                  <a:latin typeface="小塚ゴシック Pr6N M"/>
                  <a:ea typeface="小塚ゴシック Pr6N M"/>
                </a:rPr>
                <a:t>産業</a:t>
              </a:r>
              <a:endParaRPr lang="en-US" sz="1800" b="0" strike="noStrike" spc="-1">
                <a:latin typeface="Arial"/>
              </a:endParaRPr>
            </a:p>
            <a:p>
              <a:pPr>
                <a:lnSpc>
                  <a:spcPct val="100000"/>
                </a:lnSpc>
              </a:pPr>
              <a:r>
                <a:rPr lang="ja-JP" sz="1800" b="0" strike="noStrike" spc="-1">
                  <a:solidFill>
                    <a:srgbClr val="DEFFFF"/>
                  </a:solidFill>
                  <a:latin typeface="小塚ゴシック Pr6N M"/>
                  <a:ea typeface="小塚ゴシック Pr6N M"/>
                </a:rPr>
                <a:t>創出</a:t>
              </a:r>
              <a:endParaRPr lang="en-US" sz="1800" b="0" strike="noStrike" spc="-1">
                <a:latin typeface="Arial"/>
              </a:endParaRPr>
            </a:p>
          </p:txBody>
        </p:sp>
      </p:grpSp>
      <p:sp>
        <p:nvSpPr>
          <p:cNvPr id="107" name="角丸四角形 54"/>
          <p:cNvSpPr/>
          <p:nvPr/>
        </p:nvSpPr>
        <p:spPr>
          <a:xfrm>
            <a:off x="7172280" y="393840"/>
            <a:ext cx="750960" cy="750960"/>
          </a:xfrm>
          <a:prstGeom prst="roundRect">
            <a:avLst>
              <a:gd name="adj" fmla="val 16667"/>
            </a:avLst>
          </a:prstGeom>
          <a:noFill/>
          <a:ln w="38100">
            <a:solidFill>
              <a:srgbClr val="DE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8" name="テキスト ボックス 110"/>
          <p:cNvSpPr/>
          <p:nvPr/>
        </p:nvSpPr>
        <p:spPr>
          <a:xfrm>
            <a:off x="7229160" y="446760"/>
            <a:ext cx="63684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800" b="0" strike="noStrike" spc="-1">
                <a:solidFill>
                  <a:srgbClr val="DEFFFF"/>
                </a:solidFill>
                <a:latin typeface="小塚ゴシック Pr6N M"/>
                <a:ea typeface="小塚ゴシック Pr6N M"/>
              </a:rPr>
              <a:t>少子</a:t>
            </a:r>
            <a:endParaRPr lang="en-US" sz="1800" b="0" strike="noStrike" spc="-1">
              <a:latin typeface="Arial"/>
            </a:endParaRPr>
          </a:p>
          <a:p>
            <a:pPr>
              <a:lnSpc>
                <a:spcPct val="100000"/>
              </a:lnSpc>
            </a:pPr>
            <a:r>
              <a:rPr lang="ja-JP" sz="1800" b="0" strike="noStrike" spc="-1">
                <a:solidFill>
                  <a:srgbClr val="DEFFFF"/>
                </a:solidFill>
                <a:latin typeface="小塚ゴシック Pr6N M"/>
                <a:ea typeface="小塚ゴシック Pr6N M"/>
              </a:rPr>
              <a:t>高齢</a:t>
            </a:r>
            <a:endParaRPr lang="en-US" sz="1800" b="0" strike="noStrike" spc="-1">
              <a:latin typeface="Arial"/>
            </a:endParaRPr>
          </a:p>
        </p:txBody>
      </p:sp>
      <p:sp>
        <p:nvSpPr>
          <p:cNvPr id="109" name="角丸四角形 58"/>
          <p:cNvSpPr/>
          <p:nvPr/>
        </p:nvSpPr>
        <p:spPr>
          <a:xfrm>
            <a:off x="9006840" y="393840"/>
            <a:ext cx="750960" cy="750960"/>
          </a:xfrm>
          <a:prstGeom prst="roundRect">
            <a:avLst>
              <a:gd name="adj" fmla="val 16667"/>
            </a:avLst>
          </a:prstGeom>
          <a:solidFill>
            <a:schemeClr val="bg1"/>
          </a:solidFill>
          <a:ln w="38100">
            <a:solidFill>
              <a:srgbClr val="FFFFFF"/>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10" name="テキスト ボックス 112"/>
          <p:cNvSpPr/>
          <p:nvPr/>
        </p:nvSpPr>
        <p:spPr>
          <a:xfrm>
            <a:off x="9069840" y="403200"/>
            <a:ext cx="662760" cy="729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ja-JP" sz="1400" b="0" strike="noStrike" spc="-1">
                <a:solidFill>
                  <a:srgbClr val="40CCFB"/>
                </a:solidFill>
                <a:latin typeface="小塚ゴシック Pr6N M"/>
                <a:ea typeface="小塚ゴシック Pr6N M"/>
              </a:rPr>
              <a:t>防犯</a:t>
            </a:r>
            <a:endParaRPr lang="en-US" sz="1400" b="0" strike="noStrike" spc="-1">
              <a:latin typeface="Arial"/>
            </a:endParaRPr>
          </a:p>
          <a:p>
            <a:pPr>
              <a:lnSpc>
                <a:spcPct val="100000"/>
              </a:lnSpc>
            </a:pPr>
            <a:r>
              <a:rPr lang="ja-JP" sz="1400" b="0" strike="noStrike" spc="-1">
                <a:solidFill>
                  <a:srgbClr val="40CCFB"/>
                </a:solidFill>
                <a:latin typeface="小塚ゴシック Pr6N M"/>
                <a:ea typeface="小塚ゴシック Pr6N M"/>
              </a:rPr>
              <a:t>医療</a:t>
            </a:r>
            <a:endParaRPr lang="en-US" sz="1400" b="0" strike="noStrike" spc="-1">
              <a:latin typeface="Arial"/>
            </a:endParaRPr>
          </a:p>
          <a:p>
            <a:pPr>
              <a:lnSpc>
                <a:spcPct val="100000"/>
              </a:lnSpc>
            </a:pPr>
            <a:r>
              <a:rPr lang="ja-JP" sz="1400" b="0" strike="noStrike" spc="-1">
                <a:solidFill>
                  <a:srgbClr val="40CCFB"/>
                </a:solidFill>
                <a:latin typeface="小塚ゴシック Pr6N M"/>
                <a:ea typeface="小塚ゴシック Pr6N M"/>
              </a:rPr>
              <a:t>教育</a:t>
            </a:r>
            <a:r>
              <a:rPr lang="ja-JP" sz="1000" b="0" strike="noStrike" spc="-1">
                <a:solidFill>
                  <a:srgbClr val="40CCFB"/>
                </a:solidFill>
                <a:latin typeface="小塚ゴシック Pr6N M"/>
                <a:ea typeface="小塚ゴシック Pr6N M"/>
              </a:rPr>
              <a:t>等</a:t>
            </a:r>
            <a:endParaRPr lang="en-US" sz="1000" b="0" strike="noStrike" spc="-1">
              <a:latin typeface="Arial"/>
            </a:endParaRPr>
          </a:p>
        </p:txBody>
      </p:sp>
      <p:sp>
        <p:nvSpPr>
          <p:cNvPr id="111" name="タイトル 1"/>
          <p:cNvSpPr/>
          <p:nvPr/>
        </p:nvSpPr>
        <p:spPr>
          <a:xfrm>
            <a:off x="45000" y="223200"/>
            <a:ext cx="6261480" cy="742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ja-JP" sz="2400" b="0" strike="noStrike" spc="-1" dirty="0">
                <a:solidFill>
                  <a:srgbClr val="FFFFFF"/>
                </a:solidFill>
                <a:latin typeface="小塚ゴシック Pro M"/>
                <a:ea typeface="小塚ゴシック Pro M"/>
              </a:rPr>
              <a:t>オープンデータを利用した病院検索アプリ</a:t>
            </a:r>
            <a:endParaRPr lang="en-US" sz="2400" b="0" strike="noStrike" spc="-1" dirty="0">
              <a:latin typeface="Arial"/>
            </a:endParaRPr>
          </a:p>
        </p:txBody>
      </p:sp>
      <p:sp>
        <p:nvSpPr>
          <p:cNvPr id="112" name="タイトル 1"/>
          <p:cNvSpPr/>
          <p:nvPr/>
        </p:nvSpPr>
        <p:spPr>
          <a:xfrm>
            <a:off x="57600" y="-27000"/>
            <a:ext cx="6335280" cy="4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ja-JP" sz="1400" b="0" strike="noStrike" spc="-1">
                <a:solidFill>
                  <a:srgbClr val="FFFFFF"/>
                </a:solidFill>
                <a:latin typeface="小塚ゴシック Pr6N R"/>
                <a:ea typeface="小塚ゴシック Pr6N R"/>
              </a:rPr>
              <a:t>病院の地図上検索と新型コロナ感染症関連受診状況や診療科目の絞込み検索</a:t>
            </a:r>
            <a:endParaRPr lang="en-US" sz="1400" b="0" strike="noStrike" spc="-1">
              <a:latin typeface="Arial"/>
            </a:endParaRPr>
          </a:p>
        </p:txBody>
      </p:sp>
      <p:sp>
        <p:nvSpPr>
          <p:cNvPr id="113" name="タイトル 1"/>
          <p:cNvSpPr/>
          <p:nvPr/>
        </p:nvSpPr>
        <p:spPr>
          <a:xfrm>
            <a:off x="57600" y="827640"/>
            <a:ext cx="4748040" cy="4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en-US" sz="1400" b="0" strike="noStrike" spc="-1" dirty="0">
                <a:solidFill>
                  <a:srgbClr val="FFFFFF"/>
                </a:solidFill>
                <a:latin typeface="小塚ゴシック Pr6N R"/>
                <a:ea typeface="小塚ゴシック Pr6N R"/>
              </a:rPr>
              <a:t>By</a:t>
            </a:r>
            <a:r>
              <a:rPr lang="ja-JP" altLang="en-US" sz="1400" spc="-1" dirty="0">
                <a:solidFill>
                  <a:srgbClr val="FFFFFF"/>
                </a:solidFill>
                <a:latin typeface="小塚ゴシック Pr6N R"/>
                <a:ea typeface="小塚ゴシック Pr6N R"/>
              </a:rPr>
              <a:t> </a:t>
            </a:r>
            <a:r>
              <a:rPr lang="ja-JP" sz="1400" b="0" strike="noStrike" spc="-1" dirty="0">
                <a:solidFill>
                  <a:srgbClr val="FFFFFF"/>
                </a:solidFill>
                <a:latin typeface="小塚ゴシック Pr6N R"/>
                <a:ea typeface="小塚ゴシック Pr6N R"/>
              </a:rPr>
              <a:t>個情報バンク合同会社</a:t>
            </a:r>
            <a:endParaRPr lang="en-US" sz="1400" b="0" strike="noStrike" spc="-1" dirty="0">
              <a:latin typeface="Arial"/>
            </a:endParaRPr>
          </a:p>
        </p:txBody>
      </p:sp>
      <p:pic>
        <p:nvPicPr>
          <p:cNvPr id="115" name="図 114"/>
          <p:cNvPicPr/>
          <p:nvPr/>
        </p:nvPicPr>
        <p:blipFill>
          <a:blip r:embed="rId10"/>
          <a:stretch/>
        </p:blipFill>
        <p:spPr>
          <a:xfrm>
            <a:off x="351360" y="4500000"/>
            <a:ext cx="2347200" cy="767880"/>
          </a:xfrm>
          <a:prstGeom prst="rect">
            <a:avLst/>
          </a:prstGeom>
          <a:ln w="0">
            <a:noFill/>
          </a:ln>
        </p:spPr>
      </p:pic>
      <p:pic>
        <p:nvPicPr>
          <p:cNvPr id="116" name="図 115"/>
          <p:cNvPicPr/>
          <p:nvPr/>
        </p:nvPicPr>
        <p:blipFill>
          <a:blip r:embed="rId11"/>
          <a:stretch/>
        </p:blipFill>
        <p:spPr>
          <a:xfrm>
            <a:off x="360000" y="3335760"/>
            <a:ext cx="2338560" cy="1080000"/>
          </a:xfrm>
          <a:prstGeom prst="rect">
            <a:avLst/>
          </a:prstGeom>
          <a:ln w="0">
            <a:noFill/>
          </a:ln>
        </p:spPr>
      </p:pic>
      <p:pic>
        <p:nvPicPr>
          <p:cNvPr id="117" name="図 116"/>
          <p:cNvPicPr/>
          <p:nvPr/>
        </p:nvPicPr>
        <p:blipFill>
          <a:blip r:embed="rId12"/>
          <a:stretch/>
        </p:blipFill>
        <p:spPr>
          <a:xfrm>
            <a:off x="2880000" y="3348000"/>
            <a:ext cx="914400" cy="3016080"/>
          </a:xfrm>
          <a:prstGeom prst="rect">
            <a:avLst/>
          </a:prstGeom>
          <a:ln w="0">
            <a:noFill/>
          </a:ln>
        </p:spPr>
      </p:pic>
      <p:pic>
        <p:nvPicPr>
          <p:cNvPr id="118" name="図 117"/>
          <p:cNvPicPr/>
          <p:nvPr/>
        </p:nvPicPr>
        <p:blipFill>
          <a:blip r:embed="rId13"/>
          <a:stretch/>
        </p:blipFill>
        <p:spPr>
          <a:xfrm>
            <a:off x="3960720" y="3360600"/>
            <a:ext cx="897840" cy="3045960"/>
          </a:xfrm>
          <a:prstGeom prst="rect">
            <a:avLst/>
          </a:prstGeom>
          <a:ln w="0">
            <a:noFill/>
          </a:ln>
        </p:spPr>
      </p:pic>
      <p:pic>
        <p:nvPicPr>
          <p:cNvPr id="119" name="図 118"/>
          <p:cNvPicPr/>
          <p:nvPr/>
        </p:nvPicPr>
        <p:blipFill>
          <a:blip r:embed="rId14"/>
          <a:stretch/>
        </p:blipFill>
        <p:spPr>
          <a:xfrm>
            <a:off x="360000" y="5364000"/>
            <a:ext cx="2338560" cy="897120"/>
          </a:xfrm>
          <a:prstGeom prst="rect">
            <a:avLst/>
          </a:prstGeom>
          <a:ln w="0">
            <a:noFill/>
          </a:ln>
        </p:spPr>
      </p:pic>
      <p:sp>
        <p:nvSpPr>
          <p:cNvPr id="49" name="テキスト ボックス 32">
            <a:extLst>
              <a:ext uri="{FF2B5EF4-FFF2-40B4-BE49-F238E27FC236}">
                <a16:creationId xmlns:a16="http://schemas.microsoft.com/office/drawing/2014/main" id="{BC3587BC-D7D2-4522-A3A1-EF528EDD0E79}"/>
              </a:ext>
            </a:extLst>
          </p:cNvPr>
          <p:cNvSpPr/>
          <p:nvPr/>
        </p:nvSpPr>
        <p:spPr>
          <a:xfrm>
            <a:off x="7179480" y="-39240"/>
            <a:ext cx="266220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r">
              <a:lnSpc>
                <a:spcPct val="100000"/>
              </a:lnSpc>
            </a:pPr>
            <a:r>
              <a:rPr lang="ja-JP" sz="1400" b="0" strike="noStrike" spc="-1" dirty="0">
                <a:solidFill>
                  <a:srgbClr val="000000"/>
                </a:solidFill>
                <a:latin typeface="Arial"/>
                <a:ea typeface="DejaVu Sans"/>
              </a:rPr>
              <a:t>令和４年</a:t>
            </a:r>
            <a:r>
              <a:rPr lang="ja-JP" altLang="en-US" sz="1400" spc="-1" dirty="0">
                <a:solidFill>
                  <a:srgbClr val="000000"/>
                </a:solidFill>
                <a:latin typeface="Arial"/>
                <a:ea typeface="DejaVu Sans"/>
              </a:rPr>
              <a:t>３</a:t>
            </a:r>
            <a:r>
              <a:rPr lang="ja-JP" sz="1400" b="0" strike="noStrike" spc="-1" dirty="0">
                <a:solidFill>
                  <a:srgbClr val="000000"/>
                </a:solidFill>
                <a:latin typeface="Arial"/>
                <a:ea typeface="DejaVu Sans"/>
              </a:rPr>
              <a:t>月</a:t>
            </a:r>
            <a:r>
              <a:rPr lang="ja-JP" altLang="en-US" sz="1400" spc="-1" dirty="0">
                <a:solidFill>
                  <a:srgbClr val="000000"/>
                </a:solidFill>
                <a:latin typeface="Arial"/>
                <a:ea typeface="DejaVu Sans"/>
              </a:rPr>
              <a:t>１</a:t>
            </a:r>
            <a:r>
              <a:rPr lang="ja-JP" sz="1400" b="0" strike="noStrike" spc="-1" dirty="0">
                <a:solidFill>
                  <a:srgbClr val="000000"/>
                </a:solidFill>
                <a:latin typeface="Arial"/>
                <a:ea typeface="DejaVu Sans"/>
              </a:rPr>
              <a:t>日版</a:t>
            </a:r>
            <a:endParaRPr lang="en-US" sz="14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E8684AFC7BA4E946AF96F6A5CBEE62BB" ma:contentTypeVersion="36" ma:contentTypeDescription="新しいドキュメントを作成します。" ma:contentTypeScope="" ma:versionID="2912107b7264d4aefd251cad6a34db0d">
  <xsd:schema xmlns:xsd="http://www.w3.org/2001/XMLSchema" xmlns:xs="http://www.w3.org/2001/XMLSchema" xmlns:p="http://schemas.microsoft.com/office/2006/metadata/properties" xmlns:ns1="http://schemas.microsoft.com/sharepoint/v3" xmlns:ns2="89559dea-130d-4237-8e78-1ce7f44b9a24" xmlns:ns3="0e1d05ab-b491-48cc-a1d7-91236226a3a4" targetNamespace="http://schemas.microsoft.com/office/2006/metadata/properties" ma:root="true" ma:fieldsID="3bdf01f10b0338da7a5a85bd71431d3e" ns1:_="" ns2:_="" ns3:_="">
    <xsd:import namespace="http://schemas.microsoft.com/sharepoint/v3"/>
    <xsd:import namespace="89559dea-130d-4237-8e78-1ce7f44b9a24"/>
    <xsd:import namespace="0e1d05ab-b491-48cc-a1d7-91236226a3a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1:_ip_UnifiedCompliancePolicyProperties" minOccurs="0"/>
                <xsd:element ref="ns1:_ip_UnifiedCompliancePolicyUIAction" minOccurs="0"/>
                <xsd:element ref="ns3:MediaServiceLocation" minOccurs="0"/>
                <xsd:element ref="ns2:SharedWithUsers" minOccurs="0"/>
                <xsd:element ref="ns2:SharedWithDetails" minOccurs="0"/>
                <xsd:element ref="ns3:d1ca" minOccurs="0"/>
                <xsd:element ref="ns3:_Flow_SignoffStatu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統合コンプライアンス ポリシーのプロパティ" ma:hidden="true" ma:internalName="_ip_UnifiedCompliancePolicyProperties">
      <xsd:simpleType>
        <xsd:restriction base="dms:Note"/>
      </xsd:simpleType>
    </xsd:element>
    <xsd:element name="_ip_UnifiedCompliancePolicyUIAction" ma:index="21" nillable="true" ma:displayName="統合コンプライアンス ポリシーの UI アクション"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559dea-130d-4237-8e78-1ce7f44b9a24" elementFormDefault="qualified">
    <xsd:import namespace="http://schemas.microsoft.com/office/2006/documentManagement/types"/>
    <xsd:import namespace="http://schemas.microsoft.com/office/infopath/2007/PartnerControls"/>
    <xsd:element name="_dlc_DocId" ma:index="8" nillable="true" ma:displayName="ドキュメント ID 値" ma:description="このアイテムに割り当てられているドキュメント ID の値です。" ma:internalName="_dlc_DocId" ma:readOnly="true">
      <xsd:simpleType>
        <xsd:restriction base="dms:Text"/>
      </xsd:simpleType>
    </xsd:element>
    <xsd:element name="_dlc_DocIdUrl" ma:index="9" nillable="true" ma:displayName="ドキュメントID:" ma:description="このドキュメントへの常時接続リンクです。"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を保持" ma:description="追加時に ID を保持します。" ma:hidden="true" ma:internalName="_dlc_DocIdPersistId" ma:readOnly="true">
      <xsd:simpleType>
        <xsd:restriction base="dms:Boolean"/>
      </xsd:simpleType>
    </xsd:element>
    <xsd:element name="SharedWithUsers" ma:index="23"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1d05ab-b491-48cc-a1d7-91236226a3a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d1ca" ma:index="25" nillable="true" ma:displayName="数値" ma:internalName="d1ca">
      <xsd:simpleType>
        <xsd:restriction base="dms:Number"/>
      </xsd:simpleType>
    </xsd:element>
    <xsd:element name="_Flow_SignoffStatus" ma:index="26" nillable="true" ma:displayName="承認の状態" ma:internalName="_x627f__x8a8d__x306e__x72b6__x614b_">
      <xsd:simpleType>
        <xsd:restriction base="dms:Text"/>
      </xsd:simpleType>
    </xsd:element>
    <xsd:element name="MediaLengthInSeconds" ma:index="2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Flow_SignoffStatus xmlns="0e1d05ab-b491-48cc-a1d7-91236226a3a4" xsi:nil="true"/>
    <_ip_UnifiedCompliancePolicyUIAction xmlns="http://schemas.microsoft.com/sharepoint/v3" xsi:nil="true"/>
    <_ip_UnifiedCompliancePolicyProperties xmlns="http://schemas.microsoft.com/sharepoint/v3" xsi:nil="true"/>
    <d1ca xmlns="0e1d05ab-b491-48cc-a1d7-91236226a3a4" xsi:nil="true"/>
    <_dlc_DocId xmlns="89559dea-130d-4237-8e78-1ce7f44b9a24">DIGI-808455956-3443819</_dlc_DocId>
    <_dlc_DocIdUrl xmlns="89559dea-130d-4237-8e78-1ce7f44b9a24">
      <Url>https://digitalgojp.sharepoint.com/sites/digi_portal/_layouts/15/DocIdRedir.aspx?ID=DIGI-808455956-3443819</Url>
      <Description>DIGI-808455956-3443819</Description>
    </_dlc_DocIdUrl>
  </documentManagement>
</p:properties>
</file>

<file path=customXml/itemProps1.xml><?xml version="1.0" encoding="utf-8"?>
<ds:datastoreItem xmlns:ds="http://schemas.openxmlformats.org/officeDocument/2006/customXml" ds:itemID="{D1B5D3BC-2E08-4723-A3FC-99AADC0F27E0}">
  <ds:schemaRefs>
    <ds:schemaRef ds:uri="http://schemas.microsoft.com/sharepoint/v3/contenttype/forms"/>
  </ds:schemaRefs>
</ds:datastoreItem>
</file>

<file path=customXml/itemProps2.xml><?xml version="1.0" encoding="utf-8"?>
<ds:datastoreItem xmlns:ds="http://schemas.openxmlformats.org/officeDocument/2006/customXml" ds:itemID="{380C8864-7B08-45BA-AB26-5941D6F46CD2}">
  <ds:schemaRefs>
    <ds:schemaRef ds:uri="http://schemas.microsoft.com/sharepoint/events"/>
  </ds:schemaRefs>
</ds:datastoreItem>
</file>

<file path=customXml/itemProps3.xml><?xml version="1.0" encoding="utf-8"?>
<ds:datastoreItem xmlns:ds="http://schemas.openxmlformats.org/officeDocument/2006/customXml" ds:itemID="{6B4F01EE-856F-424F-B96B-C40DE52F9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9559dea-130d-4237-8e78-1ce7f44b9a24"/>
    <ds:schemaRef ds:uri="0e1d05ab-b491-48cc-a1d7-91236226a3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0BDE2B5-2583-45F6-9759-A05A73862D27}">
  <ds:schemaRefs>
    <ds:schemaRef ds:uri="http://purl.org/dc/elements/1.1/"/>
    <ds:schemaRef ds:uri="89559dea-130d-4237-8e78-1ce7f44b9a24"/>
    <ds:schemaRef ds:uri="http://purl.org/dc/dcmitype/"/>
    <ds:schemaRef ds:uri="http://schemas.microsoft.com/office/2006/metadata/properties"/>
    <ds:schemaRef ds:uri="http://schemas.microsoft.com/office/2006/documentManagement/types"/>
    <ds:schemaRef ds:uri="http://schemas.microsoft.com/office/infopath/2007/PartnerControls"/>
    <ds:schemaRef ds:uri="http://purl.org/dc/terms/"/>
    <ds:schemaRef ds:uri="http://schemas.microsoft.com/sharepoint/v3"/>
    <ds:schemaRef ds:uri="http://schemas.openxmlformats.org/package/2006/metadata/core-properties"/>
    <ds:schemaRef ds:uri="0e1d05ab-b491-48cc-a1d7-91236226a3a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9426</TotalTime>
  <Words>528</Words>
  <Application>Microsoft Office PowerPoint</Application>
  <PresentationFormat>A4 210 x 297 mm</PresentationFormat>
  <Paragraphs>66</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フォントポにほんご</vt:lpstr>
      <vt:lpstr>小塚ゴシック Pr6N L</vt:lpstr>
      <vt:lpstr>小塚ゴシック Pr6N M</vt:lpstr>
      <vt:lpstr>小塚ゴシック Pr6N R</vt:lpstr>
      <vt:lpstr>小塚ゴシック Pro M</vt:lpstr>
      <vt:lpstr>Arial</vt:lpstr>
      <vt:lpstr>Calibri</vt:lpstr>
      <vt:lpstr>Symbol</vt:lpstr>
      <vt:lpstr>Wingdings</vt:lpstr>
      <vt:lpstr>Office Theme</vt:lpstr>
      <vt:lpstr>PowerPoint プレゼンテーション</vt:lpstr>
      <vt:lpstr>PowerPoint プレゼンテーション</vt:lpstr>
    </vt:vector>
  </TitlesOfParts>
  <Company>慶應義塾大学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
  <dc:description/>
  <cp:lastModifiedBy>神戸 瞳(KAMBE Hitomi)</cp:lastModifiedBy>
  <cp:revision>145</cp:revision>
  <dcterms:created xsi:type="dcterms:W3CDTF">2015-08-26T09:07:09Z</dcterms:created>
  <dcterms:modified xsi:type="dcterms:W3CDTF">2022-03-01T05:03:05Z</dcterms:modified>
  <dc:language>ja-JP</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0x010100E8684AFC7BA4E946AF96F6A5CBEE62BB</vt:lpwstr>
  </property>
  <property fmtid="{D5CDD505-2E9C-101B-9397-08002B2CF9AE}" pid="3" name="Order">
    <vt:r8>2898200</vt:r8>
  </property>
  <property fmtid="{D5CDD505-2E9C-101B-9397-08002B2CF9AE}" pid="4" name="PresentationFormat">
    <vt:lpwstr>A4 210 x 297 mm</vt:lpwstr>
  </property>
  <property fmtid="{D5CDD505-2E9C-101B-9397-08002B2CF9AE}" pid="5" name="Slides">
    <vt:i4>2</vt:i4>
  </property>
  <property fmtid="{D5CDD505-2E9C-101B-9397-08002B2CF9AE}" pid="6" name="_dlc_DocIdItemGuid">
    <vt:lpwstr>b1906c9a-3d63-43af-b6e1-b680fa9988b5</vt:lpwstr>
  </property>
</Properties>
</file>