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  <p:sldMasterId id="2147483715" r:id="rId2"/>
    <p:sldMasterId id="2147483743" r:id="rId3"/>
  </p:sldMasterIdLst>
  <p:sldIdLst>
    <p:sldId id="261" r:id="rId4"/>
  </p:sldIdLst>
  <p:sldSz cx="9906000" cy="6858000" type="A4"/>
  <p:notesSz cx="6735763" cy="9866313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906"/>
    <a:srgbClr val="FFFF99"/>
    <a:srgbClr val="FF6600"/>
    <a:srgbClr val="E97B0D"/>
    <a:srgbClr val="F3D422"/>
    <a:srgbClr val="333399"/>
    <a:srgbClr val="0000CC"/>
    <a:srgbClr val="000066"/>
    <a:srgbClr val="838383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995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176" y="5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84136" y="2852936"/>
            <a:ext cx="8775931" cy="2208245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62151" y="2756926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373380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4797"/>
            <a:ext cx="2417499" cy="312034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2417499" y="1604797"/>
            <a:ext cx="4641917" cy="31203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7059416" y="1604797"/>
            <a:ext cx="2846583" cy="312034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84136" y="5109186"/>
            <a:ext cx="8775931" cy="1020369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62151" y="5013176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正方形/長方形 13"/>
          <p:cNvSpPr/>
          <p:nvPr/>
        </p:nvSpPr>
        <p:spPr>
          <a:xfrm>
            <a:off x="-1" y="4725144"/>
            <a:ext cx="2417951" cy="9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5" name="正方形/長方形 14"/>
          <p:cNvSpPr/>
          <p:nvPr/>
        </p:nvSpPr>
        <p:spPr>
          <a:xfrm>
            <a:off x="2417951" y="4725144"/>
            <a:ext cx="4641407" cy="96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6" name="正方形/長方形 15"/>
          <p:cNvSpPr/>
          <p:nvPr/>
        </p:nvSpPr>
        <p:spPr>
          <a:xfrm>
            <a:off x="7059416" y="4725144"/>
            <a:ext cx="2846583" cy="960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17024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/>
        </p:nvSpPr>
        <p:spPr>
          <a:xfrm>
            <a:off x="3291630" y="2022707"/>
            <a:ext cx="1282274" cy="157804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4" name="円/楕円 53"/>
          <p:cNvSpPr/>
          <p:nvPr/>
        </p:nvSpPr>
        <p:spPr>
          <a:xfrm>
            <a:off x="5420331" y="2022706"/>
            <a:ext cx="1282274" cy="15780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5" name="円/楕円 54"/>
          <p:cNvSpPr/>
          <p:nvPr/>
        </p:nvSpPr>
        <p:spPr>
          <a:xfrm>
            <a:off x="7549032" y="2022706"/>
            <a:ext cx="1282274" cy="157804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6" name="円/楕円 55"/>
          <p:cNvSpPr/>
          <p:nvPr/>
        </p:nvSpPr>
        <p:spPr>
          <a:xfrm>
            <a:off x="1161388" y="2022705"/>
            <a:ext cx="1282274" cy="15780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9" name="円/楕円 48"/>
          <p:cNvSpPr/>
          <p:nvPr/>
        </p:nvSpPr>
        <p:spPr>
          <a:xfrm>
            <a:off x="3209073" y="1954974"/>
            <a:ext cx="1282274" cy="157804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0" name="円/楕円 49"/>
          <p:cNvSpPr/>
          <p:nvPr/>
        </p:nvSpPr>
        <p:spPr>
          <a:xfrm>
            <a:off x="5337774" y="1954973"/>
            <a:ext cx="1282274" cy="15780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1" name="円/楕円 50"/>
          <p:cNvSpPr/>
          <p:nvPr/>
        </p:nvSpPr>
        <p:spPr>
          <a:xfrm>
            <a:off x="7466475" y="1954972"/>
            <a:ext cx="1282274" cy="15780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2" name="円/楕円 51"/>
          <p:cNvSpPr/>
          <p:nvPr/>
        </p:nvSpPr>
        <p:spPr>
          <a:xfrm>
            <a:off x="1078831" y="1954972"/>
            <a:ext cx="1282274" cy="15780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円/楕円 9"/>
          <p:cNvSpPr/>
          <p:nvPr/>
        </p:nvSpPr>
        <p:spPr>
          <a:xfrm>
            <a:off x="3247513" y="1988842"/>
            <a:ext cx="1282274" cy="15780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円/楕円 11"/>
          <p:cNvSpPr/>
          <p:nvPr/>
        </p:nvSpPr>
        <p:spPr>
          <a:xfrm>
            <a:off x="5376214" y="1988842"/>
            <a:ext cx="1282274" cy="15780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円/楕円 12"/>
          <p:cNvSpPr/>
          <p:nvPr/>
        </p:nvSpPr>
        <p:spPr>
          <a:xfrm>
            <a:off x="7504915" y="1988841"/>
            <a:ext cx="1282274" cy="15780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円/楕円 18"/>
          <p:cNvSpPr/>
          <p:nvPr/>
        </p:nvSpPr>
        <p:spPr>
          <a:xfrm>
            <a:off x="1117271" y="1988840"/>
            <a:ext cx="1282274" cy="157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kumimoji="1" lang="en-US" altLang="ja-JP" sz="13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658947" y="2495179"/>
            <a:ext cx="459405" cy="565372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5787648" y="2495178"/>
            <a:ext cx="459405" cy="565372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7916349" y="2495177"/>
            <a:ext cx="459405" cy="565372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1528705" y="2495177"/>
            <a:ext cx="459405" cy="565372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60840" y="3667685"/>
            <a:ext cx="1995137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1990" y="4253920"/>
            <a:ext cx="2012834" cy="142868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880734" y="4195744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875307" y="3666122"/>
            <a:ext cx="2012834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881205" y="4252357"/>
            <a:ext cx="2012834" cy="142868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3009949" y="4194181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007470" y="3667685"/>
            <a:ext cx="2012834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010420" y="4253920"/>
            <a:ext cx="2012834" cy="142868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5139164" y="4195744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139634" y="3667685"/>
            <a:ext cx="2012834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139634" y="4253920"/>
            <a:ext cx="2012834" cy="142868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7268378" y="4195744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163596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/>
        </p:nvSpPr>
        <p:spPr>
          <a:xfrm>
            <a:off x="4196129" y="1887240"/>
            <a:ext cx="1598380" cy="19670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4" name="円/楕円 53"/>
          <p:cNvSpPr/>
          <p:nvPr/>
        </p:nvSpPr>
        <p:spPr>
          <a:xfrm>
            <a:off x="6991609" y="1887240"/>
            <a:ext cx="1598380" cy="19670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6" name="円/楕円 55"/>
          <p:cNvSpPr/>
          <p:nvPr/>
        </p:nvSpPr>
        <p:spPr>
          <a:xfrm>
            <a:off x="1400649" y="1887238"/>
            <a:ext cx="1598380" cy="19670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9" name="円/楕円 48"/>
          <p:cNvSpPr/>
          <p:nvPr/>
        </p:nvSpPr>
        <p:spPr>
          <a:xfrm>
            <a:off x="4113572" y="1819507"/>
            <a:ext cx="1598380" cy="19670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0" name="円/楕円 49"/>
          <p:cNvSpPr/>
          <p:nvPr/>
        </p:nvSpPr>
        <p:spPr>
          <a:xfrm>
            <a:off x="6909052" y="1819506"/>
            <a:ext cx="1598380" cy="19670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2" name="円/楕円 51"/>
          <p:cNvSpPr/>
          <p:nvPr/>
        </p:nvSpPr>
        <p:spPr>
          <a:xfrm>
            <a:off x="1318092" y="1819505"/>
            <a:ext cx="1598380" cy="19670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円/楕円 9"/>
          <p:cNvSpPr/>
          <p:nvPr/>
        </p:nvSpPr>
        <p:spPr>
          <a:xfrm>
            <a:off x="4152012" y="1853376"/>
            <a:ext cx="1598380" cy="19670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円/楕円 11"/>
          <p:cNvSpPr/>
          <p:nvPr/>
        </p:nvSpPr>
        <p:spPr>
          <a:xfrm>
            <a:off x="6947492" y="1853375"/>
            <a:ext cx="1598380" cy="19670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円/楕円 18"/>
          <p:cNvSpPr/>
          <p:nvPr/>
        </p:nvSpPr>
        <p:spPr>
          <a:xfrm>
            <a:off x="1356532" y="1853374"/>
            <a:ext cx="1598380" cy="19670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kumimoji="1" lang="en-US" altLang="ja-JP" sz="13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90585" y="3904247"/>
            <a:ext cx="2511264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2747" y="4490482"/>
            <a:ext cx="2547478" cy="142868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1281726" y="4432306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684520" y="3902684"/>
            <a:ext cx="2533538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686007" y="4488919"/>
            <a:ext cx="2547478" cy="142868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4094986" y="4430743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479913" y="3904247"/>
            <a:ext cx="2533538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478451" y="4490482"/>
            <a:ext cx="2547478" cy="142868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6887429" y="4432306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92787" y="2563011"/>
            <a:ext cx="1515823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4190778" y="2563011"/>
            <a:ext cx="1515823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988770" y="2563011"/>
            <a:ext cx="1515823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16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/>
        </p:nvSpPr>
        <p:spPr>
          <a:xfrm>
            <a:off x="311081" y="1652803"/>
            <a:ext cx="641137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kumimoji="1" lang="en-US" altLang="ja-JP" sz="13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482045" y="1863201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78960" y="1816242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93306" y="240247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1071322" y="2344300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円/楕円 30"/>
          <p:cNvSpPr/>
          <p:nvPr/>
        </p:nvSpPr>
        <p:spPr>
          <a:xfrm>
            <a:off x="3423558" y="1652803"/>
            <a:ext cx="641137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3594522" y="1863201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091437" y="1816242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105784" y="240247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/>
        </p:nvSpPr>
        <p:spPr>
          <a:xfrm>
            <a:off x="4183799" y="234430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5" name="円/楕円 44"/>
          <p:cNvSpPr/>
          <p:nvPr/>
        </p:nvSpPr>
        <p:spPr>
          <a:xfrm>
            <a:off x="6533222" y="1652803"/>
            <a:ext cx="641137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6704186" y="1863201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201101" y="1816242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215448" y="240247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/>
        </p:nvSpPr>
        <p:spPr>
          <a:xfrm>
            <a:off x="7293463" y="2344300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0" name="円/楕円 49"/>
          <p:cNvSpPr/>
          <p:nvPr/>
        </p:nvSpPr>
        <p:spPr>
          <a:xfrm>
            <a:off x="317507" y="3818632"/>
            <a:ext cx="641137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488470" y="4029031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85386" y="3982071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99732" y="456830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/>
        </p:nvSpPr>
        <p:spPr>
          <a:xfrm>
            <a:off x="1077748" y="4510130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5" name="円/楕円 54"/>
          <p:cNvSpPr/>
          <p:nvPr/>
        </p:nvSpPr>
        <p:spPr>
          <a:xfrm>
            <a:off x="3429984" y="3818632"/>
            <a:ext cx="641137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3600948" y="4029031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4097863" y="3982071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4112209" y="456830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/>
        </p:nvSpPr>
        <p:spPr>
          <a:xfrm>
            <a:off x="4190225" y="4510130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0" name="円/楕円 59"/>
          <p:cNvSpPr/>
          <p:nvPr/>
        </p:nvSpPr>
        <p:spPr>
          <a:xfrm>
            <a:off x="6539648" y="3818632"/>
            <a:ext cx="641137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6710612" y="4029031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7207527" y="3982071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7221873" y="456830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/>
        </p:nvSpPr>
        <p:spPr>
          <a:xfrm>
            <a:off x="7299889" y="4510130"/>
            <a:ext cx="175534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9977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/>
        </p:nvSpPr>
        <p:spPr>
          <a:xfrm>
            <a:off x="311081" y="1652803"/>
            <a:ext cx="641137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50" dirty="0"/>
              <a:t>1</a:t>
            </a:r>
            <a:endParaRPr kumimoji="1" lang="ja-JP" altLang="en-US" sz="1950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kumimoji="1" lang="en-US" altLang="ja-JP" sz="13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78960" y="1816242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93306" y="240247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1071322" y="2344300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円/楕円 30"/>
          <p:cNvSpPr/>
          <p:nvPr/>
        </p:nvSpPr>
        <p:spPr>
          <a:xfrm>
            <a:off x="3423558" y="1652803"/>
            <a:ext cx="641137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50" dirty="0"/>
              <a:t>2</a:t>
            </a:r>
            <a:endParaRPr kumimoji="1" lang="ja-JP" altLang="en-US" sz="195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091437" y="1816242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105784" y="240247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/>
        </p:nvSpPr>
        <p:spPr>
          <a:xfrm>
            <a:off x="4183799" y="234430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5" name="円/楕円 44"/>
          <p:cNvSpPr/>
          <p:nvPr/>
        </p:nvSpPr>
        <p:spPr>
          <a:xfrm>
            <a:off x="6533222" y="1652803"/>
            <a:ext cx="641137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50" dirty="0"/>
              <a:t>3</a:t>
            </a:r>
            <a:endParaRPr kumimoji="1" lang="ja-JP" altLang="en-US" sz="195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201101" y="1816242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215448" y="240247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/>
        </p:nvSpPr>
        <p:spPr>
          <a:xfrm>
            <a:off x="7293463" y="2344300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0" name="円/楕円 49"/>
          <p:cNvSpPr/>
          <p:nvPr/>
        </p:nvSpPr>
        <p:spPr>
          <a:xfrm>
            <a:off x="317507" y="3818632"/>
            <a:ext cx="641137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50" dirty="0"/>
              <a:t>4</a:t>
            </a:r>
            <a:endParaRPr kumimoji="1" lang="ja-JP" altLang="en-US" sz="195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85386" y="3982071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99732" y="456830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/>
        </p:nvSpPr>
        <p:spPr>
          <a:xfrm>
            <a:off x="1077748" y="4510130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5" name="円/楕円 54"/>
          <p:cNvSpPr/>
          <p:nvPr/>
        </p:nvSpPr>
        <p:spPr>
          <a:xfrm>
            <a:off x="3429984" y="3818632"/>
            <a:ext cx="641137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50" dirty="0"/>
              <a:t>5</a:t>
            </a:r>
            <a:endParaRPr kumimoji="1" lang="ja-JP" altLang="en-US" sz="195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4097863" y="3982071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4112209" y="456830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/>
        </p:nvSpPr>
        <p:spPr>
          <a:xfrm>
            <a:off x="4190225" y="4510130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0" name="円/楕円 59"/>
          <p:cNvSpPr/>
          <p:nvPr/>
        </p:nvSpPr>
        <p:spPr>
          <a:xfrm>
            <a:off x="6539648" y="3818632"/>
            <a:ext cx="641137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50" dirty="0"/>
              <a:t>6</a:t>
            </a:r>
            <a:endParaRPr kumimoji="1" lang="ja-JP" altLang="en-US" sz="195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7207527" y="3982071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7221873" y="456830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/>
        </p:nvSpPr>
        <p:spPr>
          <a:xfrm>
            <a:off x="7299889" y="4510130"/>
            <a:ext cx="175534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67428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9" name="円/楕円 38"/>
          <p:cNvSpPr/>
          <p:nvPr/>
        </p:nvSpPr>
        <p:spPr>
          <a:xfrm>
            <a:off x="3411447" y="4487658"/>
            <a:ext cx="439848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1120222" y="2148031"/>
            <a:ext cx="2741304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1" name="円/楕円 40"/>
          <p:cNvSpPr/>
          <p:nvPr/>
        </p:nvSpPr>
        <p:spPr>
          <a:xfrm>
            <a:off x="794038" y="2543300"/>
            <a:ext cx="741147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42" name="円/楕円 41"/>
          <p:cNvSpPr/>
          <p:nvPr/>
        </p:nvSpPr>
        <p:spPr>
          <a:xfrm>
            <a:off x="1031443" y="2065267"/>
            <a:ext cx="2741304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120223" y="2148031"/>
            <a:ext cx="2663288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/>
        </p:nvSpPr>
        <p:spPr>
          <a:xfrm>
            <a:off x="418083" y="2052020"/>
            <a:ext cx="468093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45" name="円/楕円 44"/>
          <p:cNvSpPr/>
          <p:nvPr/>
        </p:nvSpPr>
        <p:spPr>
          <a:xfrm>
            <a:off x="1164611" y="2083891"/>
            <a:ext cx="234046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46" name="円/楕円 45"/>
          <p:cNvSpPr/>
          <p:nvPr/>
        </p:nvSpPr>
        <p:spPr>
          <a:xfrm>
            <a:off x="3954610" y="4231558"/>
            <a:ext cx="26381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339702" y="2853952"/>
            <a:ext cx="4730728" cy="257801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/>
        </p:nvSpPr>
        <p:spPr>
          <a:xfrm>
            <a:off x="4417717" y="273169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39701" y="2086482"/>
            <a:ext cx="4730728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71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/>
        </p:nvSpPr>
        <p:spPr>
          <a:xfrm>
            <a:off x="2415147" y="2275085"/>
            <a:ext cx="2178818" cy="268139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1324881" y="4043348"/>
            <a:ext cx="1580276" cy="19447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012811" y="1861776"/>
            <a:ext cx="1668450" cy="20532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3887093" y="4840556"/>
            <a:ext cx="439848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852776" y="4110206"/>
            <a:ext cx="741147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957772" y="1790262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372609" y="2218873"/>
            <a:ext cx="2153971" cy="26508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305423" y="4012103"/>
            <a:ext cx="1540133" cy="189538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/>
        </p:nvSpPr>
        <p:spPr>
          <a:xfrm>
            <a:off x="489679" y="3544278"/>
            <a:ext cx="468093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33" name="円/楕円 32"/>
          <p:cNvSpPr/>
          <p:nvPr/>
        </p:nvSpPr>
        <p:spPr>
          <a:xfrm>
            <a:off x="1118354" y="3771059"/>
            <a:ext cx="234046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34" name="円/楕円 33"/>
          <p:cNvSpPr/>
          <p:nvPr/>
        </p:nvSpPr>
        <p:spPr>
          <a:xfrm>
            <a:off x="3449594" y="5237278"/>
            <a:ext cx="26381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/>
        </p:nvSpPr>
        <p:spPr>
          <a:xfrm rot="3600000">
            <a:off x="4870636" y="1706842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/>
        </p:nvSpPr>
        <p:spPr>
          <a:xfrm rot="6618510">
            <a:off x="4948361" y="1769999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428317" y="1770594"/>
            <a:ext cx="385665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799941" y="2241379"/>
            <a:ext cx="3485033" cy="1481167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/>
        </p:nvSpPr>
        <p:spPr>
          <a:xfrm rot="3600000">
            <a:off x="4870636" y="3983534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/>
        </p:nvSpPr>
        <p:spPr>
          <a:xfrm rot="6618510">
            <a:off x="4948361" y="4046691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5428317" y="4047287"/>
            <a:ext cx="385665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799941" y="4518071"/>
            <a:ext cx="3485033" cy="1481167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84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/>
        </p:nvSpPr>
        <p:spPr>
          <a:xfrm>
            <a:off x="5235593" y="1624809"/>
            <a:ext cx="951373" cy="117081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566107" y="3947886"/>
            <a:ext cx="951373" cy="11708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156997" y="2417828"/>
            <a:ext cx="4749003" cy="250251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51356" y="4342259"/>
            <a:ext cx="370183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467538" y="4847771"/>
            <a:ext cx="3297190" cy="1412725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768076" y="1797976"/>
            <a:ext cx="370183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5151161" y="4978398"/>
            <a:ext cx="4205318" cy="1088574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55009"/>
            <a:ext cx="4749003" cy="25025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/>
        </p:nvSpPr>
        <p:spPr>
          <a:xfrm>
            <a:off x="292882" y="4782456"/>
            <a:ext cx="546451" cy="6724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6048481" y="1245020"/>
            <a:ext cx="475686" cy="5854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4257525"/>
            <a:ext cx="4749003" cy="628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5156997" y="2354618"/>
            <a:ext cx="4749003" cy="628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円/楕円 9"/>
          <p:cNvSpPr/>
          <p:nvPr/>
        </p:nvSpPr>
        <p:spPr>
          <a:xfrm>
            <a:off x="748722" y="1828574"/>
            <a:ext cx="1707914" cy="21018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円/楕円 10"/>
          <p:cNvSpPr/>
          <p:nvPr/>
        </p:nvSpPr>
        <p:spPr>
          <a:xfrm>
            <a:off x="659943" y="1745809"/>
            <a:ext cx="1707914" cy="21018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480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3000627" y="1828574"/>
            <a:ext cx="1707914" cy="21018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円/楕円 13"/>
          <p:cNvSpPr/>
          <p:nvPr/>
        </p:nvSpPr>
        <p:spPr>
          <a:xfrm>
            <a:off x="2911848" y="1745809"/>
            <a:ext cx="1707914" cy="21018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985385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5252533" y="1828574"/>
            <a:ext cx="1707914" cy="21018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円/楕円 16"/>
          <p:cNvSpPr/>
          <p:nvPr/>
        </p:nvSpPr>
        <p:spPr>
          <a:xfrm>
            <a:off x="5163754" y="1745809"/>
            <a:ext cx="1707914" cy="21018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5237291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7504439" y="1828574"/>
            <a:ext cx="1707914" cy="21018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円/楕円 19"/>
          <p:cNvSpPr/>
          <p:nvPr/>
        </p:nvSpPr>
        <p:spPr>
          <a:xfrm>
            <a:off x="7415660" y="1745809"/>
            <a:ext cx="1707914" cy="21018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7489196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78227" y="3992092"/>
            <a:ext cx="2154737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60828" y="4812794"/>
            <a:ext cx="2012834" cy="109564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689571" y="4745238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719575" y="3990529"/>
            <a:ext cx="2173849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817056" y="4811231"/>
            <a:ext cx="2012834" cy="109564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2945800" y="4743676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978620" y="3992092"/>
            <a:ext cx="2173849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073284" y="4812794"/>
            <a:ext cx="2012834" cy="109564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5202028" y="4745238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237665" y="3992092"/>
            <a:ext cx="2173849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329513" y="4812794"/>
            <a:ext cx="2012834" cy="109564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7458257" y="4745238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59556" y="4323538"/>
            <a:ext cx="2012834" cy="382623"/>
          </a:xfrm>
        </p:spPr>
        <p:txBody>
          <a:bodyPr anchor="t">
            <a:noAutofit/>
          </a:bodyPr>
          <a:lstStyle>
            <a:lvl1pPr algn="ctr">
              <a:defRPr sz="975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815784" y="4321975"/>
            <a:ext cx="2012834" cy="382623"/>
          </a:xfrm>
        </p:spPr>
        <p:txBody>
          <a:bodyPr anchor="t">
            <a:noAutofit/>
          </a:bodyPr>
          <a:lstStyle>
            <a:lvl1pPr algn="ctr">
              <a:defRPr sz="975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5072012" y="4323538"/>
            <a:ext cx="2012834" cy="382623"/>
          </a:xfrm>
        </p:spPr>
        <p:txBody>
          <a:bodyPr anchor="t">
            <a:noAutofit/>
          </a:bodyPr>
          <a:lstStyle>
            <a:lvl1pPr algn="ctr">
              <a:defRPr sz="975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328241" y="4323538"/>
            <a:ext cx="2012834" cy="382623"/>
          </a:xfrm>
        </p:spPr>
        <p:txBody>
          <a:bodyPr anchor="t">
            <a:noAutofit/>
          </a:bodyPr>
          <a:lstStyle>
            <a:lvl1pPr algn="ctr">
              <a:defRPr sz="975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91023" y="6288526"/>
            <a:ext cx="585116" cy="365125"/>
          </a:xfrm>
        </p:spPr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75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円/楕円 9"/>
          <p:cNvSpPr/>
          <p:nvPr/>
        </p:nvSpPr>
        <p:spPr>
          <a:xfrm>
            <a:off x="748722" y="1828574"/>
            <a:ext cx="1707914" cy="21018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円/楕円 10"/>
          <p:cNvSpPr/>
          <p:nvPr/>
        </p:nvSpPr>
        <p:spPr>
          <a:xfrm>
            <a:off x="659943" y="1745809"/>
            <a:ext cx="1707914" cy="21018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480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3000627" y="1828574"/>
            <a:ext cx="1707914" cy="21018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円/楕円 13"/>
          <p:cNvSpPr/>
          <p:nvPr/>
        </p:nvSpPr>
        <p:spPr>
          <a:xfrm>
            <a:off x="2911848" y="1745809"/>
            <a:ext cx="1707914" cy="21018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985385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5252533" y="1828574"/>
            <a:ext cx="1707914" cy="21018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円/楕円 16"/>
          <p:cNvSpPr/>
          <p:nvPr/>
        </p:nvSpPr>
        <p:spPr>
          <a:xfrm>
            <a:off x="5163754" y="1745809"/>
            <a:ext cx="1707914" cy="21018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5237291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7504439" y="1828574"/>
            <a:ext cx="1707914" cy="21018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円/楕円 19"/>
          <p:cNvSpPr/>
          <p:nvPr/>
        </p:nvSpPr>
        <p:spPr>
          <a:xfrm>
            <a:off x="7415660" y="1745809"/>
            <a:ext cx="1707914" cy="21018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7489196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78227" y="3992092"/>
            <a:ext cx="2154737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60828" y="4521246"/>
            <a:ext cx="2012834" cy="126553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689571" y="4453690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719575" y="3990529"/>
            <a:ext cx="2173849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817056" y="4519683"/>
            <a:ext cx="2012834" cy="126553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2945800" y="4452128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978620" y="3992092"/>
            <a:ext cx="2173849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073284" y="4521246"/>
            <a:ext cx="2012834" cy="126553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5202028" y="4453690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237665" y="3992092"/>
            <a:ext cx="2173849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329513" y="4521246"/>
            <a:ext cx="2012834" cy="126553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7458257" y="4453690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91023" y="6288526"/>
            <a:ext cx="585116" cy="365125"/>
          </a:xfrm>
        </p:spPr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8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" name="アーチ 4"/>
          <p:cNvSpPr/>
          <p:nvPr/>
        </p:nvSpPr>
        <p:spPr>
          <a:xfrm rot="3600000">
            <a:off x="538233" y="2433448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/>
        </p:nvSpPr>
        <p:spPr>
          <a:xfrm rot="6618510">
            <a:off x="615958" y="2496605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95914" y="2497201"/>
            <a:ext cx="4023233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467538" y="2967985"/>
            <a:ext cx="7550419" cy="2151884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232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9" name="円/楕円 8"/>
          <p:cNvSpPr/>
          <p:nvPr/>
        </p:nvSpPr>
        <p:spPr>
          <a:xfrm>
            <a:off x="2537743" y="3707015"/>
            <a:ext cx="559318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3091286" y="4343357"/>
            <a:ext cx="219925" cy="2706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735329" y="1877068"/>
            <a:ext cx="2255183" cy="27753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円/楕円 11"/>
          <p:cNvSpPr/>
          <p:nvPr/>
        </p:nvSpPr>
        <p:spPr>
          <a:xfrm>
            <a:off x="540000" y="1932630"/>
            <a:ext cx="741147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13" name="円/楕円 12"/>
          <p:cNvSpPr/>
          <p:nvPr/>
        </p:nvSpPr>
        <p:spPr>
          <a:xfrm>
            <a:off x="646550" y="1794303"/>
            <a:ext cx="2255183" cy="27753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20087" y="1877067"/>
            <a:ext cx="2191003" cy="269638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340110" y="1480280"/>
            <a:ext cx="306440" cy="3771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93525" y="4785754"/>
            <a:ext cx="3067924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33259" y="5201608"/>
            <a:ext cx="2788457" cy="382623"/>
          </a:xfrm>
        </p:spPr>
        <p:txBody>
          <a:bodyPr anchor="t">
            <a:noAutofit/>
          </a:bodyPr>
          <a:lstStyle>
            <a:lvl1pPr algn="ctr">
              <a:defRPr sz="1083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350902" y="1671101"/>
            <a:ext cx="3048752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365249" y="2257337"/>
            <a:ext cx="3026340" cy="1449678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3443264" y="219916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3" name="円/楕円 22"/>
          <p:cNvSpPr/>
          <p:nvPr/>
        </p:nvSpPr>
        <p:spPr>
          <a:xfrm>
            <a:off x="3443264" y="3842550"/>
            <a:ext cx="449186" cy="5527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3512550" y="3927817"/>
            <a:ext cx="310616" cy="382263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/>
        </p:nvSpPr>
        <p:spPr>
          <a:xfrm>
            <a:off x="3443264" y="4554531"/>
            <a:ext cx="449186" cy="5527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3512549" y="4639799"/>
            <a:ext cx="310616" cy="382263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3443264" y="5266513"/>
            <a:ext cx="449186" cy="5527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3512550" y="5351781"/>
            <a:ext cx="310616" cy="382263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892450" y="3878922"/>
            <a:ext cx="2507699" cy="480053"/>
          </a:xfrm>
        </p:spPr>
        <p:txBody>
          <a:bodyPr anchor="ctr">
            <a:noAutofit/>
          </a:bodyPr>
          <a:lstStyle>
            <a:lvl1pPr algn="l">
              <a:defRPr sz="975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892450" y="4590903"/>
            <a:ext cx="2507699" cy="480053"/>
          </a:xfrm>
        </p:spPr>
        <p:txBody>
          <a:bodyPr anchor="ctr">
            <a:noAutofit/>
          </a:bodyPr>
          <a:lstStyle>
            <a:lvl1pPr algn="l">
              <a:defRPr sz="975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3892450" y="5302885"/>
            <a:ext cx="2507699" cy="480053"/>
          </a:xfrm>
        </p:spPr>
        <p:txBody>
          <a:bodyPr anchor="ctr">
            <a:noAutofit/>
          </a:bodyPr>
          <a:lstStyle>
            <a:lvl1pPr algn="l">
              <a:defRPr sz="975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6488811" y="1668842"/>
            <a:ext cx="2741871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6581173" y="2196900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6483525" y="2404053"/>
            <a:ext cx="2788457" cy="382623"/>
          </a:xfrm>
        </p:spPr>
        <p:txBody>
          <a:bodyPr anchor="t">
            <a:noAutofit/>
          </a:bodyPr>
          <a:lstStyle>
            <a:lvl1pPr algn="l">
              <a:defRPr sz="108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/>
        </p:nvGrpSpPr>
        <p:grpSpPr>
          <a:xfrm>
            <a:off x="6554286" y="2804650"/>
            <a:ext cx="2783379" cy="287203"/>
            <a:chOff x="12418479" y="4395656"/>
            <a:chExt cx="5138100" cy="430805"/>
          </a:xfrm>
        </p:grpSpPr>
        <p:sp>
          <p:nvSpPr>
            <p:cNvPr id="37" name="円/楕円 36"/>
            <p:cNvSpPr/>
            <p:nvPr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6483525" y="3275051"/>
            <a:ext cx="2788457" cy="382623"/>
          </a:xfrm>
        </p:spPr>
        <p:txBody>
          <a:bodyPr anchor="t">
            <a:noAutofit/>
          </a:bodyPr>
          <a:lstStyle>
            <a:lvl1pPr algn="l">
              <a:defRPr sz="108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/>
        </p:nvGrpSpPr>
        <p:grpSpPr>
          <a:xfrm>
            <a:off x="6554286" y="3675649"/>
            <a:ext cx="2783379" cy="287203"/>
            <a:chOff x="12418479" y="5702154"/>
            <a:chExt cx="5138100" cy="430805"/>
          </a:xfrm>
        </p:grpSpPr>
        <p:sp>
          <p:nvSpPr>
            <p:cNvPr id="63" name="円/楕円 62"/>
            <p:cNvSpPr/>
            <p:nvPr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>
            <p:ph type="body" sz="quarter" idx="40" hasCustomPrompt="1"/>
          </p:nvPr>
        </p:nvSpPr>
        <p:spPr>
          <a:xfrm>
            <a:off x="6483525" y="4146050"/>
            <a:ext cx="2788457" cy="382623"/>
          </a:xfrm>
        </p:spPr>
        <p:txBody>
          <a:bodyPr anchor="t">
            <a:noAutofit/>
          </a:bodyPr>
          <a:lstStyle>
            <a:lvl1pPr algn="l">
              <a:defRPr sz="108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/>
        </p:nvGrpSpPr>
        <p:grpSpPr>
          <a:xfrm>
            <a:off x="6554286" y="4546647"/>
            <a:ext cx="2783379" cy="287203"/>
            <a:chOff x="12418479" y="7008652"/>
            <a:chExt cx="5138100" cy="430805"/>
          </a:xfrm>
        </p:grpSpPr>
        <p:sp>
          <p:nvSpPr>
            <p:cNvPr id="75" name="円/楕円 74"/>
            <p:cNvSpPr/>
            <p:nvPr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>
            <p:ph type="body" sz="quarter" idx="41" hasCustomPrompt="1"/>
          </p:nvPr>
        </p:nvSpPr>
        <p:spPr>
          <a:xfrm>
            <a:off x="6483525" y="5017049"/>
            <a:ext cx="2788457" cy="382623"/>
          </a:xfrm>
        </p:spPr>
        <p:txBody>
          <a:bodyPr anchor="t">
            <a:noAutofit/>
          </a:bodyPr>
          <a:lstStyle>
            <a:lvl1pPr algn="l">
              <a:defRPr sz="108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/>
        </p:nvGrpSpPr>
        <p:grpSpPr>
          <a:xfrm>
            <a:off x="6554286" y="5417646"/>
            <a:ext cx="2783379" cy="287203"/>
            <a:chOff x="12418479" y="8315150"/>
            <a:chExt cx="5138100" cy="430805"/>
          </a:xfrm>
        </p:grpSpPr>
        <p:sp>
          <p:nvSpPr>
            <p:cNvPr id="87" name="円/楕円 86"/>
            <p:cNvSpPr/>
            <p:nvPr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</p:grpSp>
    </p:spTree>
    <p:extLst>
      <p:ext uri="{BB962C8B-B14F-4D97-AF65-F5344CB8AC3E}">
        <p14:creationId xmlns:p14="http://schemas.microsoft.com/office/powerpoint/2010/main" val="401170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正方形/長方形 9"/>
          <p:cNvSpPr/>
          <p:nvPr/>
        </p:nvSpPr>
        <p:spPr>
          <a:xfrm>
            <a:off x="0" y="3689249"/>
            <a:ext cx="9906000" cy="907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正方形/長方形 10"/>
          <p:cNvSpPr/>
          <p:nvPr/>
        </p:nvSpPr>
        <p:spPr>
          <a:xfrm>
            <a:off x="3525" y="3689249"/>
            <a:ext cx="1555766" cy="90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正方形/長方形 11"/>
          <p:cNvSpPr/>
          <p:nvPr/>
        </p:nvSpPr>
        <p:spPr>
          <a:xfrm>
            <a:off x="8363481" y="3689247"/>
            <a:ext cx="1542520" cy="90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正方形/長方形 12"/>
          <p:cNvSpPr/>
          <p:nvPr/>
        </p:nvSpPr>
        <p:spPr>
          <a:xfrm>
            <a:off x="6116486" y="3689247"/>
            <a:ext cx="2254053" cy="907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正方形/長方形 13"/>
          <p:cNvSpPr/>
          <p:nvPr/>
        </p:nvSpPr>
        <p:spPr>
          <a:xfrm>
            <a:off x="3817924" y="3689247"/>
            <a:ext cx="2254053" cy="907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5" name="正方形/長方形 14"/>
          <p:cNvSpPr/>
          <p:nvPr/>
        </p:nvSpPr>
        <p:spPr>
          <a:xfrm>
            <a:off x="1563871" y="3689248"/>
            <a:ext cx="2254053" cy="907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6" name="円/楕円 15"/>
          <p:cNvSpPr/>
          <p:nvPr/>
        </p:nvSpPr>
        <p:spPr>
          <a:xfrm>
            <a:off x="1394176" y="3531405"/>
            <a:ext cx="330229" cy="406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円/楕円 16"/>
          <p:cNvSpPr/>
          <p:nvPr/>
        </p:nvSpPr>
        <p:spPr>
          <a:xfrm>
            <a:off x="3652810" y="3531405"/>
            <a:ext cx="330229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円/楕円 17"/>
          <p:cNvSpPr/>
          <p:nvPr/>
        </p:nvSpPr>
        <p:spPr>
          <a:xfrm>
            <a:off x="5920098" y="3531405"/>
            <a:ext cx="330229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円/楕円 18"/>
          <p:cNvSpPr/>
          <p:nvPr/>
        </p:nvSpPr>
        <p:spPr>
          <a:xfrm>
            <a:off x="8184523" y="3531405"/>
            <a:ext cx="330229" cy="406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97173" y="3023163"/>
            <a:ext cx="1324236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27360" y="2568384"/>
            <a:ext cx="2463862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27360" y="1619312"/>
            <a:ext cx="2463862" cy="823041"/>
          </a:xfrm>
        </p:spPr>
        <p:txBody>
          <a:bodyPr anchor="b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681617" y="2525922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155806" y="3974632"/>
            <a:ext cx="1324236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85993" y="4419738"/>
            <a:ext cx="2463862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2940251" y="4919142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585993" y="5054232"/>
            <a:ext cx="2463862" cy="82304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423095" y="3008648"/>
            <a:ext cx="1324236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4853282" y="2553869"/>
            <a:ext cx="2463862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4853282" y="1604798"/>
            <a:ext cx="2463862" cy="823041"/>
          </a:xfrm>
        </p:spPr>
        <p:txBody>
          <a:bodyPr anchor="b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5207539" y="2511408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700869" y="3974632"/>
            <a:ext cx="1324236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7131056" y="4419738"/>
            <a:ext cx="2463862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7485314" y="4919142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7131056" y="5054232"/>
            <a:ext cx="2463862" cy="82304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46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" name="アーチ 4"/>
          <p:cNvSpPr/>
          <p:nvPr/>
        </p:nvSpPr>
        <p:spPr>
          <a:xfrm rot="4617169">
            <a:off x="252690" y="3673567"/>
            <a:ext cx="707119" cy="584803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3948192"/>
            <a:ext cx="339849" cy="304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6" name="正方形/長方形 35"/>
          <p:cNvSpPr/>
          <p:nvPr/>
        </p:nvSpPr>
        <p:spPr>
          <a:xfrm rot="5400000">
            <a:off x="-17014" y="2985465"/>
            <a:ext cx="1271293" cy="247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7" name="円/楕円 36"/>
          <p:cNvSpPr/>
          <p:nvPr/>
        </p:nvSpPr>
        <p:spPr>
          <a:xfrm>
            <a:off x="549835" y="2277536"/>
            <a:ext cx="137595" cy="1693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8" name="円/楕円 37"/>
          <p:cNvSpPr/>
          <p:nvPr/>
        </p:nvSpPr>
        <p:spPr>
          <a:xfrm flipV="1">
            <a:off x="492187" y="3823734"/>
            <a:ext cx="227031" cy="2793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9" name="正方形/長方形 38"/>
          <p:cNvSpPr/>
          <p:nvPr/>
        </p:nvSpPr>
        <p:spPr>
          <a:xfrm flipV="1">
            <a:off x="719218" y="3948192"/>
            <a:ext cx="1379111" cy="30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0" name="アーチ 4"/>
          <p:cNvSpPr/>
          <p:nvPr/>
        </p:nvSpPr>
        <p:spPr>
          <a:xfrm rot="16982831" flipV="1">
            <a:off x="2012189" y="3664952"/>
            <a:ext cx="707119" cy="584803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 rot="16200000" flipV="1">
            <a:off x="1742485" y="4913091"/>
            <a:ext cx="1271293" cy="247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2" name="円/楕円 41"/>
          <p:cNvSpPr/>
          <p:nvPr/>
        </p:nvSpPr>
        <p:spPr>
          <a:xfrm flipV="1">
            <a:off x="2309334" y="5476454"/>
            <a:ext cx="137595" cy="1693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8" name="円/楕円 47"/>
          <p:cNvSpPr/>
          <p:nvPr/>
        </p:nvSpPr>
        <p:spPr>
          <a:xfrm>
            <a:off x="2254295" y="3823072"/>
            <a:ext cx="227031" cy="2793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9" name="正方形/長方形 48"/>
          <p:cNvSpPr/>
          <p:nvPr/>
        </p:nvSpPr>
        <p:spPr>
          <a:xfrm>
            <a:off x="2481326" y="3947533"/>
            <a:ext cx="1379111" cy="30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0" name="アーチ 4"/>
          <p:cNvSpPr/>
          <p:nvPr/>
        </p:nvSpPr>
        <p:spPr>
          <a:xfrm rot="4617169">
            <a:off x="3774298" y="3676449"/>
            <a:ext cx="707119" cy="584803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 rot="5400000">
            <a:off x="3504594" y="2988347"/>
            <a:ext cx="1271293" cy="24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2" name="円/楕円 51"/>
          <p:cNvSpPr/>
          <p:nvPr/>
        </p:nvSpPr>
        <p:spPr>
          <a:xfrm>
            <a:off x="4071442" y="2280417"/>
            <a:ext cx="137595" cy="1693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4" name="円/楕円 53"/>
          <p:cNvSpPr/>
          <p:nvPr/>
        </p:nvSpPr>
        <p:spPr>
          <a:xfrm flipV="1">
            <a:off x="4019830" y="3823734"/>
            <a:ext cx="227031" cy="2793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5" name="正方形/長方形 54"/>
          <p:cNvSpPr/>
          <p:nvPr/>
        </p:nvSpPr>
        <p:spPr>
          <a:xfrm flipV="1">
            <a:off x="4246861" y="3948192"/>
            <a:ext cx="1379111" cy="30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6" name="アーチ 4"/>
          <p:cNvSpPr/>
          <p:nvPr/>
        </p:nvSpPr>
        <p:spPr>
          <a:xfrm rot="16982831" flipV="1">
            <a:off x="5539832" y="3664952"/>
            <a:ext cx="707119" cy="584803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/>
        </p:nvSpPr>
        <p:spPr>
          <a:xfrm rot="16200000" flipV="1">
            <a:off x="5270128" y="4913091"/>
            <a:ext cx="1271293" cy="247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8" name="円/楕円 57"/>
          <p:cNvSpPr/>
          <p:nvPr/>
        </p:nvSpPr>
        <p:spPr>
          <a:xfrm flipV="1">
            <a:off x="5836977" y="5476454"/>
            <a:ext cx="137595" cy="1693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0" name="円/楕円 59"/>
          <p:cNvSpPr/>
          <p:nvPr/>
        </p:nvSpPr>
        <p:spPr>
          <a:xfrm>
            <a:off x="5781939" y="3823072"/>
            <a:ext cx="227031" cy="2793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1" name="正方形/長方形 60"/>
          <p:cNvSpPr/>
          <p:nvPr/>
        </p:nvSpPr>
        <p:spPr>
          <a:xfrm>
            <a:off x="6008969" y="3947533"/>
            <a:ext cx="1379111" cy="30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2" name="アーチ 4"/>
          <p:cNvSpPr/>
          <p:nvPr/>
        </p:nvSpPr>
        <p:spPr>
          <a:xfrm rot="4617169">
            <a:off x="7301941" y="3676449"/>
            <a:ext cx="707119" cy="584803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/>
        </p:nvSpPr>
        <p:spPr>
          <a:xfrm rot="5400000">
            <a:off x="7032237" y="2988347"/>
            <a:ext cx="1271293" cy="247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4" name="円/楕円 63"/>
          <p:cNvSpPr/>
          <p:nvPr/>
        </p:nvSpPr>
        <p:spPr>
          <a:xfrm>
            <a:off x="7599085" y="2280417"/>
            <a:ext cx="137595" cy="1693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6" name="円/楕円 65"/>
          <p:cNvSpPr/>
          <p:nvPr/>
        </p:nvSpPr>
        <p:spPr>
          <a:xfrm flipV="1">
            <a:off x="7545016" y="3823734"/>
            <a:ext cx="227031" cy="2793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19218" y="2180232"/>
            <a:ext cx="1992596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22863" y="2683994"/>
            <a:ext cx="1992596" cy="823041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/>
        </p:nvSpPr>
        <p:spPr>
          <a:xfrm>
            <a:off x="800438" y="2619056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57989" y="1792545"/>
            <a:ext cx="946054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233101" y="2180232"/>
            <a:ext cx="1992596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236747" y="2683994"/>
            <a:ext cx="1992596" cy="823041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/>
        </p:nvSpPr>
        <p:spPr>
          <a:xfrm>
            <a:off x="4314322" y="2619056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671872" y="1792545"/>
            <a:ext cx="946054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759961" y="2180232"/>
            <a:ext cx="1992596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763607" y="2683994"/>
            <a:ext cx="1992596" cy="823041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/>
        </p:nvSpPr>
        <p:spPr>
          <a:xfrm>
            <a:off x="7841182" y="2619056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198732" y="1792545"/>
            <a:ext cx="946054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2481326" y="4421711"/>
            <a:ext cx="1992596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484972" y="4925474"/>
            <a:ext cx="1992596" cy="823041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/>
        </p:nvSpPr>
        <p:spPr>
          <a:xfrm>
            <a:off x="2562547" y="4860535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906338" y="5641924"/>
            <a:ext cx="946054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6010986" y="4421711"/>
            <a:ext cx="1992596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6014631" y="4925474"/>
            <a:ext cx="1992596" cy="823041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/>
        </p:nvSpPr>
        <p:spPr>
          <a:xfrm>
            <a:off x="6092206" y="4860535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5435997" y="5641924"/>
            <a:ext cx="946054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/>
        </p:nvSpPr>
        <p:spPr>
          <a:xfrm flipV="1">
            <a:off x="7772046" y="3948191"/>
            <a:ext cx="2133954" cy="30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7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正方形/長方形 9"/>
          <p:cNvSpPr/>
          <p:nvPr/>
        </p:nvSpPr>
        <p:spPr>
          <a:xfrm>
            <a:off x="4861794" y="1848503"/>
            <a:ext cx="1981200" cy="25971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二等辺三角形 7"/>
          <p:cNvSpPr/>
          <p:nvPr/>
        </p:nvSpPr>
        <p:spPr>
          <a:xfrm>
            <a:off x="5767916" y="1783519"/>
            <a:ext cx="102394" cy="62276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二等辺三角形 33"/>
          <p:cNvSpPr/>
          <p:nvPr/>
        </p:nvSpPr>
        <p:spPr>
          <a:xfrm rot="10800000">
            <a:off x="5270699" y="2108217"/>
            <a:ext cx="103102" cy="624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5" name="二等辺三角形 7"/>
          <p:cNvSpPr/>
          <p:nvPr/>
        </p:nvSpPr>
        <p:spPr>
          <a:xfrm>
            <a:off x="6078972" y="1783519"/>
            <a:ext cx="102394" cy="62276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6" name="二等辺三角形 33"/>
          <p:cNvSpPr/>
          <p:nvPr/>
        </p:nvSpPr>
        <p:spPr>
          <a:xfrm rot="10800000">
            <a:off x="5582832" y="2108217"/>
            <a:ext cx="103102" cy="624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二等辺三角形 7"/>
          <p:cNvSpPr/>
          <p:nvPr/>
        </p:nvSpPr>
        <p:spPr>
          <a:xfrm>
            <a:off x="6400033" y="1783519"/>
            <a:ext cx="102394" cy="62276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二等辺三角形 33"/>
          <p:cNvSpPr/>
          <p:nvPr/>
        </p:nvSpPr>
        <p:spPr>
          <a:xfrm rot="10800000">
            <a:off x="5903349" y="2108217"/>
            <a:ext cx="103102" cy="624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1" name="二等辺三角形 7"/>
          <p:cNvSpPr/>
          <p:nvPr/>
        </p:nvSpPr>
        <p:spPr>
          <a:xfrm>
            <a:off x="6710930" y="1783519"/>
            <a:ext cx="102394" cy="62276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2" name="二等辺三角形 33"/>
          <p:cNvSpPr/>
          <p:nvPr/>
        </p:nvSpPr>
        <p:spPr>
          <a:xfrm rot="10800000">
            <a:off x="6214307" y="2108217"/>
            <a:ext cx="103102" cy="624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4" name="二等辺三角形 7"/>
          <p:cNvSpPr/>
          <p:nvPr/>
        </p:nvSpPr>
        <p:spPr>
          <a:xfrm>
            <a:off x="5448337" y="1783519"/>
            <a:ext cx="102394" cy="62276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5" name="二等辺三角形 33"/>
          <p:cNvSpPr/>
          <p:nvPr/>
        </p:nvSpPr>
        <p:spPr>
          <a:xfrm rot="10800000">
            <a:off x="4950397" y="2108217"/>
            <a:ext cx="103102" cy="624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84136" y="4780193"/>
            <a:ext cx="8775931" cy="1170662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662151" y="4684183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正方形/長方形 6"/>
          <p:cNvSpPr/>
          <p:nvPr/>
        </p:nvSpPr>
        <p:spPr>
          <a:xfrm rot="18900000">
            <a:off x="5285913" y="1900349"/>
            <a:ext cx="568645" cy="156024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正方形/長方形 6"/>
          <p:cNvSpPr/>
          <p:nvPr/>
        </p:nvSpPr>
        <p:spPr>
          <a:xfrm rot="18900000">
            <a:off x="5597294" y="1900349"/>
            <a:ext cx="568645" cy="156024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正方形/長方形 6"/>
          <p:cNvSpPr/>
          <p:nvPr/>
        </p:nvSpPr>
        <p:spPr>
          <a:xfrm rot="18900000">
            <a:off x="5916840" y="1900348"/>
            <a:ext cx="568645" cy="156024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正方形/長方形 6"/>
          <p:cNvSpPr/>
          <p:nvPr/>
        </p:nvSpPr>
        <p:spPr>
          <a:xfrm rot="18900000">
            <a:off x="6228221" y="1900349"/>
            <a:ext cx="568645" cy="156024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3" name="正方形/長方形 6"/>
          <p:cNvSpPr/>
          <p:nvPr/>
        </p:nvSpPr>
        <p:spPr>
          <a:xfrm rot="18900000">
            <a:off x="4966367" y="1901019"/>
            <a:ext cx="568645" cy="156024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000417" y="3593942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5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2525760" y="3593942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5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4051102" y="3593942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5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5061769" y="1921329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8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7101787" y="3593942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5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3" name="テキスト プレースホルダー 11">
            <a:extLst>
              <a:ext uri="{FF2B5EF4-FFF2-40B4-BE49-F238E27FC236}">
                <a16:creationId xmlns:a16="http://schemas.microsoft.com/office/drawing/2014/main" id="{0C03F808-824B-43F9-AC09-994C97EE60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18900000">
            <a:off x="5372602" y="1921329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8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4" name="テキスト プレースホルダー 11">
            <a:extLst>
              <a:ext uri="{FF2B5EF4-FFF2-40B4-BE49-F238E27FC236}">
                <a16:creationId xmlns:a16="http://schemas.microsoft.com/office/drawing/2014/main" id="{795FB9DC-4243-4479-8E59-6F98E883169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18900000">
            <a:off x="5683983" y="1921329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8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5" name="テキスト プレースホルダー 11">
            <a:extLst>
              <a:ext uri="{FF2B5EF4-FFF2-40B4-BE49-F238E27FC236}">
                <a16:creationId xmlns:a16="http://schemas.microsoft.com/office/drawing/2014/main" id="{79325F21-15F1-4BA8-94E4-5816CA3ECAA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18900000">
            <a:off x="6011239" y="1921329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8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6" name="テキスト プレースホルダー 11">
            <a:extLst>
              <a:ext uri="{FF2B5EF4-FFF2-40B4-BE49-F238E27FC236}">
                <a16:creationId xmlns:a16="http://schemas.microsoft.com/office/drawing/2014/main" id="{4B1A3DA7-678A-466F-92A4-571A5F3DC3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 rot="18900000">
            <a:off x="6318991" y="1921329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8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402980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40673" y="1579249"/>
            <a:ext cx="1872317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075163" y="1579249"/>
            <a:ext cx="1872317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4009663" y="1579249"/>
            <a:ext cx="1872317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5944143" y="1579249"/>
            <a:ext cx="1872317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7878632" y="1579249"/>
            <a:ext cx="1872317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141035" y="4363360"/>
            <a:ext cx="1872156" cy="502708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2075435" y="4363360"/>
            <a:ext cx="1872156" cy="502708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7878632" y="4363360"/>
            <a:ext cx="1872156" cy="502708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5944233" y="4363360"/>
            <a:ext cx="1872156" cy="502708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4009743" y="4363360"/>
            <a:ext cx="1872156" cy="502708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4136" y="5109186"/>
            <a:ext cx="8775931" cy="1020369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662151" y="5013176"/>
            <a:ext cx="175534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269405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" name="正方形/長方形 5"/>
          <p:cNvSpPr/>
          <p:nvPr/>
        </p:nvSpPr>
        <p:spPr>
          <a:xfrm>
            <a:off x="0" y="1844824"/>
            <a:ext cx="3862076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平行四辺形 11"/>
          <p:cNvSpPr/>
          <p:nvPr/>
        </p:nvSpPr>
        <p:spPr>
          <a:xfrm>
            <a:off x="975084" y="2564904"/>
            <a:ext cx="2886992" cy="36804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29377" y="1964837"/>
            <a:ext cx="3536343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/>
        </p:nvSpPr>
        <p:spPr>
          <a:xfrm>
            <a:off x="1950169" y="3653025"/>
            <a:ext cx="2886992" cy="36804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3" name="平行四辺形 22"/>
          <p:cNvSpPr/>
          <p:nvPr/>
        </p:nvSpPr>
        <p:spPr>
          <a:xfrm>
            <a:off x="2924286" y="4741146"/>
            <a:ext cx="2886992" cy="36804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9" name="正方形/長方形 8"/>
          <p:cNvSpPr/>
          <p:nvPr/>
        </p:nvSpPr>
        <p:spPr>
          <a:xfrm>
            <a:off x="975085" y="2932945"/>
            <a:ext cx="3862076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正方形/長方形 9"/>
          <p:cNvSpPr/>
          <p:nvPr/>
        </p:nvSpPr>
        <p:spPr>
          <a:xfrm>
            <a:off x="1950169" y="4021065"/>
            <a:ext cx="3862076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正方形/長方形 18"/>
          <p:cNvSpPr/>
          <p:nvPr/>
        </p:nvSpPr>
        <p:spPr>
          <a:xfrm>
            <a:off x="2924286" y="5109187"/>
            <a:ext cx="3862076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03697" y="3052958"/>
            <a:ext cx="3536343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2178890" y="4141079"/>
            <a:ext cx="3536343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154955" y="5229200"/>
            <a:ext cx="3536343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899791" y="1778951"/>
            <a:ext cx="3003594" cy="856096"/>
          </a:xfrm>
        </p:spPr>
        <p:txBody>
          <a:bodyPr anchor="ctr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25370" y="5047088"/>
            <a:ext cx="3003594" cy="856096"/>
          </a:xfrm>
        </p:spPr>
        <p:txBody>
          <a:bodyPr anchor="ctr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874984" y="2866576"/>
            <a:ext cx="3003594" cy="856096"/>
          </a:xfrm>
        </p:spPr>
        <p:txBody>
          <a:bodyPr anchor="ctr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875426" y="3955193"/>
            <a:ext cx="3003594" cy="856096"/>
          </a:xfrm>
        </p:spPr>
        <p:txBody>
          <a:bodyPr anchor="ctr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78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-16101" y="5651836"/>
            <a:ext cx="3617038" cy="4802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3" name="直角三角形 22"/>
          <p:cNvSpPr/>
          <p:nvPr/>
        </p:nvSpPr>
        <p:spPr>
          <a:xfrm rot="10800000">
            <a:off x="3210669" y="4430292"/>
            <a:ext cx="390269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" name="直角三角形 5"/>
          <p:cNvSpPr/>
          <p:nvPr/>
        </p:nvSpPr>
        <p:spPr>
          <a:xfrm rot="10800000">
            <a:off x="3210669" y="4430291"/>
            <a:ext cx="2491957" cy="480289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直角三角形 9"/>
          <p:cNvSpPr/>
          <p:nvPr/>
        </p:nvSpPr>
        <p:spPr>
          <a:xfrm rot="10800000">
            <a:off x="5312357" y="3208747"/>
            <a:ext cx="390269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正方形/長方形 12"/>
          <p:cNvSpPr/>
          <p:nvPr/>
        </p:nvSpPr>
        <p:spPr>
          <a:xfrm>
            <a:off x="5312356" y="3208746"/>
            <a:ext cx="2491957" cy="480289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直角三角形 13"/>
          <p:cNvSpPr/>
          <p:nvPr/>
        </p:nvSpPr>
        <p:spPr>
          <a:xfrm rot="10800000">
            <a:off x="7414044" y="1987203"/>
            <a:ext cx="390269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正方形/長方形 16"/>
          <p:cNvSpPr/>
          <p:nvPr/>
        </p:nvSpPr>
        <p:spPr>
          <a:xfrm>
            <a:off x="7414044" y="1987202"/>
            <a:ext cx="2491956" cy="480289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30491" y="4910580"/>
            <a:ext cx="108234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5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832523" y="3689036"/>
            <a:ext cx="108234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5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934555" y="2467492"/>
            <a:ext cx="108234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5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/>
        </p:nvSpPr>
        <p:spPr>
          <a:xfrm>
            <a:off x="4940984" y="4430291"/>
            <a:ext cx="761069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0" name="直角三角形 26"/>
          <p:cNvSpPr/>
          <p:nvPr/>
        </p:nvSpPr>
        <p:spPr>
          <a:xfrm>
            <a:off x="2830134" y="5651836"/>
            <a:ext cx="761069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直角三角形 26"/>
          <p:cNvSpPr/>
          <p:nvPr/>
        </p:nvSpPr>
        <p:spPr>
          <a:xfrm>
            <a:off x="7043142" y="3205702"/>
            <a:ext cx="761069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19136" y="4329480"/>
            <a:ext cx="2627986" cy="480053"/>
          </a:xfrm>
        </p:spPr>
        <p:txBody>
          <a:bodyPr anchor="b">
            <a:noAutofit/>
          </a:bodyPr>
          <a:lstStyle>
            <a:lvl1pPr algn="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11516" y="4833243"/>
            <a:ext cx="2639252" cy="815548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219575" y="4768304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536410" y="3112336"/>
            <a:ext cx="2627986" cy="480053"/>
          </a:xfrm>
        </p:spPr>
        <p:txBody>
          <a:bodyPr anchor="b">
            <a:noAutofit/>
          </a:bodyPr>
          <a:lstStyle>
            <a:lvl1pPr algn="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28790" y="3616098"/>
            <a:ext cx="2639252" cy="815548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3336849" y="355116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639712" y="1886392"/>
            <a:ext cx="2627986" cy="480053"/>
          </a:xfrm>
        </p:spPr>
        <p:txBody>
          <a:bodyPr anchor="b">
            <a:noAutofit/>
          </a:bodyPr>
          <a:lstStyle>
            <a:lvl1pPr algn="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632091" y="2390154"/>
            <a:ext cx="2639252" cy="815548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/>
        </p:nvSpPr>
        <p:spPr>
          <a:xfrm>
            <a:off x="5440150" y="2325216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261357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/>
        </p:nvGrpSpPr>
        <p:grpSpPr>
          <a:xfrm>
            <a:off x="3269635" y="2092719"/>
            <a:ext cx="3252137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</p:grpSp>
      <p:grpSp>
        <p:nvGrpSpPr>
          <p:cNvPr id="110" name="グループ化 109"/>
          <p:cNvGrpSpPr/>
          <p:nvPr/>
        </p:nvGrpSpPr>
        <p:grpSpPr>
          <a:xfrm>
            <a:off x="1835265" y="3387727"/>
            <a:ext cx="3252137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145462" y="3465088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188292" y="3552220"/>
            <a:ext cx="2686641" cy="1130516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/>
        </p:nvGrpSpPr>
        <p:grpSpPr>
          <a:xfrm>
            <a:off x="413762" y="4682737"/>
            <a:ext cx="3252137" cy="605404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5152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grpSp>
        <p:nvGrpSpPr>
          <p:cNvPr id="70" name="グループ化 69"/>
          <p:cNvGrpSpPr/>
          <p:nvPr/>
        </p:nvGrpSpPr>
        <p:grpSpPr>
          <a:xfrm rot="3180000">
            <a:off x="-1306728" y="8173053"/>
            <a:ext cx="997539" cy="1373276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96" name="円/楕円 95"/>
              <p:cNvSpPr/>
              <p:nvPr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sp>
          <p:nvSpPr>
            <p:cNvPr id="72" name="弦 8"/>
            <p:cNvSpPr/>
            <p:nvPr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grpSp>
          <p:nvGrpSpPr>
            <p:cNvPr id="73" name="グループ化 72"/>
            <p:cNvGrpSpPr/>
            <p:nvPr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92" name="直角三角形 91"/>
              <p:cNvSpPr/>
              <p:nvPr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93" name="正方形/長方形 92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94" name="正方形/長方形 93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74" name="グループ化 73"/>
            <p:cNvGrpSpPr/>
            <p:nvPr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88" name="直角三角形 87"/>
              <p:cNvSpPr/>
              <p:nvPr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89" name="正方形/長方形 88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75" name="グループ化 74"/>
            <p:cNvGrpSpPr/>
            <p:nvPr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86" name="弦 8"/>
              <p:cNvSpPr/>
              <p:nvPr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84" name="弦 8"/>
              <p:cNvSpPr/>
              <p:nvPr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77" name="グループ化 76"/>
            <p:cNvGrpSpPr/>
            <p:nvPr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82" name="円/楕円 81"/>
              <p:cNvSpPr/>
              <p:nvPr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78" name="グループ化 77"/>
            <p:cNvGrpSpPr/>
            <p:nvPr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80" name="台形 59"/>
              <p:cNvSpPr/>
              <p:nvPr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</p:grpSp>
      <p:cxnSp>
        <p:nvCxnSpPr>
          <p:cNvPr id="97" name="直線コネクタ 96"/>
          <p:cNvCxnSpPr/>
          <p:nvPr/>
        </p:nvCxnSpPr>
        <p:spPr>
          <a:xfrm flipH="1">
            <a:off x="1719494" y="1643371"/>
            <a:ext cx="5348285" cy="48746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/>
        </p:nvSpPr>
        <p:spPr>
          <a:xfrm>
            <a:off x="3308798" y="4848671"/>
            <a:ext cx="222269" cy="273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1" name="円/楕円 100"/>
          <p:cNvSpPr/>
          <p:nvPr/>
        </p:nvSpPr>
        <p:spPr>
          <a:xfrm>
            <a:off x="6165276" y="2258651"/>
            <a:ext cx="222269" cy="273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23959" y="4760098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766789" y="4847230"/>
            <a:ext cx="2686641" cy="1130516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/>
        </p:nvSpPr>
        <p:spPr>
          <a:xfrm>
            <a:off x="4737037" y="3553661"/>
            <a:ext cx="222269" cy="273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579832" y="2170079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622662" y="2257211"/>
            <a:ext cx="2686641" cy="1130516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619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円/楕円 10"/>
          <p:cNvSpPr/>
          <p:nvPr/>
        </p:nvSpPr>
        <p:spPr>
          <a:xfrm>
            <a:off x="4485516" y="2273935"/>
            <a:ext cx="351069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1</a:t>
            </a:r>
            <a:endParaRPr kumimoji="1" lang="ja-JP" altLang="en-US" sz="975" dirty="0"/>
          </a:p>
        </p:txBody>
      </p:sp>
      <p:sp>
        <p:nvSpPr>
          <p:cNvPr id="12" name="円/楕円 11"/>
          <p:cNvSpPr/>
          <p:nvPr/>
        </p:nvSpPr>
        <p:spPr>
          <a:xfrm>
            <a:off x="4485516" y="3181195"/>
            <a:ext cx="351069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2</a:t>
            </a:r>
            <a:endParaRPr kumimoji="1" lang="ja-JP" altLang="en-US" sz="975" dirty="0"/>
          </a:p>
        </p:txBody>
      </p:sp>
      <p:sp>
        <p:nvSpPr>
          <p:cNvPr id="13" name="円/楕円 12"/>
          <p:cNvSpPr/>
          <p:nvPr/>
        </p:nvSpPr>
        <p:spPr>
          <a:xfrm>
            <a:off x="4485516" y="4088455"/>
            <a:ext cx="351069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3</a:t>
            </a:r>
            <a:endParaRPr kumimoji="1" lang="ja-JP" altLang="en-US" sz="975" dirty="0"/>
          </a:p>
        </p:txBody>
      </p:sp>
      <p:sp>
        <p:nvSpPr>
          <p:cNvPr id="14" name="円/楕円 13"/>
          <p:cNvSpPr/>
          <p:nvPr/>
        </p:nvSpPr>
        <p:spPr>
          <a:xfrm>
            <a:off x="4485516" y="4995715"/>
            <a:ext cx="351069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4</a:t>
            </a:r>
            <a:endParaRPr kumimoji="1" lang="ja-JP" altLang="en-US" sz="975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875898" y="2133836"/>
            <a:ext cx="4606383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875898" y="3042255"/>
            <a:ext cx="4606383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5898" y="3950674"/>
            <a:ext cx="4606383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875898" y="4859092"/>
            <a:ext cx="4606383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24580" y="2199155"/>
            <a:ext cx="3734729" cy="3316275"/>
          </a:xfrm>
        </p:spPr>
        <p:txBody>
          <a:bodyPr anchor="ctr">
            <a:noAutofit/>
          </a:bodyPr>
          <a:lstStyle>
            <a:lvl1pPr algn="ctr">
              <a:defRPr sz="2167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462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円/楕円 10"/>
          <p:cNvSpPr/>
          <p:nvPr/>
        </p:nvSpPr>
        <p:spPr>
          <a:xfrm>
            <a:off x="4485516" y="1768178"/>
            <a:ext cx="351069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1</a:t>
            </a:r>
            <a:endParaRPr kumimoji="1" lang="ja-JP" altLang="en-US" sz="975" dirty="0"/>
          </a:p>
        </p:txBody>
      </p:sp>
      <p:sp>
        <p:nvSpPr>
          <p:cNvPr id="12" name="円/楕円 11"/>
          <p:cNvSpPr/>
          <p:nvPr/>
        </p:nvSpPr>
        <p:spPr>
          <a:xfrm>
            <a:off x="4485516" y="2675438"/>
            <a:ext cx="351069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2</a:t>
            </a:r>
            <a:endParaRPr kumimoji="1" lang="ja-JP" altLang="en-US" sz="975" dirty="0"/>
          </a:p>
        </p:txBody>
      </p:sp>
      <p:sp>
        <p:nvSpPr>
          <p:cNvPr id="13" name="円/楕円 12"/>
          <p:cNvSpPr/>
          <p:nvPr/>
        </p:nvSpPr>
        <p:spPr>
          <a:xfrm>
            <a:off x="4485516" y="3582698"/>
            <a:ext cx="351069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3</a:t>
            </a:r>
            <a:endParaRPr kumimoji="1" lang="ja-JP" altLang="en-US" sz="975" dirty="0"/>
          </a:p>
        </p:txBody>
      </p:sp>
      <p:sp>
        <p:nvSpPr>
          <p:cNvPr id="14" name="円/楕円 13"/>
          <p:cNvSpPr/>
          <p:nvPr/>
        </p:nvSpPr>
        <p:spPr>
          <a:xfrm>
            <a:off x="4485516" y="4489958"/>
            <a:ext cx="351069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4</a:t>
            </a:r>
            <a:endParaRPr kumimoji="1" lang="ja-JP" altLang="en-US" sz="975" dirty="0"/>
          </a:p>
        </p:txBody>
      </p:sp>
      <p:sp>
        <p:nvSpPr>
          <p:cNvPr id="15" name="円/楕円 14"/>
          <p:cNvSpPr/>
          <p:nvPr/>
        </p:nvSpPr>
        <p:spPr>
          <a:xfrm>
            <a:off x="4485516" y="5397218"/>
            <a:ext cx="351069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5</a:t>
            </a:r>
            <a:endParaRPr kumimoji="1" lang="ja-JP" altLang="en-US" sz="975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875897" y="1628080"/>
            <a:ext cx="4653558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875897" y="2536498"/>
            <a:ext cx="4653558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5897" y="3444917"/>
            <a:ext cx="4653558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875897" y="4353336"/>
            <a:ext cx="4653558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875897" y="5261754"/>
            <a:ext cx="4653558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24580" y="2150775"/>
            <a:ext cx="3734729" cy="3316275"/>
          </a:xfrm>
        </p:spPr>
        <p:txBody>
          <a:bodyPr anchor="ctr">
            <a:noAutofit/>
          </a:bodyPr>
          <a:lstStyle>
            <a:lvl1pPr algn="ctr">
              <a:defRPr sz="2167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9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アーチ 19"/>
          <p:cNvSpPr/>
          <p:nvPr/>
        </p:nvSpPr>
        <p:spPr>
          <a:xfrm rot="3600000">
            <a:off x="538233" y="2055318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/>
        </p:nvSpPr>
        <p:spPr>
          <a:xfrm rot="6618510">
            <a:off x="615958" y="2118475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95914" y="2119070"/>
            <a:ext cx="370183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467538" y="2589855"/>
            <a:ext cx="3330213" cy="3151161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/>
        </p:nvSpPr>
        <p:spPr>
          <a:xfrm rot="3600000">
            <a:off x="5007280" y="2053253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/>
        </p:nvSpPr>
        <p:spPr>
          <a:xfrm rot="6618510">
            <a:off x="5085006" y="2116410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4962" y="2117006"/>
            <a:ext cx="370183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936585" y="2587790"/>
            <a:ext cx="3330213" cy="3151161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225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>
          <a:xfrm>
            <a:off x="675331" y="5275016"/>
            <a:ext cx="8556066" cy="726909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675331" y="4364761"/>
            <a:ext cx="8556066" cy="726909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75331" y="1633997"/>
            <a:ext cx="8556066" cy="726909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675331" y="2544252"/>
            <a:ext cx="8556066" cy="72690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75331" y="3454506"/>
            <a:ext cx="8556066" cy="726909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8698528" y="1721621"/>
            <a:ext cx="448539" cy="55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8698528" y="2631537"/>
            <a:ext cx="448539" cy="55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8698528" y="3541791"/>
            <a:ext cx="448539" cy="55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8698528" y="4452385"/>
            <a:ext cx="448539" cy="55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8698528" y="5362641"/>
            <a:ext cx="448539" cy="552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3750123" y="1637991"/>
            <a:ext cx="4873348" cy="718922"/>
          </a:xfrm>
        </p:spPr>
        <p:txBody>
          <a:bodyPr anchor="ctr">
            <a:norm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750123" y="2548246"/>
            <a:ext cx="4873348" cy="718922"/>
          </a:xfrm>
        </p:spPr>
        <p:txBody>
          <a:bodyPr anchor="ctr">
            <a:norm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750123" y="3458500"/>
            <a:ext cx="4873348" cy="718922"/>
          </a:xfrm>
        </p:spPr>
        <p:txBody>
          <a:bodyPr anchor="ctr">
            <a:norm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750123" y="4368755"/>
            <a:ext cx="4873348" cy="718922"/>
          </a:xfrm>
        </p:spPr>
        <p:txBody>
          <a:bodyPr anchor="ctr">
            <a:norm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750123" y="5279010"/>
            <a:ext cx="4873348" cy="718922"/>
          </a:xfrm>
        </p:spPr>
        <p:txBody>
          <a:bodyPr anchor="ctr">
            <a:norm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750381" y="1721283"/>
            <a:ext cx="2769277" cy="55233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750381" y="2631537"/>
            <a:ext cx="2769277" cy="55233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750381" y="5362302"/>
            <a:ext cx="2769277" cy="55233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750381" y="3541792"/>
            <a:ext cx="2769277" cy="5523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750381" y="4452047"/>
            <a:ext cx="2769277" cy="55233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0432" y="1815608"/>
            <a:ext cx="2449174" cy="363689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10432" y="5456627"/>
            <a:ext cx="2449174" cy="363689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0432" y="2725862"/>
            <a:ext cx="2449174" cy="363689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910432" y="3636116"/>
            <a:ext cx="2449174" cy="363689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10432" y="4546371"/>
            <a:ext cx="2449174" cy="363689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894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/>
        </p:nvSpPr>
        <p:spPr>
          <a:xfrm>
            <a:off x="0" y="2909455"/>
            <a:ext cx="9906860" cy="1736436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6" name="円/楕円 15"/>
          <p:cNvSpPr/>
          <p:nvPr/>
        </p:nvSpPr>
        <p:spPr>
          <a:xfrm>
            <a:off x="1350386" y="4424382"/>
            <a:ext cx="385294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円/楕円 16"/>
          <p:cNvSpPr/>
          <p:nvPr/>
        </p:nvSpPr>
        <p:spPr>
          <a:xfrm>
            <a:off x="2686239" y="3373548"/>
            <a:ext cx="385294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円/楕円 17"/>
          <p:cNvSpPr/>
          <p:nvPr/>
        </p:nvSpPr>
        <p:spPr>
          <a:xfrm>
            <a:off x="4022093" y="4074104"/>
            <a:ext cx="385294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円/楕円 18"/>
          <p:cNvSpPr/>
          <p:nvPr/>
        </p:nvSpPr>
        <p:spPr>
          <a:xfrm>
            <a:off x="5357946" y="3023270"/>
            <a:ext cx="385294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円/楕円 19"/>
          <p:cNvSpPr/>
          <p:nvPr/>
        </p:nvSpPr>
        <p:spPr>
          <a:xfrm>
            <a:off x="6693800" y="3723826"/>
            <a:ext cx="385294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1" name="円/楕円 20"/>
          <p:cNvSpPr/>
          <p:nvPr/>
        </p:nvSpPr>
        <p:spPr>
          <a:xfrm>
            <a:off x="8029653" y="2672992"/>
            <a:ext cx="385294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60" y="1028734"/>
            <a:ext cx="5294923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" name="円/楕円 4"/>
          <p:cNvSpPr/>
          <p:nvPr/>
        </p:nvSpPr>
        <p:spPr>
          <a:xfrm>
            <a:off x="1419197" y="4509065"/>
            <a:ext cx="247671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円/楕円 10"/>
          <p:cNvSpPr/>
          <p:nvPr/>
        </p:nvSpPr>
        <p:spPr>
          <a:xfrm>
            <a:off x="2755051" y="3458231"/>
            <a:ext cx="247671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円/楕円 11"/>
          <p:cNvSpPr/>
          <p:nvPr/>
        </p:nvSpPr>
        <p:spPr>
          <a:xfrm>
            <a:off x="4090904" y="4158787"/>
            <a:ext cx="247671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円/楕円 12"/>
          <p:cNvSpPr/>
          <p:nvPr/>
        </p:nvSpPr>
        <p:spPr>
          <a:xfrm>
            <a:off x="5426758" y="3107953"/>
            <a:ext cx="247671" cy="3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円/楕円 13"/>
          <p:cNvSpPr/>
          <p:nvPr/>
        </p:nvSpPr>
        <p:spPr>
          <a:xfrm>
            <a:off x="6762611" y="3808509"/>
            <a:ext cx="247671" cy="3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5" name="円/楕円 14"/>
          <p:cNvSpPr/>
          <p:nvPr/>
        </p:nvSpPr>
        <p:spPr>
          <a:xfrm>
            <a:off x="8098465" y="2757675"/>
            <a:ext cx="247671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49073" y="4999454"/>
            <a:ext cx="2187920" cy="480053"/>
          </a:xfrm>
        </p:spPr>
        <p:txBody>
          <a:bodyPr anchor="b">
            <a:noAutofit/>
          </a:bodyPr>
          <a:lstStyle>
            <a:lvl1pPr algn="ct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44383" y="5503217"/>
            <a:ext cx="2197300" cy="815548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/>
        </p:nvSpPr>
        <p:spPr>
          <a:xfrm>
            <a:off x="665359" y="5438278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771034" y="2777971"/>
            <a:ext cx="2187920" cy="480053"/>
          </a:xfrm>
        </p:spPr>
        <p:txBody>
          <a:bodyPr anchor="b">
            <a:noAutofit/>
          </a:bodyPr>
          <a:lstStyle>
            <a:lvl1pPr algn="ct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766344" y="1905181"/>
            <a:ext cx="2197300" cy="815548"/>
          </a:xfrm>
        </p:spPr>
        <p:txBody>
          <a:bodyPr anchor="b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/>
        </p:nvSpPr>
        <p:spPr>
          <a:xfrm>
            <a:off x="1987320" y="2757676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131577" y="4658522"/>
            <a:ext cx="2187920" cy="480053"/>
          </a:xfrm>
        </p:spPr>
        <p:txBody>
          <a:bodyPr anchor="b">
            <a:noAutofit/>
          </a:bodyPr>
          <a:lstStyle>
            <a:lvl1pPr algn="ct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126887" y="5162285"/>
            <a:ext cx="2197300" cy="815548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/>
        </p:nvSpPr>
        <p:spPr>
          <a:xfrm>
            <a:off x="3347863" y="5097346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4449127" y="2473411"/>
            <a:ext cx="2187920" cy="480053"/>
          </a:xfrm>
        </p:spPr>
        <p:txBody>
          <a:bodyPr anchor="b">
            <a:noAutofit/>
          </a:bodyPr>
          <a:lstStyle>
            <a:lvl1pPr algn="ctr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4444438" y="1600621"/>
            <a:ext cx="2197300" cy="815548"/>
          </a:xfrm>
        </p:spPr>
        <p:txBody>
          <a:bodyPr anchor="b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/>
        </p:nvSpPr>
        <p:spPr>
          <a:xfrm>
            <a:off x="4665414" y="2453116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795778" y="4299008"/>
            <a:ext cx="2187920" cy="480053"/>
          </a:xfrm>
        </p:spPr>
        <p:txBody>
          <a:bodyPr anchor="b">
            <a:noAutofit/>
          </a:bodyPr>
          <a:lstStyle>
            <a:lvl1pPr algn="ctr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791089" y="4802770"/>
            <a:ext cx="2197300" cy="815548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/>
        </p:nvSpPr>
        <p:spPr>
          <a:xfrm>
            <a:off x="6012065" y="4737832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7120834" y="2112953"/>
            <a:ext cx="2187920" cy="480053"/>
          </a:xfrm>
        </p:spPr>
        <p:txBody>
          <a:bodyPr anchor="b">
            <a:noAutofit/>
          </a:bodyPr>
          <a:lstStyle>
            <a:lvl1pPr algn="ctr">
              <a:defRPr sz="1517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16145" y="1240163"/>
            <a:ext cx="2197300" cy="815548"/>
          </a:xfrm>
        </p:spPr>
        <p:txBody>
          <a:bodyPr anchor="b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7337121" y="2092658"/>
            <a:ext cx="175534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28071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直角三角形 9"/>
          <p:cNvSpPr/>
          <p:nvPr/>
        </p:nvSpPr>
        <p:spPr>
          <a:xfrm>
            <a:off x="4827629" y="2849639"/>
            <a:ext cx="947441" cy="116598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直角三角形 10"/>
          <p:cNvSpPr/>
          <p:nvPr/>
        </p:nvSpPr>
        <p:spPr>
          <a:xfrm rot="10800000">
            <a:off x="4827628" y="2849639"/>
            <a:ext cx="947441" cy="11659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直角三角形 11"/>
          <p:cNvSpPr/>
          <p:nvPr/>
        </p:nvSpPr>
        <p:spPr>
          <a:xfrm>
            <a:off x="4827629" y="1683659"/>
            <a:ext cx="947441" cy="11659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/>
        </p:nvSpPr>
        <p:spPr>
          <a:xfrm rot="5400000">
            <a:off x="4718360" y="4124889"/>
            <a:ext cx="1165980" cy="94744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直角三角形 13"/>
          <p:cNvSpPr/>
          <p:nvPr/>
        </p:nvSpPr>
        <p:spPr>
          <a:xfrm rot="16200000">
            <a:off x="4718360" y="4124888"/>
            <a:ext cx="1165980" cy="94744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5" name="直角三角形 14"/>
          <p:cNvSpPr/>
          <p:nvPr/>
        </p:nvSpPr>
        <p:spPr>
          <a:xfrm rot="5400000">
            <a:off x="5665801" y="4124889"/>
            <a:ext cx="1165980" cy="947441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6" name="直角三角形 15"/>
          <p:cNvSpPr/>
          <p:nvPr/>
        </p:nvSpPr>
        <p:spPr>
          <a:xfrm rot="10800000">
            <a:off x="3880187" y="4015620"/>
            <a:ext cx="947441" cy="116598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直角三角形 16"/>
          <p:cNvSpPr/>
          <p:nvPr/>
        </p:nvSpPr>
        <p:spPr>
          <a:xfrm>
            <a:off x="3880188" y="4015621"/>
            <a:ext cx="947441" cy="11659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直角三角形 17"/>
          <p:cNvSpPr/>
          <p:nvPr/>
        </p:nvSpPr>
        <p:spPr>
          <a:xfrm rot="10800000">
            <a:off x="3880187" y="5181601"/>
            <a:ext cx="947441" cy="116598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直角三角形 18"/>
          <p:cNvSpPr/>
          <p:nvPr/>
        </p:nvSpPr>
        <p:spPr>
          <a:xfrm rot="16200000">
            <a:off x="3770916" y="2958910"/>
            <a:ext cx="1165980" cy="947441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直角三角形 19"/>
          <p:cNvSpPr/>
          <p:nvPr/>
        </p:nvSpPr>
        <p:spPr>
          <a:xfrm rot="5400000">
            <a:off x="3770916" y="2958911"/>
            <a:ext cx="1165980" cy="947441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1" name="直角三角形 20"/>
          <p:cNvSpPr/>
          <p:nvPr/>
        </p:nvSpPr>
        <p:spPr>
          <a:xfrm rot="16200000">
            <a:off x="2823475" y="2958910"/>
            <a:ext cx="1165980" cy="947441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2" name="山形 21"/>
          <p:cNvSpPr/>
          <p:nvPr/>
        </p:nvSpPr>
        <p:spPr>
          <a:xfrm rot="5400000">
            <a:off x="4989352" y="3575641"/>
            <a:ext cx="240027" cy="21908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/>
        </p:nvSpPr>
        <p:spPr>
          <a:xfrm rot="10800000">
            <a:off x="5011846" y="4247059"/>
            <a:ext cx="195039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/>
        </p:nvSpPr>
        <p:spPr>
          <a:xfrm rot="16200000">
            <a:off x="4387252" y="4272327"/>
            <a:ext cx="240027" cy="21908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/>
        </p:nvSpPr>
        <p:spPr>
          <a:xfrm>
            <a:off x="4397723" y="3565169"/>
            <a:ext cx="195039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5361832" y="2943639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5361832" y="467568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3946565" y="467568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3946565" y="2943639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802589" y="2873826"/>
            <a:ext cx="3157282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802589" y="3265715"/>
            <a:ext cx="3554668" cy="633787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866163" y="5225143"/>
            <a:ext cx="3157282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866163" y="5617033"/>
            <a:ext cx="3554668" cy="633787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5380" y="4108913"/>
            <a:ext cx="3157282" cy="480053"/>
          </a:xfrm>
        </p:spPr>
        <p:txBody>
          <a:bodyPr anchor="t">
            <a:noAutofit/>
          </a:bodyPr>
          <a:lstStyle>
            <a:lvl1pPr algn="r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16717" y="4500803"/>
            <a:ext cx="3431099" cy="633787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31030" y="1733189"/>
            <a:ext cx="3157282" cy="480053"/>
          </a:xfrm>
        </p:spPr>
        <p:txBody>
          <a:bodyPr anchor="t">
            <a:noAutofit/>
          </a:bodyPr>
          <a:lstStyle>
            <a:lvl1pPr algn="r">
              <a:defRPr sz="17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52367" y="2125079"/>
            <a:ext cx="3431099" cy="633787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751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393215" y="1988581"/>
            <a:ext cx="9512785" cy="1650504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64289" y="2909557"/>
            <a:ext cx="9641711" cy="888193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393215" y="3989855"/>
            <a:ext cx="9512785" cy="1650504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264289" y="3831191"/>
            <a:ext cx="9641711" cy="888193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5849795" y="2220269"/>
            <a:ext cx="341042" cy="419708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5849795" y="3138210"/>
            <a:ext cx="341042" cy="419708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849795" y="4047801"/>
            <a:ext cx="341042" cy="419708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5849795" y="4957392"/>
            <a:ext cx="341042" cy="419708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268725" y="2032666"/>
            <a:ext cx="3235640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268725" y="2962109"/>
            <a:ext cx="3235640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268725" y="3879073"/>
            <a:ext cx="3235640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268725" y="4796373"/>
            <a:ext cx="3235640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64632" y="2014562"/>
            <a:ext cx="3705733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383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64632" y="4211308"/>
            <a:ext cx="3705733" cy="17032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8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" name="正方形/長方形 4"/>
          <p:cNvSpPr/>
          <p:nvPr/>
        </p:nvSpPr>
        <p:spPr>
          <a:xfrm>
            <a:off x="4834589" y="2692400"/>
            <a:ext cx="74695" cy="4165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9" name="正方形/長方形 8"/>
          <p:cNvSpPr/>
          <p:nvPr/>
        </p:nvSpPr>
        <p:spPr>
          <a:xfrm>
            <a:off x="4996715" y="2190480"/>
            <a:ext cx="74695" cy="466752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正方形/長方形 9"/>
          <p:cNvSpPr/>
          <p:nvPr/>
        </p:nvSpPr>
        <p:spPr>
          <a:xfrm>
            <a:off x="5158842" y="3326113"/>
            <a:ext cx="74696" cy="35318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正方形/長方形 10"/>
          <p:cNvSpPr/>
          <p:nvPr/>
        </p:nvSpPr>
        <p:spPr>
          <a:xfrm>
            <a:off x="4672461" y="4895273"/>
            <a:ext cx="74696" cy="19627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正方形/長方形 11"/>
          <p:cNvSpPr/>
          <p:nvPr/>
        </p:nvSpPr>
        <p:spPr>
          <a:xfrm>
            <a:off x="4510335" y="3790920"/>
            <a:ext cx="73796" cy="30670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正方形/長方形 12"/>
          <p:cNvSpPr/>
          <p:nvPr/>
        </p:nvSpPr>
        <p:spPr>
          <a:xfrm>
            <a:off x="5320969" y="4461746"/>
            <a:ext cx="74695" cy="23962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6" name="正方形/長方形 15"/>
          <p:cNvSpPr/>
          <p:nvPr/>
        </p:nvSpPr>
        <p:spPr>
          <a:xfrm rot="16200000">
            <a:off x="3155949" y="1339725"/>
            <a:ext cx="91201" cy="40639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円/楕円 16"/>
          <p:cNvSpPr/>
          <p:nvPr/>
        </p:nvSpPr>
        <p:spPr>
          <a:xfrm>
            <a:off x="607315" y="2983785"/>
            <a:ext cx="630437" cy="7758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円/楕円 17"/>
          <p:cNvSpPr/>
          <p:nvPr/>
        </p:nvSpPr>
        <p:spPr>
          <a:xfrm>
            <a:off x="2001604" y="1848153"/>
            <a:ext cx="630437" cy="7758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円/楕円 18"/>
          <p:cNvSpPr/>
          <p:nvPr/>
        </p:nvSpPr>
        <p:spPr>
          <a:xfrm>
            <a:off x="1439148" y="4119419"/>
            <a:ext cx="630437" cy="7758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円/楕円 19"/>
          <p:cNvSpPr/>
          <p:nvPr/>
        </p:nvSpPr>
        <p:spPr>
          <a:xfrm>
            <a:off x="8584287" y="3448592"/>
            <a:ext cx="630437" cy="7758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1" name="円/楕円 20"/>
          <p:cNvSpPr/>
          <p:nvPr/>
        </p:nvSpPr>
        <p:spPr>
          <a:xfrm>
            <a:off x="7277855" y="2350072"/>
            <a:ext cx="630437" cy="7758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2" name="円/楕円 21"/>
          <p:cNvSpPr/>
          <p:nvPr/>
        </p:nvSpPr>
        <p:spPr>
          <a:xfrm>
            <a:off x="7593073" y="4547113"/>
            <a:ext cx="630437" cy="7758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3" name="正方形/長方形 22"/>
          <p:cNvSpPr/>
          <p:nvPr/>
        </p:nvSpPr>
        <p:spPr>
          <a:xfrm rot="16200000">
            <a:off x="3653034" y="2810315"/>
            <a:ext cx="91201" cy="33940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4" name="正方形/長方形 23"/>
          <p:cNvSpPr/>
          <p:nvPr/>
        </p:nvSpPr>
        <p:spPr>
          <a:xfrm rot="16200000">
            <a:off x="3760612" y="970882"/>
            <a:ext cx="91200" cy="2530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5" name="正方形/長方形 24"/>
          <p:cNvSpPr/>
          <p:nvPr/>
        </p:nvSpPr>
        <p:spPr>
          <a:xfrm rot="16200000">
            <a:off x="6045488" y="1481501"/>
            <a:ext cx="91200" cy="2512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7" name="正方形/長方形 26"/>
          <p:cNvSpPr/>
          <p:nvPr/>
        </p:nvSpPr>
        <p:spPr>
          <a:xfrm rot="16200000">
            <a:off x="6561019" y="1740237"/>
            <a:ext cx="91200" cy="41925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8" name="正方形/長方形 27"/>
          <p:cNvSpPr/>
          <p:nvPr/>
        </p:nvSpPr>
        <p:spPr>
          <a:xfrm rot="16200000">
            <a:off x="6139859" y="3422043"/>
            <a:ext cx="91200" cy="30259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9" name="直角三角形 28"/>
          <p:cNvSpPr>
            <a:spLocks noChangeAspect="1"/>
          </p:cNvSpPr>
          <p:nvPr/>
        </p:nvSpPr>
        <p:spPr>
          <a:xfrm rot="5400000" flipH="1" flipV="1">
            <a:off x="4988758" y="2199026"/>
            <a:ext cx="91200" cy="74106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0" name="直角三角形 29"/>
          <p:cNvSpPr>
            <a:spLocks noChangeAspect="1"/>
          </p:cNvSpPr>
          <p:nvPr/>
        </p:nvSpPr>
        <p:spPr>
          <a:xfrm rot="5400000" flipH="1" flipV="1">
            <a:off x="5150885" y="3334662"/>
            <a:ext cx="91200" cy="74106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直角三角形 30"/>
          <p:cNvSpPr>
            <a:spLocks noChangeAspect="1"/>
          </p:cNvSpPr>
          <p:nvPr/>
        </p:nvSpPr>
        <p:spPr>
          <a:xfrm rot="5400000" flipH="1" flipV="1">
            <a:off x="5313012" y="4470292"/>
            <a:ext cx="91200" cy="74106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2" name="直角三角形 31"/>
          <p:cNvSpPr>
            <a:spLocks noChangeAspect="1"/>
          </p:cNvSpPr>
          <p:nvPr/>
        </p:nvSpPr>
        <p:spPr>
          <a:xfrm rot="16200000" flipV="1">
            <a:off x="4501478" y="3799467"/>
            <a:ext cx="91200" cy="74106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3" name="直角三角形 32"/>
          <p:cNvSpPr>
            <a:spLocks noChangeAspect="1"/>
          </p:cNvSpPr>
          <p:nvPr/>
        </p:nvSpPr>
        <p:spPr>
          <a:xfrm rot="16200000" flipV="1">
            <a:off x="4826042" y="2700946"/>
            <a:ext cx="91200" cy="74106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4" name="直角三角形 33"/>
          <p:cNvSpPr>
            <a:spLocks noChangeAspect="1"/>
          </p:cNvSpPr>
          <p:nvPr/>
        </p:nvSpPr>
        <p:spPr>
          <a:xfrm rot="16200000" flipV="1">
            <a:off x="4664575" y="4897986"/>
            <a:ext cx="91200" cy="74106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166704" y="2051335"/>
            <a:ext cx="300237" cy="369491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442955" y="2553254"/>
            <a:ext cx="300237" cy="369491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72415" y="3186967"/>
            <a:ext cx="300237" cy="369491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604248" y="4322601"/>
            <a:ext cx="300237" cy="369491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8749387" y="3651774"/>
            <a:ext cx="300237" cy="369491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7758173" y="4750294"/>
            <a:ext cx="300237" cy="369491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32041" y="1764679"/>
            <a:ext cx="2276654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2630791" y="2307114"/>
            <a:ext cx="2042332" cy="676671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42875" y="2901480"/>
            <a:ext cx="3035088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41624" y="3443914"/>
            <a:ext cx="3043843" cy="610849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070835" y="4037112"/>
            <a:ext cx="2276654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069585" y="4579547"/>
            <a:ext cx="2260914" cy="676671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326598" y="2271802"/>
            <a:ext cx="1951257" cy="480053"/>
          </a:xfrm>
        </p:spPr>
        <p:txBody>
          <a:bodyPr anchor="t">
            <a:noAutofit/>
          </a:bodyPr>
          <a:lstStyle>
            <a:lvl1pPr algn="r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320970" y="2783600"/>
            <a:ext cx="1956885" cy="610849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553846" y="3339098"/>
            <a:ext cx="3009658" cy="480053"/>
          </a:xfrm>
        </p:spPr>
        <p:txBody>
          <a:bodyPr anchor="t">
            <a:noAutofit/>
          </a:bodyPr>
          <a:lstStyle>
            <a:lvl1pPr algn="r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545164" y="3850897"/>
            <a:ext cx="3018340" cy="610849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552183" y="4468842"/>
            <a:ext cx="2025591" cy="480053"/>
          </a:xfrm>
        </p:spPr>
        <p:txBody>
          <a:bodyPr anchor="t">
            <a:noAutofit/>
          </a:bodyPr>
          <a:lstStyle>
            <a:lvl1pPr algn="r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5546340" y="4980640"/>
            <a:ext cx="2031434" cy="610849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040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円/楕円 11"/>
          <p:cNvSpPr/>
          <p:nvPr/>
        </p:nvSpPr>
        <p:spPr>
          <a:xfrm>
            <a:off x="3386128" y="4019490"/>
            <a:ext cx="904541" cy="1113185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円/楕円 12"/>
          <p:cNvSpPr/>
          <p:nvPr/>
        </p:nvSpPr>
        <p:spPr>
          <a:xfrm>
            <a:off x="5615332" y="2464344"/>
            <a:ext cx="904541" cy="1113185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円/楕円 13"/>
          <p:cNvSpPr/>
          <p:nvPr/>
        </p:nvSpPr>
        <p:spPr>
          <a:xfrm>
            <a:off x="5615332" y="4019490"/>
            <a:ext cx="904541" cy="1113185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円/楕円 10"/>
          <p:cNvSpPr/>
          <p:nvPr/>
        </p:nvSpPr>
        <p:spPr>
          <a:xfrm>
            <a:off x="3386128" y="2464344"/>
            <a:ext cx="904541" cy="1113185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円/楕円 9"/>
          <p:cNvSpPr/>
          <p:nvPr/>
        </p:nvSpPr>
        <p:spPr>
          <a:xfrm>
            <a:off x="4500730" y="4850284"/>
            <a:ext cx="904541" cy="1113185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9" name="円/楕円 8"/>
          <p:cNvSpPr/>
          <p:nvPr/>
        </p:nvSpPr>
        <p:spPr>
          <a:xfrm>
            <a:off x="4500730" y="1652302"/>
            <a:ext cx="904541" cy="1113185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" name="円/楕円 4"/>
          <p:cNvSpPr/>
          <p:nvPr/>
        </p:nvSpPr>
        <p:spPr>
          <a:xfrm>
            <a:off x="4003378" y="2639371"/>
            <a:ext cx="1899244" cy="2337329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99946" y="1713494"/>
            <a:ext cx="2590707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099946" y="2217257"/>
            <a:ext cx="2601813" cy="815548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7178570" y="2152318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099946" y="3230204"/>
            <a:ext cx="2590707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099946" y="3733967"/>
            <a:ext cx="2601813" cy="815548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7178570" y="3669028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099946" y="4746915"/>
            <a:ext cx="2590707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099946" y="5250677"/>
            <a:ext cx="2601813" cy="815548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7178570" y="5185739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99703" y="1715620"/>
            <a:ext cx="2590707" cy="480053"/>
          </a:xfrm>
        </p:spPr>
        <p:txBody>
          <a:bodyPr anchor="b">
            <a:noAutofit/>
          </a:bodyPr>
          <a:lstStyle>
            <a:lvl1pPr algn="r">
              <a:defRPr sz="1517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88597" y="2219382"/>
            <a:ext cx="2601813" cy="815548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1164300" y="2154444"/>
            <a:ext cx="175534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975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99703" y="3232329"/>
            <a:ext cx="2590707" cy="480053"/>
          </a:xfrm>
        </p:spPr>
        <p:txBody>
          <a:bodyPr anchor="b">
            <a:noAutofit/>
          </a:bodyPr>
          <a:lstStyle>
            <a:lvl1pPr algn="r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388597" y="3736092"/>
            <a:ext cx="2601813" cy="815548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1164300" y="3671154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975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99703" y="4749040"/>
            <a:ext cx="2590707" cy="480053"/>
          </a:xfrm>
        </p:spPr>
        <p:txBody>
          <a:bodyPr anchor="b">
            <a:noAutofit/>
          </a:bodyPr>
          <a:lstStyle>
            <a:lvl1pPr algn="r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88597" y="5252803"/>
            <a:ext cx="2601813" cy="815548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164300" y="5187864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975"/>
          </a:p>
        </p:txBody>
      </p:sp>
      <p:sp>
        <p:nvSpPr>
          <p:cNvPr id="39" name="フリーフォーム 38"/>
          <p:cNvSpPr/>
          <p:nvPr/>
        </p:nvSpPr>
        <p:spPr>
          <a:xfrm>
            <a:off x="5480223" y="1726795"/>
            <a:ext cx="1534137" cy="392291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1" name="フリーフォーム 40"/>
          <p:cNvSpPr/>
          <p:nvPr/>
        </p:nvSpPr>
        <p:spPr>
          <a:xfrm rot="9807941">
            <a:off x="6672517" y="3365455"/>
            <a:ext cx="345853" cy="389796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3" name="フリーフォーム 42"/>
          <p:cNvSpPr/>
          <p:nvPr/>
        </p:nvSpPr>
        <p:spPr>
          <a:xfrm>
            <a:off x="3058547" y="5215467"/>
            <a:ext cx="1446716" cy="603973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4" name="フリーフォーム 43"/>
          <p:cNvSpPr/>
          <p:nvPr/>
        </p:nvSpPr>
        <p:spPr>
          <a:xfrm>
            <a:off x="3003508" y="3686629"/>
            <a:ext cx="597557" cy="290285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5" name="フリーフォーム 44"/>
          <p:cNvSpPr/>
          <p:nvPr/>
        </p:nvSpPr>
        <p:spPr>
          <a:xfrm>
            <a:off x="3023165" y="2140858"/>
            <a:ext cx="629007" cy="280609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6" name="フリーフォーム 45"/>
          <p:cNvSpPr/>
          <p:nvPr/>
        </p:nvSpPr>
        <p:spPr>
          <a:xfrm>
            <a:off x="6495430" y="5176762"/>
            <a:ext cx="518931" cy="127294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4779740" y="1974349"/>
            <a:ext cx="361350" cy="444699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>
            <p:ph type="pic" sz="quarter" idx="35" hasCustomPrompt="1"/>
          </p:nvPr>
        </p:nvSpPr>
        <p:spPr>
          <a:xfrm>
            <a:off x="5902622" y="2798587"/>
            <a:ext cx="361350" cy="444699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>
            <p:ph type="pic" sz="quarter" idx="36" hasCustomPrompt="1"/>
          </p:nvPr>
        </p:nvSpPr>
        <p:spPr>
          <a:xfrm>
            <a:off x="5902622" y="4353732"/>
            <a:ext cx="361350" cy="444699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4779740" y="5191693"/>
            <a:ext cx="361350" cy="444699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3668707" y="4353732"/>
            <a:ext cx="361350" cy="444699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3668707" y="2798587"/>
            <a:ext cx="361350" cy="444699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40" hasCustomPrompt="1"/>
          </p:nvPr>
        </p:nvSpPr>
        <p:spPr>
          <a:xfrm>
            <a:off x="4179317" y="3106058"/>
            <a:ext cx="1544647" cy="1441751"/>
          </a:xfrm>
        </p:spPr>
        <p:txBody>
          <a:bodyPr anchor="ctr">
            <a:noAutofit/>
          </a:bodyPr>
          <a:lstStyle>
            <a:lvl1pPr algn="ctr">
              <a:defRPr sz="195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343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0" y="3440524"/>
            <a:ext cx="4211077" cy="1826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0" y="1614416"/>
            <a:ext cx="4211077" cy="1826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694923" y="3440522"/>
            <a:ext cx="4211077" cy="1826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/>
        </p:nvSpPr>
        <p:spPr>
          <a:xfrm rot="13500000">
            <a:off x="5140820" y="3828958"/>
            <a:ext cx="1291256" cy="1049237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694923" y="1614412"/>
            <a:ext cx="4211077" cy="1826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/>
        </p:nvSpPr>
        <p:spPr>
          <a:xfrm rot="13500000">
            <a:off x="5140820" y="2002846"/>
            <a:ext cx="1291256" cy="104923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/>
        </p:nvSpPr>
        <p:spPr>
          <a:xfrm rot="2700000">
            <a:off x="3474937" y="3828958"/>
            <a:ext cx="1291256" cy="1049237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/>
        </p:nvSpPr>
        <p:spPr>
          <a:xfrm rot="2700000">
            <a:off x="3474937" y="2002846"/>
            <a:ext cx="1291256" cy="1049237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/>
        </p:nvSpPr>
        <p:spPr>
          <a:xfrm rot="2700000">
            <a:off x="3565449" y="2002851"/>
            <a:ext cx="1291256" cy="1049237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 rot="13500000">
            <a:off x="3565449" y="2002851"/>
            <a:ext cx="1291256" cy="1049237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直角三角形 9"/>
          <p:cNvSpPr/>
          <p:nvPr/>
        </p:nvSpPr>
        <p:spPr>
          <a:xfrm rot="2700000">
            <a:off x="5049295" y="2002850"/>
            <a:ext cx="1291256" cy="1049237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/>
        </p:nvSpPr>
        <p:spPr>
          <a:xfrm rot="13500000">
            <a:off x="5049295" y="2002850"/>
            <a:ext cx="1291256" cy="1049237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13500000">
            <a:off x="3565449" y="3828964"/>
            <a:ext cx="1291256" cy="1049237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/>
        </p:nvSpPr>
        <p:spPr>
          <a:xfrm rot="2700000">
            <a:off x="3565449" y="3828964"/>
            <a:ext cx="1291256" cy="1049237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/>
        </p:nvSpPr>
        <p:spPr>
          <a:xfrm rot="2700000">
            <a:off x="5049294" y="3828962"/>
            <a:ext cx="1291256" cy="1049237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/>
        </p:nvSpPr>
        <p:spPr>
          <a:xfrm rot="13500000">
            <a:off x="5049294" y="3828962"/>
            <a:ext cx="1291256" cy="1049237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3918687" y="1987718"/>
            <a:ext cx="584780" cy="1079500"/>
          </a:xfrm>
        </p:spPr>
        <p:txBody>
          <a:bodyPr anchor="ctr">
            <a:noAutofit/>
          </a:bodyPr>
          <a:lstStyle>
            <a:lvl1pPr algn="ctr">
              <a:defRPr sz="5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5402532" y="1987718"/>
            <a:ext cx="584780" cy="1079500"/>
          </a:xfrm>
        </p:spPr>
        <p:txBody>
          <a:bodyPr anchor="ctr">
            <a:noAutofit/>
          </a:bodyPr>
          <a:lstStyle>
            <a:lvl1pPr algn="ctr">
              <a:defRPr sz="5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3918687" y="3813831"/>
            <a:ext cx="584780" cy="1079500"/>
          </a:xfrm>
        </p:spPr>
        <p:txBody>
          <a:bodyPr anchor="ctr">
            <a:noAutofit/>
          </a:bodyPr>
          <a:lstStyle>
            <a:lvl1pPr algn="ctr">
              <a:defRPr sz="5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5402533" y="3813831"/>
            <a:ext cx="584780" cy="1079500"/>
          </a:xfrm>
        </p:spPr>
        <p:txBody>
          <a:bodyPr anchor="ctr">
            <a:noAutofit/>
          </a:bodyPr>
          <a:lstStyle>
            <a:lvl1pPr algn="ctr">
              <a:defRPr sz="5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339276" y="1692446"/>
            <a:ext cx="2904203" cy="1670050"/>
          </a:xfrm>
        </p:spPr>
        <p:txBody>
          <a:bodyPr anchor="ctr">
            <a:normAutofit/>
          </a:bodyPr>
          <a:lstStyle>
            <a:lvl1pPr marL="185749" indent="-185749">
              <a:buClr>
                <a:schemeClr val="accent5"/>
              </a:buClr>
              <a:buFont typeface="Wingdings" panose="05000000000000000000" pitchFamily="2" charset="2"/>
              <a:buChar char="l"/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339094" y="3518554"/>
            <a:ext cx="2904203" cy="1670050"/>
          </a:xfrm>
        </p:spPr>
        <p:txBody>
          <a:bodyPr anchor="ctr">
            <a:normAutofit/>
          </a:bodyPr>
          <a:lstStyle>
            <a:lvl1pPr marL="185749" indent="-185749">
              <a:buClr>
                <a:schemeClr val="accent3"/>
              </a:buClr>
              <a:buFont typeface="Wingdings" panose="05000000000000000000" pitchFamily="2" charset="2"/>
              <a:buChar char="l"/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6562479" y="1692446"/>
            <a:ext cx="2944216" cy="1670050"/>
          </a:xfrm>
        </p:spPr>
        <p:txBody>
          <a:bodyPr anchor="ctr">
            <a:normAutofit/>
          </a:bodyPr>
          <a:lstStyle>
            <a:lvl1pPr marL="185749" indent="-185749">
              <a:buClr>
                <a:schemeClr val="accent1"/>
              </a:buClr>
              <a:buFont typeface="Wingdings" panose="05000000000000000000" pitchFamily="2" charset="2"/>
              <a:buChar char="l"/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6562298" y="3518553"/>
            <a:ext cx="2944216" cy="1670050"/>
          </a:xfrm>
        </p:spPr>
        <p:txBody>
          <a:bodyPr anchor="ctr">
            <a:normAutofit/>
          </a:bodyPr>
          <a:lstStyle>
            <a:lvl1pPr marL="185749" indent="-185749">
              <a:buClr>
                <a:schemeClr val="accent2"/>
              </a:buClr>
              <a:buFont typeface="Wingdings" panose="05000000000000000000" pitchFamily="2" charset="2"/>
              <a:buChar char="l"/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/>
        </p:nvSpPr>
        <p:spPr>
          <a:xfrm>
            <a:off x="0" y="1614416"/>
            <a:ext cx="284992" cy="1826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0" y="3440528"/>
            <a:ext cx="284992" cy="1826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9621009" y="1614408"/>
            <a:ext cx="284992" cy="1826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9621008" y="3440520"/>
            <a:ext cx="284992" cy="1826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84136" y="5528338"/>
            <a:ext cx="8775931" cy="669262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/>
        </p:nvSpPr>
        <p:spPr>
          <a:xfrm>
            <a:off x="662151" y="5432328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27697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9" name="ドーナツ 8"/>
          <p:cNvSpPr/>
          <p:nvPr/>
        </p:nvSpPr>
        <p:spPr>
          <a:xfrm>
            <a:off x="3392691" y="1825776"/>
            <a:ext cx="3120619" cy="3846189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/>
        </p:nvSpPr>
        <p:spPr>
          <a:xfrm>
            <a:off x="4972268" y="1825775"/>
            <a:ext cx="1541040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/>
        </p:nvSpPr>
        <p:spPr>
          <a:xfrm rot="5400000">
            <a:off x="4709424" y="3868079"/>
            <a:ext cx="1896500" cy="1711269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/>
        </p:nvSpPr>
        <p:spPr>
          <a:xfrm rot="10800000">
            <a:off x="3388010" y="3565968"/>
            <a:ext cx="1541040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/>
        </p:nvSpPr>
        <p:spPr>
          <a:xfrm rot="16200000">
            <a:off x="3295394" y="1917862"/>
            <a:ext cx="1896500" cy="1711269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586448" y="2468358"/>
            <a:ext cx="2974339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8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586448" y="1851330"/>
            <a:ext cx="2974339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517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586448" y="4658601"/>
            <a:ext cx="2974339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8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586448" y="4041574"/>
            <a:ext cx="2974339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517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345213" y="2477725"/>
            <a:ext cx="2974339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8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345213" y="1860698"/>
            <a:ext cx="2974339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517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345213" y="4667969"/>
            <a:ext cx="2974339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8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345213" y="4050941"/>
            <a:ext cx="2974339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517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3782768" y="3445426"/>
            <a:ext cx="2316083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733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/>
        </p:nvSpPr>
        <p:spPr>
          <a:xfrm>
            <a:off x="5657674" y="2215289"/>
            <a:ext cx="731395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5846749" y="2425737"/>
            <a:ext cx="370729" cy="456243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/>
        </p:nvSpPr>
        <p:spPr>
          <a:xfrm>
            <a:off x="5660014" y="4458922"/>
            <a:ext cx="731395" cy="90010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5849090" y="4669370"/>
            <a:ext cx="370729" cy="456243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3544933" y="4458922"/>
            <a:ext cx="731395" cy="90010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3734009" y="4669370"/>
            <a:ext cx="370729" cy="456243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3544933" y="2215289"/>
            <a:ext cx="731395" cy="90010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3734009" y="2425737"/>
            <a:ext cx="370729" cy="456243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6643914" y="2413574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  <p:sp>
        <p:nvSpPr>
          <p:cNvPr id="32" name="正方形/長方形 31"/>
          <p:cNvSpPr/>
          <p:nvPr/>
        </p:nvSpPr>
        <p:spPr>
          <a:xfrm>
            <a:off x="6643914" y="4592064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  <p:sp>
        <p:nvSpPr>
          <p:cNvPr id="33" name="正方形/長方形 32"/>
          <p:cNvSpPr/>
          <p:nvPr/>
        </p:nvSpPr>
        <p:spPr>
          <a:xfrm>
            <a:off x="1502392" y="4606064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  <p:sp>
        <p:nvSpPr>
          <p:cNvPr id="34" name="正方形/長方形 33"/>
          <p:cNvSpPr/>
          <p:nvPr/>
        </p:nvSpPr>
        <p:spPr>
          <a:xfrm>
            <a:off x="1502392" y="2408923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27569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ドーナツ 7"/>
          <p:cNvSpPr/>
          <p:nvPr/>
        </p:nvSpPr>
        <p:spPr>
          <a:xfrm>
            <a:off x="2054491" y="1447543"/>
            <a:ext cx="1768378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/>
        </p:nvSpPr>
        <p:spPr>
          <a:xfrm>
            <a:off x="3848501" y="2156346"/>
            <a:ext cx="2208138" cy="2789393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/>
        </p:nvSpPr>
        <p:spPr>
          <a:xfrm>
            <a:off x="6056639" y="2977198"/>
            <a:ext cx="1558335" cy="196854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/>
        </p:nvSpPr>
        <p:spPr>
          <a:xfrm rot="21318328">
            <a:off x="7153077" y="1317168"/>
            <a:ext cx="1768378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/>
        </p:nvSpPr>
        <p:spPr>
          <a:xfrm rot="1061079">
            <a:off x="458761" y="1592484"/>
            <a:ext cx="1558335" cy="196854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/>
        </p:nvSpPr>
        <p:spPr>
          <a:xfrm>
            <a:off x="7955061" y="3233872"/>
            <a:ext cx="1744789" cy="2204076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/>
        </p:nvSpPr>
        <p:spPr>
          <a:xfrm rot="1442875">
            <a:off x="981922" y="3242191"/>
            <a:ext cx="1768378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709490" y="5331725"/>
            <a:ext cx="4491465" cy="964442"/>
          </a:xfrm>
        </p:spPr>
        <p:txBody>
          <a:bodyPr anchor="t">
            <a:normAutofit/>
          </a:bodyPr>
          <a:lstStyle>
            <a:lvl1pPr algn="ctr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4074897" y="5261406"/>
            <a:ext cx="1755347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257597" y="3275110"/>
            <a:ext cx="1390792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333218" y="2306745"/>
            <a:ext cx="1161709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77863" y="4101393"/>
            <a:ext cx="1161709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88821" y="2306745"/>
            <a:ext cx="106554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83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03033" y="3692502"/>
            <a:ext cx="106554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83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7449017" y="2185628"/>
            <a:ext cx="1161709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8246601" y="4078176"/>
            <a:ext cx="1161709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0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/>
        </p:nvSpPr>
        <p:spPr>
          <a:xfrm>
            <a:off x="5857750" y="3040746"/>
            <a:ext cx="1782843" cy="2194077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1367870" y="1924353"/>
            <a:ext cx="450407" cy="5542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77370" y="1845924"/>
            <a:ext cx="644842" cy="7935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" name="円/楕円 4"/>
          <p:cNvSpPr/>
          <p:nvPr/>
        </p:nvSpPr>
        <p:spPr>
          <a:xfrm>
            <a:off x="3835100" y="2062238"/>
            <a:ext cx="2234940" cy="2750457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234080" y="1744130"/>
            <a:ext cx="1782843" cy="2194077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525342" y="3393611"/>
            <a:ext cx="1417476" cy="1748975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399791" y="2189233"/>
            <a:ext cx="1417476" cy="1748975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8213579" y="3013527"/>
            <a:ext cx="1502736" cy="184936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940333" y="1632580"/>
            <a:ext cx="1636398" cy="2013854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31667" y="3505084"/>
            <a:ext cx="703886" cy="8662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316507" y="3938207"/>
            <a:ext cx="549583" cy="676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364633" y="1929359"/>
            <a:ext cx="644842" cy="79358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9005260" y="2362358"/>
            <a:ext cx="225203" cy="2771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9214525" y="1539210"/>
            <a:ext cx="446750" cy="5497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7758531" y="4446207"/>
            <a:ext cx="565857" cy="6963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8436954" y="1738687"/>
            <a:ext cx="511614" cy="6296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6070039" y="2561025"/>
            <a:ext cx="367690" cy="45250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1929869" y="2312541"/>
            <a:ext cx="225203" cy="2771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7493079" y="3981997"/>
            <a:ext cx="430442" cy="52972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1310121" y="4318642"/>
            <a:ext cx="430442" cy="5297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257174" y="2721925"/>
            <a:ext cx="1390792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016923" y="3151701"/>
            <a:ext cx="1840827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395324" y="2062238"/>
            <a:ext cx="1390792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295875" y="2492014"/>
            <a:ext cx="1635418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030910" y="3363291"/>
            <a:ext cx="1390792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5931462" y="3793067"/>
            <a:ext cx="1635418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5342" y="3996195"/>
            <a:ext cx="1390792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399791" y="2784820"/>
            <a:ext cx="1390792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7008869" y="2361641"/>
            <a:ext cx="1498450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8217864" y="3670796"/>
            <a:ext cx="1498450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74865" y="5331725"/>
            <a:ext cx="7949171" cy="964442"/>
          </a:xfrm>
        </p:spPr>
        <p:txBody>
          <a:bodyPr anchor="t">
            <a:normAutofit/>
          </a:bodyPr>
          <a:lstStyle>
            <a:lvl1pPr algn="ctr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4074897" y="5261406"/>
            <a:ext cx="1755347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97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grpSp>
        <p:nvGrpSpPr>
          <p:cNvPr id="9" name="グループ化 8"/>
          <p:cNvGrpSpPr/>
          <p:nvPr/>
        </p:nvGrpSpPr>
        <p:grpSpPr>
          <a:xfrm>
            <a:off x="0" y="1876403"/>
            <a:ext cx="5235649" cy="2208245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 rot="10800000">
            <a:off x="4670351" y="2202047"/>
            <a:ext cx="5235649" cy="2208245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52271" y="2069094"/>
            <a:ext cx="4009406" cy="18826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575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452363" y="2403572"/>
            <a:ext cx="4009406" cy="18826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575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0" y="4074294"/>
            <a:ext cx="5255295" cy="79353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 rot="10800000">
            <a:off x="4648986" y="2133277"/>
            <a:ext cx="5257014" cy="79353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49333" y="4232388"/>
            <a:ext cx="4015634" cy="1262479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446594" y="4486492"/>
            <a:ext cx="4015634" cy="1262479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031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15347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grpSp>
        <p:nvGrpSpPr>
          <p:cNvPr id="9" name="グループ化 8"/>
          <p:cNvGrpSpPr/>
          <p:nvPr/>
        </p:nvGrpSpPr>
        <p:grpSpPr>
          <a:xfrm>
            <a:off x="4224411" y="2236384"/>
            <a:ext cx="1456318" cy="303642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sp>
          <p:nvSpPr>
            <p:cNvPr id="11" name="弦 8"/>
            <p:cNvSpPr/>
            <p:nvPr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grpSp>
          <p:nvGrpSpPr>
            <p:cNvPr id="12" name="グループ化 11"/>
            <p:cNvGrpSpPr/>
            <p:nvPr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31" name="直角三角形 30"/>
              <p:cNvSpPr/>
              <p:nvPr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27" name="直角三角形 26"/>
              <p:cNvSpPr/>
              <p:nvPr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28" name="正方形/長方形 27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29" name="正方形/長方形 28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14" name="グループ化 13"/>
            <p:cNvGrpSpPr/>
            <p:nvPr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25" name="弦 8"/>
              <p:cNvSpPr/>
              <p:nvPr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23" name="弦 8"/>
              <p:cNvSpPr/>
              <p:nvPr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16" name="グループ化 15"/>
            <p:cNvGrpSpPr/>
            <p:nvPr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19" name="台形 59"/>
              <p:cNvSpPr/>
              <p:nvPr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32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233E1C-26D0-4DF3-ADB7-FD648159C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5C3733C-C1D9-48D4-BFFE-6EB1730D5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7636B1-8494-4F6D-870A-6882911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4A73C1-555C-469B-8954-82F469E2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2D8982-5529-4651-A577-44AC8F78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731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0" y="0"/>
            <a:ext cx="4582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2497" y="782320"/>
            <a:ext cx="3642333" cy="5471965"/>
          </a:xfrm>
        </p:spPr>
        <p:txBody>
          <a:bodyPr>
            <a:normAutofit/>
          </a:bodyPr>
          <a:lstStyle>
            <a:lvl1pPr algn="ctr">
              <a:defRPr sz="5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4406892" y="860918"/>
            <a:ext cx="351069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1</a:t>
            </a:r>
            <a:endParaRPr kumimoji="1" lang="ja-JP" altLang="en-US" sz="1733" dirty="0"/>
          </a:p>
        </p:txBody>
      </p:sp>
      <p:sp>
        <p:nvSpPr>
          <p:cNvPr id="7" name="円/楕円 6"/>
          <p:cNvSpPr/>
          <p:nvPr/>
        </p:nvSpPr>
        <p:spPr>
          <a:xfrm>
            <a:off x="4406892" y="1768178"/>
            <a:ext cx="351069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2</a:t>
            </a:r>
            <a:endParaRPr kumimoji="1" lang="ja-JP" altLang="en-US" sz="1733" dirty="0"/>
          </a:p>
        </p:txBody>
      </p:sp>
      <p:sp>
        <p:nvSpPr>
          <p:cNvPr id="8" name="円/楕円 7"/>
          <p:cNvSpPr/>
          <p:nvPr/>
        </p:nvSpPr>
        <p:spPr>
          <a:xfrm>
            <a:off x="4406892" y="2675438"/>
            <a:ext cx="351069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3</a:t>
            </a:r>
            <a:endParaRPr kumimoji="1" lang="ja-JP" altLang="en-US" sz="1733" dirty="0"/>
          </a:p>
        </p:txBody>
      </p:sp>
      <p:sp>
        <p:nvSpPr>
          <p:cNvPr id="9" name="円/楕円 8"/>
          <p:cNvSpPr/>
          <p:nvPr/>
        </p:nvSpPr>
        <p:spPr>
          <a:xfrm>
            <a:off x="4406892" y="3582698"/>
            <a:ext cx="351069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4</a:t>
            </a:r>
            <a:endParaRPr kumimoji="1" lang="ja-JP" altLang="en-US" sz="1733" dirty="0"/>
          </a:p>
        </p:txBody>
      </p:sp>
      <p:sp>
        <p:nvSpPr>
          <p:cNvPr id="10" name="円/楕円 9"/>
          <p:cNvSpPr/>
          <p:nvPr/>
        </p:nvSpPr>
        <p:spPr>
          <a:xfrm>
            <a:off x="4406892" y="4489958"/>
            <a:ext cx="351069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5</a:t>
            </a:r>
            <a:endParaRPr kumimoji="1" lang="ja-JP" altLang="en-US" sz="1733" dirty="0"/>
          </a:p>
        </p:txBody>
      </p:sp>
      <p:sp>
        <p:nvSpPr>
          <p:cNvPr id="11" name="円/楕円 10"/>
          <p:cNvSpPr/>
          <p:nvPr/>
        </p:nvSpPr>
        <p:spPr>
          <a:xfrm>
            <a:off x="4406892" y="5397219"/>
            <a:ext cx="351069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6</a:t>
            </a:r>
            <a:endParaRPr kumimoji="1" lang="ja-JP" altLang="en-US" sz="1733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875600" y="692696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875600" y="1172749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875600" y="5234790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75600" y="5714843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875600" y="1601115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875600" y="2081168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875600" y="2509534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5600" y="2989587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75600" y="3417952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875600" y="3898005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875600" y="4326371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875600" y="4806424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97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0" y="0"/>
            <a:ext cx="4582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2497" y="782320"/>
            <a:ext cx="3642333" cy="5471965"/>
          </a:xfrm>
        </p:spPr>
        <p:txBody>
          <a:bodyPr>
            <a:normAutofit/>
          </a:bodyPr>
          <a:lstStyle>
            <a:lvl1pPr algn="ctr">
              <a:defRPr sz="5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4406892" y="1460623"/>
            <a:ext cx="351069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1</a:t>
            </a:r>
            <a:endParaRPr kumimoji="1" lang="ja-JP" altLang="en-US" sz="1733" dirty="0"/>
          </a:p>
        </p:txBody>
      </p:sp>
      <p:sp>
        <p:nvSpPr>
          <p:cNvPr id="7" name="円/楕円 6"/>
          <p:cNvSpPr/>
          <p:nvPr/>
        </p:nvSpPr>
        <p:spPr>
          <a:xfrm>
            <a:off x="4406892" y="2367883"/>
            <a:ext cx="351069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2</a:t>
            </a:r>
            <a:endParaRPr kumimoji="1" lang="ja-JP" altLang="en-US" sz="1733" dirty="0"/>
          </a:p>
        </p:txBody>
      </p:sp>
      <p:sp>
        <p:nvSpPr>
          <p:cNvPr id="8" name="円/楕円 7"/>
          <p:cNvSpPr/>
          <p:nvPr/>
        </p:nvSpPr>
        <p:spPr>
          <a:xfrm>
            <a:off x="4406892" y="3275143"/>
            <a:ext cx="351069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3</a:t>
            </a:r>
            <a:endParaRPr kumimoji="1" lang="ja-JP" altLang="en-US" sz="1733" dirty="0"/>
          </a:p>
        </p:txBody>
      </p:sp>
      <p:sp>
        <p:nvSpPr>
          <p:cNvPr id="9" name="円/楕円 8"/>
          <p:cNvSpPr/>
          <p:nvPr/>
        </p:nvSpPr>
        <p:spPr>
          <a:xfrm>
            <a:off x="4406892" y="4182403"/>
            <a:ext cx="351069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4</a:t>
            </a:r>
            <a:endParaRPr kumimoji="1" lang="ja-JP" altLang="en-US" sz="1733" dirty="0"/>
          </a:p>
        </p:txBody>
      </p:sp>
      <p:sp>
        <p:nvSpPr>
          <p:cNvPr id="10" name="円/楕円 9"/>
          <p:cNvSpPr/>
          <p:nvPr/>
        </p:nvSpPr>
        <p:spPr>
          <a:xfrm>
            <a:off x="4406892" y="5089663"/>
            <a:ext cx="351069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5</a:t>
            </a:r>
            <a:endParaRPr kumimoji="1" lang="ja-JP" altLang="en-US" sz="1733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875600" y="1292401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875600" y="1772454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875600" y="2200820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875600" y="2680873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875600" y="3109238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5600" y="3589291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75600" y="4017657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875600" y="4497710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875600" y="4926076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875600" y="5406129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928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906000" cy="22288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479308" y="618779"/>
            <a:ext cx="8947383" cy="1135327"/>
          </a:xfrm>
        </p:spPr>
        <p:txBody>
          <a:bodyPr>
            <a:normAutofit/>
          </a:bodyPr>
          <a:lstStyle>
            <a:lvl1pPr algn="ctr">
              <a:defRPr sz="5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385861" y="2852936"/>
            <a:ext cx="198939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" name="円/楕円 7"/>
          <p:cNvSpPr/>
          <p:nvPr/>
        </p:nvSpPr>
        <p:spPr>
          <a:xfrm>
            <a:off x="1997658" y="2929025"/>
            <a:ext cx="480335" cy="5911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1</a:t>
            </a:r>
            <a:endParaRPr kumimoji="1" lang="ja-JP" altLang="en-US" sz="1733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43758" y="3626611"/>
            <a:ext cx="1873600" cy="624069"/>
          </a:xfrm>
        </p:spPr>
        <p:txBody>
          <a:bodyPr anchor="b">
            <a:normAutofit/>
          </a:bodyPr>
          <a:lstStyle>
            <a:lvl1pPr algn="ctr">
              <a:defRPr sz="195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43758" y="4106664"/>
            <a:ext cx="1873600" cy="402456"/>
          </a:xfrm>
        </p:spPr>
        <p:txBody>
          <a:bodyPr anchor="t">
            <a:normAutofit/>
          </a:bodyPr>
          <a:lstStyle>
            <a:lvl1pPr algn="ctr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/>
        </p:nvSpPr>
        <p:spPr>
          <a:xfrm>
            <a:off x="2456506" y="3942263"/>
            <a:ext cx="195039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729560" y="2852936"/>
            <a:ext cx="198939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3" name="円/楕円 12"/>
          <p:cNvSpPr/>
          <p:nvPr/>
        </p:nvSpPr>
        <p:spPr>
          <a:xfrm>
            <a:off x="4341357" y="2929025"/>
            <a:ext cx="480335" cy="5911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2</a:t>
            </a:r>
            <a:endParaRPr kumimoji="1" lang="ja-JP" altLang="en-US" sz="1733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87457" y="3626611"/>
            <a:ext cx="1873600" cy="624069"/>
          </a:xfrm>
        </p:spPr>
        <p:txBody>
          <a:bodyPr anchor="b">
            <a:normAutofit/>
          </a:bodyPr>
          <a:lstStyle>
            <a:lvl1pPr algn="ctr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787457" y="4106664"/>
            <a:ext cx="1873600" cy="402456"/>
          </a:xfrm>
        </p:spPr>
        <p:txBody>
          <a:bodyPr anchor="t">
            <a:normAutofit/>
          </a:bodyPr>
          <a:lstStyle>
            <a:lvl1pPr algn="ctr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/>
        </p:nvSpPr>
        <p:spPr>
          <a:xfrm>
            <a:off x="4796969" y="3942263"/>
            <a:ext cx="195039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5070023" y="2852936"/>
            <a:ext cx="198939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8" name="円/楕円 17"/>
          <p:cNvSpPr/>
          <p:nvPr/>
        </p:nvSpPr>
        <p:spPr>
          <a:xfrm>
            <a:off x="6681820" y="2929025"/>
            <a:ext cx="480335" cy="5911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3</a:t>
            </a:r>
            <a:endParaRPr kumimoji="1" lang="ja-JP" altLang="en-US" sz="1733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5127920" y="3626611"/>
            <a:ext cx="1873600" cy="624069"/>
          </a:xfrm>
        </p:spPr>
        <p:txBody>
          <a:bodyPr anchor="b">
            <a:normAutofit/>
          </a:bodyPr>
          <a:lstStyle>
            <a:lvl1pPr algn="ctr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127920" y="4106664"/>
            <a:ext cx="1873600" cy="402456"/>
          </a:xfrm>
        </p:spPr>
        <p:txBody>
          <a:bodyPr anchor="t">
            <a:normAutofit/>
          </a:bodyPr>
          <a:lstStyle>
            <a:lvl1pPr algn="ctr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/>
        </p:nvSpPr>
        <p:spPr>
          <a:xfrm>
            <a:off x="7140667" y="3942263"/>
            <a:ext cx="195039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7413721" y="2852936"/>
            <a:ext cx="198939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3" name="円/楕円 22"/>
          <p:cNvSpPr/>
          <p:nvPr/>
        </p:nvSpPr>
        <p:spPr>
          <a:xfrm>
            <a:off x="9025519" y="2929025"/>
            <a:ext cx="480335" cy="5911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4</a:t>
            </a:r>
            <a:endParaRPr kumimoji="1" lang="ja-JP" altLang="en-US" sz="1733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471619" y="3626611"/>
            <a:ext cx="1873600" cy="624069"/>
          </a:xfrm>
        </p:spPr>
        <p:txBody>
          <a:bodyPr anchor="b">
            <a:normAutofit/>
          </a:bodyPr>
          <a:lstStyle>
            <a:lvl1pPr algn="ctr">
              <a:defRPr sz="195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471619" y="4106664"/>
            <a:ext cx="1873600" cy="402456"/>
          </a:xfrm>
        </p:spPr>
        <p:txBody>
          <a:bodyPr anchor="t">
            <a:normAutofit/>
          </a:bodyPr>
          <a:lstStyle>
            <a:lvl1pPr algn="ctr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854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5070023" y="4021440"/>
            <a:ext cx="702139" cy="864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906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23915" y="410998"/>
            <a:ext cx="5188027" cy="80210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467112" y="0"/>
            <a:ext cx="3933166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640938" y="1223248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23915" y="1271694"/>
            <a:ext cx="5188027" cy="623628"/>
          </a:xfrm>
        </p:spPr>
        <p:txBody>
          <a:bodyPr anchor="t">
            <a:noAutofit/>
          </a:bodyPr>
          <a:lstStyle>
            <a:lvl1pPr algn="l">
              <a:defRPr sz="1733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523915" y="2180861"/>
            <a:ext cx="5188027" cy="1104123"/>
          </a:xfrm>
        </p:spPr>
        <p:txBody>
          <a:bodyPr anchor="b">
            <a:normAutofit/>
          </a:bodyPr>
          <a:lstStyle>
            <a:lvl1pPr algn="l">
              <a:defRPr sz="108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5251755" y="4245091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6681734" y="4021439"/>
            <a:ext cx="702139" cy="864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3" name="円/楕円 12"/>
          <p:cNvSpPr/>
          <p:nvPr/>
        </p:nvSpPr>
        <p:spPr>
          <a:xfrm>
            <a:off x="8292787" y="4021438"/>
            <a:ext cx="702139" cy="864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6863466" y="424509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474519" y="424509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765071" y="4981987"/>
            <a:ext cx="1326262" cy="623628"/>
          </a:xfrm>
        </p:spPr>
        <p:txBody>
          <a:bodyPr anchor="t">
            <a:noAutofit/>
          </a:bodyPr>
          <a:lstStyle>
            <a:lvl1pPr algn="ctr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373423" y="4981987"/>
            <a:ext cx="1326262" cy="623628"/>
          </a:xfrm>
        </p:spPr>
        <p:txBody>
          <a:bodyPr anchor="t">
            <a:noAutofit/>
          </a:bodyPr>
          <a:lstStyle>
            <a:lvl1pPr algn="ctr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980725" y="4980424"/>
            <a:ext cx="1326262" cy="623628"/>
          </a:xfrm>
        </p:spPr>
        <p:txBody>
          <a:bodyPr anchor="t">
            <a:noAutofit/>
          </a:bodyPr>
          <a:lstStyle>
            <a:lvl1pPr algn="ctr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901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0" name="正方形/長方形 19"/>
          <p:cNvSpPr/>
          <p:nvPr/>
        </p:nvSpPr>
        <p:spPr>
          <a:xfrm>
            <a:off x="-430" y="1796819"/>
            <a:ext cx="9906000" cy="16321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23915" y="1796818"/>
            <a:ext cx="5188027" cy="900605"/>
          </a:xfrm>
        </p:spPr>
        <p:txBody>
          <a:bodyPr anchor="b">
            <a:normAutofit/>
          </a:bodyPr>
          <a:lstStyle>
            <a:lvl1pPr>
              <a:defRPr sz="3575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467112" y="0"/>
            <a:ext cx="3933166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601930" y="2707572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23915" y="2756019"/>
            <a:ext cx="5188027" cy="623628"/>
          </a:xfrm>
        </p:spPr>
        <p:txBody>
          <a:bodyPr anchor="t">
            <a:noAutofit/>
          </a:bodyPr>
          <a:lstStyle>
            <a:lvl1pPr algn="l">
              <a:defRPr sz="1733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523915" y="3573016"/>
            <a:ext cx="5188027" cy="2112235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362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19434" y="2036846"/>
            <a:ext cx="3326475" cy="1165789"/>
          </a:xfrm>
        </p:spPr>
        <p:txBody>
          <a:bodyPr>
            <a:noAutofit/>
          </a:bodyPr>
          <a:lstStyle>
            <a:lvl1pPr algn="r">
              <a:defRPr sz="4334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3438809" y="3943396"/>
            <a:ext cx="367874" cy="4527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6" name="円/楕円 5"/>
          <p:cNvSpPr/>
          <p:nvPr/>
        </p:nvSpPr>
        <p:spPr>
          <a:xfrm>
            <a:off x="4129846" y="2481227"/>
            <a:ext cx="468093" cy="5760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7" name="円/楕円 6"/>
          <p:cNvSpPr/>
          <p:nvPr/>
        </p:nvSpPr>
        <p:spPr>
          <a:xfrm>
            <a:off x="3947911" y="3264304"/>
            <a:ext cx="735748" cy="905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8" name="円/楕円 7"/>
          <p:cNvSpPr/>
          <p:nvPr/>
        </p:nvSpPr>
        <p:spPr>
          <a:xfrm>
            <a:off x="4845987" y="2180862"/>
            <a:ext cx="324656" cy="3995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960110" y="2862132"/>
            <a:ext cx="4205724" cy="205503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374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1"/>
            <a:ext cx="9906000" cy="35250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906000" cy="3429000"/>
          </a:xfrm>
        </p:spPr>
        <p:txBody>
          <a:bodyPr/>
          <a:lstStyle/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404201" y="2612910"/>
            <a:ext cx="1326263" cy="163218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285607" y="2612910"/>
            <a:ext cx="1326263" cy="163218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177344" y="2612910"/>
            <a:ext cx="1326263" cy="1632182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1833286" y="3140968"/>
            <a:ext cx="468093" cy="57606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7606429" y="3140968"/>
            <a:ext cx="468093" cy="57606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4714691" y="3140968"/>
            <a:ext cx="468093" cy="57606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36109" y="4293096"/>
            <a:ext cx="2281083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820080" y="4293096"/>
            <a:ext cx="2281083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714382" y="4291533"/>
            <a:ext cx="2281083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18182" y="4879332"/>
            <a:ext cx="2574509" cy="1191525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4100" y="4879332"/>
            <a:ext cx="2574509" cy="1191525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591324" y="4877768"/>
            <a:ext cx="2574509" cy="1191525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1193404" y="4821155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3" name="正方形/長方形 22"/>
          <p:cNvSpPr/>
          <p:nvPr/>
        </p:nvSpPr>
        <p:spPr>
          <a:xfrm>
            <a:off x="4039322" y="4821155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4" name="正方形/長方形 23"/>
          <p:cNvSpPr/>
          <p:nvPr/>
        </p:nvSpPr>
        <p:spPr>
          <a:xfrm>
            <a:off x="6966546" y="4821155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19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/>
      <p:bldP spid="14" grpId="1"/>
      <p:bldP spid="15" grpId="0"/>
      <p:bldP spid="15" grpId="1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4" name="アーチ 33"/>
          <p:cNvSpPr/>
          <p:nvPr/>
        </p:nvSpPr>
        <p:spPr>
          <a:xfrm rot="3600000">
            <a:off x="538233" y="1706842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/>
        </p:nvSpPr>
        <p:spPr>
          <a:xfrm rot="6618510">
            <a:off x="615958" y="1769999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95914" y="1770594"/>
            <a:ext cx="4023233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467538" y="2241379"/>
            <a:ext cx="7550419" cy="85016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/>
        </p:nvSpPr>
        <p:spPr>
          <a:xfrm rot="3600000">
            <a:off x="538233" y="3180411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/>
        </p:nvSpPr>
        <p:spPr>
          <a:xfrm rot="6618510">
            <a:off x="615958" y="3243568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95914" y="3244164"/>
            <a:ext cx="4023233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467538" y="3714948"/>
            <a:ext cx="7550419" cy="85016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/>
        </p:nvSpPr>
        <p:spPr>
          <a:xfrm rot="3600000">
            <a:off x="538233" y="4653980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/>
        </p:nvSpPr>
        <p:spPr>
          <a:xfrm rot="6618510">
            <a:off x="615958" y="4717137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95914" y="4717732"/>
            <a:ext cx="4023233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467538" y="5188517"/>
            <a:ext cx="7550419" cy="85016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12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12356" y="2235200"/>
            <a:ext cx="2123971" cy="2207491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9" name="正方形/長方形 8"/>
          <p:cNvSpPr/>
          <p:nvPr/>
        </p:nvSpPr>
        <p:spPr>
          <a:xfrm>
            <a:off x="5050568" y="2235200"/>
            <a:ext cx="2123971" cy="2983346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0" name="正方形/長方形 9"/>
          <p:cNvSpPr/>
          <p:nvPr/>
        </p:nvSpPr>
        <p:spPr>
          <a:xfrm>
            <a:off x="7369673" y="2235200"/>
            <a:ext cx="2123972" cy="3334327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1"/>
            <a:ext cx="9906000" cy="2235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" name="正方形/長方形 7"/>
          <p:cNvSpPr/>
          <p:nvPr/>
        </p:nvSpPr>
        <p:spPr>
          <a:xfrm>
            <a:off x="2731462" y="1"/>
            <a:ext cx="2123971" cy="4839854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2377" y="1591203"/>
            <a:ext cx="1501469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325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766488" y="1591202"/>
            <a:ext cx="1501469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325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090599" y="1591202"/>
            <a:ext cx="1501469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325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14710" y="1591201"/>
            <a:ext cx="1501469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325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5027621" y="165600"/>
            <a:ext cx="4466023" cy="80210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5144645" y="933600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40779" y="2368150"/>
            <a:ext cx="2013123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48642" y="2789893"/>
            <a:ext cx="2020211" cy="1206374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758531" y="2368150"/>
            <a:ext cx="2013123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766393" y="2789893"/>
            <a:ext cx="2020211" cy="1652798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076282" y="2368150"/>
            <a:ext cx="2013123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084145" y="2789893"/>
            <a:ext cx="2020211" cy="1932088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409760" y="2368150"/>
            <a:ext cx="200175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401897" y="2789893"/>
            <a:ext cx="2020211" cy="234816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334341" y="5399314"/>
            <a:ext cx="6899239" cy="870857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412356" y="5332488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050568" y="1028734"/>
            <a:ext cx="4387275" cy="336037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740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/>
        </p:nvSpPr>
        <p:spPr>
          <a:xfrm>
            <a:off x="6036520" y="2663639"/>
            <a:ext cx="559318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6474301" y="3351970"/>
            <a:ext cx="439848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610147" y="692697"/>
            <a:ext cx="2741304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7" name="円/楕円 6"/>
          <p:cNvSpPr/>
          <p:nvPr/>
        </p:nvSpPr>
        <p:spPr>
          <a:xfrm>
            <a:off x="3025031" y="1652803"/>
            <a:ext cx="741147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8" name="円/楕円 7"/>
          <p:cNvSpPr/>
          <p:nvPr/>
        </p:nvSpPr>
        <p:spPr>
          <a:xfrm>
            <a:off x="3521369" y="609932"/>
            <a:ext cx="2741304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345383" y="4148637"/>
            <a:ext cx="5188027" cy="528059"/>
          </a:xfrm>
        </p:spPr>
        <p:txBody>
          <a:bodyPr anchor="b">
            <a:normAutofit/>
          </a:bodyPr>
          <a:lstStyle>
            <a:lvl1pPr algn="ctr">
              <a:defRPr sz="195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075326" y="5157192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358986" y="4629133"/>
            <a:ext cx="5188027" cy="384043"/>
          </a:xfrm>
        </p:spPr>
        <p:txBody>
          <a:bodyPr anchor="t">
            <a:noAutofit/>
          </a:bodyPr>
          <a:lstStyle>
            <a:lvl1pPr algn="ctr">
              <a:defRPr sz="13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10148" y="692696"/>
            <a:ext cx="2663288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570858" y="5253203"/>
            <a:ext cx="6764284" cy="1056117"/>
          </a:xfrm>
        </p:spPr>
        <p:txBody>
          <a:bodyPr anchor="t">
            <a:normAutofit/>
          </a:bodyPr>
          <a:lstStyle>
            <a:lvl1pPr algn="ctr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2358986" y="1364771"/>
            <a:ext cx="468093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24" name="円/楕円 23"/>
          <p:cNvSpPr/>
          <p:nvPr/>
        </p:nvSpPr>
        <p:spPr>
          <a:xfrm>
            <a:off x="3025032" y="1266501"/>
            <a:ext cx="234046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25" name="円/楕円 24"/>
          <p:cNvSpPr/>
          <p:nvPr/>
        </p:nvSpPr>
        <p:spPr>
          <a:xfrm>
            <a:off x="7213034" y="3155089"/>
            <a:ext cx="26381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69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/>
        </p:nvSpPr>
        <p:spPr>
          <a:xfrm>
            <a:off x="0" y="1"/>
            <a:ext cx="4952571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874985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109031" y="164638"/>
            <a:ext cx="4328812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148039" y="1028734"/>
            <a:ext cx="4289804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187046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601930" y="1604798"/>
            <a:ext cx="585116" cy="48005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/>
        </p:nvSpPr>
        <p:spPr>
          <a:xfrm rot="5400000">
            <a:off x="4973797" y="2063624"/>
            <a:ext cx="192023" cy="234476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718954" y="1527544"/>
            <a:ext cx="351069" cy="672075"/>
          </a:xfrm>
        </p:spPr>
        <p:txBody>
          <a:bodyPr anchor="t">
            <a:noAutofit/>
          </a:bodyPr>
          <a:lstStyle>
            <a:lvl1pPr algn="ctr">
              <a:defRPr sz="238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246427" y="1604798"/>
            <a:ext cx="4191415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265061" y="2132856"/>
            <a:ext cx="4172781" cy="384043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343077" y="2084851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595355" y="2761722"/>
            <a:ext cx="585116" cy="48005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/>
        </p:nvSpPr>
        <p:spPr>
          <a:xfrm rot="5400000">
            <a:off x="4967222" y="3220549"/>
            <a:ext cx="192023" cy="234476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12378" y="2684469"/>
            <a:ext cx="351069" cy="672075"/>
          </a:xfrm>
        </p:spPr>
        <p:txBody>
          <a:bodyPr anchor="t">
            <a:noAutofit/>
          </a:bodyPr>
          <a:lstStyle>
            <a:lvl1pPr algn="ctr">
              <a:defRPr sz="238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239851" y="2761722"/>
            <a:ext cx="4191415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258486" y="3289780"/>
            <a:ext cx="4172781" cy="384043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5336502" y="3241776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4601930" y="3856252"/>
            <a:ext cx="585116" cy="48005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/>
        </p:nvSpPr>
        <p:spPr>
          <a:xfrm rot="5400000">
            <a:off x="4973797" y="4315078"/>
            <a:ext cx="192023" cy="234476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4718954" y="3778998"/>
            <a:ext cx="351069" cy="672075"/>
          </a:xfrm>
        </p:spPr>
        <p:txBody>
          <a:bodyPr anchor="t">
            <a:noAutofit/>
          </a:bodyPr>
          <a:lstStyle>
            <a:lvl1pPr algn="ctr">
              <a:defRPr sz="238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246427" y="3856252"/>
            <a:ext cx="4191415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265061" y="4384310"/>
            <a:ext cx="4172781" cy="384043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5343077" y="4336305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4598852" y="5013176"/>
            <a:ext cx="585116" cy="48005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/>
        </p:nvSpPr>
        <p:spPr>
          <a:xfrm rot="5400000">
            <a:off x="4970719" y="5472003"/>
            <a:ext cx="192023" cy="234476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4715876" y="4935923"/>
            <a:ext cx="351069" cy="672075"/>
          </a:xfrm>
        </p:spPr>
        <p:txBody>
          <a:bodyPr anchor="t">
            <a:noAutofit/>
          </a:bodyPr>
          <a:lstStyle>
            <a:lvl1pPr algn="ctr">
              <a:defRPr sz="238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243349" y="5013176"/>
            <a:ext cx="4191415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5261983" y="5541235"/>
            <a:ext cx="4172781" cy="384043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5339999" y="5493230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725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/>
        </p:nvSpPr>
        <p:spPr>
          <a:xfrm>
            <a:off x="0" y="1"/>
            <a:ext cx="4952571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874985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187046" y="909562"/>
            <a:ext cx="4328812" cy="2064657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265062" y="2998260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197170" y="3135085"/>
            <a:ext cx="4331675" cy="2012647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149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1"/>
            <a:ext cx="4952571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330861" y="782320"/>
            <a:ext cx="4290849" cy="5471965"/>
          </a:xfrm>
        </p:spPr>
        <p:txBody>
          <a:bodyPr>
            <a:normAutofit/>
          </a:bodyPr>
          <a:lstStyle>
            <a:lvl1pPr algn="ctr">
              <a:defRPr sz="39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197170" y="1657533"/>
            <a:ext cx="4331675" cy="3542935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298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1"/>
            <a:ext cx="9906000" cy="3429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503083" y="0"/>
            <a:ext cx="4449487" cy="6858000"/>
          </a:xfrm>
        </p:spPr>
        <p:txBody>
          <a:bodyPr>
            <a:normAutofit/>
          </a:bodyPr>
          <a:lstStyle>
            <a:lvl1pPr>
              <a:defRPr sz="108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187046" y="553329"/>
            <a:ext cx="4328812" cy="281002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265062" y="3584340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197170" y="3664893"/>
            <a:ext cx="4331675" cy="2012647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678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0684" y="29028"/>
            <a:ext cx="1950169" cy="3077029"/>
          </a:xfrm>
        </p:spPr>
        <p:txBody>
          <a:bodyPr/>
          <a:lstStyle>
            <a:lvl1pPr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997706" y="3137733"/>
            <a:ext cx="1950169" cy="3077029"/>
          </a:xfrm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3974729" y="29028"/>
            <a:ext cx="1950169" cy="3077029"/>
          </a:xfrm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952450" y="3137962"/>
            <a:ext cx="1950169" cy="3077029"/>
          </a:xfrm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928774" y="29028"/>
            <a:ext cx="1950169" cy="3077029"/>
          </a:xfrm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0684" y="3137962"/>
            <a:ext cx="1950169" cy="30768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1" name="正方形/長方形 10"/>
          <p:cNvSpPr/>
          <p:nvPr/>
        </p:nvSpPr>
        <p:spPr>
          <a:xfrm>
            <a:off x="1997706" y="29257"/>
            <a:ext cx="1950169" cy="30768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2" name="正方形/長方形 11"/>
          <p:cNvSpPr/>
          <p:nvPr/>
        </p:nvSpPr>
        <p:spPr>
          <a:xfrm>
            <a:off x="3974729" y="3137962"/>
            <a:ext cx="1950169" cy="30768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3" name="正方形/長方形 12"/>
          <p:cNvSpPr/>
          <p:nvPr/>
        </p:nvSpPr>
        <p:spPr>
          <a:xfrm>
            <a:off x="5952450" y="29257"/>
            <a:ext cx="1950169" cy="30768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4" name="正方形/長方形 13"/>
          <p:cNvSpPr/>
          <p:nvPr/>
        </p:nvSpPr>
        <p:spPr>
          <a:xfrm>
            <a:off x="7928774" y="3138191"/>
            <a:ext cx="1950169" cy="30768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87711" y="3415187"/>
            <a:ext cx="424992" cy="523021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764733" y="340119"/>
            <a:ext cx="424992" cy="523021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4741755" y="3415187"/>
            <a:ext cx="424992" cy="523021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8695801" y="3415187"/>
            <a:ext cx="424992" cy="523021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6719477" y="340119"/>
            <a:ext cx="424992" cy="523021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2530" y="3938881"/>
            <a:ext cx="1916874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1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15808" y="4357162"/>
            <a:ext cx="1724037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2023139" y="854137"/>
            <a:ext cx="1916874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1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116418" y="1272419"/>
            <a:ext cx="1724037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977883" y="854138"/>
            <a:ext cx="1916874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1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071162" y="1272419"/>
            <a:ext cx="1724037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3991311" y="3938881"/>
            <a:ext cx="1916874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1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4084590" y="4357162"/>
            <a:ext cx="1724037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7946055" y="3938881"/>
            <a:ext cx="1916874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1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039333" y="4357163"/>
            <a:ext cx="1724037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853013" y="2934372"/>
            <a:ext cx="244744" cy="301197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4809815" y="2934372"/>
            <a:ext cx="244744" cy="301197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8761104" y="2934372"/>
            <a:ext cx="244744" cy="301197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2850419" y="3003352"/>
            <a:ext cx="244744" cy="301197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6784780" y="3003352"/>
            <a:ext cx="244744" cy="301197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93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7994" y="2194554"/>
            <a:ext cx="9906000" cy="2194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6" name="正方形/長方形 5"/>
          <p:cNvSpPr/>
          <p:nvPr/>
        </p:nvSpPr>
        <p:spPr>
          <a:xfrm>
            <a:off x="-3896" y="2481740"/>
            <a:ext cx="9906000" cy="162018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906000" cy="2194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8" name="正方形/長方形 7"/>
          <p:cNvSpPr/>
          <p:nvPr/>
        </p:nvSpPr>
        <p:spPr>
          <a:xfrm>
            <a:off x="0" y="278650"/>
            <a:ext cx="9898005" cy="162018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4953000" y="2194554"/>
            <a:ext cx="4951222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951222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956803" y="838956"/>
            <a:ext cx="4603984" cy="87680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8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956803" y="452670"/>
            <a:ext cx="460398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733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324636" y="3062960"/>
            <a:ext cx="4603984" cy="84609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8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324636" y="2676673"/>
            <a:ext cx="460398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733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33066" y="4533123"/>
            <a:ext cx="94398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33066" y="5397219"/>
            <a:ext cx="9439868" cy="891307"/>
          </a:xfrm>
        </p:spPr>
        <p:txBody>
          <a:bodyPr>
            <a:noAutofit/>
          </a:bodyPr>
          <a:lstStyle>
            <a:lvl1pPr algn="ctr">
              <a:defRPr sz="1083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094830" y="5301208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210842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grpSp>
        <p:nvGrpSpPr>
          <p:cNvPr id="29" name="グループ化 28"/>
          <p:cNvGrpSpPr/>
          <p:nvPr/>
        </p:nvGrpSpPr>
        <p:grpSpPr>
          <a:xfrm>
            <a:off x="4479871" y="1790105"/>
            <a:ext cx="3252137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1727529" y="2932452"/>
            <a:ext cx="3252137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4487733" y="4074799"/>
            <a:ext cx="3252137" cy="605404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1719666" y="5217147"/>
            <a:ext cx="3252137" cy="605404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1727529" y="647757"/>
            <a:ext cx="3252137" cy="605404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037726" y="705766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4733699" y="0"/>
            <a:ext cx="2089" cy="694750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4555148" y="730723"/>
            <a:ext cx="357101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1</a:t>
            </a:r>
            <a:endParaRPr kumimoji="1" lang="ja-JP" altLang="en-US" sz="1733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971803" y="1848113"/>
            <a:ext cx="2514238" cy="480053"/>
          </a:xfrm>
        </p:spPr>
        <p:txBody>
          <a:bodyPr anchor="ctr">
            <a:noAutofit/>
          </a:bodyPr>
          <a:lstStyle>
            <a:lvl1pPr algn="l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4554863" y="1873071"/>
            <a:ext cx="357101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17644" y="1266840"/>
            <a:ext cx="3396526" cy="908075"/>
          </a:xfrm>
        </p:spPr>
        <p:txBody>
          <a:bodyPr anchor="t">
            <a:noAutofit/>
          </a:bodyPr>
          <a:lstStyle>
            <a:lvl1pPr algn="r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4971803" y="2409188"/>
            <a:ext cx="3396526" cy="908075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037726" y="2990460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/>
        </p:nvSpPr>
        <p:spPr>
          <a:xfrm>
            <a:off x="4555148" y="3015418"/>
            <a:ext cx="357101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3</a:t>
            </a:r>
            <a:endParaRPr kumimoji="1" lang="ja-JP" altLang="en-US" sz="1733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17644" y="3551535"/>
            <a:ext cx="3396526" cy="908075"/>
          </a:xfrm>
        </p:spPr>
        <p:txBody>
          <a:bodyPr anchor="t">
            <a:noAutofit/>
          </a:bodyPr>
          <a:lstStyle>
            <a:lvl1pPr algn="r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979665" y="4132808"/>
            <a:ext cx="2514238" cy="480053"/>
          </a:xfrm>
        </p:spPr>
        <p:txBody>
          <a:bodyPr anchor="ctr">
            <a:noAutofit/>
          </a:bodyPr>
          <a:lstStyle>
            <a:lvl1pPr algn="l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/>
        </p:nvSpPr>
        <p:spPr>
          <a:xfrm>
            <a:off x="4562726" y="4157765"/>
            <a:ext cx="357101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4979666" y="4693883"/>
            <a:ext cx="3396526" cy="908075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029864" y="5275155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/>
        </p:nvSpPr>
        <p:spPr>
          <a:xfrm>
            <a:off x="4547286" y="5300113"/>
            <a:ext cx="357101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5</a:t>
            </a:r>
            <a:endParaRPr kumimoji="1" lang="ja-JP" altLang="en-US" sz="1733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009782" y="5836230"/>
            <a:ext cx="3396526" cy="908075"/>
          </a:xfrm>
        </p:spPr>
        <p:txBody>
          <a:bodyPr anchor="t">
            <a:noAutofit/>
          </a:bodyPr>
          <a:lstStyle>
            <a:lvl1pPr algn="r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109031" y="164638"/>
            <a:ext cx="4328812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148039" y="1028734"/>
            <a:ext cx="4289804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/>
        </p:nvSpPr>
        <p:spPr>
          <a:xfrm>
            <a:off x="5187046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13989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/>
        </p:nvGrpSpPr>
        <p:grpSpPr>
          <a:xfrm>
            <a:off x="1114247" y="2612423"/>
            <a:ext cx="3252137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1114247" y="3505608"/>
            <a:ext cx="3252137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1114247" y="4398793"/>
            <a:ext cx="3252137" cy="605404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1114247" y="5291979"/>
            <a:ext cx="3252137" cy="605404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1114247" y="1719237"/>
            <a:ext cx="3252137" cy="605404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24444" y="1777246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/>
        </p:nvCxnSpPr>
        <p:spPr>
          <a:xfrm flipH="1">
            <a:off x="4120132" y="0"/>
            <a:ext cx="285" cy="6858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3941724" y="1802203"/>
            <a:ext cx="357101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1</a:t>
            </a:r>
            <a:endParaRPr kumimoji="1" lang="ja-JP" altLang="en-US" sz="1733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30991" y="2651357"/>
            <a:ext cx="2371100" cy="518201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3941724" y="2695389"/>
            <a:ext cx="357101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432263" y="1729877"/>
            <a:ext cx="5065741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4432263" y="2623063"/>
            <a:ext cx="5065741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424444" y="3563616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/>
        </p:nvSpPr>
        <p:spPr>
          <a:xfrm>
            <a:off x="3941724" y="3588574"/>
            <a:ext cx="357101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3</a:t>
            </a:r>
            <a:endParaRPr kumimoji="1" lang="ja-JP" altLang="en-US" sz="1733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432263" y="3516248"/>
            <a:ext cx="5065741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0991" y="4437728"/>
            <a:ext cx="2371100" cy="518201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/>
        </p:nvSpPr>
        <p:spPr>
          <a:xfrm>
            <a:off x="3941724" y="4481759"/>
            <a:ext cx="357101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4432263" y="4409433"/>
            <a:ext cx="5065741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424444" y="5349987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/>
        </p:nvSpPr>
        <p:spPr>
          <a:xfrm>
            <a:off x="3941724" y="5374945"/>
            <a:ext cx="357101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5</a:t>
            </a:r>
            <a:endParaRPr kumimoji="1" lang="ja-JP" altLang="en-US" sz="1733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4432263" y="5302619"/>
            <a:ext cx="5065741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/>
        </p:nvSpPr>
        <p:spPr>
          <a:xfrm>
            <a:off x="0" y="0"/>
            <a:ext cx="9906000" cy="1344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479308" y="304800"/>
            <a:ext cx="8947383" cy="774095"/>
          </a:xfrm>
        </p:spPr>
        <p:txBody>
          <a:bodyPr>
            <a:noAutofit/>
          </a:bodyPr>
          <a:lstStyle>
            <a:lvl1pPr algn="ctr">
              <a:defRPr sz="3575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779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4" name="アーチ 33"/>
          <p:cNvSpPr/>
          <p:nvPr/>
        </p:nvSpPr>
        <p:spPr>
          <a:xfrm rot="3600000">
            <a:off x="538233" y="1706842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/>
        </p:nvSpPr>
        <p:spPr>
          <a:xfrm rot="6618510">
            <a:off x="615958" y="1769999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95914" y="1770594"/>
            <a:ext cx="4023233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467538" y="2241379"/>
            <a:ext cx="7550419" cy="85016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/>
        </p:nvSpPr>
        <p:spPr>
          <a:xfrm rot="3600000">
            <a:off x="538233" y="3180411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/>
        </p:nvSpPr>
        <p:spPr>
          <a:xfrm rot="6618510">
            <a:off x="615958" y="3243568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95914" y="3244164"/>
            <a:ext cx="4023233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467538" y="3714948"/>
            <a:ext cx="7550419" cy="85016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/>
        </p:nvSpPr>
        <p:spPr>
          <a:xfrm rot="3600000">
            <a:off x="537619" y="4657862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/>
        </p:nvSpPr>
        <p:spPr>
          <a:xfrm rot="6618510">
            <a:off x="615345" y="4721019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95300" y="4721615"/>
            <a:ext cx="4023233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466924" y="5192399"/>
            <a:ext cx="7550419" cy="85016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82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-1"/>
            <a:ext cx="9906000" cy="15886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383" y="254920"/>
            <a:ext cx="6116735" cy="6280786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608201" y="165600"/>
            <a:ext cx="5200369" cy="8016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37734" y="1777246"/>
            <a:ext cx="3089097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37734" y="2274824"/>
            <a:ext cx="3092141" cy="930195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85198" y="3910846"/>
            <a:ext cx="19438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85199" y="4408424"/>
            <a:ext cx="1945761" cy="1576742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106889" y="3395313"/>
            <a:ext cx="2549255" cy="480053"/>
          </a:xfrm>
        </p:spPr>
        <p:txBody>
          <a:bodyPr anchor="ctr">
            <a:noAutofit/>
          </a:bodyPr>
          <a:lstStyle>
            <a:lvl1pPr algn="l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7107421" y="3892891"/>
            <a:ext cx="2551767" cy="2064569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444885" y="5259362"/>
            <a:ext cx="1838773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829460" y="5756941"/>
            <a:ext cx="2457468" cy="930195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/>
        </p:nvCxnSpPr>
        <p:spPr>
          <a:xfrm flipV="1">
            <a:off x="3444886" y="1944914"/>
            <a:ext cx="825571" cy="87086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 flipV="1">
            <a:off x="2244054" y="4184073"/>
            <a:ext cx="694918" cy="193964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/>
        </p:nvCxnSpPr>
        <p:spPr>
          <a:xfrm flipH="1">
            <a:off x="5283658" y="5338626"/>
            <a:ext cx="420294" cy="160763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/>
        </p:nvCxnSpPr>
        <p:spPr>
          <a:xfrm flipH="1" flipV="1">
            <a:off x="5454336" y="3519055"/>
            <a:ext cx="1652553" cy="116285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4716858" y="933600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622781" y="1028734"/>
            <a:ext cx="5201531" cy="336037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591465" y="2191454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7" name="正方形/長方形 36"/>
          <p:cNvSpPr/>
          <p:nvPr/>
        </p:nvSpPr>
        <p:spPr>
          <a:xfrm>
            <a:off x="398135" y="4320795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8" name="正方形/長方形 37"/>
          <p:cNvSpPr/>
          <p:nvPr/>
        </p:nvSpPr>
        <p:spPr>
          <a:xfrm>
            <a:off x="3457131" y="5692035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9" name="正方形/長方形 38"/>
          <p:cNvSpPr/>
          <p:nvPr/>
        </p:nvSpPr>
        <p:spPr>
          <a:xfrm>
            <a:off x="7178315" y="3817053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178410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4" name="正方形/長方形 13"/>
          <p:cNvSpPr/>
          <p:nvPr/>
        </p:nvSpPr>
        <p:spPr>
          <a:xfrm rot="2700000">
            <a:off x="-57926" y="3533597"/>
            <a:ext cx="8564501" cy="4567286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59" y="607423"/>
            <a:ext cx="2244230" cy="5643155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1330391" y="1338942"/>
            <a:ext cx="1909978" cy="4211501"/>
          </a:xfrm>
        </p:spPr>
        <p:txBody>
          <a:bodyPr>
            <a:normAutofit/>
          </a:bodyPr>
          <a:lstStyle>
            <a:lvl1pPr>
              <a:defRPr sz="108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594775" y="1297577"/>
            <a:ext cx="5921083" cy="206577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665811" y="358434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594775" y="3664893"/>
            <a:ext cx="5934070" cy="2012647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334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4" name="正方形/長方形 13"/>
          <p:cNvSpPr/>
          <p:nvPr/>
        </p:nvSpPr>
        <p:spPr>
          <a:xfrm rot="2700000">
            <a:off x="-138894" y="4778387"/>
            <a:ext cx="5397865" cy="2878579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97" y="884900"/>
            <a:ext cx="3187563" cy="557758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9" y="2934136"/>
            <a:ext cx="1414449" cy="3556657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134633" y="1410336"/>
            <a:ext cx="2756879" cy="4507865"/>
          </a:xfrm>
        </p:spPr>
        <p:txBody>
          <a:bodyPr>
            <a:normAutofit/>
          </a:bodyPr>
          <a:lstStyle>
            <a:lvl1pPr>
              <a:defRPr sz="108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747540" y="3409648"/>
            <a:ext cx="1180581" cy="2620312"/>
          </a:xfrm>
        </p:spPr>
        <p:txBody>
          <a:bodyPr>
            <a:normAutofit/>
          </a:bodyPr>
          <a:lstStyle>
            <a:lvl1pPr>
              <a:defRPr sz="108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 rot="2700000">
            <a:off x="1599203" y="3622612"/>
            <a:ext cx="8253541" cy="4889749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295518" y="1297577"/>
            <a:ext cx="4212967" cy="206577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5348406" y="358434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299385" y="3664893"/>
            <a:ext cx="4222208" cy="2012647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45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413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" name="正方形/長方形 1"/>
          <p:cNvSpPr/>
          <p:nvPr/>
        </p:nvSpPr>
        <p:spPr>
          <a:xfrm rot="2700000">
            <a:off x="3117155" y="1942721"/>
            <a:ext cx="5569813" cy="3461347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393130" y="4214454"/>
            <a:ext cx="9112738" cy="900605"/>
          </a:xfrm>
        </p:spPr>
        <p:txBody>
          <a:bodyPr anchor="b">
            <a:normAutofit/>
          </a:bodyPr>
          <a:lstStyle>
            <a:lvl1pPr algn="ctr">
              <a:defRPr sz="3575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074897" y="5125208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33066" y="5321905"/>
            <a:ext cx="9439868" cy="974393"/>
          </a:xfrm>
        </p:spPr>
        <p:txBody>
          <a:bodyPr>
            <a:noAutofit/>
          </a:bodyPr>
          <a:lstStyle>
            <a:lvl1pPr algn="ctr">
              <a:defRPr sz="108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0884" y="607422"/>
            <a:ext cx="2244230" cy="3529149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94116" y="1338942"/>
            <a:ext cx="1909978" cy="2797629"/>
          </a:xfrm>
        </p:spPr>
        <p:txBody>
          <a:bodyPr>
            <a:normAutofit/>
          </a:bodyPr>
          <a:lstStyle>
            <a:lvl1pPr>
              <a:defRPr sz="108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/>
        </p:nvSpPr>
        <p:spPr>
          <a:xfrm>
            <a:off x="2791219" y="1132172"/>
            <a:ext cx="758691" cy="9336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990592" y="1377534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48628" y="1126561"/>
            <a:ext cx="2281083" cy="480053"/>
          </a:xfrm>
        </p:spPr>
        <p:txBody>
          <a:bodyPr anchor="t">
            <a:noAutofit/>
          </a:bodyPr>
          <a:lstStyle>
            <a:lvl1pPr algn="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24579" y="1490244"/>
            <a:ext cx="2307654" cy="597393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2791219" y="2636820"/>
            <a:ext cx="758691" cy="933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2990591" y="2882181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448628" y="2631208"/>
            <a:ext cx="2281083" cy="480053"/>
          </a:xfrm>
        </p:spPr>
        <p:txBody>
          <a:bodyPr anchor="t">
            <a:noAutofit/>
          </a:bodyPr>
          <a:lstStyle>
            <a:lvl1pPr algn="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424579" y="2994892"/>
            <a:ext cx="2307654" cy="597393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/>
        </p:nvSpPr>
        <p:spPr>
          <a:xfrm>
            <a:off x="6364765" y="1129752"/>
            <a:ext cx="758691" cy="9336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6564138" y="1375114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7198661" y="1124141"/>
            <a:ext cx="2281083" cy="480053"/>
          </a:xfrm>
        </p:spPr>
        <p:txBody>
          <a:bodyPr anchor="t">
            <a:noAutofit/>
          </a:bodyPr>
          <a:lstStyle>
            <a:lvl1pPr algn="l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7198199" y="1487824"/>
            <a:ext cx="2307654" cy="597393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/>
        </p:nvSpPr>
        <p:spPr>
          <a:xfrm>
            <a:off x="6364765" y="2636819"/>
            <a:ext cx="758691" cy="9336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6564138" y="2882180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7198661" y="2631208"/>
            <a:ext cx="2281083" cy="480053"/>
          </a:xfrm>
        </p:spPr>
        <p:txBody>
          <a:bodyPr anchor="t">
            <a:noAutofit/>
          </a:bodyPr>
          <a:lstStyle>
            <a:lvl1pPr algn="l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7198199" y="2994891"/>
            <a:ext cx="2307654" cy="597393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633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/>
        </p:nvSpPr>
        <p:spPr>
          <a:xfrm>
            <a:off x="0" y="1"/>
            <a:ext cx="990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4" name="正方形/長方形 43"/>
          <p:cNvSpPr/>
          <p:nvPr/>
        </p:nvSpPr>
        <p:spPr>
          <a:xfrm rot="18900000">
            <a:off x="2103905" y="1388046"/>
            <a:ext cx="6340001" cy="9237913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367158" y="1595852"/>
            <a:ext cx="5632659" cy="389737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367159" y="1200182"/>
            <a:ext cx="5632658" cy="395670"/>
            <a:chOff x="4888773" y="2065794"/>
            <a:chExt cx="8534400" cy="487140"/>
          </a:xfrm>
        </p:grpSpPr>
        <p:sp>
          <p:nvSpPr>
            <p:cNvPr id="27" name="角丸四角形 7"/>
            <p:cNvSpPr/>
            <p:nvPr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33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33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33"/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33"/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33"/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33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162239" y="553329"/>
            <a:ext cx="3354664" cy="281002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6201247" y="358434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173060" y="3664893"/>
            <a:ext cx="3356883" cy="2308390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266885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0"/>
            <a:ext cx="9906000" cy="2989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69541" y="657984"/>
            <a:ext cx="9317166" cy="2254549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9751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369542" y="3047999"/>
            <a:ext cx="4371598" cy="302864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9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749931" y="3173789"/>
            <a:ext cx="4936776" cy="2893183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5144344" y="0"/>
            <a:ext cx="2899821" cy="6858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3586081" y="0"/>
            <a:ext cx="2517997" cy="6858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28648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4088193"/>
            <a:ext cx="9906000" cy="3047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950356" y="4644571"/>
            <a:ext cx="951373" cy="11708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757223" y="1067225"/>
            <a:ext cx="3740425" cy="4603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" name="円/楕円 1"/>
          <p:cNvSpPr/>
          <p:nvPr/>
        </p:nvSpPr>
        <p:spPr>
          <a:xfrm>
            <a:off x="891671" y="1212190"/>
            <a:ext cx="3740425" cy="4603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5" name="円/楕円 24"/>
          <p:cNvSpPr/>
          <p:nvPr/>
        </p:nvSpPr>
        <p:spPr>
          <a:xfrm>
            <a:off x="4180196" y="1289337"/>
            <a:ext cx="760704" cy="9361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482531" y="5602870"/>
            <a:ext cx="467825" cy="57573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820661" y="1125614"/>
            <a:ext cx="3739888" cy="460253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952570" y="1654626"/>
            <a:ext cx="4734137" cy="1016005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4334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4952570" y="2804269"/>
            <a:ext cx="641137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5123533" y="3014668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668926" y="2804270"/>
            <a:ext cx="4017781" cy="789022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5123533" y="4272573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429117" y="4265376"/>
            <a:ext cx="1898815" cy="393711"/>
          </a:xfrm>
        </p:spPr>
        <p:txBody>
          <a:bodyPr anchor="ctr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7462653" y="4272573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768236" y="4265376"/>
            <a:ext cx="1898815" cy="393711"/>
          </a:xfrm>
        </p:spPr>
        <p:txBody>
          <a:bodyPr anchor="ctr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5123533" y="4848307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429117" y="4841109"/>
            <a:ext cx="1898815" cy="393711"/>
          </a:xfrm>
        </p:spPr>
        <p:txBody>
          <a:bodyPr anchor="ctr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7462653" y="4848307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7768236" y="4841109"/>
            <a:ext cx="1898815" cy="393711"/>
          </a:xfrm>
        </p:spPr>
        <p:txBody>
          <a:bodyPr anchor="ctr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/>
        </p:nvSpPr>
        <p:spPr>
          <a:xfrm>
            <a:off x="4903842" y="1158692"/>
            <a:ext cx="273226" cy="3362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5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/>
        </p:nvGrpSpPr>
        <p:grpSpPr>
          <a:xfrm flipH="1">
            <a:off x="3333488" y="1687675"/>
            <a:ext cx="2197595" cy="5028221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54" name="直角三角形 53"/>
            <p:cNvSpPr/>
            <p:nvPr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85" name="グループ化 84"/>
          <p:cNvGrpSpPr/>
          <p:nvPr/>
        </p:nvGrpSpPr>
        <p:grpSpPr>
          <a:xfrm>
            <a:off x="1135892" y="1689293"/>
            <a:ext cx="2197595" cy="5028221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87" name="直角三角形 86"/>
            <p:cNvSpPr/>
            <p:nvPr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78" name="直角三角形 25"/>
          <p:cNvSpPr/>
          <p:nvPr/>
        </p:nvSpPr>
        <p:spPr>
          <a:xfrm rot="16200000" flipH="1">
            <a:off x="205213" y="-205214"/>
            <a:ext cx="2923613" cy="3334042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68" name="フリーフォーム 67"/>
          <p:cNvSpPr/>
          <p:nvPr/>
        </p:nvSpPr>
        <p:spPr>
          <a:xfrm>
            <a:off x="3334041" y="1689293"/>
            <a:ext cx="542461" cy="1234321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/>
        </p:nvSpPr>
        <p:spPr>
          <a:xfrm rot="16200000" flipH="1">
            <a:off x="177171" y="3560644"/>
            <a:ext cx="2979697" cy="3334042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0" name="直角三角形 29"/>
          <p:cNvSpPr/>
          <p:nvPr/>
        </p:nvSpPr>
        <p:spPr>
          <a:xfrm rot="16200000" flipH="1">
            <a:off x="177171" y="1030320"/>
            <a:ext cx="2979697" cy="3334042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3" name="直角三角形 32"/>
          <p:cNvSpPr/>
          <p:nvPr/>
        </p:nvSpPr>
        <p:spPr>
          <a:xfrm rot="16200000" flipH="1">
            <a:off x="177172" y="2295481"/>
            <a:ext cx="2979696" cy="3334042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66" name="フリーフォーム 65"/>
          <p:cNvSpPr/>
          <p:nvPr/>
        </p:nvSpPr>
        <p:spPr>
          <a:xfrm>
            <a:off x="3334040" y="2665751"/>
            <a:ext cx="1097702" cy="1521264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63" name="フリーフォーム 62"/>
          <p:cNvSpPr/>
          <p:nvPr/>
        </p:nvSpPr>
        <p:spPr>
          <a:xfrm>
            <a:off x="3334041" y="3639102"/>
            <a:ext cx="1653411" cy="1812382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33"/>
          </a:p>
        </p:txBody>
      </p:sp>
      <p:grpSp>
        <p:nvGrpSpPr>
          <p:cNvPr id="9" name="グループ化 8"/>
          <p:cNvGrpSpPr/>
          <p:nvPr/>
        </p:nvGrpSpPr>
        <p:grpSpPr>
          <a:xfrm>
            <a:off x="3334039" y="4613276"/>
            <a:ext cx="2197596" cy="2104237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58" name="フリーフォーム 57"/>
            <p:cNvSpPr/>
            <p:nvPr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693273" y="1149611"/>
            <a:ext cx="2120468" cy="707179"/>
          </a:xfrm>
        </p:spPr>
        <p:txBody>
          <a:bodyPr anchor="ctr">
            <a:noAutofit/>
          </a:bodyPr>
          <a:lstStyle>
            <a:lvl1pPr algn="r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693273" y="2418205"/>
            <a:ext cx="2120468" cy="707179"/>
          </a:xfrm>
        </p:spPr>
        <p:txBody>
          <a:bodyPr anchor="ctr">
            <a:noAutofit/>
          </a:bodyPr>
          <a:lstStyle>
            <a:lvl1pPr algn="r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693273" y="3686799"/>
            <a:ext cx="2120468" cy="707179"/>
          </a:xfrm>
        </p:spPr>
        <p:txBody>
          <a:bodyPr anchor="ctr">
            <a:noAutofit/>
          </a:bodyPr>
          <a:lstStyle>
            <a:lvl1pPr algn="r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693273" y="4955394"/>
            <a:ext cx="2120468" cy="707179"/>
          </a:xfrm>
        </p:spPr>
        <p:txBody>
          <a:bodyPr anchor="ctr">
            <a:noAutofit/>
          </a:bodyPr>
          <a:lstStyle>
            <a:lvl1pPr algn="r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47801" y="2335395"/>
            <a:ext cx="482824" cy="425822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167" dirty="0">
                <a:solidFill>
                  <a:schemeClr val="bg1"/>
                </a:solidFill>
              </a:rPr>
              <a:t>01</a:t>
            </a:r>
            <a:endParaRPr kumimoji="1" lang="ja-JP" altLang="en-US" sz="2167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637018" y="3438303"/>
            <a:ext cx="482824" cy="425822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167" dirty="0">
                <a:solidFill>
                  <a:schemeClr val="bg1"/>
                </a:solidFill>
              </a:rPr>
              <a:t>02</a:t>
            </a:r>
            <a:endParaRPr kumimoji="1" lang="ja-JP" altLang="en-US" sz="2167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938419" y="4548907"/>
            <a:ext cx="482824" cy="425822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167" dirty="0">
                <a:solidFill>
                  <a:schemeClr val="bg1"/>
                </a:solidFill>
              </a:rPr>
              <a:t>03</a:t>
            </a:r>
            <a:endParaRPr kumimoji="1" lang="ja-JP" altLang="en-US" sz="2167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225081" y="5643334"/>
            <a:ext cx="482824" cy="425822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167" dirty="0">
                <a:solidFill>
                  <a:schemeClr val="bg1"/>
                </a:solidFill>
              </a:rPr>
              <a:t>04</a:t>
            </a:r>
            <a:endParaRPr kumimoji="1" lang="ja-JP" altLang="en-US" sz="2167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2735057" y="1900900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2735057" y="3168130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2735057" y="4435361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2735057" y="5702592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901453" y="1642182"/>
            <a:ext cx="4017781" cy="900206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476561" y="2597005"/>
            <a:ext cx="4017781" cy="900206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5033541" y="3551828"/>
            <a:ext cx="4017781" cy="900206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550111" y="4506651"/>
            <a:ext cx="4017781" cy="900206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273868" y="164638"/>
            <a:ext cx="6373305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312876" y="1028734"/>
            <a:ext cx="6315874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/>
        </p:nvSpPr>
        <p:spPr>
          <a:xfrm>
            <a:off x="3351883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22326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6" name="円/楕円 5"/>
          <p:cNvSpPr/>
          <p:nvPr/>
        </p:nvSpPr>
        <p:spPr>
          <a:xfrm>
            <a:off x="1439050" y="1896217"/>
            <a:ext cx="357101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1</a:t>
            </a:r>
            <a:endParaRPr kumimoji="1" lang="ja-JP" altLang="en-US" sz="1733" dirty="0"/>
          </a:p>
        </p:txBody>
      </p:sp>
      <p:sp>
        <p:nvSpPr>
          <p:cNvPr id="7" name="円/楕円 6"/>
          <p:cNvSpPr/>
          <p:nvPr/>
        </p:nvSpPr>
        <p:spPr>
          <a:xfrm>
            <a:off x="1439050" y="2789402"/>
            <a:ext cx="357101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929589" y="1823891"/>
            <a:ext cx="6669022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929589" y="2717076"/>
            <a:ext cx="6669022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1439050" y="3682587"/>
            <a:ext cx="357101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3</a:t>
            </a:r>
            <a:endParaRPr kumimoji="1" lang="ja-JP" altLang="en-US" sz="1733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929589" y="3610261"/>
            <a:ext cx="6669022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1439050" y="4575773"/>
            <a:ext cx="357101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929589" y="4503447"/>
            <a:ext cx="6669022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1439050" y="5468958"/>
            <a:ext cx="357101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5</a:t>
            </a:r>
            <a:endParaRPr kumimoji="1" lang="ja-JP" altLang="en-US" sz="1733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929589" y="5396632"/>
            <a:ext cx="6669022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9906000" cy="1344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479308" y="304800"/>
            <a:ext cx="8947383" cy="774095"/>
          </a:xfrm>
        </p:spPr>
        <p:txBody>
          <a:bodyPr>
            <a:noAutofit/>
          </a:bodyPr>
          <a:lstStyle>
            <a:lvl1pPr algn="ctr">
              <a:defRPr sz="3575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06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189852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4" name="アーチ 33"/>
          <p:cNvSpPr/>
          <p:nvPr/>
        </p:nvSpPr>
        <p:spPr>
          <a:xfrm rot="3600000">
            <a:off x="538233" y="1706842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/>
        </p:nvSpPr>
        <p:spPr>
          <a:xfrm rot="6618510">
            <a:off x="615958" y="1769999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95914" y="1770594"/>
            <a:ext cx="385665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467538" y="2241379"/>
            <a:ext cx="3485033" cy="1481167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/>
        </p:nvSpPr>
        <p:spPr>
          <a:xfrm rot="3600000">
            <a:off x="538233" y="3983534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/>
        </p:nvSpPr>
        <p:spPr>
          <a:xfrm rot="6618510">
            <a:off x="615958" y="4046691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95914" y="4047287"/>
            <a:ext cx="385665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467538" y="4518071"/>
            <a:ext cx="3485033" cy="1481167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/>
        </p:nvSpPr>
        <p:spPr>
          <a:xfrm rot="3600000">
            <a:off x="4983690" y="1708875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/>
        </p:nvSpPr>
        <p:spPr>
          <a:xfrm rot="6618510">
            <a:off x="5061416" y="1772032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541372" y="1772628"/>
            <a:ext cx="385665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5912995" y="2243412"/>
            <a:ext cx="3485033" cy="1481167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/>
        </p:nvSpPr>
        <p:spPr>
          <a:xfrm rot="3600000">
            <a:off x="4983690" y="3985568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/>
        </p:nvSpPr>
        <p:spPr>
          <a:xfrm rot="6618510">
            <a:off x="5061416" y="4048725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541372" y="4049320"/>
            <a:ext cx="385665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912995" y="4520105"/>
            <a:ext cx="3485033" cy="1481167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7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742950" y="2648572"/>
            <a:ext cx="8420100" cy="1057333"/>
          </a:xfrm>
        </p:spPr>
        <p:txBody>
          <a:bodyPr anchor="t">
            <a:noAutofit/>
          </a:bodyPr>
          <a:lstStyle>
            <a:lvl1pPr algn="ctr">
              <a:defRPr sz="52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740166" y="5685251"/>
            <a:ext cx="8425667" cy="1008112"/>
          </a:xfrm>
        </p:spPr>
        <p:txBody>
          <a:bodyPr>
            <a:normAutofit/>
          </a:bodyPr>
          <a:lstStyle>
            <a:lvl1pPr marL="0" indent="0" algn="ctr">
              <a:buNone/>
              <a:defRPr sz="108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42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7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740166" y="3669060"/>
            <a:ext cx="8425667" cy="576031"/>
          </a:xfrm>
        </p:spPr>
        <p:txBody>
          <a:bodyPr anchor="b">
            <a:noAutofit/>
          </a:bodyPr>
          <a:lstStyle>
            <a:lvl1pPr algn="ctr">
              <a:defRPr sz="21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4656145" y="5397219"/>
            <a:ext cx="589459" cy="125685"/>
            <a:chOff x="8595214" y="6592642"/>
            <a:chExt cx="1088138" cy="188527"/>
          </a:xfrm>
        </p:grpSpPr>
        <p:sp>
          <p:nvSpPr>
            <p:cNvPr id="24" name="円/楕円 23"/>
            <p:cNvSpPr/>
            <p:nvPr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4" name="円/楕円 3"/>
          <p:cNvSpPr/>
          <p:nvPr/>
        </p:nvSpPr>
        <p:spPr>
          <a:xfrm>
            <a:off x="3813263" y="1661411"/>
            <a:ext cx="468093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2" name="円/楕円 11"/>
          <p:cNvSpPr/>
          <p:nvPr/>
        </p:nvSpPr>
        <p:spPr>
          <a:xfrm>
            <a:off x="4417057" y="1661411"/>
            <a:ext cx="468093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3" name="円/楕円 12"/>
          <p:cNvSpPr/>
          <p:nvPr/>
        </p:nvSpPr>
        <p:spPr>
          <a:xfrm>
            <a:off x="5020850" y="1661411"/>
            <a:ext cx="468093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4" name="円/楕円 13"/>
          <p:cNvSpPr/>
          <p:nvPr/>
        </p:nvSpPr>
        <p:spPr>
          <a:xfrm>
            <a:off x="5624643" y="1661411"/>
            <a:ext cx="468093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382869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 rot="21066044">
            <a:off x="-5175248" y="-3292475"/>
            <a:ext cx="1918267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7" name="正方形/長方形 6"/>
          <p:cNvSpPr/>
          <p:nvPr/>
        </p:nvSpPr>
        <p:spPr>
          <a:xfrm rot="21066044">
            <a:off x="-4219559" y="3344665"/>
            <a:ext cx="1917767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" name="正方形/長方形 7"/>
          <p:cNvSpPr/>
          <p:nvPr/>
        </p:nvSpPr>
        <p:spPr>
          <a:xfrm rot="21066044">
            <a:off x="-5175248" y="-3292475"/>
            <a:ext cx="1918267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9" name="正方形/長方形 8"/>
          <p:cNvSpPr/>
          <p:nvPr/>
        </p:nvSpPr>
        <p:spPr>
          <a:xfrm rot="21066044">
            <a:off x="-4219559" y="3344665"/>
            <a:ext cx="1917767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0" name="正方形/長方形 9"/>
          <p:cNvSpPr/>
          <p:nvPr/>
        </p:nvSpPr>
        <p:spPr>
          <a:xfrm rot="21066044">
            <a:off x="-5175248" y="-3292475"/>
            <a:ext cx="19182673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1" name="正方形/長方形 10"/>
          <p:cNvSpPr/>
          <p:nvPr/>
        </p:nvSpPr>
        <p:spPr>
          <a:xfrm rot="21066044">
            <a:off x="-4219559" y="3344665"/>
            <a:ext cx="19177673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2" name="正方形/長方形 11"/>
          <p:cNvSpPr/>
          <p:nvPr/>
        </p:nvSpPr>
        <p:spPr>
          <a:xfrm rot="21066044">
            <a:off x="-5175248" y="-3292475"/>
            <a:ext cx="1918267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3" name="正方形/長方形 12"/>
          <p:cNvSpPr/>
          <p:nvPr/>
        </p:nvSpPr>
        <p:spPr>
          <a:xfrm rot="21066044">
            <a:off x="-4219559" y="3344665"/>
            <a:ext cx="1917767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grpSp>
        <p:nvGrpSpPr>
          <p:cNvPr id="14" name="グループ化 13"/>
          <p:cNvGrpSpPr/>
          <p:nvPr/>
        </p:nvGrpSpPr>
        <p:grpSpPr>
          <a:xfrm rot="17100000">
            <a:off x="3272570" y="1928276"/>
            <a:ext cx="3360000" cy="2730237"/>
            <a:chOff x="6682240" y="2680152"/>
            <a:chExt cx="5040000" cy="5040000"/>
          </a:xfrm>
        </p:grpSpPr>
        <p:sp>
          <p:nvSpPr>
            <p:cNvPr id="15" name="円/楕円 14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16" name="アーチ 15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/>
        </p:nvGrpSpPr>
        <p:grpSpPr>
          <a:xfrm rot="11994079">
            <a:off x="3489943" y="1493395"/>
            <a:ext cx="2925254" cy="3600000"/>
            <a:chOff x="6682240" y="2680152"/>
            <a:chExt cx="5040000" cy="5040000"/>
          </a:xfrm>
        </p:grpSpPr>
        <p:sp>
          <p:nvSpPr>
            <p:cNvPr id="18" name="円/楕円 17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19" name="アーチ 18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/>
        </p:nvGrpSpPr>
        <p:grpSpPr>
          <a:xfrm rot="3600000">
            <a:off x="3032570" y="1733259"/>
            <a:ext cx="3840000" cy="3120271"/>
            <a:chOff x="6682240" y="2680152"/>
            <a:chExt cx="5040000" cy="5040000"/>
          </a:xfrm>
        </p:grpSpPr>
        <p:sp>
          <p:nvSpPr>
            <p:cNvPr id="21" name="円/楕円 20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2" name="アーチ 21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/>
        </p:nvGrpSpPr>
        <p:grpSpPr>
          <a:xfrm rot="18000000">
            <a:off x="2912570" y="1635751"/>
            <a:ext cx="4080000" cy="3315288"/>
            <a:chOff x="6682240" y="2680152"/>
            <a:chExt cx="5040000" cy="5040000"/>
          </a:xfrm>
        </p:grpSpPr>
        <p:sp>
          <p:nvSpPr>
            <p:cNvPr id="24" name="円/楕円 23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5" name="アーチ 24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/>
        </p:nvGrpSpPr>
        <p:grpSpPr>
          <a:xfrm rot="7511662">
            <a:off x="2792570" y="1538242"/>
            <a:ext cx="4320000" cy="3510305"/>
            <a:chOff x="6682240" y="2680152"/>
            <a:chExt cx="5040000" cy="5040000"/>
          </a:xfrm>
        </p:grpSpPr>
        <p:sp>
          <p:nvSpPr>
            <p:cNvPr id="27" name="円/楕円 26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8" name="アーチ 27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/>
        </p:nvGrpSpPr>
        <p:grpSpPr>
          <a:xfrm rot="10993309">
            <a:off x="3099909" y="1013395"/>
            <a:ext cx="3705322" cy="4560000"/>
            <a:chOff x="6682240" y="2680152"/>
            <a:chExt cx="5040000" cy="5040000"/>
          </a:xfrm>
        </p:grpSpPr>
        <p:sp>
          <p:nvSpPr>
            <p:cNvPr id="30" name="円/楕円 29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1" name="アーチ 30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742950" y="2648572"/>
            <a:ext cx="8420100" cy="1057333"/>
          </a:xfrm>
        </p:spPr>
        <p:txBody>
          <a:bodyPr anchor="t">
            <a:noAutofit/>
          </a:bodyPr>
          <a:lstStyle>
            <a:lvl1pPr algn="ctr">
              <a:defRPr sz="52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740166" y="3669060"/>
            <a:ext cx="8425667" cy="576031"/>
          </a:xfrm>
        </p:spPr>
        <p:txBody>
          <a:bodyPr anchor="b">
            <a:noAutofit/>
          </a:bodyPr>
          <a:lstStyle>
            <a:lvl1pPr algn="ctr">
              <a:defRPr sz="21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740166" y="5685251"/>
            <a:ext cx="8425667" cy="1008112"/>
          </a:xfrm>
        </p:spPr>
        <p:txBody>
          <a:bodyPr>
            <a:normAutofit/>
          </a:bodyPr>
          <a:lstStyle>
            <a:lvl1pPr marL="0" indent="0" algn="ctr">
              <a:buNone/>
              <a:defRPr sz="108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42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7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/>
        </p:nvGrpSpPr>
        <p:grpSpPr>
          <a:xfrm>
            <a:off x="4656145" y="5397219"/>
            <a:ext cx="589459" cy="125685"/>
            <a:chOff x="8595214" y="6592642"/>
            <a:chExt cx="1088138" cy="188527"/>
          </a:xfrm>
        </p:grpSpPr>
        <p:sp>
          <p:nvSpPr>
            <p:cNvPr id="36" name="円/楕円 35"/>
            <p:cNvSpPr/>
            <p:nvPr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39" name="円/楕円 38"/>
          <p:cNvSpPr/>
          <p:nvPr/>
        </p:nvSpPr>
        <p:spPr>
          <a:xfrm>
            <a:off x="3813263" y="1661411"/>
            <a:ext cx="468093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40" name="円/楕円 39"/>
          <p:cNvSpPr/>
          <p:nvPr/>
        </p:nvSpPr>
        <p:spPr>
          <a:xfrm>
            <a:off x="4417057" y="1661411"/>
            <a:ext cx="468093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41" name="円/楕円 40"/>
          <p:cNvSpPr/>
          <p:nvPr/>
        </p:nvSpPr>
        <p:spPr>
          <a:xfrm>
            <a:off x="5020850" y="1661411"/>
            <a:ext cx="468093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42" name="円/楕円 41"/>
          <p:cNvSpPr/>
          <p:nvPr/>
        </p:nvSpPr>
        <p:spPr>
          <a:xfrm>
            <a:off x="5624643" y="1661411"/>
            <a:ext cx="468093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391599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742950" y="2648572"/>
            <a:ext cx="8420100" cy="1057333"/>
          </a:xfrm>
        </p:spPr>
        <p:txBody>
          <a:bodyPr anchor="t">
            <a:noAutofit/>
          </a:bodyPr>
          <a:lstStyle>
            <a:lvl1pPr algn="ctr">
              <a:defRPr sz="52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740166" y="4741334"/>
            <a:ext cx="8425667" cy="1952029"/>
          </a:xfrm>
        </p:spPr>
        <p:txBody>
          <a:bodyPr anchor="b">
            <a:normAutofit/>
          </a:bodyPr>
          <a:lstStyle>
            <a:lvl1pPr marL="0" indent="0" algn="ctr">
              <a:buNone/>
              <a:defRPr sz="1083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42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7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740166" y="3669060"/>
            <a:ext cx="8425667" cy="576031"/>
          </a:xfrm>
        </p:spPr>
        <p:txBody>
          <a:bodyPr anchor="b">
            <a:noAutofit/>
          </a:bodyPr>
          <a:lstStyle>
            <a:lvl1pPr algn="ctr">
              <a:defRPr sz="21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4656145" y="4429600"/>
            <a:ext cx="589459" cy="125685"/>
            <a:chOff x="8595214" y="6592642"/>
            <a:chExt cx="1088138" cy="188527"/>
          </a:xfrm>
        </p:grpSpPr>
        <p:sp>
          <p:nvSpPr>
            <p:cNvPr id="24" name="円/楕円 23"/>
            <p:cNvSpPr/>
            <p:nvPr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</p:grpSp>
    </p:spTree>
    <p:extLst>
      <p:ext uri="{BB962C8B-B14F-4D97-AF65-F5344CB8AC3E}">
        <p14:creationId xmlns:p14="http://schemas.microsoft.com/office/powerpoint/2010/main" val="246926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351971" y="1940835"/>
            <a:ext cx="3666618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72074" y="1508786"/>
            <a:ext cx="780154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113804" y="4511094"/>
            <a:ext cx="507100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104847" y="5301209"/>
            <a:ext cx="760120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330585" y="1508786"/>
            <a:ext cx="663131" cy="960107"/>
          </a:xfrm>
        </p:spPr>
        <p:txBody>
          <a:bodyPr anchor="ctr">
            <a:noAutofit/>
          </a:bodyPr>
          <a:lstStyle>
            <a:lvl1pPr algn="ctr">
              <a:defRPr sz="2925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873155" y="3429248"/>
            <a:ext cx="624251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68941" y="4293096"/>
            <a:ext cx="3432679" cy="672075"/>
          </a:xfrm>
        </p:spPr>
        <p:txBody>
          <a:bodyPr anchor="ctr">
            <a:normAutofit/>
          </a:bodyPr>
          <a:lstStyle>
            <a:lvl1pPr algn="ctr">
              <a:defRPr sz="2383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109031" y="5532123"/>
            <a:ext cx="642024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130244" y="1248653"/>
            <a:ext cx="42908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035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850177" y="1940835"/>
            <a:ext cx="3666618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1787" y="1508786"/>
            <a:ext cx="780154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3665745" y="5186020"/>
            <a:ext cx="507100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445900" y="5530537"/>
            <a:ext cx="760120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8990299" y="1508786"/>
            <a:ext cx="663131" cy="960107"/>
          </a:xfrm>
        </p:spPr>
        <p:txBody>
          <a:bodyPr anchor="ctr">
            <a:noAutofit/>
          </a:bodyPr>
          <a:lstStyle>
            <a:lvl1pPr algn="ctr">
              <a:defRPr sz="2925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7371361" y="3429248"/>
            <a:ext cx="624251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967147" y="4293096"/>
            <a:ext cx="3432679" cy="672075"/>
          </a:xfrm>
        </p:spPr>
        <p:txBody>
          <a:bodyPr anchor="ctr">
            <a:normAutofit/>
          </a:bodyPr>
          <a:lstStyle>
            <a:lvl1pPr algn="ctr">
              <a:defRPr sz="2383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6020" y="4790962"/>
            <a:ext cx="642024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502703" y="957488"/>
            <a:ext cx="42908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253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/>
        </p:nvSpPr>
        <p:spPr>
          <a:xfrm>
            <a:off x="3304445" y="3115088"/>
            <a:ext cx="439848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13220" y="775461"/>
            <a:ext cx="2741304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8" name="円/楕円 27"/>
          <p:cNvSpPr/>
          <p:nvPr/>
        </p:nvSpPr>
        <p:spPr>
          <a:xfrm>
            <a:off x="687036" y="1170730"/>
            <a:ext cx="741147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30" name="円/楕円 29"/>
          <p:cNvSpPr/>
          <p:nvPr/>
        </p:nvSpPr>
        <p:spPr>
          <a:xfrm>
            <a:off x="924441" y="692697"/>
            <a:ext cx="2741304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4087720" y="740702"/>
            <a:ext cx="5188027" cy="900605"/>
          </a:xfrm>
        </p:spPr>
        <p:txBody>
          <a:bodyPr anchor="b">
            <a:normAutofit/>
          </a:bodyPr>
          <a:lstStyle>
            <a:lvl1pPr>
              <a:defRPr sz="3575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165736" y="1651456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087720" y="1699902"/>
            <a:ext cx="5188027" cy="623628"/>
          </a:xfrm>
        </p:spPr>
        <p:txBody>
          <a:bodyPr anchor="t">
            <a:noAutofit/>
          </a:bodyPr>
          <a:lstStyle>
            <a:lvl1pPr algn="l">
              <a:defRPr sz="1733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013221" y="775461"/>
            <a:ext cx="2663288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4390465" y="2559169"/>
            <a:ext cx="702139" cy="864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4572197" y="278282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5807419" y="2559168"/>
            <a:ext cx="702139" cy="864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1" name="円/楕円 10"/>
          <p:cNvSpPr/>
          <p:nvPr/>
        </p:nvSpPr>
        <p:spPr>
          <a:xfrm>
            <a:off x="7215448" y="2559168"/>
            <a:ext cx="702139" cy="864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5989151" y="278282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7397180" y="2782819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085513" y="3519717"/>
            <a:ext cx="1326262" cy="623628"/>
          </a:xfrm>
        </p:spPr>
        <p:txBody>
          <a:bodyPr anchor="t">
            <a:noAutofit/>
          </a:bodyPr>
          <a:lstStyle>
            <a:lvl1pPr algn="ctr">
              <a:defRPr sz="13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99108" y="3519717"/>
            <a:ext cx="1326262" cy="623628"/>
          </a:xfrm>
        </p:spPr>
        <p:txBody>
          <a:bodyPr anchor="t">
            <a:noAutofit/>
          </a:bodyPr>
          <a:lstStyle>
            <a:lvl1pPr algn="ctr">
              <a:defRPr sz="13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03386" y="3518153"/>
            <a:ext cx="1326262" cy="623628"/>
          </a:xfrm>
        </p:spPr>
        <p:txBody>
          <a:bodyPr anchor="t">
            <a:noAutofit/>
          </a:bodyPr>
          <a:lstStyle>
            <a:lvl1pPr algn="ctr">
              <a:defRPr sz="13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02" y="4197086"/>
            <a:ext cx="8613596" cy="1344149"/>
          </a:xfrm>
        </p:spPr>
        <p:txBody>
          <a:bodyPr anchor="ctr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0" y="5685251"/>
            <a:ext cx="9906000" cy="1172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2175526" y="584876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4781825" y="584876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7371519" y="5848759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91656" y="6309762"/>
            <a:ext cx="2140043" cy="38360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81140" y="6309762"/>
            <a:ext cx="2140043" cy="38360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479682" y="6309762"/>
            <a:ext cx="2140043" cy="38360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/>
        </p:nvSpPr>
        <p:spPr>
          <a:xfrm>
            <a:off x="311081" y="679450"/>
            <a:ext cx="468093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26" name="円/楕円 25"/>
          <p:cNvSpPr/>
          <p:nvPr/>
        </p:nvSpPr>
        <p:spPr>
          <a:xfrm>
            <a:off x="1057609" y="711321"/>
            <a:ext cx="234046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32" name="正方形/長方形 31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4" name="円/楕円 33"/>
          <p:cNvSpPr/>
          <p:nvPr/>
        </p:nvSpPr>
        <p:spPr>
          <a:xfrm>
            <a:off x="3847608" y="2858988"/>
            <a:ext cx="26381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0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417773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400"/>
            <a:ext cx="1417773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416186" y="0"/>
            <a:ext cx="1417773" cy="1713600"/>
          </a:xfrm>
          <a:solidFill>
            <a:schemeClr val="accent6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416186" y="1715400"/>
            <a:ext cx="1417773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2829916" y="0"/>
            <a:ext cx="1417773" cy="17136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829916" y="1715400"/>
            <a:ext cx="1417773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2829916" y="3429000"/>
            <a:ext cx="1417773" cy="17136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2829916" y="5144400"/>
            <a:ext cx="1417773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4243645" y="5144400"/>
            <a:ext cx="1417773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5657374" y="5144400"/>
            <a:ext cx="1417773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7071103" y="0"/>
            <a:ext cx="1417773" cy="171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7071103" y="1715400"/>
            <a:ext cx="1417773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7071103" y="5144400"/>
            <a:ext cx="1417773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8484834" y="0"/>
            <a:ext cx="1417773" cy="17136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8484834" y="1715400"/>
            <a:ext cx="1417773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8484834" y="5144400"/>
            <a:ext cx="1417773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0" y="3429000"/>
            <a:ext cx="2829696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4243644" y="0"/>
            <a:ext cx="2829696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4457262" y="3498416"/>
            <a:ext cx="5188027" cy="900605"/>
          </a:xfrm>
        </p:spPr>
        <p:txBody>
          <a:bodyPr anchor="b">
            <a:normAutofit/>
          </a:bodyPr>
          <a:lstStyle>
            <a:lvl1pPr>
              <a:defRPr sz="3575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/>
        </p:nvSpPr>
        <p:spPr>
          <a:xfrm>
            <a:off x="4535277" y="4409170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457262" y="4457617"/>
            <a:ext cx="5188027" cy="623628"/>
          </a:xfrm>
        </p:spPr>
        <p:txBody>
          <a:bodyPr anchor="t">
            <a:noAutofit/>
          </a:bodyPr>
          <a:lstStyle>
            <a:lvl1pPr algn="l">
              <a:defRPr sz="1733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039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417773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400"/>
            <a:ext cx="1417773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3429000"/>
            <a:ext cx="1417773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5144400"/>
            <a:ext cx="1417773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416186" y="0"/>
            <a:ext cx="1417773" cy="1713600"/>
          </a:xfrm>
          <a:solidFill>
            <a:schemeClr val="accent6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416186" y="1715400"/>
            <a:ext cx="1417773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1416186" y="3429000"/>
            <a:ext cx="1417773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1416186" y="5144400"/>
            <a:ext cx="1417773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2829916" y="0"/>
            <a:ext cx="1417773" cy="17136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829916" y="1715400"/>
            <a:ext cx="1417773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2829916" y="3429000"/>
            <a:ext cx="1417773" cy="17136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2829916" y="5144400"/>
            <a:ext cx="1417773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4243645" y="0"/>
            <a:ext cx="1417773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4243645" y="1715400"/>
            <a:ext cx="1417773" cy="1713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4243645" y="3429000"/>
            <a:ext cx="1417773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4243645" y="5144400"/>
            <a:ext cx="1417773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5657374" y="0"/>
            <a:ext cx="1417773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5657374" y="1715400"/>
            <a:ext cx="1417773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5657374" y="3429000"/>
            <a:ext cx="1417773" cy="17136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5657374" y="5144400"/>
            <a:ext cx="1417773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7071103" y="0"/>
            <a:ext cx="1417773" cy="171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7071103" y="1715400"/>
            <a:ext cx="1417773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7071103" y="3429000"/>
            <a:ext cx="1417773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7071103" y="5144400"/>
            <a:ext cx="1417773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8484834" y="0"/>
            <a:ext cx="1417773" cy="17136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8484834" y="1715400"/>
            <a:ext cx="1417773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8484834" y="3429000"/>
            <a:ext cx="1417773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8484834" y="5144400"/>
            <a:ext cx="1417773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91016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/>
        </p:nvSpPr>
        <p:spPr>
          <a:xfrm>
            <a:off x="8289423" y="4014138"/>
            <a:ext cx="439848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962110" y="2516899"/>
            <a:ext cx="741147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21" name="円/楕円 20"/>
          <p:cNvSpPr/>
          <p:nvPr/>
        </p:nvSpPr>
        <p:spPr>
          <a:xfrm>
            <a:off x="335584" y="2228867"/>
            <a:ext cx="468093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22" name="円/楕円 21"/>
          <p:cNvSpPr/>
          <p:nvPr/>
        </p:nvSpPr>
        <p:spPr>
          <a:xfrm>
            <a:off x="1939135" y="2690349"/>
            <a:ext cx="234046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23" name="円/楕円 22"/>
          <p:cNvSpPr/>
          <p:nvPr/>
        </p:nvSpPr>
        <p:spPr>
          <a:xfrm>
            <a:off x="8925924" y="3880494"/>
            <a:ext cx="26381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0684" y="29028"/>
            <a:ext cx="1950169" cy="2400000"/>
          </a:xfrm>
          <a:solidFill>
            <a:schemeClr val="accent1"/>
          </a:solidFill>
        </p:spPr>
        <p:txBody>
          <a:bodyPr/>
          <a:lstStyle>
            <a:lvl1pPr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997706" y="29028"/>
            <a:ext cx="1950169" cy="24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3974729" y="29028"/>
            <a:ext cx="1950169" cy="24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952450" y="29028"/>
            <a:ext cx="1950169" cy="24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928774" y="29028"/>
            <a:ext cx="1950169" cy="24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9464" y="4419110"/>
            <a:ext cx="1950169" cy="2400000"/>
          </a:xfrm>
          <a:solidFill>
            <a:schemeClr val="accent5"/>
          </a:solidFill>
        </p:spPr>
        <p:txBody>
          <a:bodyPr/>
          <a:lstStyle>
            <a:lvl1pPr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996487" y="4419110"/>
            <a:ext cx="1950169" cy="24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3973509" y="4419110"/>
            <a:ext cx="1950169" cy="24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5951231" y="4419110"/>
            <a:ext cx="1950169" cy="24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7927555" y="4419110"/>
            <a:ext cx="1950169" cy="24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393130" y="2637235"/>
            <a:ext cx="9112738" cy="900605"/>
          </a:xfrm>
        </p:spPr>
        <p:txBody>
          <a:bodyPr anchor="b">
            <a:normAutofit/>
          </a:bodyPr>
          <a:lstStyle>
            <a:lvl1pPr algn="ctr">
              <a:defRPr sz="3575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074897" y="3547989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93130" y="3596435"/>
            <a:ext cx="9112738" cy="623628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/>
        </p:nvSpPr>
        <p:spPr>
          <a:xfrm>
            <a:off x="9379223" y="3495431"/>
            <a:ext cx="410462" cy="5051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6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278630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4952570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2773653" y="0"/>
            <a:ext cx="3856679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6630332" y="0"/>
            <a:ext cx="3275668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952570" y="3429000"/>
            <a:ext cx="222387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7176440" y="3429000"/>
            <a:ext cx="2724406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16042" y="500675"/>
            <a:ext cx="2535502" cy="1044621"/>
          </a:xfrm>
        </p:spPr>
        <p:txBody>
          <a:bodyPr anchor="b">
            <a:normAutofit/>
          </a:bodyPr>
          <a:lstStyle>
            <a:lvl1pPr algn="ctr">
              <a:defRPr sz="195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16043" y="1701716"/>
            <a:ext cx="2535502" cy="1487257"/>
          </a:xfrm>
        </p:spPr>
        <p:txBody>
          <a:bodyPr anchor="t">
            <a:noAutofit/>
          </a:bodyPr>
          <a:lstStyle>
            <a:lvl1pPr algn="ctr">
              <a:defRPr sz="108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031015" y="3573016"/>
            <a:ext cx="2067409" cy="3120347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99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604798"/>
            <a:ext cx="9905999" cy="358164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84136" y="5438176"/>
            <a:ext cx="8775931" cy="793291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62151" y="5342166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4431696"/>
            <a:ext cx="9906000" cy="76441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26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743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1" name="正方形/長方形 10"/>
          <p:cNvSpPr/>
          <p:nvPr/>
        </p:nvSpPr>
        <p:spPr>
          <a:xfrm>
            <a:off x="0" y="3976914"/>
            <a:ext cx="9906000" cy="2881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28" y="2967732"/>
            <a:ext cx="546687" cy="100918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26" y="2971388"/>
            <a:ext cx="531832" cy="100552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62" y="2773940"/>
            <a:ext cx="653647" cy="120297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969" y="2470455"/>
            <a:ext cx="574912" cy="150645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90" y="2419264"/>
            <a:ext cx="635821" cy="155765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26" y="2188907"/>
            <a:ext cx="634335" cy="1788006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64895" y="1945551"/>
            <a:ext cx="2377646" cy="480053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45972" y="1374814"/>
            <a:ext cx="2377646" cy="480053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572676" y="1011208"/>
            <a:ext cx="2377646" cy="480053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271185" y="1590874"/>
            <a:ext cx="2377646" cy="480053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102020" y="804077"/>
            <a:ext cx="2377646" cy="480053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78270" y="431542"/>
            <a:ext cx="2377646" cy="480053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/>
        </p:nvCxnSpPr>
        <p:spPr>
          <a:xfrm>
            <a:off x="1753718" y="2425604"/>
            <a:ext cx="0" cy="448225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2938972" y="1944914"/>
            <a:ext cx="0" cy="9225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4281540" y="1364343"/>
            <a:ext cx="0" cy="1265941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5454336" y="2098914"/>
            <a:ext cx="0" cy="223373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6761499" y="1507999"/>
            <a:ext cx="0" cy="814287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8075318" y="922965"/>
            <a:ext cx="0" cy="1175948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393130" y="4214454"/>
            <a:ext cx="9112738" cy="900605"/>
          </a:xfrm>
        </p:spPr>
        <p:txBody>
          <a:bodyPr anchor="b">
            <a:normAutofit/>
          </a:bodyPr>
          <a:lstStyle>
            <a:lvl1pPr algn="ctr">
              <a:defRPr sz="3575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/>
        </p:nvSpPr>
        <p:spPr>
          <a:xfrm>
            <a:off x="4074897" y="5125208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33066" y="5321905"/>
            <a:ext cx="9439868" cy="1112762"/>
          </a:xfrm>
        </p:spPr>
        <p:txBody>
          <a:bodyPr>
            <a:noAutofit/>
          </a:bodyPr>
          <a:lstStyle>
            <a:lvl1pPr algn="ctr">
              <a:defRPr sz="108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82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/>
        </p:nvGrpSpPr>
        <p:grpSpPr>
          <a:xfrm>
            <a:off x="4341346" y="37273"/>
            <a:ext cx="5564654" cy="4481941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12" name="直角三角形 11"/>
            <p:cNvSpPr/>
            <p:nvPr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49" y="471963"/>
            <a:ext cx="1042167" cy="40472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79" y="1017730"/>
            <a:ext cx="964553" cy="350148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/>
        </p:nvSpPr>
        <p:spPr>
          <a:xfrm>
            <a:off x="0" y="4519215"/>
            <a:ext cx="9906000" cy="23387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393130" y="4637788"/>
            <a:ext cx="9112738" cy="900605"/>
          </a:xfrm>
        </p:spPr>
        <p:txBody>
          <a:bodyPr anchor="b">
            <a:normAutofit/>
          </a:bodyPr>
          <a:lstStyle>
            <a:lvl1pPr algn="ctr">
              <a:defRPr sz="3575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074897" y="5548542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6311870" y="397384"/>
            <a:ext cx="3279771" cy="821816"/>
          </a:xfrm>
        </p:spPr>
        <p:txBody>
          <a:bodyPr>
            <a:noAutofit/>
          </a:bodyPr>
          <a:lstStyle>
            <a:lvl1pPr algn="l">
              <a:defRPr sz="3575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>
            <a:off x="248074" y="397384"/>
            <a:ext cx="3076726" cy="821816"/>
          </a:xfrm>
        </p:spPr>
        <p:txBody>
          <a:bodyPr>
            <a:noAutofit/>
          </a:bodyPr>
          <a:lstStyle>
            <a:lvl1pPr algn="r">
              <a:defRPr sz="3575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233066" y="5688607"/>
            <a:ext cx="9439868" cy="998520"/>
          </a:xfrm>
        </p:spPr>
        <p:txBody>
          <a:bodyPr>
            <a:noAutofit/>
          </a:bodyPr>
          <a:lstStyle>
            <a:lvl1pPr algn="ctr">
              <a:defRPr sz="108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591201" y="1930400"/>
            <a:ext cx="2858670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290182" y="2121850"/>
            <a:ext cx="22173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6" hasCustomPrompt="1"/>
          </p:nvPr>
        </p:nvSpPr>
        <p:spPr>
          <a:xfrm>
            <a:off x="591201" y="2697019"/>
            <a:ext cx="2858670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/>
        </p:nvSpPr>
        <p:spPr>
          <a:xfrm>
            <a:off x="293458" y="2888469"/>
            <a:ext cx="22173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591201" y="3463637"/>
            <a:ext cx="2858670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290182" y="3655086"/>
            <a:ext cx="22173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6803006" y="1932505"/>
            <a:ext cx="2858670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/>
        </p:nvSpPr>
        <p:spPr>
          <a:xfrm>
            <a:off x="6501988" y="2123955"/>
            <a:ext cx="22173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6803006" y="2699124"/>
            <a:ext cx="2858670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/>
        </p:nvSpPr>
        <p:spPr>
          <a:xfrm>
            <a:off x="6501988" y="2890573"/>
            <a:ext cx="22173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6803006" y="3465742"/>
            <a:ext cx="2858670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/>
        </p:nvSpPr>
        <p:spPr>
          <a:xfrm>
            <a:off x="6501988" y="3657191"/>
            <a:ext cx="22173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0" name="正方形/長方形 29"/>
          <p:cNvSpPr/>
          <p:nvPr/>
        </p:nvSpPr>
        <p:spPr>
          <a:xfrm>
            <a:off x="1733275" y="1225923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1" name="正方形/長方形 30"/>
          <p:cNvSpPr/>
          <p:nvPr/>
        </p:nvSpPr>
        <p:spPr>
          <a:xfrm>
            <a:off x="5988722" y="1225923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68158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0"/>
            <a:ext cx="9906000" cy="4151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448" y="308653"/>
            <a:ext cx="4285832" cy="42727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41" y="950241"/>
            <a:ext cx="2075180" cy="363114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70" y="1804275"/>
            <a:ext cx="1107784" cy="2777109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1839069" y="2157779"/>
            <a:ext cx="926188" cy="2070100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2973906" y="488673"/>
            <a:ext cx="3973911" cy="2704156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7181753" y="1282700"/>
            <a:ext cx="1795618" cy="2956390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393130" y="4514410"/>
            <a:ext cx="9112738" cy="900605"/>
          </a:xfrm>
        </p:spPr>
        <p:txBody>
          <a:bodyPr anchor="b">
            <a:normAutofit/>
          </a:bodyPr>
          <a:lstStyle>
            <a:lvl1pPr algn="ctr">
              <a:defRPr sz="3575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074897" y="5425164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33066" y="5621862"/>
            <a:ext cx="9439868" cy="1006329"/>
          </a:xfrm>
        </p:spPr>
        <p:txBody>
          <a:bodyPr>
            <a:noAutofit/>
          </a:bodyPr>
          <a:lstStyle>
            <a:lvl1pPr algn="ctr">
              <a:defRPr sz="108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237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0" y="4233333"/>
            <a:ext cx="9906000" cy="2624667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664486" y="164638"/>
            <a:ext cx="7773357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435022" y="2170492"/>
            <a:ext cx="4623201" cy="3200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/>
        </p:nvSpPr>
        <p:spPr>
          <a:xfrm>
            <a:off x="435145" y="1845583"/>
            <a:ext cx="4623201" cy="32476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7" name="正方形/長方形 16"/>
          <p:cNvSpPr/>
          <p:nvPr/>
        </p:nvSpPr>
        <p:spPr>
          <a:xfrm>
            <a:off x="435145" y="2128010"/>
            <a:ext cx="4623201" cy="4233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grpSp>
        <p:nvGrpSpPr>
          <p:cNvPr id="18" name="グループ化 17"/>
          <p:cNvGrpSpPr/>
          <p:nvPr/>
        </p:nvGrpSpPr>
        <p:grpSpPr>
          <a:xfrm>
            <a:off x="533919" y="1938114"/>
            <a:ext cx="294110" cy="95250"/>
            <a:chOff x="2524125" y="1614487"/>
            <a:chExt cx="542925" cy="142875"/>
          </a:xfrm>
        </p:grpSpPr>
        <p:sp>
          <p:nvSpPr>
            <p:cNvPr id="19" name="円/楕円 18"/>
            <p:cNvSpPr/>
            <p:nvPr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4852689" y="1922238"/>
            <a:ext cx="108357" cy="1270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38" name="正方形/長方形 37"/>
          <p:cNvSpPr/>
          <p:nvPr/>
        </p:nvSpPr>
        <p:spPr>
          <a:xfrm rot="2700000">
            <a:off x="494956" y="3507859"/>
            <a:ext cx="8518860" cy="52125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8" name="正方形/長方形 27"/>
          <p:cNvSpPr/>
          <p:nvPr/>
        </p:nvSpPr>
        <p:spPr>
          <a:xfrm>
            <a:off x="5348406" y="4396144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299385" y="4476698"/>
            <a:ext cx="4222208" cy="1500769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5649425" y="1857789"/>
            <a:ext cx="3858409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/>
        </p:nvSpPr>
        <p:spPr>
          <a:xfrm>
            <a:off x="5348406" y="2049239"/>
            <a:ext cx="22173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5649425" y="2624408"/>
            <a:ext cx="3858409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5348406" y="2815857"/>
            <a:ext cx="22173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5649425" y="3391026"/>
            <a:ext cx="3858409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/>
        </p:nvSpPr>
        <p:spPr>
          <a:xfrm>
            <a:off x="5348406" y="3582475"/>
            <a:ext cx="22173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7" name="円/楕円 36"/>
          <p:cNvSpPr/>
          <p:nvPr/>
        </p:nvSpPr>
        <p:spPr>
          <a:xfrm>
            <a:off x="1263872" y="905648"/>
            <a:ext cx="312062" cy="38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9" name="円/楕円 13"/>
          <p:cNvSpPr/>
          <p:nvPr/>
        </p:nvSpPr>
        <p:spPr>
          <a:xfrm>
            <a:off x="25672" y="0"/>
            <a:ext cx="741147" cy="681270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0" name="円/楕円 39"/>
          <p:cNvSpPr/>
          <p:nvPr/>
        </p:nvSpPr>
        <p:spPr>
          <a:xfrm>
            <a:off x="554104" y="681271"/>
            <a:ext cx="429085" cy="528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1" name="円/楕円 40"/>
          <p:cNvSpPr/>
          <p:nvPr/>
        </p:nvSpPr>
        <p:spPr>
          <a:xfrm>
            <a:off x="981361" y="149092"/>
            <a:ext cx="537837" cy="6618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692323" y="6309239"/>
            <a:ext cx="31369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8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/>
        </p:nvSpPr>
        <p:spPr>
          <a:xfrm>
            <a:off x="8955423" y="6100230"/>
            <a:ext cx="235293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4" name="円/楕円 43"/>
          <p:cNvSpPr/>
          <p:nvPr/>
        </p:nvSpPr>
        <p:spPr>
          <a:xfrm>
            <a:off x="9291023" y="6111048"/>
            <a:ext cx="585116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5" name="円/楕円 19"/>
          <p:cNvSpPr/>
          <p:nvPr/>
        </p:nvSpPr>
        <p:spPr>
          <a:xfrm>
            <a:off x="8824226" y="6469495"/>
            <a:ext cx="390077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91023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604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1135161" y="0"/>
            <a:ext cx="9906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871764" y="0"/>
            <a:ext cx="4662514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488109" y="0"/>
            <a:ext cx="4662514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2541336" y="0"/>
            <a:ext cx="7537763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7022519" y="0"/>
            <a:ext cx="7537763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5144344" y="0"/>
            <a:ext cx="2899821" cy="6858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3586081" y="0"/>
            <a:ext cx="2517997" cy="6858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2820" y="2703891"/>
            <a:ext cx="3919389" cy="2208254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307244" y="5111521"/>
            <a:ext cx="3914965" cy="1390878"/>
          </a:xfrm>
        </p:spPr>
        <p:txBody>
          <a:bodyPr>
            <a:noAutofit/>
          </a:bodyPr>
          <a:lstStyle>
            <a:lvl1pPr algn="l">
              <a:defRPr sz="108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5278522" y="2398311"/>
            <a:ext cx="7132647" cy="21774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209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358351" y="4990568"/>
            <a:ext cx="1755152" cy="48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108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94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9906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0" y="5708953"/>
            <a:ext cx="4952570" cy="780411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972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9906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819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9906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4518781"/>
            <a:ext cx="9906001" cy="1228876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247241" y="4596492"/>
            <a:ext cx="9411517" cy="10350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411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9906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77634"/>
            <a:ext cx="9906000" cy="1035050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9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247241" y="677635"/>
            <a:ext cx="9411517" cy="10350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575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907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28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3782768" y="1604797"/>
            <a:ext cx="6123231" cy="3120347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84136" y="5109186"/>
            <a:ext cx="8775931" cy="1020369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62151" y="5013176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正方形/長方形 13"/>
          <p:cNvSpPr/>
          <p:nvPr/>
        </p:nvSpPr>
        <p:spPr>
          <a:xfrm>
            <a:off x="0" y="1604797"/>
            <a:ext cx="3782768" cy="31203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84136" y="1844824"/>
            <a:ext cx="2925578" cy="2688299"/>
          </a:xfrm>
        </p:spPr>
        <p:txBody>
          <a:bodyPr anchor="b">
            <a:normAutofit/>
          </a:bodyPr>
          <a:lstStyle>
            <a:lvl1pPr algn="r">
              <a:defRPr sz="195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374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4271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93130" y="1886858"/>
            <a:ext cx="9115355" cy="2912533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469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3976048"/>
            <a:ext cx="9906000" cy="2881952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692323" y="6309239"/>
            <a:ext cx="31369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8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8955423" y="6100230"/>
            <a:ext cx="235293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6" name="円/楕円 5"/>
          <p:cNvSpPr/>
          <p:nvPr/>
        </p:nvSpPr>
        <p:spPr>
          <a:xfrm>
            <a:off x="9291023" y="6111048"/>
            <a:ext cx="585116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7" name="円/楕円 19"/>
          <p:cNvSpPr/>
          <p:nvPr/>
        </p:nvSpPr>
        <p:spPr>
          <a:xfrm>
            <a:off x="8824226" y="6469495"/>
            <a:ext cx="390077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91023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40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664486" y="164638"/>
            <a:ext cx="7773357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692323" y="6309239"/>
            <a:ext cx="31369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8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263872" y="905648"/>
            <a:ext cx="312062" cy="38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円/楕円 13"/>
          <p:cNvSpPr/>
          <p:nvPr/>
        </p:nvSpPr>
        <p:spPr>
          <a:xfrm>
            <a:off x="25672" y="0"/>
            <a:ext cx="741147" cy="681270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円/楕円 17"/>
          <p:cNvSpPr/>
          <p:nvPr/>
        </p:nvSpPr>
        <p:spPr>
          <a:xfrm>
            <a:off x="554104" y="681271"/>
            <a:ext cx="429085" cy="528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円/楕円 18"/>
          <p:cNvSpPr/>
          <p:nvPr/>
        </p:nvSpPr>
        <p:spPr>
          <a:xfrm>
            <a:off x="981361" y="149092"/>
            <a:ext cx="537837" cy="6618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1" name="円/楕円 20"/>
          <p:cNvSpPr/>
          <p:nvPr/>
        </p:nvSpPr>
        <p:spPr>
          <a:xfrm>
            <a:off x="8955423" y="6100230"/>
            <a:ext cx="235293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3" name="円/楕円 22"/>
          <p:cNvSpPr/>
          <p:nvPr/>
        </p:nvSpPr>
        <p:spPr>
          <a:xfrm>
            <a:off x="9291023" y="6111048"/>
            <a:ext cx="585116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円/楕円 19"/>
          <p:cNvSpPr/>
          <p:nvPr/>
        </p:nvSpPr>
        <p:spPr>
          <a:xfrm>
            <a:off x="8824226" y="6469495"/>
            <a:ext cx="390077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91023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82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txStyles>
    <p:titleStyle>
      <a:lvl1pPr algn="l" defTabSz="884462" rtl="0" eaLnBrk="1" latinLnBrk="0" hangingPunct="1">
        <a:spcBef>
          <a:spcPct val="0"/>
        </a:spcBef>
        <a:buNone/>
        <a:defRPr kumimoji="1" sz="325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884462" rtl="0" eaLnBrk="1" latinLnBrk="0" hangingPunct="1">
        <a:lnSpc>
          <a:spcPct val="120000"/>
        </a:lnSpc>
        <a:spcBef>
          <a:spcPts val="650"/>
        </a:spcBef>
        <a:buFont typeface="Arial" panose="020B0604020202020204" pitchFamily="34" charset="0"/>
        <a:buNone/>
        <a:defRPr kumimoji="1"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18626" indent="-276394" algn="l" defTabSz="88446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709" kern="1200">
          <a:solidFill>
            <a:schemeClr val="tx1"/>
          </a:solidFill>
          <a:latin typeface="+mn-lt"/>
          <a:ea typeface="+mn-ea"/>
          <a:cs typeface="+mn-cs"/>
        </a:defRPr>
      </a:lvl2pPr>
      <a:lvl3pPr marL="1105578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29" kern="1200">
          <a:solidFill>
            <a:schemeClr val="tx1"/>
          </a:solidFill>
          <a:latin typeface="+mn-lt"/>
          <a:ea typeface="+mn-ea"/>
          <a:cs typeface="+mn-cs"/>
        </a:defRPr>
      </a:lvl3pPr>
      <a:lvl4pPr marL="1547809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90039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32271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74502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16733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58964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2231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4462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6693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8924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11155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53386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95617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37849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1" y="164638"/>
            <a:ext cx="8942542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692323" y="6309239"/>
            <a:ext cx="31369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8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8955423" y="6100230"/>
            <a:ext cx="235293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5" name="円/楕円 14"/>
          <p:cNvSpPr/>
          <p:nvPr/>
        </p:nvSpPr>
        <p:spPr>
          <a:xfrm>
            <a:off x="9291023" y="6111048"/>
            <a:ext cx="585116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6" name="円/楕円 19"/>
          <p:cNvSpPr/>
          <p:nvPr/>
        </p:nvSpPr>
        <p:spPr>
          <a:xfrm>
            <a:off x="8824226" y="6469495"/>
            <a:ext cx="390077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91023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3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884462" rtl="0" eaLnBrk="1" latinLnBrk="0" hangingPunct="1">
        <a:spcBef>
          <a:spcPct val="0"/>
        </a:spcBef>
        <a:buNone/>
        <a:defRPr kumimoji="1" sz="325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4462" rtl="0" eaLnBrk="1" latinLnBrk="0" hangingPunct="1">
        <a:lnSpc>
          <a:spcPct val="120000"/>
        </a:lnSpc>
        <a:spcBef>
          <a:spcPts val="650"/>
        </a:spcBef>
        <a:buFont typeface="Arial" panose="020B0604020202020204" pitchFamily="34" charset="0"/>
        <a:buNone/>
        <a:defRPr kumimoji="1"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18626" indent="-276394" algn="l" defTabSz="88446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709" kern="1200">
          <a:solidFill>
            <a:schemeClr val="tx1"/>
          </a:solidFill>
          <a:latin typeface="+mn-lt"/>
          <a:ea typeface="+mn-ea"/>
          <a:cs typeface="+mn-cs"/>
        </a:defRPr>
      </a:lvl2pPr>
      <a:lvl3pPr marL="1105578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29" kern="1200">
          <a:solidFill>
            <a:schemeClr val="tx1"/>
          </a:solidFill>
          <a:latin typeface="+mn-lt"/>
          <a:ea typeface="+mn-ea"/>
          <a:cs typeface="+mn-cs"/>
        </a:defRPr>
      </a:lvl3pPr>
      <a:lvl4pPr marL="1547809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90039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32271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74502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16733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58964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2231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4462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6693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8924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11155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53386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95617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37849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06120" y="164638"/>
            <a:ext cx="8904581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121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</p:sldLayoutIdLst>
  <p:hf hdr="0" dt="0"/>
  <p:txStyles>
    <p:titleStyle>
      <a:lvl1pPr algn="l" defTabSz="884462" rtl="0" eaLnBrk="1" latinLnBrk="0" hangingPunct="1">
        <a:spcBef>
          <a:spcPct val="0"/>
        </a:spcBef>
        <a:buNone/>
        <a:defRPr kumimoji="1" sz="325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4462" rtl="0" eaLnBrk="1" latinLnBrk="0" hangingPunct="1">
        <a:lnSpc>
          <a:spcPct val="120000"/>
        </a:lnSpc>
        <a:spcBef>
          <a:spcPts val="650"/>
        </a:spcBef>
        <a:buFont typeface="Arial" panose="020B0604020202020204" pitchFamily="34" charset="0"/>
        <a:buNone/>
        <a:defRPr kumimoji="1"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18626" indent="-276394" algn="l" defTabSz="88446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709" kern="1200">
          <a:solidFill>
            <a:schemeClr val="tx1"/>
          </a:solidFill>
          <a:latin typeface="+mn-lt"/>
          <a:ea typeface="+mn-ea"/>
          <a:cs typeface="+mn-cs"/>
        </a:defRPr>
      </a:lvl2pPr>
      <a:lvl3pPr marL="1105578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29" kern="1200">
          <a:solidFill>
            <a:schemeClr val="tx1"/>
          </a:solidFill>
          <a:latin typeface="+mn-lt"/>
          <a:ea typeface="+mn-ea"/>
          <a:cs typeface="+mn-cs"/>
        </a:defRPr>
      </a:lvl3pPr>
      <a:lvl4pPr marL="1547809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90039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32271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74502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16733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58964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2231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4462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6693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8924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11155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53386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95617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37849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図 57" descr="拡声器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33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41" y="3618174"/>
            <a:ext cx="903101" cy="903101"/>
          </a:xfrm>
          <a:prstGeom prst="rect">
            <a:avLst/>
          </a:prstGeom>
        </p:spPr>
      </p:pic>
      <p:sp>
        <p:nvSpPr>
          <p:cNvPr id="53" name="角丸四角形 52"/>
          <p:cNvSpPr/>
          <p:nvPr/>
        </p:nvSpPr>
        <p:spPr>
          <a:xfrm>
            <a:off x="5735781" y="3708549"/>
            <a:ext cx="4092961" cy="2826458"/>
          </a:xfrm>
          <a:prstGeom prst="roundRect">
            <a:avLst>
              <a:gd name="adj" fmla="val 9905"/>
            </a:avLst>
          </a:prstGeom>
          <a:noFill/>
          <a:ln>
            <a:solidFill>
              <a:srgbClr val="333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C0000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4811" y="1149"/>
            <a:ext cx="9906000" cy="1252759"/>
          </a:xfrm>
          <a:prstGeom prst="rect">
            <a:avLst/>
          </a:prstGeom>
          <a:solidFill>
            <a:srgbClr val="333399"/>
          </a:solidFill>
          <a:ln w="9525" cap="flat" cmpd="sng" algn="ctr">
            <a:solidFill>
              <a:srgbClr val="33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333399"/>
          </a:solidFill>
          <a:ln w="9525" cap="flat" cmpd="sng" algn="ctr">
            <a:solidFill>
              <a:srgbClr val="33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297432" y="1484360"/>
            <a:ext cx="9464031" cy="46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官民オープンデータ活用推進により地域活性化を図るため、組織をつないで利用できる機能（グループ機能）や可視化機能を備えたオープンデータプラットフォームの提供、データ活用人材の育成を行ってい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小塚ゴシック Pr6N R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 flipH="1">
            <a:off x="4372" y="1405574"/>
            <a:ext cx="9901628" cy="0"/>
          </a:xfrm>
          <a:prstGeom prst="line">
            <a:avLst/>
          </a:prstGeom>
          <a:ln w="6350">
            <a:solidFill>
              <a:srgbClr val="00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>
            <a:off x="-348" y="1984771"/>
            <a:ext cx="9911640" cy="0"/>
          </a:xfrm>
          <a:prstGeom prst="line">
            <a:avLst/>
          </a:prstGeom>
          <a:ln w="6350">
            <a:solidFill>
              <a:srgbClr val="00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D586731A-2E16-42BE-B9DC-7C3078A79F38}"/>
              </a:ext>
            </a:extLst>
          </p:cNvPr>
          <p:cNvGrpSpPr/>
          <p:nvPr/>
        </p:nvGrpSpPr>
        <p:grpSpPr>
          <a:xfrm>
            <a:off x="209420" y="1149"/>
            <a:ext cx="5894134" cy="1269015"/>
            <a:chOff x="209420" y="1149"/>
            <a:chExt cx="5894134" cy="1269015"/>
          </a:xfrm>
        </p:grpSpPr>
        <p:sp>
          <p:nvSpPr>
            <p:cNvPr id="42" name="タイトル 1"/>
            <p:cNvSpPr txBox="1">
              <a:spLocks/>
            </p:cNvSpPr>
            <p:nvPr/>
          </p:nvSpPr>
          <p:spPr>
            <a:xfrm>
              <a:off x="209420" y="318996"/>
              <a:ext cx="5894134" cy="744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4000" dirty="0">
                  <a:solidFill>
                    <a:schemeClr val="bg1"/>
                  </a:solidFill>
                  <a:latin typeface="小塚ゴシック Pro M"/>
                  <a:ea typeface="小塚ゴシック Pro M"/>
                  <a:cs typeface="小塚ゴシック Pro M"/>
                </a:rPr>
                <a:t>官民オープンデータ活用支援</a:t>
              </a:r>
            </a:p>
          </p:txBody>
        </p:sp>
        <p:sp>
          <p:nvSpPr>
            <p:cNvPr id="44" name="タイトル 1"/>
            <p:cNvSpPr txBox="1">
              <a:spLocks/>
            </p:cNvSpPr>
            <p:nvPr/>
          </p:nvSpPr>
          <p:spPr>
            <a:xfrm>
              <a:off x="259298" y="845146"/>
              <a:ext cx="2912060" cy="4250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ja-JP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R"/>
                </a:rPr>
                <a:t>By</a:t>
              </a:r>
              <a:r>
                <a:rPr lang="ja-JP" altLang="en-US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R"/>
                </a:rPr>
                <a:t> 一般社団法人データクレイドル</a:t>
              </a:r>
              <a:endParaRPr kumimoji="1"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endParaRPr>
            </a:p>
          </p:txBody>
        </p:sp>
        <p:sp>
          <p:nvSpPr>
            <p:cNvPr id="31" name="タイトル 1"/>
            <p:cNvSpPr txBox="1">
              <a:spLocks/>
            </p:cNvSpPr>
            <p:nvPr/>
          </p:nvSpPr>
          <p:spPr>
            <a:xfrm>
              <a:off x="240237" y="1149"/>
              <a:ext cx="3330277" cy="4250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オープンデータの公開から活用へ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6012826" y="2659371"/>
            <a:ext cx="3796172" cy="357163"/>
            <a:chOff x="5610583" y="2759084"/>
            <a:chExt cx="4049048" cy="357163"/>
          </a:xfrm>
        </p:grpSpPr>
        <p:sp>
          <p:nvSpPr>
            <p:cNvPr id="32" name="正方形/長方形 31"/>
            <p:cNvSpPr/>
            <p:nvPr/>
          </p:nvSpPr>
          <p:spPr>
            <a:xfrm>
              <a:off x="6263542" y="2764558"/>
              <a:ext cx="3396089" cy="351689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7188" algn="ctr"/>
              <a:r>
                <a:rPr kumimoji="1"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L"/>
                </a:rPr>
                <a:t>　</a:t>
              </a:r>
              <a:r>
                <a:rPr kumimoji="1" lang="ja-JP" altLang="en-US" sz="10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L"/>
                </a:rPr>
                <a:t>地方公共団体・企業・</a:t>
              </a:r>
              <a:endParaRPr kumimoji="1" lang="en-US" altLang="ja-JP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L"/>
              </a:endParaRPr>
            </a:p>
            <a:p>
              <a:pPr marL="357188" algn="ctr"/>
              <a:r>
                <a:rPr lang="ja-JP" altLang="en-US" sz="10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L"/>
                </a:rPr>
                <a:t>団体</a:t>
              </a:r>
              <a:r>
                <a:rPr lang="ja-JP" altLang="en-US" sz="8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L"/>
                </a:rPr>
                <a:t>（商工団体、教育機関、町内会など）</a:t>
              </a:r>
              <a:endPara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L"/>
              </a:endParaRPr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5610583" y="2759084"/>
              <a:ext cx="1297513" cy="357163"/>
            </a:xfrm>
            <a:prstGeom prst="roundRect">
              <a:avLst>
                <a:gd name="adj" fmla="val 50000"/>
              </a:avLst>
            </a:prstGeom>
            <a:solidFill>
              <a:srgbClr val="333399"/>
            </a:solidFill>
            <a:ln w="12700"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フォントポにほんご"/>
                </a:rPr>
                <a:t>主な利用者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フォントポにほんご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6012826" y="2151435"/>
            <a:ext cx="3796172" cy="357163"/>
            <a:chOff x="4957624" y="2251148"/>
            <a:chExt cx="4049048" cy="357163"/>
          </a:xfrm>
        </p:grpSpPr>
        <p:sp>
          <p:nvSpPr>
            <p:cNvPr id="34" name="正方形/長方形 33"/>
            <p:cNvSpPr/>
            <p:nvPr/>
          </p:nvSpPr>
          <p:spPr>
            <a:xfrm>
              <a:off x="5610583" y="2253085"/>
              <a:ext cx="3396089" cy="351689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L"/>
                </a:rPr>
                <a:t>2015</a:t>
              </a:r>
              <a:r>
                <a:rPr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L"/>
                </a:rPr>
                <a:t>年から</a:t>
              </a:r>
              <a:endPara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L"/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4957624" y="2251148"/>
              <a:ext cx="1297513" cy="357163"/>
            </a:xfrm>
            <a:prstGeom prst="roundRect">
              <a:avLst>
                <a:gd name="adj" fmla="val 50000"/>
              </a:avLst>
            </a:prstGeom>
            <a:solidFill>
              <a:srgbClr val="333399"/>
            </a:solidFill>
            <a:ln w="12700"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フォントポにほんご"/>
                </a:rPr>
                <a:t>実施期間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フォントポにほんご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710D8AF-06D5-47A8-96AE-ED0AD2DE2444}"/>
              </a:ext>
            </a:extLst>
          </p:cNvPr>
          <p:cNvGrpSpPr/>
          <p:nvPr/>
        </p:nvGrpSpPr>
        <p:grpSpPr>
          <a:xfrm>
            <a:off x="6012826" y="3187542"/>
            <a:ext cx="3796172" cy="366666"/>
            <a:chOff x="5168639" y="3292129"/>
            <a:chExt cx="4049048" cy="361791"/>
          </a:xfrm>
        </p:grpSpPr>
        <p:sp>
          <p:nvSpPr>
            <p:cNvPr id="45" name="正方形/長方形 44"/>
            <p:cNvSpPr/>
            <p:nvPr/>
          </p:nvSpPr>
          <p:spPr>
            <a:xfrm>
              <a:off x="6167740" y="3297604"/>
              <a:ext cx="3049947" cy="356316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9875" lvl="1"/>
              <a:r>
                <a:rPr lang="en-US" altLang="ja-JP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L"/>
                </a:rPr>
                <a:t>https://dataeye.jp/</a:t>
              </a:r>
            </a:p>
            <a:p>
              <a:pPr marL="269875" lvl="1"/>
              <a:r>
                <a:rPr lang="en-US" altLang="ja-JP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L"/>
                </a:rPr>
                <a:t>https://bousai-map.datacradle.jp/</a:t>
              </a:r>
              <a:endPara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L"/>
              </a:endParaRPr>
            </a:p>
          </p:txBody>
        </p:sp>
        <p:sp>
          <p:nvSpPr>
            <p:cNvPr id="46" name="角丸四角形 45"/>
            <p:cNvSpPr/>
            <p:nvPr/>
          </p:nvSpPr>
          <p:spPr>
            <a:xfrm>
              <a:off x="5168639" y="3292129"/>
              <a:ext cx="1297513" cy="361791"/>
            </a:xfrm>
            <a:prstGeom prst="roundRect">
              <a:avLst>
                <a:gd name="adj" fmla="val 50000"/>
              </a:avLst>
            </a:prstGeom>
            <a:solidFill>
              <a:srgbClr val="333399"/>
            </a:solidFill>
            <a:ln w="12700"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フォントポにほんご"/>
                </a:rPr>
                <a:t>紹介</a:t>
              </a:r>
              <a:r>
                <a:rPr kumimoji="1"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  <a:cs typeface="フォントポにほんご"/>
                </a:rPr>
                <a:t>URL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フォントポにほんご"/>
              </a:endParaRPr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6380129" y="3684824"/>
            <a:ext cx="1598515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r>
              <a:rPr lang="ja-JP" altLang="en-US" sz="1800" dirty="0">
                <a:solidFill>
                  <a:srgbClr val="3333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フォントポにほんご"/>
              </a:rPr>
              <a:t>アピールポイント</a:t>
            </a:r>
            <a:endParaRPr lang="en-US" altLang="ja-JP" sz="1800" dirty="0">
              <a:solidFill>
                <a:srgbClr val="333399"/>
              </a:solidFill>
              <a:latin typeface="Meiryo UI" panose="020B0604030504040204" pitchFamily="50" charset="-128"/>
              <a:ea typeface="Meiryo UI" panose="020B0604030504040204" pitchFamily="50" charset="-128"/>
              <a:cs typeface="フォントポにほんご"/>
            </a:endParaRPr>
          </a:p>
        </p:txBody>
      </p:sp>
      <p:sp>
        <p:nvSpPr>
          <p:cNvPr id="119" name="テキスト ボックス 39"/>
          <p:cNvSpPr txBox="1"/>
          <p:nvPr/>
        </p:nvSpPr>
        <p:spPr>
          <a:xfrm>
            <a:off x="7179387" y="-39358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令和２年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日版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44537" y="2153372"/>
            <a:ext cx="5416678" cy="429730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7E62E3F1-9074-48A7-BD1E-6121E124C99C}"/>
              </a:ext>
            </a:extLst>
          </p:cNvPr>
          <p:cNvGrpSpPr/>
          <p:nvPr/>
        </p:nvGrpSpPr>
        <p:grpSpPr>
          <a:xfrm>
            <a:off x="5735781" y="3656717"/>
            <a:ext cx="4073217" cy="2802783"/>
            <a:chOff x="5735781" y="3656717"/>
            <a:chExt cx="4073217" cy="2802783"/>
          </a:xfrm>
        </p:grpSpPr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8F351639-433B-4724-B40F-DC7D5FB944F4}"/>
                </a:ext>
              </a:extLst>
            </p:cNvPr>
            <p:cNvSpPr txBox="1"/>
            <p:nvPr/>
          </p:nvSpPr>
          <p:spPr>
            <a:xfrm>
              <a:off x="5735781" y="4473793"/>
              <a:ext cx="3013643" cy="73866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テレワーカーを育成して市民参画型の官民データ活用を推進。地名が読め、土地勘・生活実感がある地域人材が、生活の隙間時間を活用してオープンデータを作成。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GIS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や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AI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用学習データ作成にもチャレンジ。</a:t>
              </a:r>
            </a:p>
          </p:txBody>
        </p:sp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4F74C239-41C6-4380-8C31-77509B63C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30171" y="4192355"/>
              <a:ext cx="1031292" cy="750974"/>
            </a:xfrm>
            <a:prstGeom prst="rect">
              <a:avLst/>
            </a:prstGeom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3CF3C94-8DFA-4C8D-BC7B-1D06021EECAE}"/>
                </a:ext>
              </a:extLst>
            </p:cNvPr>
            <p:cNvSpPr/>
            <p:nvPr/>
          </p:nvSpPr>
          <p:spPr>
            <a:xfrm>
              <a:off x="6067003" y="4050745"/>
              <a:ext cx="27449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b="1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★ データづくりの仕事づくり ★</a:t>
              </a:r>
              <a:endParaRPr lang="ja-JP" altLang="en-US" sz="1600" dirty="0">
                <a:solidFill>
                  <a:srgbClr val="00B050"/>
                </a:solidFill>
              </a:endParaRPr>
            </a:p>
          </p:txBody>
        </p: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DDF68407-30BA-4746-BB43-6CDC86568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2826" y="5236182"/>
              <a:ext cx="3996172" cy="1223318"/>
            </a:xfrm>
            <a:prstGeom prst="rect">
              <a:avLst/>
            </a:prstGeom>
          </p:spPr>
        </p:pic>
        <p:sp>
          <p:nvSpPr>
            <p:cNvPr id="83" name="円形吹き出し 68">
              <a:extLst>
                <a:ext uri="{FF2B5EF4-FFF2-40B4-BE49-F238E27FC236}">
                  <a16:creationId xmlns:a16="http://schemas.microsoft.com/office/drawing/2014/main" id="{CEF373CB-EC56-4545-9124-DBCFF681D227}"/>
                </a:ext>
              </a:extLst>
            </p:cNvPr>
            <p:cNvSpPr/>
            <p:nvPr/>
          </p:nvSpPr>
          <p:spPr>
            <a:xfrm>
              <a:off x="8945211" y="3656717"/>
              <a:ext cx="863787" cy="469355"/>
            </a:xfrm>
            <a:prstGeom prst="wedgeEllipseCallout">
              <a:avLst>
                <a:gd name="adj1" fmla="val -34710"/>
                <a:gd name="adj2" fmla="val 52791"/>
              </a:avLst>
            </a:prstGeom>
            <a:solidFill>
              <a:srgbClr val="FFFF99"/>
            </a:solidFill>
            <a:ln>
              <a:solidFill>
                <a:srgbClr val="FAA90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テレワークで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働き方改革</a:t>
              </a:r>
              <a:endPara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1EF993E-DA59-4E4F-A961-BB132D5EA5E8}"/>
              </a:ext>
            </a:extLst>
          </p:cNvPr>
          <p:cNvGrpSpPr/>
          <p:nvPr/>
        </p:nvGrpSpPr>
        <p:grpSpPr>
          <a:xfrm>
            <a:off x="181517" y="2140558"/>
            <a:ext cx="5808532" cy="2572939"/>
            <a:chOff x="181517" y="2140558"/>
            <a:chExt cx="5808532" cy="2572939"/>
          </a:xfrm>
        </p:grpSpPr>
        <p:sp>
          <p:nvSpPr>
            <p:cNvPr id="129" name="テキスト ボックス 128"/>
            <p:cNvSpPr txBox="1"/>
            <p:nvPr/>
          </p:nvSpPr>
          <p:spPr>
            <a:xfrm>
              <a:off x="725651" y="2140558"/>
              <a:ext cx="47398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800" b="1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■オープンデータプラットフォーム</a:t>
              </a:r>
              <a:r>
                <a:rPr lang="ja-JP" altLang="en-US" sz="2000" b="1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lang="en-US" altLang="ja-JP" sz="2000" b="1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data eye</a:t>
              </a:r>
              <a:r>
                <a:rPr lang="ja-JP" altLang="en-US" sz="2000" b="1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」</a:t>
              </a:r>
              <a:endParaRPr kumimoji="1" lang="ja-JP" altLang="en-US" sz="20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2FCED3B7-6716-4346-97AC-FF32F12B9A70}"/>
                </a:ext>
              </a:extLst>
            </p:cNvPr>
            <p:cNvSpPr txBox="1"/>
            <p:nvPr/>
          </p:nvSpPr>
          <p:spPr>
            <a:xfrm>
              <a:off x="793461" y="2449401"/>
              <a:ext cx="4767754" cy="43088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オープンデータをグラフやマップで可視化することで、地域の現状や課題の把握、解決策の議論につなげます。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EBPM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や住民参加の課題解決へのデータ活用を支援しています。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366B4CEA-FDEF-4848-BE0D-8082F3A10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1524" y="2217026"/>
              <a:ext cx="505180" cy="593464"/>
            </a:xfrm>
            <a:prstGeom prst="rect">
              <a:avLst/>
            </a:prstGeom>
          </p:spPr>
        </p:pic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356793EC-FA54-441F-ACDE-034B38BE8720}"/>
                </a:ext>
              </a:extLst>
            </p:cNvPr>
            <p:cNvGrpSpPr/>
            <p:nvPr/>
          </p:nvGrpSpPr>
          <p:grpSpPr>
            <a:xfrm>
              <a:off x="181517" y="2842392"/>
              <a:ext cx="5808532" cy="1871105"/>
              <a:chOff x="181517" y="2842392"/>
              <a:chExt cx="5808532" cy="1871105"/>
            </a:xfrm>
          </p:grpSpPr>
          <p:pic>
            <p:nvPicPr>
              <p:cNvPr id="70" name="図 69">
                <a:extLst>
                  <a:ext uri="{FF2B5EF4-FFF2-40B4-BE49-F238E27FC236}">
                    <a16:creationId xmlns:a16="http://schemas.microsoft.com/office/drawing/2014/main" id="{152FF5CC-94EC-4842-8C2A-1D5A668129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17" y="2926996"/>
                <a:ext cx="4113378" cy="1594279"/>
              </a:xfrm>
              <a:prstGeom prst="rect">
                <a:avLst/>
              </a:prstGeom>
            </p:spPr>
          </p:pic>
          <p:pic>
            <p:nvPicPr>
              <p:cNvPr id="72" name="図 71">
                <a:extLst>
                  <a:ext uri="{FF2B5EF4-FFF2-40B4-BE49-F238E27FC236}">
                    <a16:creationId xmlns:a16="http://schemas.microsoft.com/office/drawing/2014/main" id="{9418F7A3-8D37-49E7-9CF8-76237337A8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60178" y="2847961"/>
                <a:ext cx="1084739" cy="1035269"/>
              </a:xfrm>
              <a:prstGeom prst="rect">
                <a:avLst/>
              </a:prstGeom>
            </p:spPr>
          </p:pic>
          <p:pic>
            <p:nvPicPr>
              <p:cNvPr id="73" name="図 72">
                <a:extLst>
                  <a:ext uri="{FF2B5EF4-FFF2-40B4-BE49-F238E27FC236}">
                    <a16:creationId xmlns:a16="http://schemas.microsoft.com/office/drawing/2014/main" id="{07AE4CC2-8434-4F2C-9727-762513D17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38593" y="3678228"/>
                <a:ext cx="1059946" cy="1035269"/>
              </a:xfrm>
              <a:prstGeom prst="rect">
                <a:avLst/>
              </a:prstGeom>
            </p:spPr>
          </p:pic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393CD838-6F00-491D-A35A-EBE38237EF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34269" y="3435633"/>
                <a:ext cx="748426" cy="530286"/>
              </a:xfrm>
              <a:prstGeom prst="rect">
                <a:avLst/>
              </a:prstGeom>
            </p:spPr>
          </p:pic>
          <p:sp>
            <p:nvSpPr>
              <p:cNvPr id="85" name="円形吹き出し 68">
                <a:extLst>
                  <a:ext uri="{FF2B5EF4-FFF2-40B4-BE49-F238E27FC236}">
                    <a16:creationId xmlns:a16="http://schemas.microsoft.com/office/drawing/2014/main" id="{E1978641-871F-408A-BC5D-6A799C084FDA}"/>
                  </a:ext>
                </a:extLst>
              </p:cNvPr>
              <p:cNvSpPr/>
              <p:nvPr/>
            </p:nvSpPr>
            <p:spPr>
              <a:xfrm>
                <a:off x="4837837" y="2842392"/>
                <a:ext cx="1152212" cy="547180"/>
              </a:xfrm>
              <a:prstGeom prst="wedgeEllipseCallout">
                <a:avLst>
                  <a:gd name="adj1" fmla="val -9012"/>
                  <a:gd name="adj2" fmla="val 67634"/>
                </a:avLst>
              </a:prstGeom>
              <a:solidFill>
                <a:srgbClr val="FFFF99"/>
              </a:solidFill>
              <a:ln>
                <a:solidFill>
                  <a:srgbClr val="FAA90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ja-JP" altLang="en-US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官民オープンデータ</a:t>
                </a:r>
                <a:endParaRPr lang="en-US" altLang="ja-JP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r>
                  <a:rPr lang="ja-JP" altLang="en-US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活用</a:t>
                </a:r>
                <a:endPara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7BBF03D-EDC3-43AC-8C4C-3A4696E355EF}"/>
              </a:ext>
            </a:extLst>
          </p:cNvPr>
          <p:cNvGrpSpPr/>
          <p:nvPr/>
        </p:nvGrpSpPr>
        <p:grpSpPr>
          <a:xfrm>
            <a:off x="142444" y="4310486"/>
            <a:ext cx="5331652" cy="2099268"/>
            <a:chOff x="142444" y="4310486"/>
            <a:chExt cx="5331652" cy="2099268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42444" y="4633816"/>
              <a:ext cx="2741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800" b="1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■データを活用する人づくり</a:t>
              </a: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F9794BDD-284D-42A0-BA0B-A96B7CDAF346}"/>
                </a:ext>
              </a:extLst>
            </p:cNvPr>
            <p:cNvSpPr txBox="1"/>
            <p:nvPr/>
          </p:nvSpPr>
          <p:spPr>
            <a:xfrm>
              <a:off x="248819" y="4935540"/>
              <a:ext cx="5225277" cy="5770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データ活用ツールを体験利用できる場「データ分析サロン」を設け、データに触れる機会を提供しています。統計検定取得支援、分析ソフトや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GIS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（地理情報システム）ハンズオン等の技術習得とともに、アイデアソンやワークショップなどデータを「みて・考えて・議論」する機会を提供しています。</a:t>
              </a:r>
            </a:p>
          </p:txBody>
        </p:sp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C002821E-9B19-49B4-9EFA-3D19DA417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8508" y="5540824"/>
              <a:ext cx="1305435" cy="868930"/>
            </a:xfrm>
            <a:prstGeom prst="rect">
              <a:avLst/>
            </a:prstGeom>
          </p:spPr>
        </p:pic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8D6352EF-960D-4582-B139-E63A8AEC6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318" y="5527069"/>
              <a:ext cx="1172768" cy="878354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DA33429-13DB-4ECB-88E3-D336FA95E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97295" y="5529141"/>
              <a:ext cx="1172768" cy="880612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E52D3D42-D17F-49CE-8098-8EC962C68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40489" y="5529141"/>
              <a:ext cx="1172768" cy="879059"/>
            </a:xfrm>
            <a:prstGeom prst="rect">
              <a:avLst/>
            </a:prstGeom>
          </p:spPr>
        </p:pic>
        <p:sp>
          <p:nvSpPr>
            <p:cNvPr id="84" name="円形吹き出し 68">
              <a:extLst>
                <a:ext uri="{FF2B5EF4-FFF2-40B4-BE49-F238E27FC236}">
                  <a16:creationId xmlns:a16="http://schemas.microsoft.com/office/drawing/2014/main" id="{356D095D-F1E5-45F5-BC86-5792767E0336}"/>
                </a:ext>
              </a:extLst>
            </p:cNvPr>
            <p:cNvSpPr/>
            <p:nvPr/>
          </p:nvSpPr>
          <p:spPr>
            <a:xfrm>
              <a:off x="3096137" y="4310486"/>
              <a:ext cx="1164666" cy="632843"/>
            </a:xfrm>
            <a:prstGeom prst="wedgeEllipseCallout">
              <a:avLst>
                <a:gd name="adj1" fmla="val -34710"/>
                <a:gd name="adj2" fmla="val 52791"/>
              </a:avLst>
            </a:prstGeom>
            <a:solidFill>
              <a:srgbClr val="FFFF99"/>
            </a:solidFill>
            <a:ln>
              <a:solidFill>
                <a:srgbClr val="FAA90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データに触れる場と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発言の機会を提供</a:t>
              </a:r>
              <a:endPara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51" name="角丸四角形 50"/>
          <p:cNvSpPr/>
          <p:nvPr/>
        </p:nvSpPr>
        <p:spPr>
          <a:xfrm>
            <a:off x="7451455" y="250008"/>
            <a:ext cx="2337887" cy="7527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小塚ゴシック Pro M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718551" y="318428"/>
            <a:ext cx="18036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1800" b="1" dirty="0">
                <a:solidFill>
                  <a:srgbClr val="0000CC"/>
                </a:solidFill>
                <a:latin typeface="小塚ゴシック Pro M"/>
                <a:ea typeface="小塚ゴシック Pr6N M"/>
                <a:cs typeface="小塚ゴシック Pr6N M"/>
              </a:rPr>
              <a:t>オープンデータ</a:t>
            </a:r>
            <a:endParaRPr lang="en-US" altLang="ja-JP" sz="1800" b="1" dirty="0">
              <a:solidFill>
                <a:srgbClr val="0000CC"/>
              </a:solidFill>
              <a:latin typeface="小塚ゴシック Pro M"/>
              <a:ea typeface="小塚ゴシック Pr6N M"/>
              <a:cs typeface="小塚ゴシック Pr6N M"/>
            </a:endParaRPr>
          </a:p>
          <a:p>
            <a:pPr algn="ctr"/>
            <a:r>
              <a:rPr lang="ja-JP" altLang="en-US" sz="1800" b="1" dirty="0">
                <a:solidFill>
                  <a:srgbClr val="0000CC"/>
                </a:solidFill>
                <a:latin typeface="小塚ゴシック Pro M"/>
                <a:ea typeface="小塚ゴシック Pr6N M"/>
                <a:cs typeface="小塚ゴシック Pr6N M"/>
              </a:rPr>
              <a:t>支援ツール</a:t>
            </a:r>
            <a:endParaRPr lang="en-US" altLang="ja-JP" sz="1800" b="1" dirty="0">
              <a:solidFill>
                <a:srgbClr val="0000CC"/>
              </a:solidFill>
              <a:latin typeface="小塚ゴシック Pro M"/>
              <a:ea typeface="小塚ゴシック Pr6N M"/>
              <a:cs typeface="小塚ゴシック Pr6N M"/>
            </a:endParaRPr>
          </a:p>
        </p:txBody>
      </p:sp>
    </p:spTree>
    <p:extLst>
      <p:ext uri="{BB962C8B-B14F-4D97-AF65-F5344CB8AC3E}">
        <p14:creationId xmlns:p14="http://schemas.microsoft.com/office/powerpoint/2010/main" val="4094354013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テーマ1" id="{E9164567-FC75-45BB-951F-593714DFD40E}" vid="{335DA33F-D1B8-4C53-8381-A089B6D6A976}"/>
    </a:ext>
  </a:extLst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0</TotalTime>
  <Words>301</Words>
  <Application>Microsoft Office PowerPoint</Application>
  <PresentationFormat>A4 210 x 297 mm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16" baseType="lpstr">
      <vt:lpstr>Meiryo UI</vt:lpstr>
      <vt:lpstr>Route 159 Bold</vt:lpstr>
      <vt:lpstr>Route 159 Light</vt:lpstr>
      <vt:lpstr>Route 159 SemiBold</vt:lpstr>
      <vt:lpstr>Route 159 UltraLight</vt:lpstr>
      <vt:lpstr>小塚ゴシック Pro M</vt:lpstr>
      <vt:lpstr>Arial</vt:lpstr>
      <vt:lpstr>Corbel</vt:lpstr>
      <vt:lpstr>Open Sans</vt:lpstr>
      <vt:lpstr>Open Sans Light</vt:lpstr>
      <vt:lpstr>Open Sans Semibold</vt:lpstr>
      <vt:lpstr>Wingdings</vt:lpstr>
      <vt:lpstr>テーマ1</vt:lpstr>
      <vt:lpstr>Vega - Footer Only</vt:lpstr>
      <vt:lpstr>Vega - Free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2022-03-26T16:07:49Z</dcterms:created>
  <dcterms:modified xsi:type="dcterms:W3CDTF">2022-03-26T16:07:55Z</dcterms:modified>
</cp:coreProperties>
</file>