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6.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7.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8.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9.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10.xml" ContentType="application/vnd.openxmlformats-officedocument.theme+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1.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slides/slide33.xml" ContentType="application/vnd.openxmlformats-officedocument.presentationml.slide+xml"/>
  <Override PartName="/ppt/slides/slide27.xml" ContentType="application/vnd.openxmlformats-officedocument.presentationml.slide+xml"/>
  <Override PartName="/ppt/slides/slide34.xml" ContentType="application/vnd.openxmlformats-officedocument.presentationml.slide+xml"/>
  <Override PartName="/ppt/notesSlides/notesSlide31.xml" ContentType="application/vnd.openxmlformats-officedocument.presentationml.notesSlide+xml"/>
  <Override PartName="/ppt/slides/slide29.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185.xml" ContentType="application/vnd.openxmlformats-officedocument.presentationml.slideLayout+xml"/>
  <Override PartName="/ppt/slides/slide31.xml" ContentType="application/vnd.openxmlformats-officedocument.presentationml.slide+xml"/>
  <Override PartName="/ppt/slides/slide32.xml" ContentType="application/vnd.openxmlformats-officedocument.presentationml.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2.xml" ContentType="application/vnd.openxmlformats-officedocument.presentationml.notesSlide+xml"/>
  <Override PartName="/ppt/slides/slide30.xml" ContentType="application/vnd.openxmlformats-officedocument.presentationml.slide+xml"/>
  <Override PartName="/ppt/slides/slide35.xml" ContentType="application/vnd.openxmlformats-officedocument.presentationml.slide+xml"/>
  <Override PartName="/ppt/slideLayouts/slideLayout186.xml" ContentType="application/vnd.openxmlformats-officedocument.presentationml.slideLayout+xml"/>
  <Override PartName="/ppt/slideLayouts/slideLayout191.xml" ContentType="application/vnd.openxmlformats-officedocument.presentationml.slideLayout+xml"/>
  <Override PartName="/ppt/theme/theme14.xml" ContentType="application/vnd.openxmlformats-officedocument.theme+xml"/>
  <Override PartName="/ppt/slideLayouts/slideLayout187.xml" ContentType="application/vnd.openxmlformats-officedocument.presentationml.slideLayout+xml"/>
  <Override PartName="/ppt/slideLayouts/slideLayout192.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Masters/slideMaster13.xml" ContentType="application/vnd.openxmlformats-officedocument.presentationml.slideMaster+xml"/>
  <Override PartName="/ppt/notesSlides/notesSlide34.xml" ContentType="application/vnd.openxmlformats-officedocument.presentationml.notesSlide+xml"/>
  <Override PartName="/ppt/slides/slide40.xml" ContentType="application/vnd.openxmlformats-officedocument.presentationml.slide+xml"/>
  <Override PartName="/ppt/notesSlides/notesSlide33.xml" ContentType="application/vnd.openxmlformats-officedocument.presentationml.notesSlide+xml"/>
  <Override PartName="/ppt/slides/slide43.xml" ContentType="application/vnd.openxmlformats-officedocument.presentationml.slide+xml"/>
  <Override PartName="/ppt/slides/slide47.xml" ContentType="application/vnd.openxmlformats-officedocument.presentationml.slide+xml"/>
  <Override PartName="/ppt/notesSlides/notesSlide40.xml" ContentType="application/vnd.openxmlformats-officedocument.presentationml.notesSlide+xml"/>
  <Override PartName="/ppt/notesSlides/notesSlide38.xml" ContentType="application/vnd.openxmlformats-officedocument.presentationml.notesSlide+xml"/>
  <Override PartName="/ppt/slides/slide42.xml" ContentType="application/vnd.openxmlformats-officedocument.presentationml.slide+xml"/>
  <Override PartName="/ppt/notesSlides/notesSlide42.xml" ContentType="application/vnd.openxmlformats-officedocument.presentationml.notesSlide+xml"/>
  <Override PartName="/ppt/slides/slide45.xml" ContentType="application/vnd.openxmlformats-officedocument.presentationml.slide+xml"/>
  <Override PartName="/ppt/slides/slide46.xml" ContentType="application/vnd.openxmlformats-officedocument.presentationml.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9.xml" ContentType="application/vnd.openxmlformats-officedocument.presentationml.notesSlide+xml"/>
  <Override PartName="/ppt/notesSlides/notesSlide41.xml" ContentType="application/vnd.openxmlformats-officedocument.presentationml.notesSlide+xml"/>
  <Override PartName="/ppt/notesSlides/notesSlide43.xml" ContentType="application/vnd.openxmlformats-officedocument.presentationml.notes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1.xml" ContentType="application/vnd.openxmlformats-officedocument.presentationml.slide+xml"/>
  <Override PartName="/ppt/slides/slide44.xml" ContentType="application/vnd.openxmlformats-officedocument.presentationml.slide+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88" r:id="rId1"/>
    <p:sldMasterId id="2147483809" r:id="rId2"/>
    <p:sldMasterId id="2147483816" r:id="rId3"/>
    <p:sldMasterId id="2147483832" r:id="rId4"/>
    <p:sldMasterId id="2147483840" r:id="rId5"/>
    <p:sldMasterId id="2147483851" r:id="rId6"/>
    <p:sldMasterId id="2147483865" r:id="rId7"/>
    <p:sldMasterId id="2147483946" r:id="rId8"/>
    <p:sldMasterId id="2147483960" r:id="rId9"/>
    <p:sldMasterId id="2147483978" r:id="rId10"/>
    <p:sldMasterId id="2147484004" r:id="rId11"/>
    <p:sldMasterId id="2147484027" r:id="rId12"/>
    <p:sldMasterId id="2147484051" r:id="rId13"/>
  </p:sldMasterIdLst>
  <p:notesMasterIdLst>
    <p:notesMasterId r:id="rId61"/>
  </p:notesMasterIdLst>
  <p:sldIdLst>
    <p:sldId id="272" r:id="rId14"/>
    <p:sldId id="2147481441" r:id="rId15"/>
    <p:sldId id="268" r:id="rId16"/>
    <p:sldId id="527" r:id="rId17"/>
    <p:sldId id="256" r:id="rId18"/>
    <p:sldId id="2147481434" r:id="rId19"/>
    <p:sldId id="2147483647" r:id="rId20"/>
    <p:sldId id="259" r:id="rId21"/>
    <p:sldId id="258" r:id="rId22"/>
    <p:sldId id="260" r:id="rId23"/>
    <p:sldId id="264" r:id="rId24"/>
    <p:sldId id="280" r:id="rId25"/>
    <p:sldId id="275" r:id="rId26"/>
    <p:sldId id="519" r:id="rId27"/>
    <p:sldId id="521" r:id="rId28"/>
    <p:sldId id="522" r:id="rId29"/>
    <p:sldId id="261" r:id="rId30"/>
    <p:sldId id="276" r:id="rId31"/>
    <p:sldId id="523" r:id="rId32"/>
    <p:sldId id="524" r:id="rId33"/>
    <p:sldId id="263" r:id="rId34"/>
    <p:sldId id="525" r:id="rId35"/>
    <p:sldId id="278" r:id="rId36"/>
    <p:sldId id="257" r:id="rId37"/>
    <p:sldId id="265" r:id="rId38"/>
    <p:sldId id="2147481489" r:id="rId39"/>
    <p:sldId id="306" r:id="rId40"/>
    <p:sldId id="2147481499" r:id="rId41"/>
    <p:sldId id="2147481500" r:id="rId42"/>
    <p:sldId id="273" r:id="rId43"/>
    <p:sldId id="2147481501" r:id="rId44"/>
    <p:sldId id="314" r:id="rId45"/>
    <p:sldId id="274" r:id="rId46"/>
    <p:sldId id="2147481507" r:id="rId47"/>
    <p:sldId id="2147481502" r:id="rId48"/>
    <p:sldId id="2147481511" r:id="rId49"/>
    <p:sldId id="2147481497" r:id="rId50"/>
    <p:sldId id="266" r:id="rId51"/>
    <p:sldId id="2147481504" r:id="rId52"/>
    <p:sldId id="2147481506" r:id="rId53"/>
    <p:sldId id="2147481482" r:id="rId54"/>
    <p:sldId id="312" r:id="rId55"/>
    <p:sldId id="302" r:id="rId56"/>
    <p:sldId id="2147481509" r:id="rId57"/>
    <p:sldId id="270" r:id="rId58"/>
    <p:sldId id="271" r:id="rId59"/>
    <p:sldId id="267" r:id="rId60"/>
  </p:sldIdLst>
  <p:sldSz cx="12192000" cy="6858000"/>
  <p:notesSz cx="6737350" cy="98694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17B6"/>
    <a:srgbClr val="FFFFFF"/>
    <a:srgbClr val="FF0000"/>
    <a:srgbClr val="3A53FF"/>
    <a:srgbClr val="E0E8FC"/>
    <a:srgbClr val="548235"/>
    <a:srgbClr val="040404"/>
    <a:srgbClr val="00B050"/>
    <a:srgbClr val="0070C0"/>
    <a:srgbClr val="99C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C44655-6C4E-4AAA-91B1-354E13799436}" v="101" dt="2026-03-25T07:55:37.296"/>
    <p1510:client id="{6129EBDA-2247-4145-A321-7AAA2CD57101}" v="3" dt="2026-03-25T00:27:50.230"/>
    <p1510:client id="{ED5FFF92-703B-4018-9290-37FEC21EA58B}" v="32" dt="2026-03-25T04:18:27.445"/>
    <p1510:client id="{FE261554-4171-49E9-9080-EC35CDF441EF}" v="3" dt="2026-03-25T13:43:57.09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6" d="100"/>
          <a:sy n="56" d="100"/>
        </p:scale>
        <p:origin x="976"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viewProps" Target="viewProps.xml"/><Relationship Id="rId68" Type="http://schemas.openxmlformats.org/officeDocument/2006/relationships/customXml" Target="../customXml/item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slide" Target="slides/slide45.xml"/><Relationship Id="rId66" Type="http://schemas.microsoft.com/office/2015/10/relationships/revisionInfo" Target="revisionInfo.xml"/><Relationship Id="rId5" Type="http://schemas.openxmlformats.org/officeDocument/2006/relationships/slideMaster" Target="slideMasters/slideMaster5.xml"/><Relationship Id="rId61" Type="http://schemas.openxmlformats.org/officeDocument/2006/relationships/notesMaster" Target="notesMasters/notesMaster1.xml"/><Relationship Id="rId19" Type="http://schemas.openxmlformats.org/officeDocument/2006/relationships/slide" Target="slides/slide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theme" Target="theme/theme1.xml"/><Relationship Id="rId69" Type="http://schemas.openxmlformats.org/officeDocument/2006/relationships/customXml" Target="../customXml/item2.xml"/><Relationship Id="rId8" Type="http://schemas.openxmlformats.org/officeDocument/2006/relationships/slideMaster" Target="slideMasters/slideMaster8.xml"/><Relationship Id="rId51" Type="http://schemas.openxmlformats.org/officeDocument/2006/relationships/slide" Target="slides/slide3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microsoft.com/office/2018/10/relationships/authors" Target="authors.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presProps" Target="presProps.xml"/><Relationship Id="rId7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 Type="http://schemas.openxmlformats.org/officeDocument/2006/relationships/slideMaster" Target="slideMasters/slideMaster10.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5.xml"/><Relationship Id="rId39" Type="http://schemas.openxmlformats.org/officeDocument/2006/relationships/slide" Target="slides/slide2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518" cy="4951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6273" y="0"/>
            <a:ext cx="2919518" cy="495188"/>
          </a:xfrm>
          <a:prstGeom prst="rect">
            <a:avLst/>
          </a:prstGeom>
        </p:spPr>
        <p:txBody>
          <a:bodyPr vert="horz" lIns="91440" tIns="45720" rIns="91440" bIns="45720" rtlCol="0"/>
          <a:lstStyle>
            <a:lvl1pPr algn="r">
              <a:defRPr sz="1200"/>
            </a:lvl1pPr>
          </a:lstStyle>
          <a:p>
            <a:fld id="{479BC5A0-08FB-447A-AAD3-3CCE1FCC964A}" type="datetimeFigureOut">
              <a:rPr kumimoji="1" lang="ja-JP" altLang="en-US" smtClean="0"/>
              <a:t>2026/3/25</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8200" cy="3330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735" y="4749691"/>
            <a:ext cx="5389880" cy="388611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4301"/>
            <a:ext cx="2919518" cy="4951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6273" y="9374301"/>
            <a:ext cx="2919518" cy="495187"/>
          </a:xfrm>
          <a:prstGeom prst="rect">
            <a:avLst/>
          </a:prstGeom>
        </p:spPr>
        <p:txBody>
          <a:bodyPr vert="horz" lIns="91440" tIns="45720" rIns="91440" bIns="45720" rtlCol="0" anchor="b"/>
          <a:lstStyle>
            <a:lvl1pPr algn="r">
              <a:defRPr sz="1200"/>
            </a:lvl1pPr>
          </a:lstStyle>
          <a:p>
            <a:fld id="{BCC67142-B073-47E4-8BEB-02411A7CDAE2}" type="slidenum">
              <a:rPr kumimoji="1" lang="ja-JP" altLang="en-US" smtClean="0"/>
              <a:t>‹#›</a:t>
            </a:fld>
            <a:endParaRPr kumimoji="1" lang="ja-JP" altLang="en-US"/>
          </a:p>
        </p:txBody>
      </p:sp>
    </p:spTree>
    <p:extLst>
      <p:ext uri="{BB962C8B-B14F-4D97-AF65-F5344CB8AC3E}">
        <p14:creationId xmlns:p14="http://schemas.microsoft.com/office/powerpoint/2010/main" val="50884462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23763-200F-B2F9-13D4-6FC984A674F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78F262D-3530-86E2-BCF4-C36E53C4F33E}"/>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3DF62DFF-18BD-6222-EB81-0FEA4C8D7CA8}"/>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C3711CC8-24FB-4DE3-3552-A81FAD9A3C92}"/>
              </a:ext>
            </a:extLst>
          </p:cNvPr>
          <p:cNvSpPr>
            <a:spLocks noGrp="1"/>
          </p:cNvSpPr>
          <p:nvPr>
            <p:ph type="sldNum" sz="quarter" idx="5"/>
          </p:nvPr>
        </p:nvSpPr>
        <p:spPr/>
        <p:txBody>
          <a:bodyPr/>
          <a:lstStyle/>
          <a:p>
            <a:fld id="{BCC67142-B073-47E4-8BEB-02411A7CDAE2}" type="slidenum">
              <a:rPr kumimoji="1" lang="ja-JP" altLang="en-US" smtClean="0"/>
              <a:t>1</a:t>
            </a:fld>
            <a:endParaRPr kumimoji="1" lang="ja-JP" altLang="en-US"/>
          </a:p>
        </p:txBody>
      </p:sp>
    </p:spTree>
    <p:extLst>
      <p:ext uri="{BB962C8B-B14F-4D97-AF65-F5344CB8AC3E}">
        <p14:creationId xmlns:p14="http://schemas.microsoft.com/office/powerpoint/2010/main" val="3116912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4E84C-4D7F-398A-8666-9A1BC7FF3A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0321275-3A35-2C5F-6939-8AC8B9CBCE0E}"/>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7871BF41-602D-56BA-9D62-CE49CAB59F47}"/>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97AED188-96A9-C3AC-3D9F-EA586CEB2B8A}"/>
              </a:ext>
            </a:extLst>
          </p:cNvPr>
          <p:cNvSpPr>
            <a:spLocks noGrp="1"/>
          </p:cNvSpPr>
          <p:nvPr>
            <p:ph type="sldNum" sz="quarter" idx="5"/>
          </p:nvPr>
        </p:nvSpPr>
        <p:spPr/>
        <p:txBody>
          <a:bodyPr/>
          <a:lstStyle/>
          <a:p>
            <a:fld id="{BCC67142-B073-47E4-8BEB-02411A7CDAE2}" type="slidenum">
              <a:rPr kumimoji="1" lang="ja-JP" altLang="en-US" smtClean="0"/>
              <a:t>10</a:t>
            </a:fld>
            <a:endParaRPr kumimoji="1" lang="ja-JP" altLang="en-US"/>
          </a:p>
        </p:txBody>
      </p:sp>
    </p:spTree>
    <p:extLst>
      <p:ext uri="{BB962C8B-B14F-4D97-AF65-F5344CB8AC3E}">
        <p14:creationId xmlns:p14="http://schemas.microsoft.com/office/powerpoint/2010/main" val="1537809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2BD593-DACF-5227-240A-34E3BEC8512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3E9DBA9-82CB-0E3C-D5EB-E82504C1A514}"/>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76A02C25-AC36-782D-BD7F-910B54351AC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038327D-F7C1-5CD9-F42E-795BFE7A4FF0}"/>
              </a:ext>
            </a:extLst>
          </p:cNvPr>
          <p:cNvSpPr>
            <a:spLocks noGrp="1"/>
          </p:cNvSpPr>
          <p:nvPr>
            <p:ph type="sldNum" sz="quarter" idx="5"/>
          </p:nvPr>
        </p:nvSpPr>
        <p:spPr/>
        <p:txBody>
          <a:bodyPr/>
          <a:lstStyle/>
          <a:p>
            <a:fld id="{BCC67142-B073-47E4-8BEB-02411A7CDAE2}" type="slidenum">
              <a:rPr kumimoji="1" lang="ja-JP" altLang="en-US" smtClean="0"/>
              <a:t>11</a:t>
            </a:fld>
            <a:endParaRPr kumimoji="1" lang="ja-JP" altLang="en-US"/>
          </a:p>
        </p:txBody>
      </p:sp>
    </p:spTree>
    <p:extLst>
      <p:ext uri="{BB962C8B-B14F-4D97-AF65-F5344CB8AC3E}">
        <p14:creationId xmlns:p14="http://schemas.microsoft.com/office/powerpoint/2010/main" val="3581532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F9CAA-1C91-116A-CC5F-E6D1135657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8A4330A-9705-BAB5-6F32-5E034111AFD9}"/>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7B822D68-C115-F573-62C6-FFC188E4C46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13978DF-C1E5-F0F4-B065-4B40D273832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921681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FCE95-E61E-98BB-C5AF-7FE98C4CC8A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34670E3-4FC5-802C-2EF4-19EF97329DA7}"/>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D2DC39A1-BCB1-6CA5-8E06-E5152FFBFBA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3B1C1F0-7521-5F8D-C4E2-DB8C97BE26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40363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51777-CB5A-B560-B1D1-A0B0885757B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785940-2550-8CFC-3D5D-D7C3D06BC8BE}"/>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CEFE9E1B-B5A3-0088-A0C0-5BEF71BA470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3CDFA46-7686-A890-FABF-A2607B83EFB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3670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72A62-23C5-E430-AF56-1AFECADE51E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F074CB3-D495-4DB5-DF7C-C29DFB8269CA}"/>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2A19593B-3465-3776-FB81-FBD209F2F6C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808D6B4-1FBC-2B58-AB83-78CF2943028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605370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A46B5C-0A34-B6D5-2932-2A3426E9A0B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EA27E96-C653-843D-7E77-4827F0831BE6}"/>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E665718A-E45F-56D9-1B6C-7E87C5877A2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0AC782A-29B6-6C16-289E-55CD2DA4070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677664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A965F7-B304-9F44-856F-ACB3A84F827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14607D-D97F-8C6A-2B86-985B49F35814}"/>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A92EC850-3AE0-AAD7-03ED-7B998C6CF8E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E62091F-8885-036D-7052-C2DFDF7CCCC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023945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E0C40-11D0-FD5D-7C98-AB02597BC9E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226607B-E0BA-35A8-2CFF-91AE593CCDFC}"/>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F0202EC3-D394-0A5A-6422-0E94779582F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36448AA-FFE0-F804-EDB2-72E643334B4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01930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53C05-CD27-C65D-8594-619D54AFB69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46D6738-3555-EBAF-F64B-40DBA9B588F2}"/>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830FE171-C5C6-4429-015E-786D410A82B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927BD22-ECEF-CBF4-7844-5BFE9BA0DFD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36937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498D3-040F-C5F9-C355-52F2ED6A18C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9AB3554-278F-B10E-0FAB-7EB4D920842E}"/>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A127A758-C4E3-CFEC-473E-2412B45E6B7D}"/>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02326AC4-F3BB-7836-2FAE-D30D8989198B}"/>
              </a:ext>
            </a:extLst>
          </p:cNvPr>
          <p:cNvSpPr>
            <a:spLocks noGrp="1"/>
          </p:cNvSpPr>
          <p:nvPr>
            <p:ph type="sldNum" sz="quarter" idx="5"/>
          </p:nvPr>
        </p:nvSpPr>
        <p:spPr/>
        <p:txBody>
          <a:bodyPr/>
          <a:lstStyle/>
          <a:p>
            <a:fld id="{BCC67142-B073-47E4-8BEB-02411A7CDAE2}" type="slidenum">
              <a:rPr kumimoji="1" lang="ja-JP" altLang="en-US" smtClean="0"/>
              <a:t>2</a:t>
            </a:fld>
            <a:endParaRPr kumimoji="1" lang="ja-JP" altLang="en-US"/>
          </a:p>
        </p:txBody>
      </p:sp>
    </p:spTree>
    <p:extLst>
      <p:ext uri="{BB962C8B-B14F-4D97-AF65-F5344CB8AC3E}">
        <p14:creationId xmlns:p14="http://schemas.microsoft.com/office/powerpoint/2010/main" val="3562707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1261A-98FE-07B5-FF74-7E5DD047D7A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5378A3D-9B2E-38F6-0990-4A2C8447E69A}"/>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F92FB817-4EEA-60F0-080A-1B9B4D7473E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415567C-C1B3-D9EC-3E34-727C97E2C8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597400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5D186-28EF-E3B0-525B-C0AD91660F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CEA5C4-CBC7-F040-FD76-D3F1C4BFEEF1}"/>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540C1207-2242-EE1C-9F35-808ABE2851B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0A89231-5516-C51E-0829-0F63EE0DCAF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25879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DCC53-182C-F990-6EDC-3DDBBFB7B9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718E67-285F-465D-0E65-F6148A6F9215}"/>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922E5127-46B7-63F0-C107-ED0DF93643F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83556ED-1944-3E89-14D4-1F2DEC85A93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971299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F6728-699C-CD33-1ABE-E0EC1985FAE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4D70E03-5F4A-4364-5CF1-BCC404CD0D9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273876F-E163-0766-E812-03B7E192153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16018BB-B0DD-E915-180A-BF198792BAB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C39EF6-6D65-4614-852A-FA819AC721E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99916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957B97-5030-9845-A94E-DE00DA4BE7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905FCCF-7856-7512-D1AD-B2826285E569}"/>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21375520-4464-D2A2-5A4D-ED30AE999B07}"/>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194B586E-3BBE-9D9D-0459-B6FE02DFB3E1}"/>
              </a:ext>
            </a:extLst>
          </p:cNvPr>
          <p:cNvSpPr>
            <a:spLocks noGrp="1"/>
          </p:cNvSpPr>
          <p:nvPr>
            <p:ph type="sldNum" sz="quarter" idx="5"/>
          </p:nvPr>
        </p:nvSpPr>
        <p:spPr/>
        <p:txBody>
          <a:bodyPr/>
          <a:lstStyle/>
          <a:p>
            <a:fld id="{BCC67142-B073-47E4-8BEB-02411A7CDAE2}" type="slidenum">
              <a:rPr kumimoji="1" lang="ja-JP" altLang="en-US" smtClean="0"/>
              <a:t>24</a:t>
            </a:fld>
            <a:endParaRPr kumimoji="1" lang="ja-JP" altLang="en-US"/>
          </a:p>
        </p:txBody>
      </p:sp>
    </p:spTree>
    <p:extLst>
      <p:ext uri="{BB962C8B-B14F-4D97-AF65-F5344CB8AC3E}">
        <p14:creationId xmlns:p14="http://schemas.microsoft.com/office/powerpoint/2010/main" val="24329114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EDB8A-D0CE-1C8B-A7E1-9E945B63EB4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7A0FDDE-6E9F-CD5F-5406-871A3E209E89}"/>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38B3C64C-5DFE-AFF3-638C-95677BA02FB2}"/>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4473866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65024-1A0C-9B1A-5CDA-FE53CF87E8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A50A841-A32D-A8DC-FDA2-D054AECE1416}"/>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BDECE35F-3576-38E5-3D47-92F5BC96C07D}"/>
              </a:ext>
            </a:extLst>
          </p:cNvPr>
          <p:cNvSpPr>
            <a:spLocks noGrp="1"/>
          </p:cNvSpPr>
          <p:nvPr>
            <p:ph type="body" idx="1"/>
          </p:nvPr>
        </p:nvSpPr>
        <p:spPr/>
        <p:txBody>
          <a:bodyPr/>
          <a:lstStyle/>
          <a:p>
            <a:endParaRPr lang="ja-JP" altLang="en-US"/>
          </a:p>
        </p:txBody>
      </p:sp>
    </p:spTree>
    <p:extLst>
      <p:ext uri="{BB962C8B-B14F-4D97-AF65-F5344CB8AC3E}">
        <p14:creationId xmlns:p14="http://schemas.microsoft.com/office/powerpoint/2010/main" val="2997025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83307-C02B-F394-1FFB-769D39CEAB2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94E492E-085D-176C-E0AD-9B4A2268D7C8}"/>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5B677448-6898-F925-6C01-7C01B791D372}"/>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171818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DB6B9-DDBA-4B2B-C25F-05E42BC62FA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DC3391D-40A7-978C-D579-F306AB4C9386}"/>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FCA33730-DCF5-1099-5FC8-5259C68FF451}"/>
              </a:ext>
            </a:extLst>
          </p:cNvPr>
          <p:cNvSpPr>
            <a:spLocks noGrp="1"/>
          </p:cNvSpPr>
          <p:nvPr>
            <p:ph type="body" idx="1"/>
          </p:nvPr>
        </p:nvSpPr>
        <p:spPr/>
        <p:txBody>
          <a:bodyPr/>
          <a:lstStyle/>
          <a:p>
            <a:endParaRPr lang="ja-JP" altLang="en-US"/>
          </a:p>
        </p:txBody>
      </p:sp>
    </p:spTree>
    <p:extLst>
      <p:ext uri="{BB962C8B-B14F-4D97-AF65-F5344CB8AC3E}">
        <p14:creationId xmlns:p14="http://schemas.microsoft.com/office/powerpoint/2010/main" val="4269662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90399-7D42-E380-9DB7-488E99C30F5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8030393-29AA-7E93-6BB9-C75D5568B9AD}"/>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89122873-8A0A-3C94-54F0-A99F8028339C}"/>
              </a:ext>
            </a:extLst>
          </p:cNvPr>
          <p:cNvSpPr>
            <a:spLocks noGrp="1"/>
          </p:cNvSpPr>
          <p:nvPr>
            <p:ph type="body" idx="1"/>
          </p:nvPr>
        </p:nvSpPr>
        <p:spPr/>
        <p:txBody>
          <a:bodyPr/>
          <a:lstStyle/>
          <a:p>
            <a:endParaRPr kumimoji="1" lang="en-US" altLang="ja-JP" sz="1200" b="0" i="0" u="none" strike="noStrike" kern="1200" baseline="0">
              <a:solidFill>
                <a:schemeClr val="tx1"/>
              </a:solidFill>
              <a:latin typeface="Times New Roman" pitchFamily="18" charset="0"/>
              <a:ea typeface="ＭＳ Ｐ明朝" charset="-128"/>
              <a:cs typeface="+mn-cs"/>
            </a:endParaRPr>
          </a:p>
        </p:txBody>
      </p:sp>
    </p:spTree>
    <p:extLst>
      <p:ext uri="{BB962C8B-B14F-4D97-AF65-F5344CB8AC3E}">
        <p14:creationId xmlns:p14="http://schemas.microsoft.com/office/powerpoint/2010/main" val="3073500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84CF6-7F9B-28AF-0204-C9BD82196B0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854A8A1-E80B-ECDE-E86B-932BD0D988DB}"/>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1FC8B61A-C0C1-432D-2B08-A14E2715D56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B550F38-786F-43B2-9835-A0257523768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697228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65024-1A0C-9B1A-5CDA-FE53CF87E8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A50A841-A32D-A8DC-FDA2-D054AECE1416}"/>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BDECE35F-3576-38E5-3D47-92F5BC96C07D}"/>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9970254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36F69-13EC-D5C5-BF5F-3E887703E24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AED5361-B6D9-75D9-45CC-A30D6B257630}"/>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CCF8CC47-109A-1B22-F351-158A8703DD86}"/>
              </a:ext>
            </a:extLst>
          </p:cNvPr>
          <p:cNvSpPr>
            <a:spLocks noGrp="1"/>
          </p:cNvSpPr>
          <p:nvPr>
            <p:ph type="body" idx="1"/>
          </p:nvPr>
        </p:nvSpPr>
        <p:spPr/>
        <p:txBody>
          <a:bodyPr/>
          <a:lstStyle/>
          <a:p>
            <a:endParaRPr lang="ja-JP" altLang="en-US"/>
          </a:p>
        </p:txBody>
      </p:sp>
    </p:spTree>
    <p:extLst>
      <p:ext uri="{BB962C8B-B14F-4D97-AF65-F5344CB8AC3E}">
        <p14:creationId xmlns:p14="http://schemas.microsoft.com/office/powerpoint/2010/main" val="1621083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BD574-68A0-7078-04AA-6B3AA12F247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CE93041-7283-E3B3-2AE3-EEF098B308EC}"/>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4C909226-DE16-1FAD-6D97-CA575C5A3ED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0396618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65024-1A0C-9B1A-5CDA-FE53CF87E8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A50A841-A32D-A8DC-FDA2-D054AECE1416}"/>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BDECE35F-3576-38E5-3D47-92F5BC96C07D}"/>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9970254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65024-1A0C-9B1A-5CDA-FE53CF87E8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A50A841-A32D-A8DC-FDA2-D054AECE1416}"/>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BDECE35F-3576-38E5-3D47-92F5BC96C07D}"/>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9970254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ACCA4-2318-47D4-ECE6-C6C9A98049E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6D652FE-3EF3-1CCE-AAA2-E93CF70156E6}"/>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E34A7332-2394-76A8-3633-F8162C12F38C}"/>
              </a:ext>
            </a:extLst>
          </p:cNvPr>
          <p:cNvSpPr>
            <a:spLocks noGrp="1"/>
          </p:cNvSpPr>
          <p:nvPr>
            <p:ph type="body" idx="1"/>
          </p:nvPr>
        </p:nvSpPr>
        <p:spPr/>
        <p:txBody>
          <a:bodyPr/>
          <a:lstStyle/>
          <a:p>
            <a:endParaRPr lang="ja-JP" altLang="en-US"/>
          </a:p>
        </p:txBody>
      </p:sp>
    </p:spTree>
    <p:extLst>
      <p:ext uri="{BB962C8B-B14F-4D97-AF65-F5344CB8AC3E}">
        <p14:creationId xmlns:p14="http://schemas.microsoft.com/office/powerpoint/2010/main" val="2509043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824B3E-50FC-6274-5D6E-E119B602792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3E730A5-FEF4-3FDC-EE21-D1C54ED39F4E}"/>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C9C39C9D-F6AA-27B1-F6AE-0108E316759A}"/>
              </a:ext>
            </a:extLst>
          </p:cNvPr>
          <p:cNvSpPr>
            <a:spLocks noGrp="1"/>
          </p:cNvSpPr>
          <p:nvPr>
            <p:ph type="body" idx="1"/>
          </p:nvPr>
        </p:nvSpPr>
        <p:spPr/>
        <p:txBody>
          <a:bodyPr/>
          <a:lstStyle/>
          <a:p>
            <a:endParaRPr lang="ja-JP" altLang="en-US"/>
          </a:p>
        </p:txBody>
      </p:sp>
    </p:spTree>
    <p:extLst>
      <p:ext uri="{BB962C8B-B14F-4D97-AF65-F5344CB8AC3E}">
        <p14:creationId xmlns:p14="http://schemas.microsoft.com/office/powerpoint/2010/main" val="12930078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7205581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lang="ja-JP" altLang="en-US"/>
          </a:p>
        </p:txBody>
      </p:sp>
    </p:spTree>
    <p:extLst>
      <p:ext uri="{BB962C8B-B14F-4D97-AF65-F5344CB8AC3E}">
        <p14:creationId xmlns:p14="http://schemas.microsoft.com/office/powerpoint/2010/main" val="7706087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54BC6-6C7D-1D9A-2560-81D68613286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C8D0ABC-397A-6CB5-2A9A-EB2675BCE2B6}"/>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858E07D0-EC0B-3A80-67F2-45D83A04A448}"/>
              </a:ext>
            </a:extLst>
          </p:cNvPr>
          <p:cNvSpPr>
            <a:spLocks noGrp="1"/>
          </p:cNvSpPr>
          <p:nvPr>
            <p:ph type="body" idx="1"/>
          </p:nvPr>
        </p:nvSpPr>
        <p:spPr/>
        <p:txBody>
          <a:bodyPr/>
          <a:lstStyle/>
          <a:p>
            <a:endParaRPr lang="ja-JP" altLang="en-US"/>
          </a:p>
        </p:txBody>
      </p:sp>
    </p:spTree>
    <p:extLst>
      <p:ext uri="{BB962C8B-B14F-4D97-AF65-F5344CB8AC3E}">
        <p14:creationId xmlns:p14="http://schemas.microsoft.com/office/powerpoint/2010/main" val="15424105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tLang="ja-JP" sz="900" b="0" kern="100">
              <a:effectLst/>
              <a:latin typeface="BIZ UDゴシック" panose="020B0400000000000000" pitchFamily="49" charset="-128"/>
              <a:ea typeface="BIZ UDゴシック" panose="020B0400000000000000" pitchFamily="49"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269C13-5D51-465E-A4F2-225A33DCC14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095440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F2C13-BA72-87AA-18BC-A2B2A0A0053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9DE8535-1635-3BAC-45A9-B570BC1519D7}"/>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0308B9CA-CE05-A0AE-A796-C1E7349093F7}"/>
              </a:ext>
            </a:extLst>
          </p:cNvPr>
          <p:cNvSpPr>
            <a:spLocks noGrp="1"/>
          </p:cNvSpPr>
          <p:nvPr>
            <p:ph type="body" idx="1"/>
          </p:nvPr>
        </p:nvSpPr>
        <p:spPr/>
        <p:txBody>
          <a:bodyPr/>
          <a:lstStyle/>
          <a:p>
            <a:endParaRPr lang="ja-JP" altLang="en-US"/>
          </a:p>
        </p:txBody>
      </p:sp>
    </p:spTree>
    <p:extLst>
      <p:ext uri="{BB962C8B-B14F-4D97-AF65-F5344CB8AC3E}">
        <p14:creationId xmlns:p14="http://schemas.microsoft.com/office/powerpoint/2010/main" val="21922882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0311E-BE20-C79B-FA1F-4FCB346AC7B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2C6CCA-46AB-0D71-EF76-F867B1AC00AF}"/>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C19B83E6-F0A8-219F-6B98-3150EF0B2039}"/>
              </a:ext>
            </a:extLst>
          </p:cNvPr>
          <p:cNvSpPr>
            <a:spLocks noGrp="1"/>
          </p:cNvSpPr>
          <p:nvPr>
            <p:ph type="body" idx="1"/>
          </p:nvPr>
        </p:nvSpPr>
        <p:spPr/>
        <p:txBody>
          <a:bodyPr/>
          <a:lstStyle/>
          <a:p>
            <a:endParaRPr lang="ja-JP" altLang="en-US"/>
          </a:p>
        </p:txBody>
      </p:sp>
    </p:spTree>
    <p:extLst>
      <p:ext uri="{BB962C8B-B14F-4D97-AF65-F5344CB8AC3E}">
        <p14:creationId xmlns:p14="http://schemas.microsoft.com/office/powerpoint/2010/main" val="21506293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0DEAA8-49C0-FB1E-57E7-0BE1D37CD14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C6289AC-1532-34ED-3813-CFCA66D22F55}"/>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F4A1344D-3B18-5C1B-1EC8-BA987ED482C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a:p>
        </p:txBody>
      </p:sp>
    </p:spTree>
    <p:extLst>
      <p:ext uri="{BB962C8B-B14F-4D97-AF65-F5344CB8AC3E}">
        <p14:creationId xmlns:p14="http://schemas.microsoft.com/office/powerpoint/2010/main" val="5861531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720558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E8536-1D34-4B06-6D51-00E6944491C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F0A01CB-7E27-5C69-07CB-D4918AACFB52}"/>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3A8E253B-7EC8-6040-A729-E15E607326B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64D1B5A-99AA-267B-080B-7EB71441685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53760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4643A-E5AA-9F34-B0B3-6087C6C211B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158013-6F7F-F3CA-B31D-C492C1682755}"/>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CF73C52B-0B10-CEDA-D564-D1EF4DA0AA6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5C95C38-31EF-3001-4D40-5FE6D6A4BCC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728680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F929B-3011-2A6C-45A9-C7DD07A9379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8155F4-D9D3-2333-7E2B-B69F092B6819}"/>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3BD0D4B5-9410-0985-B804-97FEE48255F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72000C1-9420-6659-1E64-A12C561E42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14859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CD76F-F83D-EE48-E1FD-126F2C94C23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990B83D-D392-0FAF-9299-82BC2D54B139}"/>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079FA2D2-8AA2-680A-13D2-9E2281FFBDC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179958A-9024-FC1A-29CF-0B4BDA5152D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402155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D4C4F-E515-40D2-286E-8E5F9BC00C4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746CD4-E3CC-D60E-1AB8-09CD7BA0C5A8}"/>
              </a:ext>
            </a:extLst>
          </p:cNvPr>
          <p:cNvSpPr>
            <a:spLocks noGrp="1" noRot="1" noChangeAspect="1"/>
          </p:cNvSpPr>
          <p:nvPr>
            <p:ph type="sldImg"/>
          </p:nvPr>
        </p:nvSpPr>
        <p:spPr>
          <a:xfrm>
            <a:off x="-187325" y="1446213"/>
            <a:ext cx="6934200" cy="3902075"/>
          </a:xfrm>
        </p:spPr>
        <p:txBody>
          <a:bodyPr/>
          <a:lstStyle/>
          <a:p>
            <a:endParaRPr lang="ja-JP" altLang="en-US"/>
          </a:p>
        </p:txBody>
      </p:sp>
      <p:sp>
        <p:nvSpPr>
          <p:cNvPr id="3" name="ノート プレースホルダー 2">
            <a:extLst>
              <a:ext uri="{FF2B5EF4-FFF2-40B4-BE49-F238E27FC236}">
                <a16:creationId xmlns:a16="http://schemas.microsoft.com/office/drawing/2014/main" id="{1042CCE9-0FDF-92A1-02AB-DE6253FC645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4EE57E6-157E-D809-BF02-FAD3335ECFC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9D58-0200-4E0D-8C47-F0B8749FCF3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1343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C2CAD7-EEF2-6F29-8579-3C0F14A8A71E}"/>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42C54BB-39DE-8385-5057-ECE408F8CF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1F57E855-A0C6-A211-0017-9C4EDE1DA246}"/>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5" name="フッター プレースホルダー 4">
            <a:extLst>
              <a:ext uri="{FF2B5EF4-FFF2-40B4-BE49-F238E27FC236}">
                <a16:creationId xmlns:a16="http://schemas.microsoft.com/office/drawing/2014/main" id="{CB222112-071A-F0B7-AB22-61AB75C9300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EF9B53F-8DAB-C9FC-B63A-03797308A8DC}"/>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3133265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C7930D-51AD-F294-7333-F6A3A7B40223}"/>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3D385C4-D77B-AFE6-3416-6B7098243737}"/>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149E9BD-ADFC-76AE-7E1A-8516D85A68D1}"/>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5" name="フッター プレースホルダー 4">
            <a:extLst>
              <a:ext uri="{FF2B5EF4-FFF2-40B4-BE49-F238E27FC236}">
                <a16:creationId xmlns:a16="http://schemas.microsoft.com/office/drawing/2014/main" id="{C9286904-6034-8E42-8CF2-BA12AD685E4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99ECB4A-E161-509C-3A6B-80248E09CE29}"/>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152194098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cSld name="2_タイトルとコンテンツ">
    <p:spTree>
      <p:nvGrpSpPr>
        <p:cNvPr id="1" name=""/>
        <p:cNvGrpSpPr/>
        <p:nvPr/>
      </p:nvGrpSpPr>
      <p:grpSpPr>
        <a:xfrm>
          <a:off x="0" y="0"/>
          <a:ext cx="0" cy="0"/>
          <a:chOff x="0" y="0"/>
          <a:chExt cx="0" cy="0"/>
        </a:xfrm>
      </p:grpSpPr>
      <p:sp>
        <p:nvSpPr>
          <p:cNvPr id="13" name="タイトル 12">
            <a:extLst>
              <a:ext uri="{FF2B5EF4-FFF2-40B4-BE49-F238E27FC236}">
                <a16:creationId xmlns:a16="http://schemas.microsoft.com/office/drawing/2014/main" id="{380D5B96-5C60-4A67-AFCD-B21CB4FAEA04}"/>
              </a:ext>
            </a:extLst>
          </p:cNvPr>
          <p:cNvSpPr>
            <a:spLocks noGrp="1"/>
          </p:cNvSpPr>
          <p:nvPr>
            <p:ph type="title"/>
          </p:nvPr>
        </p:nvSpPr>
        <p:spPr>
          <a:xfrm>
            <a:off x="838201" y="573522"/>
            <a:ext cx="10515600" cy="483209"/>
          </a:xfrm>
        </p:spPr>
        <p:txBody>
          <a:bodyPr/>
          <a:lstStyle>
            <a:lvl1pPr>
              <a:defRPr sz="2585">
                <a:latin typeface="+mn-ea"/>
                <a:ea typeface="+mn-ea"/>
              </a:defRPr>
            </a:lvl1pPr>
          </a:lstStyle>
          <a:p>
            <a:r>
              <a:rPr kumimoji="1" lang="ja-JP" altLang="en-US"/>
              <a:t>マスター タイトルの書式設定</a:t>
            </a:r>
          </a:p>
        </p:txBody>
      </p:sp>
      <p:sp>
        <p:nvSpPr>
          <p:cNvPr id="16" name="スライド番号プレースホルダー 5">
            <a:extLst>
              <a:ext uri="{FF2B5EF4-FFF2-40B4-BE49-F238E27FC236}">
                <a16:creationId xmlns:a16="http://schemas.microsoft.com/office/drawing/2014/main" id="{9D4168DF-F529-4E13-8BE3-CA221CFEC4AA}"/>
              </a:ext>
            </a:extLst>
          </p:cNvPr>
          <p:cNvSpPr>
            <a:spLocks noGrp="1"/>
          </p:cNvSpPr>
          <p:nvPr>
            <p:ph type="sldNum" sz="quarter" idx="4"/>
          </p:nvPr>
        </p:nvSpPr>
        <p:spPr>
          <a:xfrm>
            <a:off x="11766453" y="6593387"/>
            <a:ext cx="361863" cy="198837"/>
          </a:xfrm>
          <a:prstGeom prst="rect">
            <a:avLst/>
          </a:prstGeom>
          <a:solidFill>
            <a:schemeClr val="bg1"/>
          </a:solidFill>
          <a:ln>
            <a:solidFill>
              <a:schemeClr val="tx1"/>
            </a:solidFill>
          </a:ln>
        </p:spPr>
        <p:txBody>
          <a:bodyPr vert="horz" wrap="square" lIns="0" tIns="0" rIns="0" bIns="0" rtlCol="0" anchor="ctr">
            <a:spAutoFit/>
          </a:bodyPr>
          <a:lstStyle>
            <a:lvl1pPr>
              <a:defRPr kumimoji="1" lang="ja-JP" altLang="en-US" sz="1292" b="0" smtClean="0">
                <a:solidFill>
                  <a:schemeClr val="bg1">
                    <a:lumMod val="50000"/>
                  </a:schemeClr>
                </a:solidFill>
                <a:latin typeface="+mj-lt"/>
              </a:defRPr>
            </a:lvl1pPr>
          </a:lstStyle>
          <a:p>
            <a:pPr algn="ctr" defTabSz="844083"/>
            <a:fld id="{DFD4F317-19D0-4848-B5EB-5B174DBE8CF9}" type="slidenum">
              <a:rPr lang="en-US" altLang="ja-JP" smtClean="0"/>
              <a:pPr algn="ctr" defTabSz="844083"/>
              <a:t>‹#›</a:t>
            </a:fld>
            <a:endParaRPr lang="en-US" altLang="ja-JP"/>
          </a:p>
        </p:txBody>
      </p:sp>
    </p:spTree>
    <p:extLst>
      <p:ext uri="{BB962C8B-B14F-4D97-AF65-F5344CB8AC3E}">
        <p14:creationId xmlns:p14="http://schemas.microsoft.com/office/powerpoint/2010/main" val="334438379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タイトル">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C842E95-3220-42D0-ADBD-4DD722CDA9C6}"/>
              </a:ext>
            </a:extLst>
          </p:cNvPr>
          <p:cNvSpPr>
            <a:spLocks noGrp="1"/>
          </p:cNvSpPr>
          <p:nvPr>
            <p:ph type="ctrTitle"/>
          </p:nvPr>
        </p:nvSpPr>
        <p:spPr>
          <a:xfrm>
            <a:off x="1354053" y="2475402"/>
            <a:ext cx="9483899" cy="842538"/>
          </a:xfrm>
        </p:spPr>
        <p:txBody>
          <a:bodyPr anchor="b"/>
          <a:lstStyle>
            <a:lvl1pPr algn="l">
              <a:lnSpc>
                <a:spcPct val="100000"/>
              </a:lnSpc>
              <a:defRPr sz="4875" b="1">
                <a:latin typeface="Yu Gothic Medium" panose="020B0500000000000000" pitchFamily="34" charset="-128"/>
                <a:ea typeface="Yu Gothic Medium" panose="020B0500000000000000" pitchFamily="34" charset="-128"/>
              </a:defRPr>
            </a:lvl1pPr>
          </a:lstStyle>
          <a:p>
            <a:r>
              <a:rPr kumimoji="1" lang="ja-JP" altLang="en-US"/>
              <a:t>マスター タイトルの書式設定</a:t>
            </a:r>
          </a:p>
        </p:txBody>
      </p:sp>
      <p:sp>
        <p:nvSpPr>
          <p:cNvPr id="3" name="字幕 2">
            <a:extLst>
              <a:ext uri="{FF2B5EF4-FFF2-40B4-BE49-F238E27FC236}">
                <a16:creationId xmlns:a16="http://schemas.microsoft.com/office/drawing/2014/main" id="{26AC1769-CAF8-471C-80F2-350AEAEA5029}"/>
              </a:ext>
            </a:extLst>
          </p:cNvPr>
          <p:cNvSpPr>
            <a:spLocks noGrp="1"/>
          </p:cNvSpPr>
          <p:nvPr>
            <p:ph type="subTitle" idx="1"/>
          </p:nvPr>
        </p:nvSpPr>
        <p:spPr>
          <a:xfrm>
            <a:off x="1487106" y="3571622"/>
            <a:ext cx="9350849" cy="885299"/>
          </a:xfrm>
        </p:spPr>
        <p:txBody>
          <a:bodyPr/>
          <a:lstStyle>
            <a:lvl1pPr marL="0" indent="0" algn="l">
              <a:buFont typeface="Arial" panose="020B0604020202020204" pitchFamily="34" charset="0"/>
              <a:buNone/>
              <a:defRPr sz="1950" b="0">
                <a:solidFill>
                  <a:schemeClr val="bg1">
                    <a:lumMod val="50000"/>
                  </a:schemeClr>
                </a:solidFill>
              </a:defRPr>
            </a:lvl1pPr>
            <a:lvl2pPr marL="371482" indent="0" algn="ctr">
              <a:buNone/>
              <a:defRPr sz="1625"/>
            </a:lvl2pPr>
            <a:lvl3pPr marL="742965" indent="0" algn="ctr">
              <a:buNone/>
              <a:defRPr sz="1462"/>
            </a:lvl3pPr>
            <a:lvl4pPr marL="1114447" indent="0" algn="ctr">
              <a:buNone/>
              <a:defRPr sz="1300"/>
            </a:lvl4pPr>
            <a:lvl5pPr marL="1485928" indent="0" algn="ctr">
              <a:buNone/>
              <a:defRPr sz="1300"/>
            </a:lvl5pPr>
            <a:lvl6pPr marL="1857411" indent="0" algn="ctr">
              <a:buNone/>
              <a:defRPr sz="1300"/>
            </a:lvl6pPr>
            <a:lvl7pPr marL="2228893" indent="0" algn="ctr">
              <a:buNone/>
              <a:defRPr sz="1300"/>
            </a:lvl7pPr>
            <a:lvl8pPr marL="2600375" indent="0" algn="ctr">
              <a:buNone/>
              <a:defRPr sz="1300"/>
            </a:lvl8pPr>
            <a:lvl9pPr marL="2971858" indent="0" algn="ctr">
              <a:buNone/>
              <a:defRPr sz="1300"/>
            </a:lvl9pPr>
          </a:lstStyle>
          <a:p>
            <a:r>
              <a:rPr kumimoji="1" lang="ja-JP" altLang="en-US"/>
              <a:t>マスター サブタイトルの書式設定</a:t>
            </a:r>
          </a:p>
        </p:txBody>
      </p:sp>
      <p:pic>
        <p:nvPicPr>
          <p:cNvPr id="6" name="図 5" descr="ロゴ&#10;&#10;自動的に生成された説明">
            <a:extLst>
              <a:ext uri="{FF2B5EF4-FFF2-40B4-BE49-F238E27FC236}">
                <a16:creationId xmlns:a16="http://schemas.microsoft.com/office/drawing/2014/main" id="{039A5C5F-7649-46F9-BF69-CB67517E6EA6}"/>
              </a:ext>
            </a:extLst>
          </p:cNvPr>
          <p:cNvPicPr>
            <a:picLocks noChangeAspect="1"/>
          </p:cNvPicPr>
          <p:nvPr/>
        </p:nvPicPr>
        <p:blipFill>
          <a:blip r:embed="rId2"/>
          <a:stretch>
            <a:fillRect/>
          </a:stretch>
        </p:blipFill>
        <p:spPr>
          <a:xfrm>
            <a:off x="1253720" y="4658934"/>
            <a:ext cx="3587718" cy="944604"/>
          </a:xfrm>
          <a:prstGeom prst="rect">
            <a:avLst/>
          </a:prstGeom>
        </p:spPr>
      </p:pic>
    </p:spTree>
    <p:extLst>
      <p:ext uri="{BB962C8B-B14F-4D97-AF65-F5344CB8AC3E}">
        <p14:creationId xmlns:p14="http://schemas.microsoft.com/office/powerpoint/2010/main" val="339146218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p:cSld name="セクションタイトル">
    <p:bg>
      <p:bgRef idx="1001">
        <a:schemeClr val="bg1"/>
      </p:bgRef>
    </p:bg>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0BB1C74-900B-433F-890C-085C1B5AD068}"/>
              </a:ext>
            </a:extLst>
          </p:cNvPr>
          <p:cNvSpPr>
            <a:spLocks noGrp="1"/>
          </p:cNvSpPr>
          <p:nvPr>
            <p:ph type="body" idx="1"/>
          </p:nvPr>
        </p:nvSpPr>
        <p:spPr>
          <a:xfrm>
            <a:off x="960705" y="3607309"/>
            <a:ext cx="10386751" cy="702565"/>
          </a:xfrm>
        </p:spPr>
        <p:txBody>
          <a:bodyPr/>
          <a:lstStyle>
            <a:lvl1pPr marL="0" indent="0">
              <a:buNone/>
              <a:defRPr sz="1950">
                <a:solidFill>
                  <a:schemeClr val="bg1">
                    <a:lumMod val="50000"/>
                  </a:schemeClr>
                </a:solidFill>
              </a:defRPr>
            </a:lvl1pPr>
            <a:lvl2pPr marL="371482" indent="0">
              <a:buNone/>
              <a:defRPr sz="1625">
                <a:solidFill>
                  <a:schemeClr val="tx1">
                    <a:tint val="75000"/>
                  </a:schemeClr>
                </a:solidFill>
              </a:defRPr>
            </a:lvl2pPr>
            <a:lvl3pPr marL="742965" indent="0">
              <a:buNone/>
              <a:defRPr sz="1462">
                <a:solidFill>
                  <a:schemeClr val="tx1">
                    <a:tint val="75000"/>
                  </a:schemeClr>
                </a:solidFill>
              </a:defRPr>
            </a:lvl3pPr>
            <a:lvl4pPr marL="1114447" indent="0">
              <a:buNone/>
              <a:defRPr sz="1300">
                <a:solidFill>
                  <a:schemeClr val="tx1">
                    <a:tint val="75000"/>
                  </a:schemeClr>
                </a:solidFill>
              </a:defRPr>
            </a:lvl4pPr>
            <a:lvl5pPr marL="1485928" indent="0">
              <a:buNone/>
              <a:defRPr sz="1300">
                <a:solidFill>
                  <a:schemeClr val="tx1">
                    <a:tint val="75000"/>
                  </a:schemeClr>
                </a:solidFill>
              </a:defRPr>
            </a:lvl5pPr>
            <a:lvl6pPr marL="1857411" indent="0">
              <a:buNone/>
              <a:defRPr sz="1300">
                <a:solidFill>
                  <a:schemeClr val="tx1">
                    <a:tint val="75000"/>
                  </a:schemeClr>
                </a:solidFill>
              </a:defRPr>
            </a:lvl6pPr>
            <a:lvl7pPr marL="2228893" indent="0">
              <a:buNone/>
              <a:defRPr sz="1300">
                <a:solidFill>
                  <a:schemeClr val="tx1">
                    <a:tint val="75000"/>
                  </a:schemeClr>
                </a:solidFill>
              </a:defRPr>
            </a:lvl7pPr>
            <a:lvl8pPr marL="2600375" indent="0">
              <a:buNone/>
              <a:defRPr sz="1300">
                <a:solidFill>
                  <a:schemeClr val="tx1">
                    <a:tint val="75000"/>
                  </a:schemeClr>
                </a:solidFill>
              </a:defRPr>
            </a:lvl8pPr>
            <a:lvl9pPr marL="2971858" indent="0">
              <a:buNone/>
              <a:defRPr sz="1300">
                <a:solidFill>
                  <a:schemeClr val="tx1">
                    <a:tint val="75000"/>
                  </a:schemeClr>
                </a:solidFill>
              </a:defRPr>
            </a:lvl9pPr>
          </a:lstStyle>
          <a:p>
            <a:pPr lvl="0"/>
            <a:r>
              <a:rPr kumimoji="1" lang="ja-JP" altLang="en-US"/>
              <a:t>マスター テキストの書式設定</a:t>
            </a:r>
          </a:p>
        </p:txBody>
      </p:sp>
      <p:sp>
        <p:nvSpPr>
          <p:cNvPr id="8" name="スライド番号プレースホルダー 7">
            <a:extLst>
              <a:ext uri="{FF2B5EF4-FFF2-40B4-BE49-F238E27FC236}">
                <a16:creationId xmlns:a16="http://schemas.microsoft.com/office/drawing/2014/main" id="{6492E362-A3DC-437E-BF84-EA28136E2F78}"/>
              </a:ext>
            </a:extLst>
          </p:cNvPr>
          <p:cNvSpPr>
            <a:spLocks noGrp="1"/>
          </p:cNvSpPr>
          <p:nvPr>
            <p:ph type="sldNum" sz="quarter" idx="10"/>
          </p:nvPr>
        </p:nvSpPr>
        <p:spPr/>
        <p:txBody>
          <a:bodyPr/>
          <a:lstStyle>
            <a:lvl1pPr>
              <a:defRPr b="0"/>
            </a:lvl1pPr>
          </a:lstStyle>
          <a:p>
            <a:fld id="{DFD4F317-19D0-4848-B5EB-5B174DBE8CF9}" type="slidenum">
              <a:rPr lang="ja-JP" altLang="en-US" smtClean="0"/>
              <a:pPr/>
              <a:t>‹#›</a:t>
            </a:fld>
            <a:endParaRPr lang="ja-JP" altLang="en-US"/>
          </a:p>
        </p:txBody>
      </p:sp>
      <p:sp>
        <p:nvSpPr>
          <p:cNvPr id="12" name="四角形: 角を丸くする 11">
            <a:extLst>
              <a:ext uri="{FF2B5EF4-FFF2-40B4-BE49-F238E27FC236}">
                <a16:creationId xmlns:a16="http://schemas.microsoft.com/office/drawing/2014/main" id="{43627A73-0747-4D72-B2BD-4AAA11DE0439}"/>
              </a:ext>
            </a:extLst>
          </p:cNvPr>
          <p:cNvSpPr/>
          <p:nvPr/>
        </p:nvSpPr>
        <p:spPr>
          <a:xfrm flipH="1" flipV="1">
            <a:off x="-88554" y="2999808"/>
            <a:ext cx="432000" cy="72000"/>
          </a:xfrm>
          <a:prstGeom prst="roundRect">
            <a:avLst>
              <a:gd name="adj" fmla="val 50000"/>
            </a:avLst>
          </a:prstGeom>
          <a:solidFill>
            <a:srgbClr val="11AC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62"/>
          </a:p>
        </p:txBody>
      </p:sp>
      <p:sp>
        <p:nvSpPr>
          <p:cNvPr id="14" name="タイトル 13">
            <a:extLst>
              <a:ext uri="{FF2B5EF4-FFF2-40B4-BE49-F238E27FC236}">
                <a16:creationId xmlns:a16="http://schemas.microsoft.com/office/drawing/2014/main" id="{61A0D176-8CFC-4AF5-8C87-029AD308E19B}"/>
              </a:ext>
            </a:extLst>
          </p:cNvPr>
          <p:cNvSpPr>
            <a:spLocks noGrp="1"/>
          </p:cNvSpPr>
          <p:nvPr>
            <p:ph type="title"/>
          </p:nvPr>
        </p:nvSpPr>
        <p:spPr>
          <a:xfrm>
            <a:off x="838201" y="2741889"/>
            <a:ext cx="10515600" cy="587853"/>
          </a:xfrm>
        </p:spPr>
        <p:txBody>
          <a:bodyPr/>
          <a:lstStyle/>
          <a:p>
            <a:r>
              <a:rPr kumimoji="1" lang="ja-JP" altLang="en-US"/>
              <a:t>マスター タイトルの書式設定</a:t>
            </a:r>
          </a:p>
        </p:txBody>
      </p:sp>
    </p:spTree>
    <p:extLst>
      <p:ext uri="{BB962C8B-B14F-4D97-AF65-F5344CB8AC3E}">
        <p14:creationId xmlns:p14="http://schemas.microsoft.com/office/powerpoint/2010/main" val="3844941428"/>
      </p:ext>
    </p:extLst>
  </p:cSld>
  <p:clrMapOvr>
    <a:overrideClrMapping bg1="lt1" tx1="dk1" bg2="lt2" tx2="dk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24732648-477B-4A43-9D46-DAE92109370E}"/>
              </a:ext>
            </a:extLst>
          </p:cNvPr>
          <p:cNvSpPr>
            <a:spLocks noGrp="1"/>
          </p:cNvSpPr>
          <p:nvPr>
            <p:ph idx="1"/>
          </p:nvPr>
        </p:nvSpPr>
        <p:spPr>
          <a:xfrm>
            <a:off x="838201" y="1371241"/>
            <a:ext cx="10515600" cy="481599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四角形: 角を丸くする 9">
            <a:extLst>
              <a:ext uri="{FF2B5EF4-FFF2-40B4-BE49-F238E27FC236}">
                <a16:creationId xmlns:a16="http://schemas.microsoft.com/office/drawing/2014/main" id="{289409F8-EA45-418E-82BE-AC3F77EFB8EA}"/>
              </a:ext>
            </a:extLst>
          </p:cNvPr>
          <p:cNvSpPr/>
          <p:nvPr/>
        </p:nvSpPr>
        <p:spPr>
          <a:xfrm flipH="1" flipV="1">
            <a:off x="-88554" y="275542"/>
            <a:ext cx="432000" cy="72000"/>
          </a:xfrm>
          <a:prstGeom prst="roundRect">
            <a:avLst>
              <a:gd name="adj" fmla="val 50000"/>
            </a:avLst>
          </a:prstGeom>
          <a:solidFill>
            <a:srgbClr val="1E5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62"/>
          </a:p>
        </p:txBody>
      </p:sp>
      <p:sp>
        <p:nvSpPr>
          <p:cNvPr id="13" name="タイトル 12">
            <a:extLst>
              <a:ext uri="{FF2B5EF4-FFF2-40B4-BE49-F238E27FC236}">
                <a16:creationId xmlns:a16="http://schemas.microsoft.com/office/drawing/2014/main" id="{380D5B96-5C60-4A67-AFCD-B21CB4FAEA04}"/>
              </a:ext>
            </a:extLst>
          </p:cNvPr>
          <p:cNvSpPr>
            <a:spLocks noGrp="1"/>
          </p:cNvSpPr>
          <p:nvPr>
            <p:ph type="title"/>
          </p:nvPr>
        </p:nvSpPr>
        <p:spPr>
          <a:xfrm>
            <a:off x="838201" y="17621"/>
            <a:ext cx="10515600" cy="587853"/>
          </a:xfrm>
        </p:spPr>
        <p:txBody>
          <a:bodyPr/>
          <a:lstStyle/>
          <a:p>
            <a:r>
              <a:rPr kumimoji="1" lang="ja-JP" altLang="en-US"/>
              <a:t>マスター タイトルの書式設定</a:t>
            </a:r>
          </a:p>
        </p:txBody>
      </p:sp>
      <p:sp>
        <p:nvSpPr>
          <p:cNvPr id="16" name="スライド番号プレースホルダー 5">
            <a:extLst>
              <a:ext uri="{FF2B5EF4-FFF2-40B4-BE49-F238E27FC236}">
                <a16:creationId xmlns:a16="http://schemas.microsoft.com/office/drawing/2014/main" id="{9D4168DF-F529-4E13-8BE3-CA221CFEC4AA}"/>
              </a:ext>
            </a:extLst>
          </p:cNvPr>
          <p:cNvSpPr>
            <a:spLocks noGrp="1"/>
          </p:cNvSpPr>
          <p:nvPr>
            <p:ph type="sldNum" sz="quarter" idx="4"/>
          </p:nvPr>
        </p:nvSpPr>
        <p:spPr>
          <a:xfrm>
            <a:off x="8972463" y="6321275"/>
            <a:ext cx="2743200" cy="365125"/>
          </a:xfrm>
          <a:prstGeom prst="rect">
            <a:avLst/>
          </a:prstGeom>
        </p:spPr>
        <p:txBody>
          <a:bodyPr vert="horz" lIns="91440" tIns="45720" rIns="91440" bIns="45720" rtlCol="0" anchor="ctr"/>
          <a:lstStyle>
            <a:lvl1pPr algn="r">
              <a:defRPr sz="1137" b="0">
                <a:solidFill>
                  <a:schemeClr val="bg1">
                    <a:lumMod val="50000"/>
                  </a:schemeClr>
                </a:solidFill>
                <a:latin typeface="+mj-lt"/>
              </a:defRPr>
            </a:lvl1pPr>
          </a:lstStyle>
          <a:p>
            <a:fld id="{DFD4F317-19D0-4848-B5EB-5B174DBE8CF9}" type="slidenum">
              <a:rPr lang="ja-JP" altLang="en-US" smtClean="0"/>
              <a:pPr/>
              <a:t>‹#›</a:t>
            </a:fld>
            <a:endParaRPr lang="ja-JP" altLang="en-US"/>
          </a:p>
        </p:txBody>
      </p:sp>
    </p:spTree>
    <p:extLst>
      <p:ext uri="{BB962C8B-B14F-4D97-AF65-F5344CB8AC3E}">
        <p14:creationId xmlns:p14="http://schemas.microsoft.com/office/powerpoint/2010/main" val="36189433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タイトルとサマリ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4C7E0D-74A9-4B86-AB69-599D176FF025}"/>
              </a:ext>
            </a:extLst>
          </p:cNvPr>
          <p:cNvSpPr>
            <a:spLocks noGrp="1"/>
          </p:cNvSpPr>
          <p:nvPr>
            <p:ph type="title"/>
          </p:nvPr>
        </p:nvSpPr>
        <p:spPr/>
        <p:txBody>
          <a:bodyPr/>
          <a:lstStyle/>
          <a:p>
            <a:r>
              <a:rPr kumimoji="1" lang="ja-JP" altLang="en-US"/>
              <a:t>マスター タイトルの書式設定</a:t>
            </a:r>
          </a:p>
        </p:txBody>
      </p:sp>
      <p:sp>
        <p:nvSpPr>
          <p:cNvPr id="3" name="スライド番号プレースホルダー 2">
            <a:extLst>
              <a:ext uri="{FF2B5EF4-FFF2-40B4-BE49-F238E27FC236}">
                <a16:creationId xmlns:a16="http://schemas.microsoft.com/office/drawing/2014/main" id="{EB0139A8-CC9E-4532-A515-254A86699D6F}"/>
              </a:ext>
            </a:extLst>
          </p:cNvPr>
          <p:cNvSpPr>
            <a:spLocks noGrp="1"/>
          </p:cNvSpPr>
          <p:nvPr>
            <p:ph type="sldNum" sz="quarter" idx="10"/>
          </p:nvPr>
        </p:nvSpPr>
        <p:spPr/>
        <p:txBody>
          <a:bodyPr/>
          <a:lstStyle/>
          <a:p>
            <a:fld id="{DFD4F317-19D0-4848-B5EB-5B174DBE8CF9}" type="slidenum">
              <a:rPr lang="ja-JP" altLang="en-US" smtClean="0"/>
              <a:pPr/>
              <a:t>‹#›</a:t>
            </a:fld>
            <a:endParaRPr lang="ja-JP" altLang="en-US"/>
          </a:p>
        </p:txBody>
      </p:sp>
      <p:sp>
        <p:nvSpPr>
          <p:cNvPr id="5" name="コンテンツ プレースホルダー 4">
            <a:extLst>
              <a:ext uri="{FF2B5EF4-FFF2-40B4-BE49-F238E27FC236}">
                <a16:creationId xmlns:a16="http://schemas.microsoft.com/office/drawing/2014/main" id="{8206B1B8-1AF3-434B-8280-C73033673391}"/>
              </a:ext>
            </a:extLst>
          </p:cNvPr>
          <p:cNvSpPr>
            <a:spLocks noGrp="1"/>
          </p:cNvSpPr>
          <p:nvPr>
            <p:ph sz="quarter" idx="11"/>
          </p:nvPr>
        </p:nvSpPr>
        <p:spPr>
          <a:xfrm>
            <a:off x="838202" y="1333181"/>
            <a:ext cx="10515600" cy="1858852"/>
          </a:xfrm>
          <a:solidFill>
            <a:schemeClr val="bg1">
              <a:lumMod val="95000"/>
            </a:schemeClr>
          </a:solidFill>
          <a:ln>
            <a:noFill/>
          </a:ln>
        </p:spPr>
        <p:txBody>
          <a:bodyPr lIns="360000" tIns="216000" rIns="360000" bIns="216000" anchor="t" anchorCtr="0">
            <a:sp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テキスト プレースホルダー 6">
            <a:extLst>
              <a:ext uri="{FF2B5EF4-FFF2-40B4-BE49-F238E27FC236}">
                <a16:creationId xmlns:a16="http://schemas.microsoft.com/office/drawing/2014/main" id="{D79A32D3-134A-4CE3-A056-4DF21D27B02B}"/>
              </a:ext>
            </a:extLst>
          </p:cNvPr>
          <p:cNvSpPr>
            <a:spLocks noGrp="1"/>
          </p:cNvSpPr>
          <p:nvPr>
            <p:ph type="body" sz="quarter" idx="12"/>
          </p:nvPr>
        </p:nvSpPr>
        <p:spPr>
          <a:xfrm>
            <a:off x="838201" y="3341714"/>
            <a:ext cx="10515600" cy="280970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四角形: 角を丸くする 5">
            <a:extLst>
              <a:ext uri="{FF2B5EF4-FFF2-40B4-BE49-F238E27FC236}">
                <a16:creationId xmlns:a16="http://schemas.microsoft.com/office/drawing/2014/main" id="{2C5074BC-E1F6-41F5-AA0E-167124EC1255}"/>
              </a:ext>
            </a:extLst>
          </p:cNvPr>
          <p:cNvSpPr/>
          <p:nvPr/>
        </p:nvSpPr>
        <p:spPr>
          <a:xfrm flipH="1" flipV="1">
            <a:off x="-88554" y="779126"/>
            <a:ext cx="432000" cy="72000"/>
          </a:xfrm>
          <a:prstGeom prst="roundRect">
            <a:avLst>
              <a:gd name="adj" fmla="val 50000"/>
            </a:avLst>
          </a:prstGeom>
          <a:solidFill>
            <a:srgbClr val="1E5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62"/>
          </a:p>
        </p:txBody>
      </p:sp>
    </p:spTree>
    <p:extLst>
      <p:ext uri="{BB962C8B-B14F-4D97-AF65-F5344CB8AC3E}">
        <p14:creationId xmlns:p14="http://schemas.microsoft.com/office/powerpoint/2010/main" val="295057475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ロゴのみ">
    <p:spTree>
      <p:nvGrpSpPr>
        <p:cNvPr id="1" name=""/>
        <p:cNvGrpSpPr/>
        <p:nvPr/>
      </p:nvGrpSpPr>
      <p:grpSpPr>
        <a:xfrm>
          <a:off x="0" y="0"/>
          <a:ext cx="0" cy="0"/>
          <a:chOff x="0" y="0"/>
          <a:chExt cx="0" cy="0"/>
        </a:xfrm>
      </p:grpSpPr>
      <p:pic>
        <p:nvPicPr>
          <p:cNvPr id="4" name="図 3" descr="ロゴ&#10;&#10;自動的に生成された説明">
            <a:extLst>
              <a:ext uri="{FF2B5EF4-FFF2-40B4-BE49-F238E27FC236}">
                <a16:creationId xmlns:a16="http://schemas.microsoft.com/office/drawing/2014/main" id="{CE5FD01F-C2F8-4606-BFD3-25127B534B0C}"/>
              </a:ext>
            </a:extLst>
          </p:cNvPr>
          <p:cNvPicPr>
            <a:picLocks noChangeAspect="1"/>
          </p:cNvPicPr>
          <p:nvPr/>
        </p:nvPicPr>
        <p:blipFill>
          <a:blip r:embed="rId2"/>
          <a:stretch>
            <a:fillRect/>
          </a:stretch>
        </p:blipFill>
        <p:spPr>
          <a:xfrm>
            <a:off x="3760233" y="2814020"/>
            <a:ext cx="4671536" cy="1229960"/>
          </a:xfrm>
          <a:prstGeom prst="rect">
            <a:avLst/>
          </a:prstGeom>
        </p:spPr>
      </p:pic>
    </p:spTree>
    <p:extLst>
      <p:ext uri="{BB962C8B-B14F-4D97-AF65-F5344CB8AC3E}">
        <p14:creationId xmlns:p14="http://schemas.microsoft.com/office/powerpoint/2010/main" val="227717773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86060"/>
            <a:ext cx="10363200" cy="923907"/>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24" indent="0" algn="ctr">
              <a:buNone/>
              <a:defRPr sz="2000"/>
            </a:lvl2pPr>
            <a:lvl3pPr marL="914446" indent="0" algn="ctr">
              <a:buNone/>
              <a:defRPr sz="1800"/>
            </a:lvl3pPr>
            <a:lvl4pPr marL="1371668" indent="0" algn="ctr">
              <a:buNone/>
              <a:defRPr sz="1600"/>
            </a:lvl4pPr>
            <a:lvl5pPr marL="1828892" indent="0" algn="ctr">
              <a:buNone/>
              <a:defRPr sz="1600"/>
            </a:lvl5pPr>
            <a:lvl6pPr marL="2286114" indent="0" algn="ctr">
              <a:buNone/>
              <a:defRPr sz="1600"/>
            </a:lvl6pPr>
            <a:lvl7pPr marL="2743337" indent="0" algn="ctr">
              <a:buNone/>
              <a:defRPr sz="1600"/>
            </a:lvl7pPr>
            <a:lvl8pPr marL="3200560" indent="0" algn="ctr">
              <a:buNone/>
              <a:defRPr sz="1600"/>
            </a:lvl8pPr>
            <a:lvl9pPr marL="3657782"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04F0D90B-E5F6-4CEF-B717-4DBA0AB38CDC}" type="datetime1">
              <a:rPr kumimoji="1" lang="ja-JP" altLang="en-US" smtClean="0"/>
              <a:t>2026/3/25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A23FCFA-7B34-46B3-926D-B25AE7C6D67D}" type="slidenum">
              <a:rPr kumimoji="1" lang="ja-JP" altLang="en-US" smtClean="0"/>
              <a:t>‹#›</a:t>
            </a:fld>
            <a:endParaRPr kumimoji="1" lang="ja-JP" altLang="en-US"/>
          </a:p>
        </p:txBody>
      </p:sp>
    </p:spTree>
    <p:extLst>
      <p:ext uri="{BB962C8B-B14F-4D97-AF65-F5344CB8AC3E}">
        <p14:creationId xmlns:p14="http://schemas.microsoft.com/office/powerpoint/2010/main" val="58165465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pic>
        <p:nvPicPr>
          <p:cNvPr id="12" name="図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7"/>
            <a:ext cx="10080000" cy="562975"/>
          </a:xfrm>
          <a:prstGeom prst="rect">
            <a:avLst/>
          </a:prstGeom>
        </p:spPr>
        <p:txBody>
          <a:bodyPr lIns="0" tIns="0" rIns="0" bIns="0" anchor="t"/>
          <a:lstStyle>
            <a:lvl1pPr algn="l">
              <a:lnSpc>
                <a:spcPct val="120000"/>
              </a:lnSpc>
              <a:defRPr sz="3250" b="0"/>
            </a:lvl1pPr>
          </a:lstStyle>
          <a:p>
            <a:r>
              <a:rPr kumimoji="1" lang="ja-JP" altLang="en-US"/>
              <a:t>資料タイトル</a:t>
            </a:r>
          </a:p>
        </p:txBody>
      </p:sp>
      <p:sp>
        <p:nvSpPr>
          <p:cNvPr id="3" name="サブタイトル 2"/>
          <p:cNvSpPr>
            <a:spLocks noGrp="1"/>
          </p:cNvSpPr>
          <p:nvPr>
            <p:ph type="subTitle" idx="1" hasCustomPrompt="1"/>
          </p:nvPr>
        </p:nvSpPr>
        <p:spPr>
          <a:xfrm>
            <a:off x="1054901" y="4149010"/>
            <a:ext cx="1261100" cy="437577"/>
          </a:xfrm>
          <a:prstGeom prst="rect">
            <a:avLst/>
          </a:prstGeom>
        </p:spPr>
        <p:txBody>
          <a:bodyPr lIns="0" tIns="0" rIns="0" bIns="0" anchor="t"/>
          <a:lstStyle>
            <a:lvl1pPr marL="0" indent="0" algn="l">
              <a:lnSpc>
                <a:spcPct val="100000"/>
              </a:lnSpc>
              <a:spcBef>
                <a:spcPts val="0"/>
              </a:spcBef>
              <a:buNone/>
              <a:defRPr sz="1138"/>
            </a:lvl1pPr>
            <a:lvl2pPr marL="371494" indent="0" algn="ctr">
              <a:buNone/>
              <a:defRPr sz="1625"/>
            </a:lvl2pPr>
            <a:lvl3pPr marL="742987" indent="0" algn="ctr">
              <a:buNone/>
              <a:defRPr sz="1463"/>
            </a:lvl3pPr>
            <a:lvl4pPr marL="1114481" indent="0" algn="ctr">
              <a:buNone/>
              <a:defRPr sz="1300"/>
            </a:lvl4pPr>
            <a:lvl5pPr marL="1485974" indent="0" algn="ctr">
              <a:buNone/>
              <a:defRPr sz="1300"/>
            </a:lvl5pPr>
            <a:lvl6pPr marL="1857468" indent="0" algn="ctr">
              <a:buNone/>
              <a:defRPr sz="1300"/>
            </a:lvl6pPr>
            <a:lvl7pPr marL="2228962" indent="0" algn="ctr">
              <a:buNone/>
              <a:defRPr sz="1300"/>
            </a:lvl7pPr>
            <a:lvl8pPr marL="2600455" indent="0" algn="ctr">
              <a:buNone/>
              <a:defRPr sz="1300"/>
            </a:lvl8pPr>
            <a:lvl9pPr marL="2971949" indent="0" algn="ctr">
              <a:buNone/>
              <a:defRPr sz="13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1625"/>
            </a:lvl1pPr>
            <a:lvl2pPr marL="371494" indent="0">
              <a:buNone/>
              <a:defRPr/>
            </a:lvl2pPr>
            <a:lvl3pPr marL="742987" indent="0">
              <a:buNone/>
              <a:defRPr/>
            </a:lvl3pPr>
            <a:lvl4pPr marL="1114481" indent="0">
              <a:buNone/>
              <a:defRPr/>
            </a:lvl4pPr>
            <a:lvl5pPr marL="1485974" indent="0">
              <a:buNone/>
              <a:defRPr/>
            </a:lvl5pPr>
          </a:lstStyle>
          <a:p>
            <a:pPr lvl="0"/>
            <a:r>
              <a:rPr kumimoji="1" lang="ja-JP" altLang="en-US"/>
              <a:t>サブタイトル</a:t>
            </a:r>
          </a:p>
        </p:txBody>
      </p:sp>
      <p:sp>
        <p:nvSpPr>
          <p:cNvPr id="5" name="テキスト プレースホルダー 4"/>
          <p:cNvSpPr>
            <a:spLocks noGrp="1"/>
          </p:cNvSpPr>
          <p:nvPr>
            <p:ph type="body" sz="quarter" idx="11" hasCustomPrompt="1"/>
          </p:nvPr>
        </p:nvSpPr>
        <p:spPr>
          <a:xfrm>
            <a:off x="2361000" y="4149010"/>
            <a:ext cx="8775001" cy="437577"/>
          </a:xfrm>
          <a:prstGeom prst="rect">
            <a:avLst/>
          </a:prstGeom>
        </p:spPr>
        <p:txBody>
          <a:bodyPr lIns="0" tIns="0" rIns="0" bIns="0"/>
          <a:lstStyle>
            <a:lvl1pPr marL="0" indent="0">
              <a:lnSpc>
                <a:spcPct val="100000"/>
              </a:lnSpc>
              <a:spcBef>
                <a:spcPts val="0"/>
              </a:spcBef>
              <a:buNone/>
              <a:defRPr sz="1138"/>
            </a:lvl1pPr>
            <a:lvl2pPr marL="371494" indent="0">
              <a:buNone/>
              <a:defRPr sz="1138"/>
            </a:lvl2pPr>
            <a:lvl3pPr marL="742987" indent="0">
              <a:buNone/>
              <a:defRPr sz="1138"/>
            </a:lvl3pPr>
            <a:lvl4pPr marL="1114481" indent="0">
              <a:buNone/>
              <a:defRPr sz="1138"/>
            </a:lvl4pPr>
            <a:lvl5pPr marL="1485974" indent="0">
              <a:buNone/>
              <a:defRPr sz="1138"/>
            </a:lvl5pPr>
          </a:lstStyle>
          <a:p>
            <a:pPr lvl="0"/>
            <a:r>
              <a:rPr kumimoji="1" lang="ja-JP" altLang="en-US"/>
              <a:t>部署名・担当者名</a:t>
            </a:r>
          </a:p>
        </p:txBody>
      </p:sp>
    </p:spTree>
    <p:extLst>
      <p:ext uri="{BB962C8B-B14F-4D97-AF65-F5344CB8AC3E}">
        <p14:creationId xmlns:p14="http://schemas.microsoft.com/office/powerpoint/2010/main" val="149622332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裏表紙">
    <p:spTree>
      <p:nvGrpSpPr>
        <p:cNvPr id="1" name=""/>
        <p:cNvGrpSpPr/>
        <p:nvPr/>
      </p:nvGrpSpPr>
      <p:grpSpPr>
        <a:xfrm>
          <a:off x="0" y="0"/>
          <a:ext cx="0" cy="0"/>
          <a:chOff x="0" y="0"/>
          <a:chExt cx="0" cy="0"/>
        </a:xfrm>
      </p:grpSpPr>
      <p:pic>
        <p:nvPicPr>
          <p:cNvPr id="2" name="図 3" descr="図 3">
            <a:extLst>
              <a:ext uri="{FF2B5EF4-FFF2-40B4-BE49-F238E27FC236}">
                <a16:creationId xmlns:a16="http://schemas.microsoft.com/office/drawing/2014/main" id="{948B6146-7E08-83E7-E574-DABCFD84ABF1}"/>
              </a:ext>
            </a:extLst>
          </p:cNvPr>
          <p:cNvPicPr>
            <a:picLocks noChangeAspect="1"/>
          </p:cNvPicPr>
          <p:nvPr/>
        </p:nvPicPr>
        <p:blipFill>
          <a:blip r:embed="rId2"/>
          <a:stretch>
            <a:fillRect/>
          </a:stretch>
        </p:blipFill>
        <p:spPr>
          <a:xfrm>
            <a:off x="0" y="0"/>
            <a:ext cx="12192000" cy="6858000"/>
          </a:xfrm>
          <a:prstGeom prst="rect">
            <a:avLst/>
          </a:prstGeom>
          <a:ln w="12700">
            <a:miter lim="400000"/>
          </a:ln>
        </p:spPr>
      </p:pic>
    </p:spTree>
    <p:extLst>
      <p:ext uri="{BB962C8B-B14F-4D97-AF65-F5344CB8AC3E}">
        <p14:creationId xmlns:p14="http://schemas.microsoft.com/office/powerpoint/2010/main" val="185127956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cSld name="中表紙01">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2" y="6367305"/>
            <a:ext cx="451138"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20000"/>
              </a:lnSpc>
              <a:spcAft>
                <a:spcPts val="488"/>
              </a:spcAft>
              <a:defRPr sz="2600" b="0"/>
            </a:lvl1pPr>
          </a:lstStyle>
          <a:p>
            <a:r>
              <a:rPr kumimoji="1" lang="ja-JP" altLang="en-US"/>
              <a:t>セクション表紙　タイトル（</a:t>
            </a:r>
            <a:r>
              <a:rPr kumimoji="1" lang="en-US" altLang="ja-JP"/>
              <a:t>2</a:t>
            </a:r>
            <a:r>
              <a:rPr kumimoji="1" lang="ja-JP" altLang="en-US"/>
              <a:t>行組可）</a:t>
            </a:r>
          </a:p>
        </p:txBody>
      </p:sp>
    </p:spTree>
    <p:extLst>
      <p:ext uri="{BB962C8B-B14F-4D97-AF65-F5344CB8AC3E}">
        <p14:creationId xmlns:p14="http://schemas.microsoft.com/office/powerpoint/2010/main" val="3365333867"/>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93845835-1DC8-2E88-8F38-964316A4D67A}"/>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620B150-021F-E3EB-8C18-E920B79F959F}"/>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AF99A1A-A19B-49CA-B4A8-73BEB903F7A0}"/>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5" name="フッター プレースホルダー 4">
            <a:extLst>
              <a:ext uri="{FF2B5EF4-FFF2-40B4-BE49-F238E27FC236}">
                <a16:creationId xmlns:a16="http://schemas.microsoft.com/office/drawing/2014/main" id="{FE037BBF-124A-FD38-DF73-CA0FA56BF28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D137901-C661-ACE8-D42F-54951C781817}"/>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76235355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cSld name="4_キーメッセージ・説明テキスト">
    <p:spTree>
      <p:nvGrpSpPr>
        <p:cNvPr id="1" name=""/>
        <p:cNvGrpSpPr/>
        <p:nvPr/>
      </p:nvGrpSpPr>
      <p:grpSpPr>
        <a:xfrm>
          <a:off x="0" y="0"/>
          <a:ext cx="0" cy="0"/>
          <a:chOff x="0" y="0"/>
          <a:chExt cx="0" cy="0"/>
        </a:xfrm>
      </p:grpSpPr>
      <p:sp>
        <p:nvSpPr>
          <p:cNvPr id="9" name="テキスト プレースホルダー 3"/>
          <p:cNvSpPr>
            <a:spLocks noGrp="1"/>
          </p:cNvSpPr>
          <p:nvPr>
            <p:ph type="body" sz="quarter" idx="12" hasCustomPrompt="1"/>
          </p:nvPr>
        </p:nvSpPr>
        <p:spPr>
          <a:xfrm>
            <a:off x="742533" y="549001"/>
            <a:ext cx="10706871" cy="706698"/>
          </a:xfrm>
          <a:prstGeom prst="rect">
            <a:avLst/>
          </a:prstGeom>
        </p:spPr>
        <p:txBody>
          <a:bodyPr lIns="0" tIns="0" rIns="0" bIns="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sz="2275" b="1">
                <a:solidFill>
                  <a:schemeClr val="tx2"/>
                </a:solidFill>
              </a:defRPr>
            </a:lvl1pPr>
            <a:lvl2pPr marL="555764">
              <a:lnSpc>
                <a:spcPct val="120000"/>
              </a:lnSpc>
              <a:defRPr sz="1300"/>
            </a:lvl2pPr>
            <a:lvl3pPr marL="819020" indent="-204755">
              <a:lnSpc>
                <a:spcPct val="120000"/>
              </a:lnSpc>
              <a:defRPr sz="1138"/>
            </a:lvl3pPr>
            <a:lvl4pPr>
              <a:lnSpc>
                <a:spcPct val="120000"/>
              </a:lnSpc>
              <a:defRPr sz="1300"/>
            </a:lvl4pPr>
            <a:lvl5pPr>
              <a:lnSpc>
                <a:spcPct val="120000"/>
              </a:lnSpc>
              <a:defRPr sz="1300"/>
            </a:lvl5pPr>
          </a:lstStyle>
          <a:p>
            <a:pPr lvl="0"/>
            <a:r>
              <a:rPr kumimoji="1" lang="ja-JP" altLang="en-US"/>
              <a:t>ここには最も伝えたいメッセージが入ります。</a:t>
            </a:r>
            <a:endParaRPr kumimoji="1" lang="en-US" altLang="ja-JP"/>
          </a:p>
        </p:txBody>
      </p:sp>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0" y="6367467"/>
            <a:ext cx="10618414" cy="365125"/>
          </a:xfrm>
          <a:prstGeom prst="rect">
            <a:avLst/>
          </a:prstGeom>
        </p:spPr>
        <p:txBody>
          <a:bodyPr lIns="0" rIns="90000" anchor="ctr"/>
          <a:lstStyle>
            <a:lvl1pPr marL="0" indent="0" algn="r">
              <a:buNone/>
              <a:defRPr sz="731">
                <a:solidFill>
                  <a:schemeClr val="accent6"/>
                </a:solidFill>
              </a:defRPr>
            </a:lvl1pPr>
          </a:lstStyle>
          <a:p>
            <a:pPr lvl="0"/>
            <a:r>
              <a:rPr kumimoji="1" lang="ja-JP" altLang="en-US"/>
              <a:t>ここには注釈や参考・引用文献の情報が入ります。</a:t>
            </a:r>
          </a:p>
        </p:txBody>
      </p:sp>
    </p:spTree>
    <p:extLst>
      <p:ext uri="{BB962C8B-B14F-4D97-AF65-F5344CB8AC3E}">
        <p14:creationId xmlns:p14="http://schemas.microsoft.com/office/powerpoint/2010/main" val="63375296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3_キーメッセージ・説明テキスト">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9" hasCustomPrompt="1"/>
          </p:nvPr>
        </p:nvSpPr>
        <p:spPr>
          <a:xfrm>
            <a:off x="742588" y="1989000"/>
            <a:ext cx="10707205" cy="3959363"/>
          </a:xfrm>
          <a:prstGeom prst="rect">
            <a:avLst/>
          </a:prstGeom>
        </p:spPr>
        <p:txBody>
          <a:bodyPr lIns="0" tIns="0" rIns="0" bIns="0"/>
          <a:lstStyle>
            <a:lvl1pPr marL="0" indent="0">
              <a:lnSpc>
                <a:spcPct val="130000"/>
              </a:lnSpc>
              <a:spcBef>
                <a:spcPts val="0"/>
              </a:spcBef>
              <a:buNone/>
              <a:defRPr sz="2000"/>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311" y="6367301"/>
            <a:ext cx="445944"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88" y="6367463"/>
            <a:ext cx="10618413" cy="365125"/>
          </a:xfrm>
          <a:prstGeom prst="rect">
            <a:avLst/>
          </a:prstGeom>
        </p:spPr>
        <p:txBody>
          <a:bodyPr lIns="0" rIns="90000" anchor="ctr"/>
          <a:lstStyle>
            <a:lvl1pPr marL="0" indent="0" algn="r">
              <a:buNone/>
              <a:defRPr sz="900">
                <a:solidFill>
                  <a:schemeClr val="accent6"/>
                </a:solidFill>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6871" cy="706698"/>
          </a:xfrm>
          <a:prstGeom prst="rect">
            <a:avLst/>
          </a:prstGeom>
        </p:spPr>
        <p:txBody>
          <a:bodyPr lIns="0" tIns="0" rIns="0" bIns="0"/>
          <a:lstStyle>
            <a:lvl1pPr marL="0" marR="0" indent="0" algn="l" defTabSz="914400" rtl="0" eaLnBrk="1" fontAlgn="auto" latinLnBrk="0" hangingPunct="1">
              <a:lnSpc>
                <a:spcPct val="120000"/>
              </a:lnSpc>
              <a:spcBef>
                <a:spcPts val="0"/>
              </a:spcBef>
              <a:spcAft>
                <a:spcPts val="0"/>
              </a:spcAft>
              <a:buClrTx/>
              <a:buSzTx/>
              <a:buFont typeface="Wingdings" panose="05000000000000000000" pitchFamily="2" charset="2"/>
              <a:buNone/>
              <a:tabLst/>
              <a:defRPr sz="2800" b="1"/>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vl1pPr>
          </a:lstStyle>
          <a:p>
            <a:r>
              <a:rPr kumimoji="1" lang="ja-JP" altLang="en-US"/>
              <a:t>タイトル（ページ概要）</a:t>
            </a:r>
          </a:p>
        </p:txBody>
      </p:sp>
    </p:spTree>
    <p:extLst>
      <p:ext uri="{BB962C8B-B14F-4D97-AF65-F5344CB8AC3E}">
        <p14:creationId xmlns:p14="http://schemas.microsoft.com/office/powerpoint/2010/main" val="372722949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cSld name="本体資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BF436DB-CB96-4C9F-ACA1-C48C547D2B24}"/>
              </a:ext>
            </a:extLst>
          </p:cNvPr>
          <p:cNvSpPr>
            <a:spLocks noGrp="1"/>
          </p:cNvSpPr>
          <p:nvPr>
            <p:ph type="title"/>
          </p:nvPr>
        </p:nvSpPr>
        <p:spPr>
          <a:xfrm>
            <a:off x="0" y="-1"/>
            <a:ext cx="12193477" cy="540000"/>
          </a:xfrm>
          <a:prstGeom prst="rect">
            <a:avLst/>
          </a:prstGeom>
          <a:solidFill>
            <a:srgbClr val="002060"/>
          </a:solidFill>
          <a:ln>
            <a:noFill/>
          </a:ln>
        </p:spPr>
        <p:txBody>
          <a:bodyPr anchor="ctr">
            <a:noAutofit/>
          </a:bodyPr>
          <a:lstStyle>
            <a:lvl1pPr algn="ctr">
              <a:defRPr sz="2400">
                <a:solidFill>
                  <a:schemeClr val="bg1"/>
                </a:solidFill>
              </a:defRPr>
            </a:lvl1pPr>
          </a:lstStyle>
          <a:p>
            <a:r>
              <a:rPr kumimoji="1" lang="ja-JP" altLang="en-US"/>
              <a:t>マスター タイトルの書式設定</a:t>
            </a:r>
          </a:p>
        </p:txBody>
      </p:sp>
    </p:spTree>
    <p:extLst>
      <p:ext uri="{BB962C8B-B14F-4D97-AF65-F5344CB8AC3E}">
        <p14:creationId xmlns:p14="http://schemas.microsoft.com/office/powerpoint/2010/main" val="250879222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404310" y="6367301"/>
            <a:ext cx="447423"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vl1pPr>
          </a:lstStyle>
          <a:p>
            <a:r>
              <a:rPr kumimoji="1" lang="ja-JP" altLang="en-US"/>
              <a:t>目次</a:t>
            </a:r>
          </a:p>
        </p:txBody>
      </p:sp>
    </p:spTree>
    <p:extLst>
      <p:ext uri="{BB962C8B-B14F-4D97-AF65-F5344CB8AC3E}">
        <p14:creationId xmlns:p14="http://schemas.microsoft.com/office/powerpoint/2010/main" val="353828350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215725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cSld name="1_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315F09-1143-1736-1415-0239278B998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4CCA3B1-3F84-F0E8-5CEF-3933E4AFF02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F4AE53C-0A37-537F-3BD8-37D4C683B4C4}"/>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FB83294F-A25F-1E44-6ED3-A5EDA3C0054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6C85195-7ED1-A355-74B2-526C10370042}"/>
              </a:ext>
            </a:extLst>
          </p:cNvPr>
          <p:cNvSpPr>
            <a:spLocks noGrp="1"/>
          </p:cNvSpPr>
          <p:nvPr>
            <p:ph type="sldNum" sz="quarter" idx="12"/>
          </p:nvPr>
        </p:nvSpPr>
        <p:spPr/>
        <p:txBody>
          <a:bodyPr/>
          <a:lstStyle/>
          <a:p>
            <a:fld id="{31644299-840A-4D68-9885-5BA7D65D3902}" type="slidenum">
              <a:rPr kumimoji="1" lang="ja-JP" altLang="en-US" smtClean="0"/>
              <a:t>‹#›</a:t>
            </a:fld>
            <a:endParaRPr kumimoji="1" lang="ja-JP" altLang="en-US"/>
          </a:p>
        </p:txBody>
      </p:sp>
    </p:spTree>
    <p:extLst>
      <p:ext uri="{BB962C8B-B14F-4D97-AF65-F5344CB8AC3E}">
        <p14:creationId xmlns:p14="http://schemas.microsoft.com/office/powerpoint/2010/main" val="284379815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cSld name="1_キーメッセージ・説明テキス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Tree>
    <p:extLst>
      <p:ext uri="{BB962C8B-B14F-4D97-AF65-F5344CB8AC3E}">
        <p14:creationId xmlns:p14="http://schemas.microsoft.com/office/powerpoint/2010/main" val="19577178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cSld name="2_タイトルとコンテンツ">
    <p:spTree>
      <p:nvGrpSpPr>
        <p:cNvPr id="1" name=""/>
        <p:cNvGrpSpPr/>
        <p:nvPr/>
      </p:nvGrpSpPr>
      <p:grpSpPr>
        <a:xfrm>
          <a:off x="0" y="0"/>
          <a:ext cx="0" cy="0"/>
          <a:chOff x="0" y="0"/>
          <a:chExt cx="0" cy="0"/>
        </a:xfrm>
      </p:grpSpPr>
      <p:sp>
        <p:nvSpPr>
          <p:cNvPr id="13" name="タイトル 12">
            <a:extLst>
              <a:ext uri="{FF2B5EF4-FFF2-40B4-BE49-F238E27FC236}">
                <a16:creationId xmlns:a16="http://schemas.microsoft.com/office/drawing/2014/main" id="{380D5B96-5C60-4A67-AFCD-B21CB4FAEA04}"/>
              </a:ext>
            </a:extLst>
          </p:cNvPr>
          <p:cNvSpPr>
            <a:spLocks noGrp="1"/>
          </p:cNvSpPr>
          <p:nvPr>
            <p:ph type="title"/>
          </p:nvPr>
        </p:nvSpPr>
        <p:spPr>
          <a:xfrm>
            <a:off x="838201" y="573522"/>
            <a:ext cx="10515600" cy="483209"/>
          </a:xfrm>
        </p:spPr>
        <p:txBody>
          <a:bodyPr/>
          <a:lstStyle>
            <a:lvl1pPr>
              <a:defRPr sz="2585">
                <a:latin typeface="+mn-ea"/>
                <a:ea typeface="+mn-ea"/>
              </a:defRPr>
            </a:lvl1pPr>
          </a:lstStyle>
          <a:p>
            <a:r>
              <a:rPr kumimoji="1" lang="ja-JP" altLang="en-US"/>
              <a:t>マスター タイトルの書式設定</a:t>
            </a:r>
          </a:p>
        </p:txBody>
      </p:sp>
      <p:sp>
        <p:nvSpPr>
          <p:cNvPr id="16" name="スライド番号プレースホルダー 5">
            <a:extLst>
              <a:ext uri="{FF2B5EF4-FFF2-40B4-BE49-F238E27FC236}">
                <a16:creationId xmlns:a16="http://schemas.microsoft.com/office/drawing/2014/main" id="{9D4168DF-F529-4E13-8BE3-CA221CFEC4AA}"/>
              </a:ext>
            </a:extLst>
          </p:cNvPr>
          <p:cNvSpPr>
            <a:spLocks noGrp="1"/>
          </p:cNvSpPr>
          <p:nvPr>
            <p:ph type="sldNum" sz="quarter" idx="4"/>
          </p:nvPr>
        </p:nvSpPr>
        <p:spPr>
          <a:xfrm>
            <a:off x="11766453" y="6593387"/>
            <a:ext cx="361863" cy="198837"/>
          </a:xfrm>
          <a:prstGeom prst="rect">
            <a:avLst/>
          </a:prstGeom>
          <a:solidFill>
            <a:schemeClr val="bg1"/>
          </a:solidFill>
          <a:ln>
            <a:solidFill>
              <a:schemeClr val="tx1"/>
            </a:solidFill>
          </a:ln>
        </p:spPr>
        <p:txBody>
          <a:bodyPr vert="horz" wrap="square" lIns="0" tIns="0" rIns="0" bIns="0" rtlCol="0" anchor="ctr">
            <a:spAutoFit/>
          </a:bodyPr>
          <a:lstStyle>
            <a:lvl1pPr>
              <a:defRPr kumimoji="1" lang="ja-JP" altLang="en-US" sz="1292" b="0" smtClean="0">
                <a:solidFill>
                  <a:schemeClr val="bg1">
                    <a:lumMod val="50000"/>
                  </a:schemeClr>
                </a:solidFill>
                <a:latin typeface="+mj-lt"/>
              </a:defRPr>
            </a:lvl1pPr>
          </a:lstStyle>
          <a:p>
            <a:pPr algn="ctr" defTabSz="844083"/>
            <a:fld id="{DFD4F317-19D0-4848-B5EB-5B174DBE8CF9}" type="slidenum">
              <a:rPr lang="en-US" altLang="ja-JP" smtClean="0"/>
              <a:pPr algn="ctr" defTabSz="844083"/>
              <a:t>‹#›</a:t>
            </a:fld>
            <a:endParaRPr lang="en-US" altLang="ja-JP"/>
          </a:p>
        </p:txBody>
      </p:sp>
    </p:spTree>
    <p:extLst>
      <p:ext uri="{BB962C8B-B14F-4D97-AF65-F5344CB8AC3E}">
        <p14:creationId xmlns:p14="http://schemas.microsoft.com/office/powerpoint/2010/main" val="211283294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pic>
        <p:nvPicPr>
          <p:cNvPr id="12" name="図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4000" b="0">
                <a:latin typeface="メイリオ" panose="020B0604030504040204" pitchFamily="50" charset="-128"/>
                <a:ea typeface="メイリオ" panose="020B0604030504040204" pitchFamily="50" charset="-128"/>
              </a:defRPr>
            </a:lvl1pPr>
          </a:lstStyle>
          <a:p>
            <a:r>
              <a:rPr kumimoji="1" lang="ja-JP" altLang="en-US"/>
              <a:t>資料タイトル</a:t>
            </a:r>
          </a:p>
        </p:txBody>
      </p:sp>
      <p:sp>
        <p:nvSpPr>
          <p:cNvPr id="3" name="サブタイトル 2"/>
          <p:cNvSpPr>
            <a:spLocks noGrp="1"/>
          </p:cNvSpPr>
          <p:nvPr>
            <p:ph type="subTitle" idx="1" hasCustomPrompt="1"/>
          </p:nvPr>
        </p:nvSpPr>
        <p:spPr>
          <a:xfrm>
            <a:off x="1054901" y="4149000"/>
            <a:ext cx="1261100" cy="437577"/>
          </a:xfrm>
          <a:prstGeom prst="rect">
            <a:avLst/>
          </a:prstGeom>
        </p:spPr>
        <p:txBody>
          <a:bodyPr lIns="0" tIns="0" rIns="0" bIns="0" anchor="t"/>
          <a:lstStyle>
            <a:lvl1pPr marL="0" indent="0" algn="l">
              <a:lnSpc>
                <a:spcPct val="100000"/>
              </a:lnSpc>
              <a:spcBef>
                <a:spcPts val="0"/>
              </a:spcBef>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2000">
                <a:latin typeface="メイリオ" panose="020B0604030504040204" pitchFamily="50" charset="-128"/>
                <a:ea typeface="メイリオ" panose="020B0604030504040204" pitchFamily="50" charset="-128"/>
              </a:defRPr>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a:t>サブタイトル</a:t>
            </a:r>
          </a:p>
        </p:txBody>
      </p:sp>
      <p:sp>
        <p:nvSpPr>
          <p:cNvPr id="5" name="テキスト プレースホルダー 4"/>
          <p:cNvSpPr>
            <a:spLocks noGrp="1"/>
          </p:cNvSpPr>
          <p:nvPr>
            <p:ph type="body" sz="quarter" idx="11" hasCustomPrompt="1"/>
          </p:nvPr>
        </p:nvSpPr>
        <p:spPr>
          <a:xfrm>
            <a:off x="2361001" y="4149000"/>
            <a:ext cx="8775000" cy="437577"/>
          </a:xfrm>
          <a:prstGeom prst="rect">
            <a:avLst/>
          </a:prstGeom>
        </p:spPr>
        <p:txBody>
          <a:bodyPr lIns="0" tIns="0" rIns="0" bIns="0"/>
          <a:lstStyle>
            <a:lvl1pPr marL="0" indent="0">
              <a:lnSpc>
                <a:spcPct val="100000"/>
              </a:lnSpc>
              <a:spcBef>
                <a:spcPts val="0"/>
              </a:spcBef>
              <a:buNone/>
              <a:defRPr sz="1400">
                <a:latin typeface="メイリオ" panose="020B0604030504040204" pitchFamily="50" charset="-128"/>
                <a:ea typeface="メイリオ" panose="020B0604030504040204" pitchFamily="50" charset="-128"/>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kumimoji="1" lang="ja-JP" altLang="en-US"/>
              <a:t>部署名・担当者名</a:t>
            </a:r>
          </a:p>
        </p:txBody>
      </p:sp>
    </p:spTree>
    <p:extLst>
      <p:ext uri="{BB962C8B-B14F-4D97-AF65-F5344CB8AC3E}">
        <p14:creationId xmlns:p14="http://schemas.microsoft.com/office/powerpoint/2010/main" val="83111151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atin typeface="メイリオ" panose="020B0604030504040204" pitchFamily="50" charset="-128"/>
                <a:ea typeface="メイリオ" panose="020B0604030504040204" pitchFamily="50" charset="-128"/>
              </a:defRPr>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700000" y="6444000"/>
            <a:ext cx="447423"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目次</a:t>
            </a:r>
          </a:p>
        </p:txBody>
      </p:sp>
    </p:spTree>
    <p:extLst>
      <p:ext uri="{BB962C8B-B14F-4D97-AF65-F5344CB8AC3E}">
        <p14:creationId xmlns:p14="http://schemas.microsoft.com/office/powerpoint/2010/main" val="31908080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表紙">
    <p:spTree>
      <p:nvGrpSpPr>
        <p:cNvPr id="1" name=""/>
        <p:cNvGrpSpPr/>
        <p:nvPr/>
      </p:nvGrpSpPr>
      <p:grpSpPr>
        <a:xfrm>
          <a:off x="0" y="0"/>
          <a:ext cx="0" cy="0"/>
          <a:chOff x="0" y="0"/>
          <a:chExt cx="0" cy="0"/>
        </a:xfrm>
      </p:grpSpPr>
      <p:pic>
        <p:nvPicPr>
          <p:cNvPr id="12" name="図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4000" b="0"/>
            </a:lvl1pPr>
          </a:lstStyle>
          <a:p>
            <a:r>
              <a:rPr kumimoji="1" lang="ja-JP" altLang="en-US"/>
              <a:t>資料タイトル</a:t>
            </a:r>
          </a:p>
        </p:txBody>
      </p:sp>
      <p:sp>
        <p:nvSpPr>
          <p:cNvPr id="3" name="サブタイトル 2"/>
          <p:cNvSpPr>
            <a:spLocks noGrp="1"/>
          </p:cNvSpPr>
          <p:nvPr>
            <p:ph type="subTitle" idx="1" hasCustomPrompt="1"/>
          </p:nvPr>
        </p:nvSpPr>
        <p:spPr>
          <a:xfrm>
            <a:off x="1054901" y="4149000"/>
            <a:ext cx="1261100" cy="437577"/>
          </a:xfrm>
          <a:prstGeom prst="rect">
            <a:avLst/>
          </a:prstGeom>
        </p:spPr>
        <p:txBody>
          <a:bodyPr lIns="0" tIns="0" rIns="0" bIns="0" anchor="t"/>
          <a:lstStyle>
            <a:lvl1pPr marL="0" indent="0" algn="l">
              <a:lnSpc>
                <a:spcPct val="100000"/>
              </a:lnSpc>
              <a:spcBef>
                <a:spcPts val="0"/>
              </a:spcBef>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200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a:t>サブタイトル</a:t>
            </a:r>
          </a:p>
        </p:txBody>
      </p:sp>
      <p:sp>
        <p:nvSpPr>
          <p:cNvPr id="5" name="テキスト プレースホルダー 4"/>
          <p:cNvSpPr>
            <a:spLocks noGrp="1"/>
          </p:cNvSpPr>
          <p:nvPr>
            <p:ph type="body" sz="quarter" idx="11" hasCustomPrompt="1"/>
          </p:nvPr>
        </p:nvSpPr>
        <p:spPr>
          <a:xfrm>
            <a:off x="2361001" y="4149000"/>
            <a:ext cx="8775000" cy="437577"/>
          </a:xfrm>
          <a:prstGeom prst="rect">
            <a:avLst/>
          </a:prstGeom>
        </p:spPr>
        <p:txBody>
          <a:bodyPr lIns="0" tIns="0" rIns="0" bIns="0"/>
          <a:lstStyle>
            <a:lvl1pPr marL="0" indent="0">
              <a:lnSpc>
                <a:spcPct val="100000"/>
              </a:lnSpc>
              <a:spcBef>
                <a:spcPts val="0"/>
              </a:spcBef>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kumimoji="1" lang="ja-JP" altLang="en-US"/>
              <a:t>部署名・担当者名</a:t>
            </a:r>
          </a:p>
        </p:txBody>
      </p:sp>
      <p:pic>
        <p:nvPicPr>
          <p:cNvPr id="4" name="図 3">
            <a:extLst>
              <a:ext uri="{FF2B5EF4-FFF2-40B4-BE49-F238E27FC236}">
                <a16:creationId xmlns:a16="http://schemas.microsoft.com/office/drawing/2014/main" id="{5D2A0598-5D34-50AC-E06E-47F93A2C81C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842260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セクション表紙">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700000" y="6444000"/>
            <a:ext cx="451139"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30000"/>
              </a:lnSpc>
              <a:spcAft>
                <a:spcPts val="600"/>
              </a:spcAft>
              <a:defRPr sz="3200" b="1">
                <a:latin typeface="メイリオ" panose="020B0604030504040204" pitchFamily="50" charset="-128"/>
                <a:ea typeface="メイリオ" panose="020B0604030504040204" pitchFamily="50" charset="-128"/>
              </a:defRPr>
            </a:lvl1pPr>
          </a:lstStyle>
          <a:p>
            <a:r>
              <a:rPr kumimoji="1" lang="ja-JP" altLang="en-US"/>
              <a:t>セクションタイトル</a:t>
            </a:r>
            <a:br>
              <a:rPr kumimoji="1" lang="en-SG" altLang="ja-JP"/>
            </a:br>
            <a:r>
              <a:rPr kumimoji="1" lang="ja-JP" altLang="en-US"/>
              <a:t>セクションタイトル</a:t>
            </a:r>
          </a:p>
        </p:txBody>
      </p:sp>
    </p:spTree>
    <p:extLst>
      <p:ext uri="{BB962C8B-B14F-4D97-AF65-F5344CB8AC3E}">
        <p14:creationId xmlns:p14="http://schemas.microsoft.com/office/powerpoint/2010/main" val="1177459868"/>
      </p:ext>
    </p:extLst>
  </p:cSld>
  <p:clrMapOvr>
    <a:overrideClrMapping bg1="lt1" tx1="dk1" bg2="lt2" tx2="dk2" accent1="accent1" accent2="accent2" accent3="accent3" accent4="accent4" accent5="accent5" accent6="accent6" hlink="hlink" folHlink="folHlink"/>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裏表紙">
    <p:spTree>
      <p:nvGrpSpPr>
        <p:cNvPr id="1" name=""/>
        <p:cNvGrpSpPr/>
        <p:nvPr/>
      </p:nvGrpSpPr>
      <p:grpSpPr>
        <a:xfrm>
          <a:off x="0" y="0"/>
          <a:ext cx="0" cy="0"/>
          <a:chOff x="0" y="0"/>
          <a:chExt cx="0" cy="0"/>
        </a:xfrm>
      </p:grpSpPr>
      <p:pic>
        <p:nvPicPr>
          <p:cNvPr id="4" name="図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3017402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525722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タイトルとサマリ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4C7E0D-74A9-4B86-AB69-599D176FF025}"/>
              </a:ext>
            </a:extLst>
          </p:cNvPr>
          <p:cNvSpPr>
            <a:spLocks noGrp="1"/>
          </p:cNvSpPr>
          <p:nvPr>
            <p:ph type="title"/>
          </p:nvPr>
        </p:nvSpPr>
        <p:spPr/>
        <p:txBody>
          <a:bodyPr/>
          <a:lstStyle>
            <a:lvl1pPr>
              <a:defRPr>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5" name="コンテンツ プレースホルダー 4">
            <a:extLst>
              <a:ext uri="{FF2B5EF4-FFF2-40B4-BE49-F238E27FC236}">
                <a16:creationId xmlns:a16="http://schemas.microsoft.com/office/drawing/2014/main" id="{8206B1B8-1AF3-434B-8280-C73033673391}"/>
              </a:ext>
            </a:extLst>
          </p:cNvPr>
          <p:cNvSpPr>
            <a:spLocks noGrp="1"/>
          </p:cNvSpPr>
          <p:nvPr>
            <p:ph sz="quarter" idx="11"/>
          </p:nvPr>
        </p:nvSpPr>
        <p:spPr>
          <a:xfrm>
            <a:off x="838201" y="1333178"/>
            <a:ext cx="10515600" cy="13045116"/>
          </a:xfrm>
          <a:solidFill>
            <a:schemeClr val="bg1">
              <a:lumMod val="95000"/>
            </a:schemeClr>
          </a:solidFill>
          <a:ln>
            <a:noFill/>
          </a:ln>
        </p:spPr>
        <p:txBody>
          <a:bodyPr lIns="360000" tIns="216000" rIns="360000" bIns="216000" anchor="t" anchorCtr="0">
            <a:spAutoFit/>
          </a:bodyPr>
          <a:lstStyle>
            <a:lvl1pPr>
              <a:defRPr>
                <a:latin typeface="メイリオ" panose="020B0604030504040204" pitchFamily="50" charset="-128"/>
                <a:ea typeface="メイリオ" panose="020B0604030504040204" pitchFamily="50" charset="-128"/>
              </a:defRPr>
            </a:lvl1pPr>
            <a:lvl2pPr>
              <a:defRPr>
                <a:latin typeface="メイリオ" panose="020B0604030504040204" pitchFamily="50" charset="-128"/>
                <a:ea typeface="メイリオ" panose="020B0604030504040204" pitchFamily="50" charset="-128"/>
              </a:defRPr>
            </a:lvl2pPr>
            <a:lvl3pPr>
              <a:defRPr>
                <a:latin typeface="メイリオ" panose="020B0604030504040204" pitchFamily="50" charset="-128"/>
                <a:ea typeface="メイリオ" panose="020B0604030504040204" pitchFamily="50" charset="-128"/>
              </a:defRPr>
            </a:lvl3pPr>
            <a:lvl4pPr>
              <a:defRPr>
                <a:latin typeface="メイリオ" panose="020B0604030504040204" pitchFamily="50" charset="-128"/>
                <a:ea typeface="メイリオ" panose="020B0604030504040204" pitchFamily="50" charset="-128"/>
              </a:defRPr>
            </a:lvl4pPr>
            <a:lvl5pPr>
              <a:defRPr>
                <a:latin typeface="メイリオ" panose="020B0604030504040204" pitchFamily="50" charset="-128"/>
                <a:ea typeface="メイリオ" panose="020B0604030504040204"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テキスト プレースホルダー 6">
            <a:extLst>
              <a:ext uri="{FF2B5EF4-FFF2-40B4-BE49-F238E27FC236}">
                <a16:creationId xmlns:a16="http://schemas.microsoft.com/office/drawing/2014/main" id="{D79A32D3-134A-4CE3-A056-4DF21D27B02B}"/>
              </a:ext>
            </a:extLst>
          </p:cNvPr>
          <p:cNvSpPr>
            <a:spLocks noGrp="1"/>
          </p:cNvSpPr>
          <p:nvPr>
            <p:ph type="body" sz="quarter" idx="12"/>
          </p:nvPr>
        </p:nvSpPr>
        <p:spPr>
          <a:xfrm>
            <a:off x="838201" y="3648074"/>
            <a:ext cx="10515600" cy="2503344"/>
          </a:xfrm>
        </p:spPr>
        <p:txBody>
          <a:bodyPr/>
          <a:lstStyle>
            <a:lvl1pPr>
              <a:defRPr>
                <a:latin typeface="メイリオ" panose="020B0604030504040204" pitchFamily="50" charset="-128"/>
                <a:ea typeface="メイリオ" panose="020B0604030504040204" pitchFamily="50" charset="-128"/>
              </a:defRPr>
            </a:lvl1pPr>
            <a:lvl2pPr>
              <a:defRPr>
                <a:latin typeface="メイリオ" panose="020B0604030504040204" pitchFamily="50" charset="-128"/>
                <a:ea typeface="メイリオ" panose="020B0604030504040204" pitchFamily="50" charset="-128"/>
              </a:defRPr>
            </a:lvl2pPr>
            <a:lvl3pPr>
              <a:defRPr>
                <a:latin typeface="メイリオ" panose="020B0604030504040204" pitchFamily="50" charset="-128"/>
                <a:ea typeface="メイリオ" panose="020B0604030504040204" pitchFamily="50" charset="-128"/>
              </a:defRPr>
            </a:lvl3pPr>
            <a:lvl4pPr>
              <a:defRPr>
                <a:latin typeface="メイリオ" panose="020B0604030504040204" pitchFamily="50" charset="-128"/>
                <a:ea typeface="メイリオ" panose="020B0604030504040204" pitchFamily="50" charset="-128"/>
              </a:defRPr>
            </a:lvl4pPr>
            <a:lvl5pPr>
              <a:defRPr>
                <a:latin typeface="メイリオ" panose="020B0604030504040204" pitchFamily="50" charset="-128"/>
                <a:ea typeface="メイリオ" panose="020B0604030504040204"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四角形: 角を丸くする 5">
            <a:extLst>
              <a:ext uri="{FF2B5EF4-FFF2-40B4-BE49-F238E27FC236}">
                <a16:creationId xmlns:a16="http://schemas.microsoft.com/office/drawing/2014/main" id="{2C5074BC-E1F6-41F5-AA0E-167124EC1255}"/>
              </a:ext>
            </a:extLst>
          </p:cNvPr>
          <p:cNvSpPr/>
          <p:nvPr/>
        </p:nvSpPr>
        <p:spPr>
          <a:xfrm flipH="1" flipV="1">
            <a:off x="-88553" y="779126"/>
            <a:ext cx="432000" cy="72000"/>
          </a:xfrm>
          <a:prstGeom prst="roundRect">
            <a:avLst>
              <a:gd name="adj" fmla="val 50000"/>
            </a:avLst>
          </a:prstGeom>
          <a:solidFill>
            <a:srgbClr val="1E5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63">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6800910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cSld name="本体資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BF436DB-CB96-4C9F-ACA1-C48C547D2B24}"/>
              </a:ext>
            </a:extLst>
          </p:cNvPr>
          <p:cNvSpPr>
            <a:spLocks noGrp="1"/>
          </p:cNvSpPr>
          <p:nvPr>
            <p:ph type="title"/>
          </p:nvPr>
        </p:nvSpPr>
        <p:spPr>
          <a:xfrm>
            <a:off x="0" y="-1"/>
            <a:ext cx="12193477" cy="540000"/>
          </a:xfrm>
          <a:prstGeom prst="rect">
            <a:avLst/>
          </a:prstGeom>
          <a:solidFill>
            <a:srgbClr val="002060"/>
          </a:solidFill>
          <a:ln>
            <a:noFill/>
          </a:ln>
        </p:spPr>
        <p:txBody>
          <a:bodyPr anchor="ctr">
            <a:noAutofit/>
          </a:bodyPr>
          <a:lstStyle>
            <a:lvl1pPr algn="ctr">
              <a:defRPr sz="2400">
                <a:solidFill>
                  <a:schemeClr val="bg1"/>
                </a:solidFill>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Tree>
    <p:extLst>
      <p:ext uri="{BB962C8B-B14F-4D97-AF65-F5344CB8AC3E}">
        <p14:creationId xmlns:p14="http://schemas.microsoft.com/office/powerpoint/2010/main" val="59423300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_本体資料">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933245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cSld name="1_中基本15">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0886656" y="6492881"/>
            <a:ext cx="1305344" cy="365125"/>
          </a:xfrm>
          <a:prstGeom prst="rect">
            <a:avLst/>
          </a:prstGeom>
        </p:spPr>
        <p:txBody>
          <a:bodyPr vert="horz" lIns="91440" tIns="45720" rIns="91440" bIns="45720" rtlCol="0" anchor="ctr"/>
          <a:lstStyle>
            <a:lvl1pPr algn="r">
              <a:defRPr sz="1001">
                <a:solidFill>
                  <a:schemeClr val="tx1"/>
                </a:solidFill>
              </a:defRPr>
            </a:lvl1pPr>
          </a:lstStyle>
          <a:p>
            <a:fld id="{3202DECC-888D-4484-8ACD-C6BF8B24BC79}" type="slidenum">
              <a:rPr lang="ja-JP" altLang="en-US" smtClean="0"/>
              <a:pPr/>
              <a:t>‹#›</a:t>
            </a:fld>
            <a:endParaRPr lang="ja-JP" altLang="en-US"/>
          </a:p>
        </p:txBody>
      </p:sp>
      <p:sp>
        <p:nvSpPr>
          <p:cNvPr id="10" name="タイトル 1"/>
          <p:cNvSpPr>
            <a:spLocks noGrp="1"/>
          </p:cNvSpPr>
          <p:nvPr>
            <p:ph type="title" hasCustomPrompt="1"/>
          </p:nvPr>
        </p:nvSpPr>
        <p:spPr>
          <a:xfrm>
            <a:off x="742601" y="410369"/>
            <a:ext cx="10712800" cy="734676"/>
          </a:xfrm>
          <a:prstGeom prst="rect">
            <a:avLst/>
          </a:prstGeom>
        </p:spPr>
        <p:txBody>
          <a:bodyPr/>
          <a:lstStyle>
            <a:lvl1pPr>
              <a:lnSpc>
                <a:spcPct val="120000"/>
              </a:lnSpc>
              <a:defRPr sz="3200" baseline="0"/>
            </a:lvl1pPr>
          </a:lstStyle>
          <a:p>
            <a:r>
              <a:rPr kumimoji="1" lang="ja-JP" altLang="en-US"/>
              <a:t>中基本</a:t>
            </a:r>
            <a:r>
              <a:rPr kumimoji="1" lang="en-US" altLang="ja-JP"/>
              <a:t>15 – </a:t>
            </a:r>
            <a:r>
              <a:rPr kumimoji="1" lang="ja-JP" altLang="en-US"/>
              <a:t>タイトル</a:t>
            </a:r>
          </a:p>
        </p:txBody>
      </p:sp>
    </p:spTree>
    <p:extLst>
      <p:ext uri="{BB962C8B-B14F-4D97-AF65-F5344CB8AC3E}">
        <p14:creationId xmlns:p14="http://schemas.microsoft.com/office/powerpoint/2010/main" val="369917086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pic>
        <p:nvPicPr>
          <p:cNvPr id="12" name="図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3250" b="0"/>
            </a:lvl1pPr>
          </a:lstStyle>
          <a:p>
            <a:r>
              <a:rPr kumimoji="1" lang="ja-JP" altLang="en-US"/>
              <a:t>表紙　タイトル</a:t>
            </a:r>
          </a:p>
        </p:txBody>
      </p:sp>
      <p:sp>
        <p:nvSpPr>
          <p:cNvPr id="3" name="サブタイトル 2"/>
          <p:cNvSpPr>
            <a:spLocks noGrp="1"/>
          </p:cNvSpPr>
          <p:nvPr>
            <p:ph type="subTitle" idx="1" hasCustomPrompt="1"/>
          </p:nvPr>
        </p:nvSpPr>
        <p:spPr>
          <a:xfrm>
            <a:off x="1054901" y="4149004"/>
            <a:ext cx="1261100" cy="437577"/>
          </a:xfrm>
          <a:prstGeom prst="rect">
            <a:avLst/>
          </a:prstGeom>
        </p:spPr>
        <p:txBody>
          <a:bodyPr lIns="0" tIns="0" rIns="0" bIns="0" anchor="t"/>
          <a:lstStyle>
            <a:lvl1pPr marL="0" indent="0" algn="l">
              <a:lnSpc>
                <a:spcPct val="100000"/>
              </a:lnSpc>
              <a:spcBef>
                <a:spcPts val="0"/>
              </a:spcBef>
              <a:buNone/>
              <a:defRPr sz="1138"/>
            </a:lvl1pPr>
            <a:lvl2pPr marL="371484" indent="0" algn="ctr">
              <a:buNone/>
              <a:defRPr sz="1625"/>
            </a:lvl2pPr>
            <a:lvl3pPr marL="742969" indent="0" algn="ctr">
              <a:buNone/>
              <a:defRPr sz="1463"/>
            </a:lvl3pPr>
            <a:lvl4pPr marL="1114453" indent="0" algn="ctr">
              <a:buNone/>
              <a:defRPr sz="1300"/>
            </a:lvl4pPr>
            <a:lvl5pPr marL="1485937" indent="0" algn="ctr">
              <a:buNone/>
              <a:defRPr sz="1300"/>
            </a:lvl5pPr>
            <a:lvl6pPr marL="1857421" indent="0" algn="ctr">
              <a:buNone/>
              <a:defRPr sz="1300"/>
            </a:lvl6pPr>
            <a:lvl7pPr marL="2228906" indent="0" algn="ctr">
              <a:buNone/>
              <a:defRPr sz="1300"/>
            </a:lvl7pPr>
            <a:lvl8pPr marL="2600390" indent="0" algn="ctr">
              <a:buNone/>
              <a:defRPr sz="1300"/>
            </a:lvl8pPr>
            <a:lvl9pPr marL="2971874" indent="0" algn="ctr">
              <a:buNone/>
              <a:defRPr sz="13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1625"/>
            </a:lvl1pPr>
            <a:lvl2pPr marL="371484" indent="0">
              <a:buNone/>
              <a:defRPr/>
            </a:lvl2pPr>
            <a:lvl3pPr marL="742969" indent="0">
              <a:buNone/>
              <a:defRPr/>
            </a:lvl3pPr>
            <a:lvl4pPr marL="1114453" indent="0">
              <a:buNone/>
              <a:defRPr/>
            </a:lvl4pPr>
            <a:lvl5pPr marL="1485937" indent="0">
              <a:buNone/>
              <a:defRPr/>
            </a:lvl5pPr>
          </a:lstStyle>
          <a:p>
            <a:pPr lvl="0"/>
            <a:r>
              <a:rPr kumimoji="1" lang="ja-JP" altLang="en-US"/>
              <a:t>タイトルに入りきらない場合にサブタイトルつけてください。</a:t>
            </a:r>
          </a:p>
        </p:txBody>
      </p:sp>
      <p:sp>
        <p:nvSpPr>
          <p:cNvPr id="5" name="テキスト プレースホルダー 4"/>
          <p:cNvSpPr>
            <a:spLocks noGrp="1"/>
          </p:cNvSpPr>
          <p:nvPr>
            <p:ph type="body" sz="quarter" idx="11" hasCustomPrompt="1"/>
          </p:nvPr>
        </p:nvSpPr>
        <p:spPr>
          <a:xfrm>
            <a:off x="2361000" y="4149004"/>
            <a:ext cx="8775001" cy="437577"/>
          </a:xfrm>
          <a:prstGeom prst="rect">
            <a:avLst/>
          </a:prstGeom>
        </p:spPr>
        <p:txBody>
          <a:bodyPr lIns="0" tIns="0" rIns="0" bIns="0"/>
          <a:lstStyle>
            <a:lvl1pPr marL="0" indent="0">
              <a:lnSpc>
                <a:spcPct val="100000"/>
              </a:lnSpc>
              <a:spcBef>
                <a:spcPts val="0"/>
              </a:spcBef>
              <a:buNone/>
              <a:defRPr sz="1138"/>
            </a:lvl1pPr>
            <a:lvl2pPr marL="371484" indent="0">
              <a:buNone/>
              <a:defRPr sz="1138"/>
            </a:lvl2pPr>
            <a:lvl3pPr marL="742969" indent="0">
              <a:buNone/>
              <a:defRPr sz="1138"/>
            </a:lvl3pPr>
            <a:lvl4pPr marL="1114453" indent="0">
              <a:buNone/>
              <a:defRPr sz="1138"/>
            </a:lvl4pPr>
            <a:lvl5pPr marL="1485937" indent="0">
              <a:buNone/>
              <a:defRPr sz="1138"/>
            </a:lvl5pPr>
          </a:lstStyle>
          <a:p>
            <a:pPr lvl="0"/>
            <a:r>
              <a:rPr kumimoji="1" lang="ja-JP" altLang="en-US"/>
              <a:t>部署名・担当者名</a:t>
            </a:r>
          </a:p>
        </p:txBody>
      </p:sp>
    </p:spTree>
    <p:extLst>
      <p:ext uri="{BB962C8B-B14F-4D97-AF65-F5344CB8AC3E}">
        <p14:creationId xmlns:p14="http://schemas.microsoft.com/office/powerpoint/2010/main" val="278463896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中表紙01">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2" y="6367305"/>
            <a:ext cx="451138"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20000"/>
              </a:lnSpc>
              <a:spcAft>
                <a:spcPts val="488"/>
              </a:spcAft>
              <a:defRPr sz="2600" b="0"/>
            </a:lvl1pPr>
          </a:lstStyle>
          <a:p>
            <a:r>
              <a:rPr kumimoji="1" lang="ja-JP" altLang="en-US"/>
              <a:t>セクション表紙　タイトル（</a:t>
            </a:r>
            <a:r>
              <a:rPr kumimoji="1" lang="en-US" altLang="ja-JP"/>
              <a:t>2</a:t>
            </a:r>
            <a:r>
              <a:rPr kumimoji="1" lang="ja-JP" altLang="en-US"/>
              <a:t>行組可）</a:t>
            </a:r>
          </a:p>
        </p:txBody>
      </p:sp>
    </p:spTree>
    <p:extLst>
      <p:ext uri="{BB962C8B-B14F-4D97-AF65-F5344CB8AC3E}">
        <p14:creationId xmlns:p14="http://schemas.microsoft.com/office/powerpoint/2010/main" val="2385761988"/>
      </p:ext>
    </p:extLst>
  </p:cSld>
  <p:clrMapOvr>
    <a:overrideClrMapping bg1="lt1" tx1="dk1" bg2="lt2" tx2="dk2" accent1="accent1" accent2="accent2" accent3="accent3" accent4="accent4" accent5="accent5" accent6="accent6" hlink="hlink" folHlink="folHlink"/>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入力エリアについて">
    <p:spTree>
      <p:nvGrpSpPr>
        <p:cNvPr id="1" name=""/>
        <p:cNvGrpSpPr/>
        <p:nvPr/>
      </p:nvGrpSpPr>
      <p:grpSpPr>
        <a:xfrm>
          <a:off x="0" y="0"/>
          <a:ext cx="0" cy="0"/>
          <a:chOff x="0" y="0"/>
          <a:chExt cx="0" cy="0"/>
        </a:xfrm>
      </p:grpSpPr>
      <p:sp>
        <p:nvSpPr>
          <p:cNvPr id="8" name="正方形/長方形 7"/>
          <p:cNvSpPr/>
          <p:nvPr/>
        </p:nvSpPr>
        <p:spPr>
          <a:xfrm>
            <a:off x="0" y="6309000"/>
            <a:ext cx="12192000" cy="549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0" name="正方形/長方形 9"/>
          <p:cNvSpPr/>
          <p:nvPr/>
        </p:nvSpPr>
        <p:spPr>
          <a:xfrm>
            <a:off x="11856000" y="336000"/>
            <a:ext cx="336000" cy="5973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2" name="正方形/長方形 11"/>
          <p:cNvSpPr/>
          <p:nvPr userDrawn="1"/>
        </p:nvSpPr>
        <p:spPr>
          <a:xfrm>
            <a:off x="336003" y="336000"/>
            <a:ext cx="11519999" cy="5973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388">
                <a:solidFill>
                  <a:schemeClr val="tx1"/>
                </a:solidFill>
              </a:rPr>
              <a:t>写真エリア</a:t>
            </a:r>
          </a:p>
        </p:txBody>
      </p:sp>
      <p:sp>
        <p:nvSpPr>
          <p:cNvPr id="13" name="正方形/長方形 12"/>
          <p:cNvSpPr/>
          <p:nvPr userDrawn="1"/>
        </p:nvSpPr>
        <p:spPr>
          <a:xfrm>
            <a:off x="695326" y="549000"/>
            <a:ext cx="10800674" cy="57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en-US" altLang="ja-JP" sz="1625">
              <a:solidFill>
                <a:schemeClr val="tx1"/>
              </a:solidFill>
            </a:endParaRPr>
          </a:p>
        </p:txBody>
      </p:sp>
      <p:sp>
        <p:nvSpPr>
          <p:cNvPr id="17" name="正方形/長方形 16"/>
          <p:cNvSpPr/>
          <p:nvPr userDrawn="1"/>
        </p:nvSpPr>
        <p:spPr>
          <a:xfrm>
            <a:off x="336000" y="695300"/>
            <a:ext cx="2160000" cy="36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t>不可侵領域</a:t>
            </a:r>
          </a:p>
        </p:txBody>
      </p:sp>
      <p:sp>
        <p:nvSpPr>
          <p:cNvPr id="18" name="正方形/長方形 17"/>
          <p:cNvSpPr/>
          <p:nvPr userDrawn="1"/>
        </p:nvSpPr>
        <p:spPr>
          <a:xfrm>
            <a:off x="695326" y="1269000"/>
            <a:ext cx="2520676"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solidFill>
                  <a:schemeClr val="tx1"/>
                </a:solidFill>
              </a:rPr>
              <a:t>写真エリア</a:t>
            </a:r>
          </a:p>
        </p:txBody>
      </p:sp>
      <p:sp>
        <p:nvSpPr>
          <p:cNvPr id="19" name="正方形/長方形 18"/>
          <p:cNvSpPr/>
          <p:nvPr userDrawn="1"/>
        </p:nvSpPr>
        <p:spPr>
          <a:xfrm>
            <a:off x="1056000" y="1842700"/>
            <a:ext cx="288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solidFill>
                  <a:schemeClr val="tx1"/>
                </a:solidFill>
              </a:rPr>
              <a:t>本文エリア</a:t>
            </a:r>
          </a:p>
        </p:txBody>
      </p:sp>
      <p:sp>
        <p:nvSpPr>
          <p:cNvPr id="20" name="正方形/長方形 19"/>
          <p:cNvSpPr/>
          <p:nvPr userDrawn="1"/>
        </p:nvSpPr>
        <p:spPr>
          <a:xfrm>
            <a:off x="1056000" y="4869000"/>
            <a:ext cx="10080000" cy="1096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rPr>
              <a:t>それぞれ設定したエリアに対して正しく写真および文章を配置してください。</a:t>
            </a:r>
            <a:endParaRPr kumimoji="1" lang="en-US" altLang="ja-JP" sz="813">
              <a:solidFill>
                <a:schemeClr val="tx1"/>
              </a:solidFill>
            </a:endParaRPr>
          </a:p>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rPr>
              <a:t>スライドには、不可侵領域がわかるようにガイド（オレンジ色の点線）を設定しているので参考にしてください。</a:t>
            </a:r>
            <a:endParaRPr kumimoji="1" lang="en-US" altLang="ja-JP" sz="813">
              <a:solidFill>
                <a:schemeClr val="tx1"/>
              </a:solidFill>
            </a:endParaRPr>
          </a:p>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rPr>
              <a:t>ガイド（オレンジ色の点線）は</a:t>
            </a:r>
            <a:r>
              <a:rPr kumimoji="1" lang="en-US" altLang="ja-JP" sz="813">
                <a:solidFill>
                  <a:schemeClr val="tx1"/>
                </a:solidFill>
              </a:rPr>
              <a:t>PDF</a:t>
            </a:r>
            <a:r>
              <a:rPr kumimoji="1" lang="ja-JP" altLang="en-US" sz="813">
                <a:solidFill>
                  <a:schemeClr val="tx1"/>
                </a:solidFill>
              </a:rPr>
              <a:t>の書き出しデータや印刷物には反映されません。</a:t>
            </a:r>
            <a:endParaRPr kumimoji="1" lang="en-US" altLang="ja-JP" sz="813" b="1">
              <a:solidFill>
                <a:schemeClr val="tx2"/>
              </a:solidFill>
            </a:endParaRPr>
          </a:p>
        </p:txBody>
      </p:sp>
      <p:sp>
        <p:nvSpPr>
          <p:cNvPr id="14" name="正方形/長方形 13"/>
          <p:cNvSpPr/>
          <p:nvPr userDrawn="1"/>
        </p:nvSpPr>
        <p:spPr>
          <a:xfrm>
            <a:off x="0" y="0"/>
            <a:ext cx="12192000" cy="368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25"/>
          </a:p>
        </p:txBody>
      </p:sp>
      <p:sp>
        <p:nvSpPr>
          <p:cNvPr id="9" name="正方形/長方形 8"/>
          <p:cNvSpPr/>
          <p:nvPr/>
        </p:nvSpPr>
        <p:spPr>
          <a:xfrm>
            <a:off x="0" y="336000"/>
            <a:ext cx="336000" cy="5973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5" name="正方形/長方形 14"/>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2461029162"/>
      </p:ext>
    </p:extLst>
  </p:cSld>
  <p:clrMapOvr>
    <a:masterClrMapping/>
  </p:clrMapOvr>
  <p:extLst>
    <p:ext uri="{DCECCB84-F9BA-43D5-87BE-67443E8EF086}">
      <p15:sldGuideLst xmlns:p15="http://schemas.microsoft.com/office/powerpoint/2012/main">
        <p15:guide id="1" orient="horz" pos="232">
          <p15:clr>
            <a:srgbClr val="F26B43"/>
          </p15:clr>
        </p15:guide>
        <p15:guide id="2" orient="horz" pos="3974">
          <p15:clr>
            <a:srgbClr val="F26B43"/>
          </p15:clr>
        </p15:guide>
        <p15:guide id="3" pos="261">
          <p15:clr>
            <a:srgbClr val="F26B43"/>
          </p15:clr>
        </p15:guide>
        <p15:guide id="4" pos="919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キーメッセージ・説明テキスト">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9" hasCustomPrompt="1"/>
          </p:nvPr>
        </p:nvSpPr>
        <p:spPr>
          <a:xfrm>
            <a:off x="742588" y="1989000"/>
            <a:ext cx="10707205" cy="3959363"/>
          </a:xfrm>
          <a:prstGeom prst="rect">
            <a:avLst/>
          </a:prstGeom>
        </p:spPr>
        <p:txBody>
          <a:bodyPr lIns="0" tIns="0" rIns="0" bIns="0"/>
          <a:lstStyle>
            <a:lvl1pPr marL="0" indent="0">
              <a:lnSpc>
                <a:spcPct val="130000"/>
              </a:lnSpc>
              <a:spcBef>
                <a:spcPts val="0"/>
              </a:spcBef>
              <a:buNone/>
              <a:defRPr sz="2000"/>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311" y="6367301"/>
            <a:ext cx="445944" cy="365125"/>
          </a:xfrm>
          <a:prstGeom prst="rect">
            <a:avLst/>
          </a:prstGeom>
        </p:spPr>
        <p:txBody>
          <a:bodyPr vert="horz" lIns="91440" tIns="45720" rIns="0" bIns="45720" rtlCol="0" anchor="ctr"/>
          <a:lstStyle>
            <a:lvl1pPr algn="r">
              <a:defRPr sz="1000">
                <a:solidFill>
                  <a:schemeClr val="tx1"/>
                </a:solidFill>
              </a:defRPr>
            </a:lvl1pPr>
          </a:lstStyle>
          <a:p>
            <a:fld id="{A99D720A-4AD5-4DCF-885F-DE5297996123}" type="slidenum">
              <a:rPr kumimoji="1" lang="ja-JP" altLang="en-US" smtClean="0"/>
              <a:t>‹#›</a:t>
            </a:fld>
            <a:endParaRPr kumimoji="1" lang="ja-JP" altLang="en-US"/>
          </a:p>
        </p:txBody>
      </p:sp>
      <p:sp>
        <p:nvSpPr>
          <p:cNvPr id="13" name="テキスト プレースホルダー 3"/>
          <p:cNvSpPr>
            <a:spLocks noGrp="1"/>
          </p:cNvSpPr>
          <p:nvPr>
            <p:ph type="body" sz="quarter" idx="10" hasCustomPrompt="1"/>
          </p:nvPr>
        </p:nvSpPr>
        <p:spPr>
          <a:xfrm>
            <a:off x="742588" y="6367463"/>
            <a:ext cx="10618413" cy="365125"/>
          </a:xfrm>
          <a:prstGeom prst="rect">
            <a:avLst/>
          </a:prstGeom>
        </p:spPr>
        <p:txBody>
          <a:bodyPr lIns="0" rIns="90000" anchor="ctr"/>
          <a:lstStyle>
            <a:lvl1pPr marL="0" indent="0" algn="r">
              <a:buNone/>
              <a:defRPr sz="900">
                <a:solidFill>
                  <a:schemeClr val="accent6"/>
                </a:solidFill>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6871" cy="706698"/>
          </a:xfrm>
          <a:prstGeom prst="rect">
            <a:avLst/>
          </a:prstGeom>
        </p:spPr>
        <p:txBody>
          <a:bodyPr lIns="0" tIns="0" rIns="0" bIns="0"/>
          <a:lstStyle>
            <a:lvl1pPr marL="0" marR="0" indent="0" algn="l" defTabSz="914400" rtl="0" eaLnBrk="1" fontAlgn="auto" latinLnBrk="0" hangingPunct="1">
              <a:lnSpc>
                <a:spcPct val="120000"/>
              </a:lnSpc>
              <a:spcBef>
                <a:spcPts val="0"/>
              </a:spcBef>
              <a:spcAft>
                <a:spcPts val="0"/>
              </a:spcAft>
              <a:buClrTx/>
              <a:buSzTx/>
              <a:buFont typeface="Wingdings" panose="05000000000000000000" pitchFamily="2" charset="2"/>
              <a:buNone/>
              <a:tabLst/>
              <a:defRPr sz="2800" b="1"/>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vl1pPr>
          </a:lstStyle>
          <a:p>
            <a:r>
              <a:rPr kumimoji="1" lang="ja-JP" altLang="en-US"/>
              <a:t>タイトル（ページ概要）</a:t>
            </a:r>
          </a:p>
        </p:txBody>
      </p:sp>
    </p:spTree>
    <p:extLst>
      <p:ext uri="{BB962C8B-B14F-4D97-AF65-F5344CB8AC3E}">
        <p14:creationId xmlns:p14="http://schemas.microsoft.com/office/powerpoint/2010/main" val="155348994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カラースキーム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スライド内で使用するカラー（背景・文字色）は以下の</a:t>
            </a:r>
            <a:r>
              <a:rPr kumimoji="1" lang="en-US" altLang="ja-JP" sz="813">
                <a:solidFill>
                  <a:schemeClr val="tx1"/>
                </a:solidFill>
              </a:rPr>
              <a:t>8</a:t>
            </a:r>
            <a:r>
              <a:rPr kumimoji="1" lang="ja-JP" altLang="en-US" sz="813">
                <a:solidFill>
                  <a:schemeClr val="tx1"/>
                </a:solidFill>
              </a:rPr>
              <a:t>色とします。</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視認性の観点から、文字色は白（濃色背景の場合）・黒（淡色背景の場合）を基本とし、強調したい部分など局所的にプライマリーカラー（</a:t>
            </a:r>
            <a:r>
              <a:rPr kumimoji="1" lang="en-US" altLang="ja-JP" sz="813">
                <a:solidFill>
                  <a:schemeClr val="tx1"/>
                </a:solidFill>
              </a:rPr>
              <a:t>0017B6</a:t>
            </a:r>
            <a:r>
              <a:rPr kumimoji="1" lang="ja-JP" altLang="en-US" sz="813">
                <a:solidFill>
                  <a:schemeClr val="tx1"/>
                </a:solidFill>
              </a:rPr>
              <a:t>）を使用ください。</a:t>
            </a:r>
            <a:endParaRPr kumimoji="1" lang="en-US" altLang="ja-JP" sz="813">
              <a:solidFill>
                <a:schemeClr val="tx1"/>
              </a:solidFill>
            </a:endParaRPr>
          </a:p>
          <a:p>
            <a:pPr algn="l">
              <a:lnSpc>
                <a:spcPct val="120000"/>
              </a:lnSpc>
              <a:spcBef>
                <a:spcPts val="244"/>
              </a:spcBef>
              <a:spcAft>
                <a:spcPts val="244"/>
              </a:spcAft>
            </a:pPr>
            <a:r>
              <a:rPr kumimoji="1" lang="en-US" altLang="ja-JP" sz="813">
                <a:solidFill>
                  <a:schemeClr val="tx1"/>
                </a:solidFill>
              </a:rPr>
              <a:t>8</a:t>
            </a:r>
            <a:r>
              <a:rPr kumimoji="1" lang="ja-JP" altLang="en-US" sz="813">
                <a:solidFill>
                  <a:schemeClr val="tx1"/>
                </a:solidFill>
              </a:rPr>
              <a:t>色の指定カラーは既にパワポ上でデフォルト設定しているため、ご自身での設定は不要です。</a:t>
            </a:r>
            <a:endParaRPr kumimoji="1" lang="en-US" altLang="ja-JP" sz="813">
              <a:solidFill>
                <a:schemeClr val="tx1"/>
              </a:solidFill>
            </a:endParaRP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t>カラースキームについて</a:t>
            </a:r>
          </a:p>
        </p:txBody>
      </p:sp>
      <p:grpSp>
        <p:nvGrpSpPr>
          <p:cNvPr id="5" name="グループ化 4"/>
          <p:cNvGrpSpPr/>
          <p:nvPr userDrawn="1"/>
        </p:nvGrpSpPr>
        <p:grpSpPr>
          <a:xfrm>
            <a:off x="1336126" y="1989002"/>
            <a:ext cx="9519753" cy="3521139"/>
            <a:chOff x="1336124" y="2417867"/>
            <a:chExt cx="9519752" cy="3521139"/>
          </a:xfrm>
        </p:grpSpPr>
        <p:pic>
          <p:nvPicPr>
            <p:cNvPr id="2" name="図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6124" y="2417867"/>
              <a:ext cx="9519752" cy="3521139"/>
            </a:xfrm>
            <a:prstGeom prst="rect">
              <a:avLst/>
            </a:prstGeom>
          </p:spPr>
        </p:pic>
        <p:sp>
          <p:nvSpPr>
            <p:cNvPr id="9" name="正方形/長方形 8"/>
            <p:cNvSpPr/>
            <p:nvPr userDrawn="1"/>
          </p:nvSpPr>
          <p:spPr>
            <a:xfrm>
              <a:off x="1336124"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FFFFFF</a:t>
              </a:r>
            </a:p>
            <a:p>
              <a:pPr algn="l">
                <a:lnSpc>
                  <a:spcPct val="120000"/>
                </a:lnSpc>
                <a:spcBef>
                  <a:spcPts val="0"/>
                </a:spcBef>
              </a:pPr>
              <a:r>
                <a:rPr kumimoji="1" lang="en-US" altLang="ja-JP" sz="650" b="0">
                  <a:solidFill>
                    <a:schemeClr val="tx1"/>
                  </a:solidFill>
                </a:rPr>
                <a:t>(R:255,G:255,B:255)</a:t>
              </a:r>
            </a:p>
          </p:txBody>
        </p:sp>
        <p:sp>
          <p:nvSpPr>
            <p:cNvPr id="10" name="正方形/長方形 9"/>
            <p:cNvSpPr/>
            <p:nvPr userDrawn="1"/>
          </p:nvSpPr>
          <p:spPr>
            <a:xfrm>
              <a:off x="9696000"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bg1"/>
                  </a:solidFill>
                </a:rPr>
                <a:t>000000</a:t>
              </a:r>
            </a:p>
            <a:p>
              <a:pPr algn="l">
                <a:lnSpc>
                  <a:spcPct val="120000"/>
                </a:lnSpc>
                <a:spcBef>
                  <a:spcPts val="0"/>
                </a:spcBef>
              </a:pPr>
              <a:r>
                <a:rPr kumimoji="1" lang="en-US" altLang="ja-JP" sz="650" b="0">
                  <a:solidFill>
                    <a:schemeClr val="bg1"/>
                  </a:solidFill>
                </a:rPr>
                <a:t>(R:0,G:0,B:0)</a:t>
              </a:r>
            </a:p>
          </p:txBody>
        </p:sp>
        <p:sp>
          <p:nvSpPr>
            <p:cNvPr id="11" name="正方形/長方形 10"/>
            <p:cNvSpPr/>
            <p:nvPr userDrawn="1"/>
          </p:nvSpPr>
          <p:spPr>
            <a:xfrm>
              <a:off x="2530392"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F3EEE5</a:t>
              </a:r>
            </a:p>
            <a:p>
              <a:pPr algn="l">
                <a:lnSpc>
                  <a:spcPct val="120000"/>
                </a:lnSpc>
                <a:spcBef>
                  <a:spcPts val="0"/>
                </a:spcBef>
              </a:pPr>
              <a:r>
                <a:rPr kumimoji="1" lang="en-US" altLang="ja-JP" sz="650" b="0">
                  <a:solidFill>
                    <a:schemeClr val="tx1"/>
                  </a:solidFill>
                </a:rPr>
                <a:t>(R:243,G:238,B:229)</a:t>
              </a:r>
            </a:p>
          </p:txBody>
        </p:sp>
        <p:sp>
          <p:nvSpPr>
            <p:cNvPr id="12" name="正方形/長方形 11"/>
            <p:cNvSpPr/>
            <p:nvPr userDrawn="1"/>
          </p:nvSpPr>
          <p:spPr>
            <a:xfrm>
              <a:off x="3724660"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C5D7FB</a:t>
              </a:r>
            </a:p>
            <a:p>
              <a:pPr algn="l">
                <a:lnSpc>
                  <a:spcPct val="120000"/>
                </a:lnSpc>
                <a:spcBef>
                  <a:spcPts val="0"/>
                </a:spcBef>
              </a:pPr>
              <a:r>
                <a:rPr kumimoji="1" lang="en-US" altLang="ja-JP" sz="650" b="0">
                  <a:solidFill>
                    <a:schemeClr val="tx1"/>
                  </a:solidFill>
                </a:rPr>
                <a:t>(R:197,G:215,B:251)</a:t>
              </a:r>
            </a:p>
          </p:txBody>
        </p:sp>
        <p:sp>
          <p:nvSpPr>
            <p:cNvPr id="13" name="正方形/長方形 12"/>
            <p:cNvSpPr/>
            <p:nvPr userDrawn="1"/>
          </p:nvSpPr>
          <p:spPr>
            <a:xfrm>
              <a:off x="4918928"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638BF0</a:t>
              </a:r>
            </a:p>
            <a:p>
              <a:pPr algn="l">
                <a:lnSpc>
                  <a:spcPct val="120000"/>
                </a:lnSpc>
                <a:spcBef>
                  <a:spcPts val="0"/>
                </a:spcBef>
              </a:pPr>
              <a:r>
                <a:rPr kumimoji="1" lang="en-US" altLang="ja-JP" sz="650" b="0">
                  <a:solidFill>
                    <a:schemeClr val="tx1"/>
                  </a:solidFill>
                </a:rPr>
                <a:t>(R:99,G:139,B:240)</a:t>
              </a:r>
            </a:p>
          </p:txBody>
        </p:sp>
        <p:sp>
          <p:nvSpPr>
            <p:cNvPr id="14" name="正方形/長方形 13"/>
            <p:cNvSpPr/>
            <p:nvPr userDrawn="1"/>
          </p:nvSpPr>
          <p:spPr>
            <a:xfrm>
              <a:off x="7307464"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CBCBCB</a:t>
              </a:r>
            </a:p>
            <a:p>
              <a:pPr algn="l">
                <a:lnSpc>
                  <a:spcPct val="120000"/>
                </a:lnSpc>
                <a:spcBef>
                  <a:spcPts val="0"/>
                </a:spcBef>
              </a:pPr>
              <a:r>
                <a:rPr kumimoji="1" lang="en-US" altLang="ja-JP" sz="650" b="0">
                  <a:solidFill>
                    <a:schemeClr val="tx1"/>
                  </a:solidFill>
                </a:rPr>
                <a:t>(R:203,G:203,B:203)</a:t>
              </a:r>
            </a:p>
          </p:txBody>
        </p:sp>
        <p:sp>
          <p:nvSpPr>
            <p:cNvPr id="15" name="正方形/長方形 14"/>
            <p:cNvSpPr/>
            <p:nvPr userDrawn="1"/>
          </p:nvSpPr>
          <p:spPr>
            <a:xfrm>
              <a:off x="6113196"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bg1"/>
                  </a:solidFill>
                </a:rPr>
                <a:t>0017B6</a:t>
              </a:r>
            </a:p>
            <a:p>
              <a:pPr algn="l">
                <a:lnSpc>
                  <a:spcPct val="120000"/>
                </a:lnSpc>
                <a:spcBef>
                  <a:spcPts val="0"/>
                </a:spcBef>
              </a:pPr>
              <a:r>
                <a:rPr kumimoji="1" lang="en-US" altLang="ja-JP" sz="650" b="0">
                  <a:solidFill>
                    <a:schemeClr val="bg1"/>
                  </a:solidFill>
                </a:rPr>
                <a:t>(R:0,G:23,B:182)</a:t>
              </a:r>
            </a:p>
          </p:txBody>
        </p:sp>
        <p:sp>
          <p:nvSpPr>
            <p:cNvPr id="16" name="正方形/長方形 15"/>
            <p:cNvSpPr/>
            <p:nvPr userDrawn="1"/>
          </p:nvSpPr>
          <p:spPr>
            <a:xfrm>
              <a:off x="8501732"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989898</a:t>
              </a:r>
            </a:p>
            <a:p>
              <a:pPr algn="l">
                <a:lnSpc>
                  <a:spcPct val="120000"/>
                </a:lnSpc>
                <a:spcBef>
                  <a:spcPts val="0"/>
                </a:spcBef>
              </a:pPr>
              <a:r>
                <a:rPr kumimoji="1" lang="en-US" altLang="ja-JP" sz="650" b="0">
                  <a:solidFill>
                    <a:schemeClr val="tx1"/>
                  </a:solidFill>
                </a:rPr>
                <a:t>(R:152,G:152,B:152)</a:t>
              </a:r>
            </a:p>
          </p:txBody>
        </p:sp>
      </p:grpSp>
      <p:sp>
        <p:nvSpPr>
          <p:cNvPr id="17" name="正方形/長方形 16"/>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41175765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初期設定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本テンプレートを使用する際に、設定で「グリッド線」「ガイド」を表示することをお勧めいたします。</a:t>
            </a:r>
            <a:endParaRPr kumimoji="1" lang="en-US" altLang="ja-JP" sz="813">
              <a:solidFill>
                <a:schemeClr val="tx1"/>
              </a:solidFill>
            </a:endParaRPr>
          </a:p>
          <a:p>
            <a:pPr algn="l">
              <a:lnSpc>
                <a:spcPct val="120000"/>
              </a:lnSpc>
              <a:spcBef>
                <a:spcPts val="244"/>
              </a:spcBef>
              <a:spcAft>
                <a:spcPts val="244"/>
              </a:spcAft>
            </a:pPr>
            <a:r>
              <a:rPr kumimoji="1" lang="en-US" altLang="ja-JP" sz="813" b="1">
                <a:solidFill>
                  <a:schemeClr val="tx1"/>
                </a:solidFill>
              </a:rPr>
              <a:t>[</a:t>
            </a:r>
            <a:r>
              <a:rPr kumimoji="1" lang="ja-JP" altLang="en-US" sz="813" b="1">
                <a:solidFill>
                  <a:schemeClr val="tx1"/>
                </a:solidFill>
              </a:rPr>
              <a:t>表示</a:t>
            </a:r>
            <a:r>
              <a:rPr kumimoji="1" lang="en-US" altLang="ja-JP" sz="813" b="1">
                <a:solidFill>
                  <a:schemeClr val="tx1"/>
                </a:solidFill>
              </a:rPr>
              <a:t>]</a:t>
            </a:r>
            <a:r>
              <a:rPr kumimoji="1" lang="en-US" altLang="ja-JP" sz="813">
                <a:solidFill>
                  <a:schemeClr val="tx1"/>
                </a:solidFill>
              </a:rPr>
              <a:t> </a:t>
            </a:r>
            <a:r>
              <a:rPr kumimoji="1" lang="ja-JP" altLang="en-US" sz="813">
                <a:solidFill>
                  <a:schemeClr val="tx1"/>
                </a:solidFill>
              </a:rPr>
              <a:t>タブをクリックし、</a:t>
            </a:r>
            <a:r>
              <a:rPr kumimoji="1" lang="en-US" altLang="ja-JP" sz="813" b="1">
                <a:solidFill>
                  <a:schemeClr val="tx1"/>
                </a:solidFill>
              </a:rPr>
              <a:t>[</a:t>
            </a:r>
            <a:r>
              <a:rPr kumimoji="1" lang="ja-JP" altLang="en-US" sz="813" b="1">
                <a:solidFill>
                  <a:schemeClr val="tx1"/>
                </a:solidFill>
              </a:rPr>
              <a:t>グリッド線</a:t>
            </a:r>
            <a:r>
              <a:rPr kumimoji="1" lang="en-US" altLang="ja-JP" sz="813" b="1">
                <a:solidFill>
                  <a:schemeClr val="tx1"/>
                </a:solidFill>
              </a:rPr>
              <a:t>]</a:t>
            </a:r>
            <a:r>
              <a:rPr kumimoji="1" lang="ja-JP" altLang="en-US" sz="813" baseline="0">
                <a:solidFill>
                  <a:schemeClr val="tx1"/>
                </a:solidFill>
              </a:rPr>
              <a:t> および </a:t>
            </a:r>
            <a:r>
              <a:rPr kumimoji="1" lang="en-US" altLang="ja-JP" sz="813" b="1">
                <a:solidFill>
                  <a:schemeClr val="tx1"/>
                </a:solidFill>
              </a:rPr>
              <a:t>[</a:t>
            </a:r>
            <a:r>
              <a:rPr kumimoji="1" lang="ja-JP" altLang="en-US" sz="813" b="1">
                <a:solidFill>
                  <a:schemeClr val="tx1"/>
                </a:solidFill>
              </a:rPr>
              <a:t>ガイド</a:t>
            </a:r>
            <a:r>
              <a:rPr kumimoji="1" lang="en-US" altLang="ja-JP" sz="813" b="1">
                <a:solidFill>
                  <a:schemeClr val="tx1"/>
                </a:solidFill>
              </a:rPr>
              <a:t>]</a:t>
            </a:r>
            <a:r>
              <a:rPr kumimoji="1" lang="en-US" altLang="ja-JP" sz="813">
                <a:solidFill>
                  <a:schemeClr val="tx1"/>
                </a:solidFill>
              </a:rPr>
              <a:t> </a:t>
            </a:r>
            <a:r>
              <a:rPr kumimoji="1" lang="ja-JP" altLang="en-US" sz="813">
                <a:solidFill>
                  <a:schemeClr val="tx1"/>
                </a:solidFill>
              </a:rPr>
              <a:t>のチェックボックスをオンにすると設定できます。</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グリッドについては、グリッドの間隔も設定でき、間隔が細かいほどレイアウトやチャート制作に役立ちます（推奨：</a:t>
            </a:r>
            <a:r>
              <a:rPr kumimoji="1" lang="en-US" altLang="ja-JP" sz="813">
                <a:solidFill>
                  <a:schemeClr val="tx1"/>
                </a:solidFill>
              </a:rPr>
              <a:t>8</a:t>
            </a:r>
            <a:r>
              <a:rPr kumimoji="1" lang="ja-JP" altLang="en-US" sz="813">
                <a:solidFill>
                  <a:schemeClr val="tx1"/>
                </a:solidFill>
              </a:rPr>
              <a:t>グリッド </a:t>
            </a:r>
            <a:r>
              <a:rPr kumimoji="1" lang="en-US" altLang="ja-JP" sz="813">
                <a:solidFill>
                  <a:schemeClr val="tx1"/>
                </a:solidFill>
              </a:rPr>
              <a:t>/ cm</a:t>
            </a:r>
            <a:r>
              <a:rPr kumimoji="1" lang="ja-JP" altLang="en-US" sz="813">
                <a:solidFill>
                  <a:schemeClr val="tx1"/>
                </a:solidFill>
              </a:rPr>
              <a:t>）。</a:t>
            </a: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t>パワーポイントの初期設定について</a:t>
            </a:r>
          </a:p>
        </p:txBody>
      </p:sp>
      <p:grpSp>
        <p:nvGrpSpPr>
          <p:cNvPr id="3" name="グループ化 2"/>
          <p:cNvGrpSpPr/>
          <p:nvPr userDrawn="1"/>
        </p:nvGrpSpPr>
        <p:grpSpPr>
          <a:xfrm>
            <a:off x="1011000" y="1899000"/>
            <a:ext cx="10844450" cy="4013066"/>
            <a:chOff x="1011000" y="1822252"/>
            <a:chExt cx="10844450" cy="4013066"/>
          </a:xfrm>
        </p:grpSpPr>
        <p:grpSp>
          <p:nvGrpSpPr>
            <p:cNvPr id="6" name="グループ化 5"/>
            <p:cNvGrpSpPr/>
            <p:nvPr userDrawn="1"/>
          </p:nvGrpSpPr>
          <p:grpSpPr>
            <a:xfrm>
              <a:off x="1011000" y="2201392"/>
              <a:ext cx="5089549" cy="3330000"/>
              <a:chOff x="1056000" y="2214000"/>
              <a:chExt cx="5089549" cy="3330000"/>
            </a:xfrm>
          </p:grpSpPr>
          <p:pic>
            <p:nvPicPr>
              <p:cNvPr id="2" name="図 1"/>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060549" y="2214000"/>
                <a:ext cx="5085000" cy="3330000"/>
              </a:xfrm>
              <a:prstGeom prst="rect">
                <a:avLst/>
              </a:prstGeom>
            </p:spPr>
          </p:pic>
          <p:sp>
            <p:nvSpPr>
              <p:cNvPr id="4" name="正方形/長方形 3"/>
              <p:cNvSpPr/>
              <p:nvPr userDrawn="1"/>
            </p:nvSpPr>
            <p:spPr>
              <a:xfrm>
                <a:off x="1056000" y="3564000"/>
                <a:ext cx="1395000" cy="19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grpSp>
        <p:sp>
          <p:nvSpPr>
            <p:cNvPr id="10" name="正方形/長方形 9"/>
            <p:cNvSpPr/>
            <p:nvPr userDrawn="1"/>
          </p:nvSpPr>
          <p:spPr>
            <a:xfrm>
              <a:off x="2416827" y="3551392"/>
              <a:ext cx="3683721" cy="1980000"/>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1" name="正方形/長方形 10"/>
            <p:cNvSpPr/>
            <p:nvPr userDrawn="1"/>
          </p:nvSpPr>
          <p:spPr>
            <a:xfrm>
              <a:off x="2400544" y="3339001"/>
              <a:ext cx="195262" cy="188120"/>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3" name="正方形/長方形 12"/>
            <p:cNvSpPr/>
            <p:nvPr userDrawn="1"/>
          </p:nvSpPr>
          <p:spPr>
            <a:xfrm>
              <a:off x="1055451" y="2246392"/>
              <a:ext cx="945000" cy="1035000"/>
            </a:xfrm>
            <a:prstGeom prst="rect">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cxnSp>
          <p:nvCxnSpPr>
            <p:cNvPr id="15" name="直線コネクタ 14"/>
            <p:cNvCxnSpPr/>
            <p:nvPr userDrawn="1"/>
          </p:nvCxnSpPr>
          <p:spPr>
            <a:xfrm>
              <a:off x="1995544" y="2786392"/>
              <a:ext cx="499906"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p:nvPr userDrawn="1"/>
          </p:nvCxnSpPr>
          <p:spPr>
            <a:xfrm>
              <a:off x="2495450" y="2786392"/>
              <a:ext cx="0" cy="49500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pic>
          <p:nvPicPr>
            <p:cNvPr id="23" name="図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71000" y="2201392"/>
              <a:ext cx="3708132" cy="333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24" name="直線矢印コネクタ 23"/>
            <p:cNvCxnSpPr/>
            <p:nvPr userDrawn="1"/>
          </p:nvCxnSpPr>
          <p:spPr>
            <a:xfrm>
              <a:off x="6099000" y="3821392"/>
              <a:ext cx="1507500" cy="0"/>
            </a:xfrm>
            <a:prstGeom prst="straightConnector1">
              <a:avLst/>
            </a:prstGeom>
            <a:ln w="12700">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6" name="正方形/長方形 25"/>
            <p:cNvSpPr/>
            <p:nvPr userDrawn="1"/>
          </p:nvSpPr>
          <p:spPr>
            <a:xfrm>
              <a:off x="7707836" y="2876392"/>
              <a:ext cx="3608164" cy="315000"/>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27" name="正方形/長方形 26"/>
            <p:cNvSpPr/>
            <p:nvPr userDrawn="1"/>
          </p:nvSpPr>
          <p:spPr>
            <a:xfrm>
              <a:off x="7707836" y="3527120"/>
              <a:ext cx="3608164" cy="564271"/>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29" name="正方形/長方形 28"/>
            <p:cNvSpPr/>
            <p:nvPr userDrawn="1"/>
          </p:nvSpPr>
          <p:spPr>
            <a:xfrm>
              <a:off x="1056000" y="1822252"/>
              <a:ext cx="5043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a:solidFill>
                    <a:schemeClr val="tx2"/>
                  </a:solidFill>
                </a:rPr>
                <a:t>1. [</a:t>
              </a:r>
              <a:r>
                <a:rPr kumimoji="1" lang="ja-JP" altLang="en-US" sz="813">
                  <a:solidFill>
                    <a:schemeClr val="tx2"/>
                  </a:solidFill>
                </a:rPr>
                <a:t>表示</a:t>
              </a:r>
              <a:r>
                <a:rPr kumimoji="1" lang="en-US" altLang="ja-JP" sz="813">
                  <a:solidFill>
                    <a:schemeClr val="tx2"/>
                  </a:solidFill>
                </a:rPr>
                <a:t>] </a:t>
              </a:r>
              <a:r>
                <a:rPr kumimoji="1" lang="ja-JP" altLang="en-US" sz="813">
                  <a:solidFill>
                    <a:schemeClr val="tx2"/>
                  </a:solidFill>
                </a:rPr>
                <a:t>タブの </a:t>
              </a:r>
              <a:r>
                <a:rPr kumimoji="1" lang="en-US" altLang="ja-JP" sz="813" b="0">
                  <a:solidFill>
                    <a:schemeClr val="tx2"/>
                  </a:solidFill>
                </a:rPr>
                <a:t>[</a:t>
              </a:r>
              <a:r>
                <a:rPr kumimoji="1" lang="ja-JP" altLang="en-US" sz="813" b="0">
                  <a:solidFill>
                    <a:schemeClr val="tx2"/>
                  </a:solidFill>
                </a:rPr>
                <a:t>グリッド線</a:t>
              </a:r>
              <a:r>
                <a:rPr kumimoji="1" lang="en-US" altLang="ja-JP" sz="813" b="0">
                  <a:solidFill>
                    <a:schemeClr val="tx2"/>
                  </a:solidFill>
                </a:rPr>
                <a:t>]</a:t>
              </a:r>
              <a:r>
                <a:rPr kumimoji="1" lang="ja-JP" altLang="en-US" sz="813" b="0" baseline="0">
                  <a:solidFill>
                    <a:schemeClr val="tx2"/>
                  </a:solidFill>
                </a:rPr>
                <a:t> および </a:t>
              </a:r>
              <a:r>
                <a:rPr kumimoji="1" lang="en-US" altLang="ja-JP" sz="813" b="0">
                  <a:solidFill>
                    <a:schemeClr val="tx2"/>
                  </a:solidFill>
                </a:rPr>
                <a:t>[</a:t>
              </a:r>
              <a:r>
                <a:rPr kumimoji="1" lang="ja-JP" altLang="en-US" sz="813" b="0">
                  <a:solidFill>
                    <a:schemeClr val="tx2"/>
                  </a:solidFill>
                </a:rPr>
                <a:t>ガイド</a:t>
              </a:r>
              <a:r>
                <a:rPr kumimoji="1" lang="en-US" altLang="ja-JP" sz="813" b="0">
                  <a:solidFill>
                    <a:schemeClr val="tx2"/>
                  </a:solidFill>
                </a:rPr>
                <a:t>] </a:t>
              </a:r>
              <a:r>
                <a:rPr kumimoji="1" lang="ja-JP" altLang="en-US" sz="813" b="0">
                  <a:solidFill>
                    <a:schemeClr val="tx2"/>
                  </a:solidFill>
                </a:rPr>
                <a:t>ボックスをオンにする </a:t>
              </a:r>
              <a:endParaRPr kumimoji="1" lang="en-US" altLang="ja-JP" sz="813" b="0">
                <a:solidFill>
                  <a:schemeClr val="tx2"/>
                </a:solidFill>
              </a:endParaRPr>
            </a:p>
          </p:txBody>
        </p:sp>
        <p:sp>
          <p:nvSpPr>
            <p:cNvPr id="30" name="正方形/長方形 29"/>
            <p:cNvSpPr/>
            <p:nvPr userDrawn="1"/>
          </p:nvSpPr>
          <p:spPr>
            <a:xfrm>
              <a:off x="2416827" y="5531392"/>
              <a:ext cx="3682173"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b="0">
                  <a:solidFill>
                    <a:schemeClr val="accent3"/>
                  </a:solidFill>
                </a:rPr>
                <a:t>2. </a:t>
              </a:r>
              <a:r>
                <a:rPr kumimoji="1" lang="ja-JP" altLang="en-US" sz="813" b="0">
                  <a:solidFill>
                    <a:schemeClr val="accent3"/>
                  </a:solidFill>
                </a:rPr>
                <a:t>グリッド設定ボタンをクリックする</a:t>
              </a:r>
              <a:endParaRPr kumimoji="1" lang="en-US" altLang="ja-JP" sz="813" b="0">
                <a:solidFill>
                  <a:schemeClr val="accent3"/>
                </a:solidFill>
              </a:endParaRPr>
            </a:p>
          </p:txBody>
        </p:sp>
        <p:sp>
          <p:nvSpPr>
            <p:cNvPr id="31" name="正方形/長方形 30"/>
            <p:cNvSpPr/>
            <p:nvPr userDrawn="1"/>
          </p:nvSpPr>
          <p:spPr>
            <a:xfrm>
              <a:off x="7606500" y="1822252"/>
              <a:ext cx="424895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a:solidFill>
                    <a:schemeClr val="accent6"/>
                  </a:solidFill>
                </a:rPr>
                <a:t>3. </a:t>
              </a:r>
              <a:r>
                <a:rPr kumimoji="1" lang="ja-JP" altLang="en-US" sz="813">
                  <a:solidFill>
                    <a:schemeClr val="accent6"/>
                  </a:solidFill>
                </a:rPr>
                <a:t>位置合わせのボックスをオンにして、グリッドの間隔を設定する</a:t>
              </a:r>
              <a:endParaRPr kumimoji="1" lang="en-US" altLang="ja-JP" sz="813" b="0">
                <a:solidFill>
                  <a:schemeClr val="accent6"/>
                </a:solidFill>
              </a:endParaRPr>
            </a:p>
          </p:txBody>
        </p:sp>
      </p:grpSp>
      <p:sp>
        <p:nvSpPr>
          <p:cNvPr id="25" name="正方形/長方形 24"/>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12939651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チャートの使用方法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ガントチャート（スケジュール）は表の枠組みは編集できない仕様としてます。</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テキスト・矢印・図形を内容に応じてご自身で配置ください。</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テキストのフォントサイズは</a:t>
            </a:r>
            <a:r>
              <a:rPr kumimoji="1" lang="en-US" altLang="ja-JP" sz="813">
                <a:solidFill>
                  <a:schemeClr val="tx1"/>
                </a:solidFill>
              </a:rPr>
              <a:t>10pt</a:t>
            </a:r>
            <a:r>
              <a:rPr kumimoji="1" lang="ja-JP" altLang="en-US" sz="813" err="1">
                <a:solidFill>
                  <a:schemeClr val="tx1"/>
                </a:solidFill>
              </a:rPr>
              <a:t>、</a:t>
            </a:r>
            <a:r>
              <a:rPr kumimoji="1" lang="ja-JP" altLang="en-US" sz="813">
                <a:solidFill>
                  <a:schemeClr val="tx1"/>
                </a:solidFill>
              </a:rPr>
              <a:t>矢印の太さは</a:t>
            </a:r>
            <a:r>
              <a:rPr kumimoji="1" lang="en-US" altLang="ja-JP" sz="813">
                <a:solidFill>
                  <a:schemeClr val="tx1"/>
                </a:solidFill>
              </a:rPr>
              <a:t>1pt</a:t>
            </a:r>
            <a:r>
              <a:rPr kumimoji="1" lang="ja-JP" altLang="en-US" sz="813">
                <a:solidFill>
                  <a:schemeClr val="tx1"/>
                </a:solidFill>
              </a:rPr>
              <a:t>とし、図形は枠線無しの設定で色をプライマリー以外の青もしくはグレーとしてください。</a:t>
            </a:r>
            <a:endParaRPr kumimoji="1" lang="en-US" altLang="ja-JP" sz="813">
              <a:solidFill>
                <a:schemeClr val="tx1"/>
              </a:solidFill>
            </a:endParaRP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t>ガントチャートの制作方法について</a:t>
            </a:r>
          </a:p>
        </p:txBody>
      </p:sp>
      <p:grpSp>
        <p:nvGrpSpPr>
          <p:cNvPr id="3" name="グループ化 2"/>
          <p:cNvGrpSpPr/>
          <p:nvPr userDrawn="1"/>
        </p:nvGrpSpPr>
        <p:grpSpPr>
          <a:xfrm>
            <a:off x="1056000" y="2394004"/>
            <a:ext cx="10080000" cy="3142731"/>
            <a:chOff x="1056000" y="2394000"/>
            <a:chExt cx="10080000" cy="3142731"/>
          </a:xfrm>
        </p:grpSpPr>
        <p:pic>
          <p:nvPicPr>
            <p:cNvPr id="5" name="図 4"/>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056000" y="2725962"/>
              <a:ext cx="3915000" cy="2810769"/>
            </a:xfrm>
            <a:prstGeom prst="rect">
              <a:avLst/>
            </a:prstGeom>
          </p:spPr>
        </p:pic>
        <p:sp>
          <p:nvSpPr>
            <p:cNvPr id="6" name="正方形/長方形 5"/>
            <p:cNvSpPr/>
            <p:nvPr userDrawn="1"/>
          </p:nvSpPr>
          <p:spPr>
            <a:xfrm>
              <a:off x="1387364" y="3016362"/>
              <a:ext cx="327273" cy="339599"/>
            </a:xfrm>
            <a:prstGeom prst="rect">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7" name="正方形/長方形 6"/>
            <p:cNvSpPr/>
            <p:nvPr userDrawn="1"/>
          </p:nvSpPr>
          <p:spPr>
            <a:xfrm>
              <a:off x="1064744" y="3629261"/>
              <a:ext cx="327273" cy="339599"/>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8" name="正方形/長方形 7"/>
            <p:cNvSpPr/>
            <p:nvPr userDrawn="1"/>
          </p:nvSpPr>
          <p:spPr>
            <a:xfrm>
              <a:off x="1064744" y="4261639"/>
              <a:ext cx="327273" cy="309323"/>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cxnSp>
          <p:nvCxnSpPr>
            <p:cNvPr id="11" name="直線矢印コネクタ 10"/>
            <p:cNvCxnSpPr/>
            <p:nvPr userDrawn="1"/>
          </p:nvCxnSpPr>
          <p:spPr>
            <a:xfrm>
              <a:off x="1714637" y="3175962"/>
              <a:ext cx="5101363" cy="0"/>
            </a:xfrm>
            <a:prstGeom prst="straightConnector1">
              <a:avLst/>
            </a:prstGeom>
            <a:ln w="1270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p:nvPr userDrawn="1"/>
          </p:nvCxnSpPr>
          <p:spPr>
            <a:xfrm>
              <a:off x="1387364" y="3805962"/>
              <a:ext cx="5428636" cy="0"/>
            </a:xfrm>
            <a:prstGeom prst="straightConnector1">
              <a:avLst/>
            </a:prstGeom>
            <a:ln w="12700">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userDrawn="1"/>
          </p:nvCxnSpPr>
          <p:spPr>
            <a:xfrm>
              <a:off x="1387364" y="4416300"/>
              <a:ext cx="5428636" cy="0"/>
            </a:xfrm>
            <a:prstGeom prst="straightConnector1">
              <a:avLst/>
            </a:prstGeom>
            <a:ln w="12700">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正方形/長方形 15"/>
            <p:cNvSpPr/>
            <p:nvPr userDrawn="1"/>
          </p:nvSpPr>
          <p:spPr>
            <a:xfrm>
              <a:off x="1056000" y="2394000"/>
              <a:ext cx="5043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b="0">
                  <a:solidFill>
                    <a:schemeClr val="tx1"/>
                  </a:solidFill>
                </a:rPr>
                <a:t>[</a:t>
              </a:r>
              <a:r>
                <a:rPr kumimoji="1" lang="ja-JP" altLang="en-US" sz="813" b="0">
                  <a:solidFill>
                    <a:schemeClr val="tx1"/>
                  </a:solidFill>
                </a:rPr>
                <a:t>ホーム</a:t>
              </a:r>
              <a:r>
                <a:rPr kumimoji="1" lang="en-US" altLang="ja-JP" sz="813" b="0">
                  <a:solidFill>
                    <a:schemeClr val="tx1"/>
                  </a:solidFill>
                </a:rPr>
                <a:t>] </a:t>
              </a:r>
              <a:r>
                <a:rPr kumimoji="1" lang="ja-JP" altLang="en-US" sz="813" b="0">
                  <a:solidFill>
                    <a:schemeClr val="tx1"/>
                  </a:solidFill>
                </a:rPr>
                <a:t>タブの図形描写から以下エレメントを使用して制作してください。</a:t>
              </a:r>
              <a:endParaRPr kumimoji="1" lang="en-US" altLang="ja-JP" sz="813" b="0">
                <a:solidFill>
                  <a:schemeClr val="tx1"/>
                </a:solidFill>
              </a:endParaRPr>
            </a:p>
          </p:txBody>
        </p:sp>
        <p:sp>
          <p:nvSpPr>
            <p:cNvPr id="18" name="正方形/長方形 17"/>
            <p:cNvSpPr/>
            <p:nvPr userDrawn="1"/>
          </p:nvSpPr>
          <p:spPr>
            <a:xfrm>
              <a:off x="6814563" y="3023999"/>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tx2"/>
                  </a:solidFill>
                </a:rPr>
                <a:t>矢印（太さは</a:t>
              </a:r>
              <a:r>
                <a:rPr kumimoji="1" lang="en-US" altLang="ja-JP" sz="813" b="0">
                  <a:solidFill>
                    <a:schemeClr val="tx2"/>
                  </a:solidFill>
                </a:rPr>
                <a:t>1pt</a:t>
              </a:r>
              <a:r>
                <a:rPr kumimoji="1" lang="ja-JP" altLang="en-US" sz="813" b="0">
                  <a:solidFill>
                    <a:schemeClr val="tx2"/>
                  </a:solidFill>
                </a:rPr>
                <a:t>とする）</a:t>
              </a:r>
              <a:endParaRPr kumimoji="1" lang="en-US" altLang="ja-JP" sz="813" b="0">
                <a:solidFill>
                  <a:schemeClr val="tx2"/>
                </a:solidFill>
              </a:endParaRPr>
            </a:p>
          </p:txBody>
        </p:sp>
        <p:sp>
          <p:nvSpPr>
            <p:cNvPr id="19" name="正方形/長方形 18"/>
            <p:cNvSpPr/>
            <p:nvPr userDrawn="1"/>
          </p:nvSpPr>
          <p:spPr>
            <a:xfrm>
              <a:off x="6814563" y="3647097"/>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accent3"/>
                  </a:solidFill>
                </a:rPr>
                <a:t>図形（枠線はなし、色は</a:t>
              </a:r>
              <a:r>
                <a:rPr kumimoji="1" lang="ja-JP" altLang="en-US" sz="813">
                  <a:solidFill>
                    <a:schemeClr val="accent3"/>
                  </a:solidFill>
                </a:rPr>
                <a:t>プライマリー以外の青もしくはグレーとする</a:t>
              </a:r>
              <a:endParaRPr kumimoji="1" lang="en-US" altLang="ja-JP" sz="813" b="0">
                <a:solidFill>
                  <a:schemeClr val="accent3"/>
                </a:solidFill>
              </a:endParaRPr>
            </a:p>
          </p:txBody>
        </p:sp>
        <p:sp>
          <p:nvSpPr>
            <p:cNvPr id="21" name="正方形/長方形 20"/>
            <p:cNvSpPr/>
            <p:nvPr userDrawn="1"/>
          </p:nvSpPr>
          <p:spPr>
            <a:xfrm>
              <a:off x="6814563" y="4263420"/>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accent6"/>
                  </a:solidFill>
                </a:rPr>
                <a:t>テキストボックス（フォントサイズ</a:t>
              </a:r>
              <a:r>
                <a:rPr kumimoji="1" lang="en-US" altLang="ja-JP" sz="813" b="0">
                  <a:solidFill>
                    <a:schemeClr val="accent6"/>
                  </a:solidFill>
                </a:rPr>
                <a:t>10pt</a:t>
              </a:r>
              <a:r>
                <a:rPr kumimoji="1" lang="ja-JP" altLang="en-US" sz="813" b="0" err="1">
                  <a:solidFill>
                    <a:schemeClr val="accent6"/>
                  </a:solidFill>
                </a:rPr>
                <a:t>、</a:t>
              </a:r>
              <a:r>
                <a:rPr kumimoji="1" lang="ja-JP" altLang="en-US" sz="813" b="0">
                  <a:solidFill>
                    <a:schemeClr val="accent6"/>
                  </a:solidFill>
                </a:rPr>
                <a:t>枠線なし）</a:t>
              </a:r>
              <a:endParaRPr kumimoji="1" lang="en-US" altLang="ja-JP" sz="813" b="0">
                <a:solidFill>
                  <a:schemeClr val="accent6"/>
                </a:solidFill>
              </a:endParaRPr>
            </a:p>
          </p:txBody>
        </p:sp>
      </p:grpSp>
      <p:sp>
        <p:nvSpPr>
          <p:cNvPr id="17" name="正方形/長方形 16"/>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338256980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フォントの設定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080000" cy="54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入力範囲に応じてフォントの大きさを規定しております。ご自身でテキストボックスを設定し、入力する際には以下にならい正しい大きさとしてください。</a:t>
            </a:r>
            <a:endParaRPr kumimoji="1" lang="en-US" altLang="ja-JP" sz="813">
              <a:solidFill>
                <a:schemeClr val="tx1"/>
              </a:solidFill>
            </a:endParaRP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t>フォントの設定について</a:t>
            </a:r>
          </a:p>
        </p:txBody>
      </p:sp>
      <p:sp>
        <p:nvSpPr>
          <p:cNvPr id="23" name="正方形/長方形 22"/>
          <p:cNvSpPr/>
          <p:nvPr userDrawn="1"/>
        </p:nvSpPr>
        <p:spPr>
          <a:xfrm>
            <a:off x="1056002" y="1494140"/>
            <a:ext cx="10799450" cy="449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pPr>
            <a:r>
              <a:rPr kumimoji="1" lang="ja-JP" altLang="en-US" sz="813" u="sng">
                <a:solidFill>
                  <a:schemeClr val="tx1"/>
                </a:solidFill>
              </a:rPr>
              <a:t>フォントサイズ　</a:t>
            </a:r>
            <a:r>
              <a:rPr kumimoji="1" lang="en-US" altLang="ja-JP" sz="813" u="sng">
                <a:solidFill>
                  <a:schemeClr val="tx1"/>
                </a:solidFill>
              </a:rPr>
              <a:t>40PT</a:t>
            </a:r>
          </a:p>
          <a:p>
            <a:pPr algn="l">
              <a:lnSpc>
                <a:spcPct val="120000"/>
              </a:lnSpc>
              <a:spcBef>
                <a:spcPts val="244"/>
              </a:spcBef>
              <a:spcAft>
                <a:spcPts val="975"/>
              </a:spcAft>
            </a:pPr>
            <a:r>
              <a:rPr kumimoji="1" lang="ja-JP" altLang="en-US" sz="3250" b="0">
                <a:solidFill>
                  <a:schemeClr val="tx1"/>
                </a:solidFill>
              </a:rPr>
              <a:t>表紙のタイトル用</a:t>
            </a:r>
            <a:endParaRPr kumimoji="1" lang="en-US" altLang="ja-JP" sz="3250" b="0">
              <a:solidFill>
                <a:schemeClr val="tx1"/>
              </a:solidFill>
            </a:endParaRPr>
          </a:p>
          <a:p>
            <a:pPr algn="l">
              <a:lnSpc>
                <a:spcPct val="120000"/>
              </a:lnSpc>
              <a:spcBef>
                <a:spcPts val="244"/>
              </a:spcBef>
            </a:pPr>
            <a:endParaRPr kumimoji="1" lang="en-US" altLang="ja-JP" sz="813" u="sng">
              <a:solidFill>
                <a:schemeClr val="tx1"/>
              </a:solidFill>
            </a:endParaRPr>
          </a:p>
          <a:p>
            <a:pPr algn="l">
              <a:lnSpc>
                <a:spcPct val="120000"/>
              </a:lnSpc>
              <a:spcBef>
                <a:spcPts val="244"/>
              </a:spcBef>
            </a:pPr>
            <a:r>
              <a:rPr kumimoji="1" lang="ja-JP" altLang="en-US" sz="813" u="sng">
                <a:solidFill>
                  <a:schemeClr val="tx1"/>
                </a:solidFill>
              </a:rPr>
              <a:t>フォントサイズ　</a:t>
            </a:r>
            <a:r>
              <a:rPr kumimoji="1" lang="en-US" altLang="ja-JP" sz="813" u="sng">
                <a:solidFill>
                  <a:schemeClr val="tx1"/>
                </a:solidFill>
              </a:rPr>
              <a:t>32PT</a:t>
            </a:r>
          </a:p>
          <a:p>
            <a:pPr algn="l">
              <a:lnSpc>
                <a:spcPct val="120000"/>
              </a:lnSpc>
              <a:spcBef>
                <a:spcPts val="244"/>
              </a:spcBef>
              <a:spcAft>
                <a:spcPts val="975"/>
              </a:spcAft>
            </a:pPr>
            <a:r>
              <a:rPr kumimoji="1" lang="ja-JP" altLang="en-US" sz="2600" b="0">
                <a:solidFill>
                  <a:schemeClr val="tx1"/>
                </a:solidFill>
              </a:rPr>
              <a:t>中基本のタイトル用</a:t>
            </a:r>
            <a:endParaRPr kumimoji="1" lang="en-US" altLang="ja-JP" sz="2600" b="0">
              <a:solidFill>
                <a:schemeClr val="tx1"/>
              </a:solidFill>
            </a:endParaRPr>
          </a:p>
          <a:p>
            <a:pPr algn="l">
              <a:lnSpc>
                <a:spcPct val="120000"/>
              </a:lnSpc>
              <a:spcBef>
                <a:spcPts val="244"/>
              </a:spcBef>
            </a:pPr>
            <a:endParaRPr kumimoji="1" lang="en-US" altLang="ja-JP" sz="894" u="sng">
              <a:solidFill>
                <a:schemeClr val="tx1"/>
              </a:solidFill>
            </a:endParaRPr>
          </a:p>
          <a:p>
            <a:pPr algn="l">
              <a:lnSpc>
                <a:spcPct val="120000"/>
              </a:lnSpc>
              <a:spcBef>
                <a:spcPts val="244"/>
              </a:spcBef>
            </a:pPr>
            <a:r>
              <a:rPr kumimoji="1" lang="ja-JP" altLang="en-US" sz="894" u="sng">
                <a:solidFill>
                  <a:schemeClr val="tx1"/>
                </a:solidFill>
              </a:rPr>
              <a:t>フォントサイズ　</a:t>
            </a:r>
            <a:r>
              <a:rPr kumimoji="1" lang="en-US" altLang="ja-JP" sz="894" u="sng">
                <a:solidFill>
                  <a:schemeClr val="tx1"/>
                </a:solidFill>
              </a:rPr>
              <a:t>20PT</a:t>
            </a:r>
            <a:r>
              <a:rPr kumimoji="1" lang="en-US" altLang="ja-JP" sz="894" u="none">
                <a:solidFill>
                  <a:schemeClr val="tx1"/>
                </a:solidFill>
              </a:rPr>
              <a:t>						</a:t>
            </a:r>
            <a:r>
              <a:rPr kumimoji="1" lang="ja-JP" altLang="en-US" sz="894" u="sng">
                <a:solidFill>
                  <a:schemeClr val="tx1"/>
                </a:solidFill>
              </a:rPr>
              <a:t>フォントサイズ　</a:t>
            </a:r>
            <a:r>
              <a:rPr kumimoji="1" lang="en-US" altLang="ja-JP" sz="894" u="sng">
                <a:solidFill>
                  <a:schemeClr val="tx1"/>
                </a:solidFill>
              </a:rPr>
              <a:t>14PT</a:t>
            </a:r>
          </a:p>
          <a:p>
            <a:pPr algn="l">
              <a:lnSpc>
                <a:spcPct val="120000"/>
              </a:lnSpc>
              <a:spcBef>
                <a:spcPts val="244"/>
              </a:spcBef>
              <a:spcAft>
                <a:spcPts val="975"/>
              </a:spcAft>
            </a:pPr>
            <a:r>
              <a:rPr kumimoji="1" lang="ja-JP" altLang="en-US" sz="1625" b="0">
                <a:solidFill>
                  <a:schemeClr val="tx1"/>
                </a:solidFill>
              </a:rPr>
              <a:t>中基本のサブタイトルおよび本文テキスト（大）用</a:t>
            </a:r>
            <a:r>
              <a:rPr kumimoji="1" lang="en-US" altLang="ja-JP" sz="1625" b="0">
                <a:solidFill>
                  <a:schemeClr val="tx1"/>
                </a:solidFill>
              </a:rPr>
              <a:t>	</a:t>
            </a:r>
            <a:r>
              <a:rPr kumimoji="1" lang="ja-JP" altLang="en-US" sz="1138" b="0">
                <a:solidFill>
                  <a:schemeClr val="tx1"/>
                </a:solidFill>
              </a:rPr>
              <a:t>目次のタイトルおよび本文テキスト（中）用</a:t>
            </a:r>
            <a:endParaRPr kumimoji="1" lang="en-US" altLang="ja-JP" sz="1138" b="0">
              <a:solidFill>
                <a:schemeClr val="tx1"/>
              </a:solidFill>
            </a:endParaRPr>
          </a:p>
          <a:p>
            <a:pPr algn="l">
              <a:lnSpc>
                <a:spcPct val="120000"/>
              </a:lnSpc>
              <a:spcBef>
                <a:spcPts val="244"/>
              </a:spcBef>
              <a:spcAft>
                <a:spcPts val="0"/>
              </a:spcAft>
            </a:pPr>
            <a:endParaRPr kumimoji="1" lang="en-US" altLang="ja-JP" sz="894" b="0">
              <a:solidFill>
                <a:schemeClr val="tx1"/>
              </a:solidFill>
            </a:endParaRPr>
          </a:p>
          <a:p>
            <a:pPr algn="l">
              <a:lnSpc>
                <a:spcPct val="120000"/>
              </a:lnSpc>
              <a:spcBef>
                <a:spcPts val="244"/>
              </a:spcBef>
            </a:pPr>
            <a:r>
              <a:rPr kumimoji="1" lang="ja-JP" altLang="en-US" sz="894" u="sng">
                <a:solidFill>
                  <a:schemeClr val="tx1"/>
                </a:solidFill>
              </a:rPr>
              <a:t>フォントサイズ　</a:t>
            </a:r>
            <a:r>
              <a:rPr kumimoji="1" lang="en-US" altLang="ja-JP" sz="894" u="sng">
                <a:solidFill>
                  <a:schemeClr val="tx1"/>
                </a:solidFill>
              </a:rPr>
              <a:t>10PT</a:t>
            </a:r>
            <a:r>
              <a:rPr kumimoji="1" lang="en-US" altLang="ja-JP" sz="894" u="none">
                <a:solidFill>
                  <a:schemeClr val="tx1"/>
                </a:solidFill>
              </a:rPr>
              <a:t>						</a:t>
            </a:r>
            <a:r>
              <a:rPr kumimoji="1" lang="ja-JP" altLang="en-US" sz="894" u="sng">
                <a:solidFill>
                  <a:schemeClr val="tx1"/>
                </a:solidFill>
              </a:rPr>
              <a:t>フォントサイズ　</a:t>
            </a:r>
            <a:r>
              <a:rPr kumimoji="1" lang="en-US" altLang="ja-JP" sz="894" u="sng">
                <a:solidFill>
                  <a:schemeClr val="tx1"/>
                </a:solidFill>
              </a:rPr>
              <a:t>8PT</a:t>
            </a:r>
          </a:p>
          <a:p>
            <a:pPr algn="l">
              <a:lnSpc>
                <a:spcPct val="120000"/>
              </a:lnSpc>
              <a:spcBef>
                <a:spcPts val="244"/>
              </a:spcBef>
              <a:spcAft>
                <a:spcPts val="975"/>
              </a:spcAft>
            </a:pPr>
            <a:r>
              <a:rPr kumimoji="1" lang="ja-JP" altLang="en-US" sz="813" b="0">
                <a:solidFill>
                  <a:schemeClr val="tx1"/>
                </a:solidFill>
              </a:rPr>
              <a:t>中基本の本文テキスト（小）用</a:t>
            </a:r>
            <a:r>
              <a:rPr kumimoji="1" lang="en-US" altLang="ja-JP" sz="813" b="0">
                <a:solidFill>
                  <a:schemeClr val="tx1"/>
                </a:solidFill>
              </a:rPr>
              <a:t>						</a:t>
            </a:r>
            <a:r>
              <a:rPr kumimoji="1" lang="ja-JP" altLang="en-US" sz="650" b="0">
                <a:solidFill>
                  <a:schemeClr val="tx1"/>
                </a:solidFill>
              </a:rPr>
              <a:t>注釈用</a:t>
            </a:r>
            <a:endParaRPr kumimoji="1" lang="en-US" altLang="ja-JP" sz="813" b="0">
              <a:solidFill>
                <a:schemeClr val="tx1"/>
              </a:solidFill>
            </a:endParaRPr>
          </a:p>
          <a:p>
            <a:pPr algn="l">
              <a:lnSpc>
                <a:spcPct val="120000"/>
              </a:lnSpc>
              <a:spcBef>
                <a:spcPts val="244"/>
              </a:spcBef>
              <a:spcAft>
                <a:spcPts val="975"/>
              </a:spcAft>
            </a:pPr>
            <a:endParaRPr kumimoji="1" lang="en-US" altLang="ja-JP" sz="1138" b="0">
              <a:solidFill>
                <a:schemeClr val="tx1"/>
              </a:solidFill>
            </a:endParaRPr>
          </a:p>
        </p:txBody>
      </p:sp>
      <p:sp>
        <p:nvSpPr>
          <p:cNvPr id="5" name="正方形/長方形 4"/>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1436401245"/>
      </p:ext>
    </p:extLst>
  </p:cSld>
  <p:clrMapOvr>
    <a:masterClrMapping/>
  </p:clrMapOvr>
  <p:extLst>
    <p:ext uri="{DCECCB84-F9BA-43D5-87BE-67443E8EF086}">
      <p15:sldGuideLst xmlns:p15="http://schemas.microsoft.com/office/powerpoint/2012/main">
        <p15:guide id="1" orient="horz" pos="232">
          <p15:clr>
            <a:srgbClr val="F26B43"/>
          </p15:clr>
        </p15:guide>
        <p15:guide id="2" orient="horz" pos="3974">
          <p15:clr>
            <a:srgbClr val="F26B43"/>
          </p15:clr>
        </p15:guide>
        <p15:guide id="3" pos="261">
          <p15:clr>
            <a:srgbClr val="F26B43"/>
          </p15:clr>
        </p15:guide>
        <p15:guide id="4" pos="9191">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グラフの制作方法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プレースホルダー内の </a:t>
            </a:r>
            <a:r>
              <a:rPr kumimoji="1" lang="en-US" altLang="ja-JP" sz="813">
                <a:solidFill>
                  <a:schemeClr val="tx1"/>
                </a:solidFill>
              </a:rPr>
              <a:t>[</a:t>
            </a:r>
            <a:r>
              <a:rPr kumimoji="1" lang="ja-JP" altLang="en-US" sz="813">
                <a:solidFill>
                  <a:schemeClr val="tx1"/>
                </a:solidFill>
              </a:rPr>
              <a:t>グラフの挿入</a:t>
            </a:r>
            <a:r>
              <a:rPr kumimoji="1" lang="en-US" altLang="ja-JP" sz="813">
                <a:solidFill>
                  <a:schemeClr val="tx1"/>
                </a:solidFill>
              </a:rPr>
              <a:t>] </a:t>
            </a:r>
            <a:r>
              <a:rPr kumimoji="1" lang="ja-JP" altLang="en-US" sz="813">
                <a:solidFill>
                  <a:schemeClr val="tx1"/>
                </a:solidFill>
              </a:rPr>
              <a:t>を</a:t>
            </a:r>
            <a:r>
              <a:rPr kumimoji="1" lang="ja-JP" altLang="en-US" sz="813" baseline="0">
                <a:solidFill>
                  <a:schemeClr val="tx1"/>
                </a:solidFill>
              </a:rPr>
              <a:t> クリックして、用途に応じたグラフの種類の選択をしてください。</a:t>
            </a:r>
            <a:endParaRPr kumimoji="1" lang="en-US" altLang="ja-JP" sz="813" baseline="0">
              <a:solidFill>
                <a:schemeClr val="tx1"/>
              </a:solidFill>
            </a:endParaRPr>
          </a:p>
          <a:p>
            <a:pPr algn="l">
              <a:lnSpc>
                <a:spcPct val="120000"/>
              </a:lnSpc>
              <a:spcBef>
                <a:spcPts val="244"/>
              </a:spcBef>
              <a:spcAft>
                <a:spcPts val="244"/>
              </a:spcAft>
            </a:pPr>
            <a:r>
              <a:rPr kumimoji="1" lang="ja-JP" altLang="en-US" sz="813" baseline="0">
                <a:solidFill>
                  <a:schemeClr val="tx1"/>
                </a:solidFill>
              </a:rPr>
              <a:t>制作方法は通常のパワポと同様で、エクセルにデータを入力し、メモリや線の種類など細かい調整はグラフ上で行ってください。</a:t>
            </a:r>
            <a:endParaRPr kumimoji="1" lang="en-US" altLang="ja-JP" sz="813" baseline="0">
              <a:solidFill>
                <a:schemeClr val="tx1"/>
              </a:solidFill>
            </a:endParaRPr>
          </a:p>
          <a:p>
            <a:pPr algn="l">
              <a:lnSpc>
                <a:spcPct val="120000"/>
              </a:lnSpc>
              <a:spcBef>
                <a:spcPts val="244"/>
              </a:spcBef>
              <a:spcAft>
                <a:spcPts val="244"/>
              </a:spcAft>
            </a:pPr>
            <a:r>
              <a:rPr kumimoji="1" lang="ja-JP" altLang="en-US" sz="813" baseline="0">
                <a:solidFill>
                  <a:schemeClr val="tx1"/>
                </a:solidFill>
              </a:rPr>
              <a:t>グラフのカラーはデフォルト設定されているものをそのまま使用し、線の太さは</a:t>
            </a:r>
            <a:r>
              <a:rPr kumimoji="1" lang="en-US" altLang="ja-JP" sz="813" baseline="0">
                <a:solidFill>
                  <a:schemeClr val="tx1"/>
                </a:solidFill>
              </a:rPr>
              <a:t>1pt</a:t>
            </a:r>
            <a:r>
              <a:rPr kumimoji="1" lang="ja-JP" altLang="en-US" sz="813" baseline="0">
                <a:solidFill>
                  <a:schemeClr val="tx1"/>
                </a:solidFill>
              </a:rPr>
              <a:t>を推奨といたします。</a:t>
            </a:r>
            <a:endParaRPr kumimoji="1" lang="en-US" altLang="ja-JP" sz="813">
              <a:solidFill>
                <a:schemeClr val="tx1"/>
              </a:solidFill>
            </a:endParaRP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t>グラフの制作方法について</a:t>
            </a:r>
          </a:p>
        </p:txBody>
      </p:sp>
      <p:grpSp>
        <p:nvGrpSpPr>
          <p:cNvPr id="2" name="グループ化 1"/>
          <p:cNvGrpSpPr/>
          <p:nvPr userDrawn="1"/>
        </p:nvGrpSpPr>
        <p:grpSpPr>
          <a:xfrm>
            <a:off x="1056000" y="1989000"/>
            <a:ext cx="10603838" cy="3587480"/>
            <a:chOff x="1056000" y="2087004"/>
            <a:chExt cx="10603838" cy="3587480"/>
          </a:xfrm>
        </p:grpSpPr>
        <p:pic>
          <p:nvPicPr>
            <p:cNvPr id="36" name="図 35"/>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6771000" y="2434484"/>
              <a:ext cx="4840413" cy="2790000"/>
            </a:xfrm>
            <a:prstGeom prst="rect">
              <a:avLst/>
            </a:prstGeom>
          </p:spPr>
        </p:pic>
        <p:pic>
          <p:nvPicPr>
            <p:cNvPr id="3" name="図 2"/>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1056000" y="2434484"/>
              <a:ext cx="4964857" cy="3240000"/>
            </a:xfrm>
            <a:prstGeom prst="rect">
              <a:avLst/>
            </a:prstGeom>
          </p:spPr>
        </p:pic>
        <p:sp>
          <p:nvSpPr>
            <p:cNvPr id="17" name="正方形/長方形 16"/>
            <p:cNvSpPr/>
            <p:nvPr userDrawn="1"/>
          </p:nvSpPr>
          <p:spPr>
            <a:xfrm>
              <a:off x="3399922" y="3752654"/>
              <a:ext cx="277011" cy="277011"/>
            </a:xfrm>
            <a:prstGeom prst="rect">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cxnSp>
          <p:nvCxnSpPr>
            <p:cNvPr id="32" name="直線矢印コネクタ 31"/>
            <p:cNvCxnSpPr/>
            <p:nvPr userDrawn="1"/>
          </p:nvCxnSpPr>
          <p:spPr>
            <a:xfrm>
              <a:off x="3676933" y="3891159"/>
              <a:ext cx="3094067" cy="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正方形/長方形 33"/>
            <p:cNvSpPr/>
            <p:nvPr userDrawn="1"/>
          </p:nvSpPr>
          <p:spPr>
            <a:xfrm>
              <a:off x="1056000" y="2089791"/>
              <a:ext cx="4455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a:solidFill>
                    <a:schemeClr val="tx2"/>
                  </a:solidFill>
                </a:rPr>
                <a:t>1.</a:t>
              </a:r>
              <a:r>
                <a:rPr kumimoji="1" lang="ja-JP" altLang="en-US" sz="813">
                  <a:solidFill>
                    <a:schemeClr val="tx2"/>
                  </a:solidFill>
                </a:rPr>
                <a:t>プレースホルダー内の</a:t>
              </a:r>
              <a:r>
                <a:rPr kumimoji="1" lang="en-US" altLang="ja-JP" sz="813">
                  <a:solidFill>
                    <a:schemeClr val="tx2"/>
                  </a:solidFill>
                </a:rPr>
                <a:t>[</a:t>
              </a:r>
              <a:r>
                <a:rPr kumimoji="1" lang="ja-JP" altLang="en-US" sz="813">
                  <a:solidFill>
                    <a:schemeClr val="tx2"/>
                  </a:solidFill>
                </a:rPr>
                <a:t>グラフ挿入</a:t>
              </a:r>
              <a:r>
                <a:rPr kumimoji="1" lang="en-US" altLang="ja-JP" sz="813">
                  <a:solidFill>
                    <a:schemeClr val="tx2"/>
                  </a:solidFill>
                </a:rPr>
                <a:t>]</a:t>
              </a:r>
              <a:r>
                <a:rPr kumimoji="1" lang="ja-JP" altLang="en-US" sz="813">
                  <a:solidFill>
                    <a:schemeClr val="tx2"/>
                  </a:solidFill>
                </a:rPr>
                <a:t>をクリックしてグラフを立ち上げる</a:t>
              </a:r>
              <a:endParaRPr kumimoji="1" lang="en-US" altLang="ja-JP" sz="813" b="0">
                <a:solidFill>
                  <a:schemeClr val="tx2"/>
                </a:solidFill>
              </a:endParaRPr>
            </a:p>
          </p:txBody>
        </p:sp>
        <p:sp>
          <p:nvSpPr>
            <p:cNvPr id="35" name="正方形/長方形 34"/>
            <p:cNvSpPr/>
            <p:nvPr userDrawn="1"/>
          </p:nvSpPr>
          <p:spPr>
            <a:xfrm>
              <a:off x="7133796" y="5337684"/>
              <a:ext cx="452604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b="0">
                  <a:solidFill>
                    <a:schemeClr val="accent6"/>
                  </a:solidFill>
                </a:rPr>
                <a:t>3.</a:t>
              </a:r>
              <a:r>
                <a:rPr kumimoji="1" lang="ja-JP" altLang="en-US" sz="813" b="0">
                  <a:solidFill>
                    <a:schemeClr val="accent6"/>
                  </a:solidFill>
                </a:rPr>
                <a:t>線も含むグラフのカラーはデフォルト設定から変更しないでください。</a:t>
              </a:r>
              <a:endParaRPr kumimoji="1" lang="en-US" altLang="ja-JP" sz="813" b="0">
                <a:solidFill>
                  <a:schemeClr val="accent6"/>
                </a:solidFill>
              </a:endParaRPr>
            </a:p>
          </p:txBody>
        </p:sp>
        <p:sp>
          <p:nvSpPr>
            <p:cNvPr id="49" name="正方形/長方形 48"/>
            <p:cNvSpPr/>
            <p:nvPr userDrawn="1"/>
          </p:nvSpPr>
          <p:spPr>
            <a:xfrm>
              <a:off x="6771000" y="2087004"/>
              <a:ext cx="4888836"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b="0">
                  <a:solidFill>
                    <a:schemeClr val="accent3"/>
                  </a:solidFill>
                </a:rPr>
                <a:t>2.</a:t>
              </a:r>
              <a:r>
                <a:rPr kumimoji="1" lang="ja-JP" altLang="en-US" sz="813" b="0">
                  <a:solidFill>
                    <a:schemeClr val="accent3"/>
                  </a:solidFill>
                </a:rPr>
                <a:t>メモリや線の細かい調整は、グラフ上で右クリックで行ってください。</a:t>
              </a:r>
              <a:endParaRPr kumimoji="1" lang="en-US" altLang="ja-JP" sz="813" b="0">
                <a:solidFill>
                  <a:schemeClr val="accent3"/>
                </a:solidFill>
              </a:endParaRPr>
            </a:p>
          </p:txBody>
        </p:sp>
        <p:sp>
          <p:nvSpPr>
            <p:cNvPr id="52" name="フリーフォーム 51"/>
            <p:cNvSpPr/>
            <p:nvPr userDrawn="1"/>
          </p:nvSpPr>
          <p:spPr>
            <a:xfrm>
              <a:off x="7133795" y="3019483"/>
              <a:ext cx="3102204" cy="2295001"/>
            </a:xfrm>
            <a:custGeom>
              <a:avLst/>
              <a:gdLst>
                <a:gd name="connsiteX0" fmla="*/ 0 w 3102204"/>
                <a:gd name="connsiteY0" fmla="*/ 0 h 2295001"/>
                <a:gd name="connsiteX1" fmla="*/ 967455 w 3102204"/>
                <a:gd name="connsiteY1" fmla="*/ 0 h 2295001"/>
                <a:gd name="connsiteX2" fmla="*/ 967455 w 3102204"/>
                <a:gd name="connsiteY2" fmla="*/ 1845001 h 2295001"/>
                <a:gd name="connsiteX3" fmla="*/ 3102204 w 3102204"/>
                <a:gd name="connsiteY3" fmla="*/ 1845001 h 2295001"/>
                <a:gd name="connsiteX4" fmla="*/ 3102204 w 3102204"/>
                <a:gd name="connsiteY4" fmla="*/ 2295001 h 2295001"/>
                <a:gd name="connsiteX5" fmla="*/ 967455 w 3102204"/>
                <a:gd name="connsiteY5" fmla="*/ 2295001 h 2295001"/>
                <a:gd name="connsiteX6" fmla="*/ 0 w 3102204"/>
                <a:gd name="connsiteY6" fmla="*/ 2295001 h 229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2204" h="2295001">
                  <a:moveTo>
                    <a:pt x="0" y="0"/>
                  </a:moveTo>
                  <a:lnTo>
                    <a:pt x="967455" y="0"/>
                  </a:lnTo>
                  <a:lnTo>
                    <a:pt x="967455" y="1845001"/>
                  </a:lnTo>
                  <a:lnTo>
                    <a:pt x="3102204" y="1845001"/>
                  </a:lnTo>
                  <a:lnTo>
                    <a:pt x="3102204" y="2295001"/>
                  </a:lnTo>
                  <a:lnTo>
                    <a:pt x="967455" y="2295001"/>
                  </a:lnTo>
                  <a:lnTo>
                    <a:pt x="0" y="2295001"/>
                  </a:lnTo>
                  <a:close/>
                </a:path>
              </a:pathLst>
            </a:cu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54" name="フリーフォーム 53"/>
            <p:cNvSpPr/>
            <p:nvPr userDrawn="1"/>
          </p:nvSpPr>
          <p:spPr>
            <a:xfrm rot="5400000">
              <a:off x="8110913" y="1145231"/>
              <a:ext cx="2254012" cy="4843839"/>
            </a:xfrm>
            <a:custGeom>
              <a:avLst/>
              <a:gdLst>
                <a:gd name="connsiteX0" fmla="*/ 0 w 2254012"/>
                <a:gd name="connsiteY0" fmla="*/ 4843839 h 4843839"/>
                <a:gd name="connsiteX1" fmla="*/ 0 w 2254012"/>
                <a:gd name="connsiteY1" fmla="*/ 4663839 h 4843839"/>
                <a:gd name="connsiteX2" fmla="*/ 853 w 2254012"/>
                <a:gd name="connsiteY2" fmla="*/ 4663839 h 4843839"/>
                <a:gd name="connsiteX3" fmla="*/ 853 w 2254012"/>
                <a:gd name="connsiteY3" fmla="*/ 0 h 4843839"/>
                <a:gd name="connsiteX4" fmla="*/ 264340 w 2254012"/>
                <a:gd name="connsiteY4" fmla="*/ 0 h 4843839"/>
                <a:gd name="connsiteX5" fmla="*/ 264340 w 2254012"/>
                <a:gd name="connsiteY5" fmla="*/ 4663839 h 4843839"/>
                <a:gd name="connsiteX6" fmla="*/ 2254012 w 2254012"/>
                <a:gd name="connsiteY6" fmla="*/ 4663839 h 4843839"/>
                <a:gd name="connsiteX7" fmla="*/ 2254012 w 2254012"/>
                <a:gd name="connsiteY7" fmla="*/ 4843839 h 4843839"/>
                <a:gd name="connsiteX8" fmla="*/ 264340 w 2254012"/>
                <a:gd name="connsiteY8" fmla="*/ 4843839 h 4843839"/>
                <a:gd name="connsiteX9" fmla="*/ 264340 w 2254012"/>
                <a:gd name="connsiteY9" fmla="*/ 4843839 h 4843839"/>
                <a:gd name="connsiteX10" fmla="*/ 853 w 2254012"/>
                <a:gd name="connsiteY10" fmla="*/ 4843839 h 4843839"/>
                <a:gd name="connsiteX11" fmla="*/ 853 w 2254012"/>
                <a:gd name="connsiteY11" fmla="*/ 4843839 h 48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4012" h="4843839">
                  <a:moveTo>
                    <a:pt x="0" y="4843839"/>
                  </a:moveTo>
                  <a:lnTo>
                    <a:pt x="0" y="4663839"/>
                  </a:lnTo>
                  <a:lnTo>
                    <a:pt x="853" y="4663839"/>
                  </a:lnTo>
                  <a:lnTo>
                    <a:pt x="853" y="0"/>
                  </a:lnTo>
                  <a:lnTo>
                    <a:pt x="264340" y="0"/>
                  </a:lnTo>
                  <a:lnTo>
                    <a:pt x="264340" y="4663839"/>
                  </a:lnTo>
                  <a:lnTo>
                    <a:pt x="2254012" y="4663839"/>
                  </a:lnTo>
                  <a:lnTo>
                    <a:pt x="2254012" y="4843839"/>
                  </a:lnTo>
                  <a:lnTo>
                    <a:pt x="264340" y="4843839"/>
                  </a:lnTo>
                  <a:lnTo>
                    <a:pt x="264340" y="4843839"/>
                  </a:lnTo>
                  <a:lnTo>
                    <a:pt x="853" y="4843839"/>
                  </a:lnTo>
                  <a:lnTo>
                    <a:pt x="853" y="4843839"/>
                  </a:lnTo>
                  <a:close/>
                </a:path>
              </a:pathLst>
            </a:cu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grpSp>
      <p:sp>
        <p:nvSpPr>
          <p:cNvPr id="14" name="正方形/長方形 13"/>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332935596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裏表紙">
    <p:spTree>
      <p:nvGrpSpPr>
        <p:cNvPr id="1" name=""/>
        <p:cNvGrpSpPr/>
        <p:nvPr/>
      </p:nvGrpSpPr>
      <p:grpSpPr>
        <a:xfrm>
          <a:off x="0" y="0"/>
          <a:ext cx="0" cy="0"/>
          <a:chOff x="0" y="0"/>
          <a:chExt cx="0" cy="0"/>
        </a:xfrm>
      </p:grpSpPr>
      <p:pic>
        <p:nvPicPr>
          <p:cNvPr id="2" name="図 3" descr="図 3">
            <a:extLst>
              <a:ext uri="{FF2B5EF4-FFF2-40B4-BE49-F238E27FC236}">
                <a16:creationId xmlns:a16="http://schemas.microsoft.com/office/drawing/2014/main" id="{948B6146-7E08-83E7-E574-DABCFD84ABF1}"/>
              </a:ext>
            </a:extLst>
          </p:cNvPr>
          <p:cNvPicPr>
            <a:picLocks noChangeAspect="1"/>
          </p:cNvPicPr>
          <p:nvPr userDrawn="1"/>
        </p:nvPicPr>
        <p:blipFill>
          <a:blip r:embed="rId2"/>
          <a:stretch>
            <a:fillRect/>
          </a:stretch>
        </p:blipFill>
        <p:spPr>
          <a:xfrm>
            <a:off x="0" y="0"/>
            <a:ext cx="12192000" cy="6858000"/>
          </a:xfrm>
          <a:prstGeom prst="rect">
            <a:avLst/>
          </a:prstGeom>
          <a:ln w="12700">
            <a:miter lim="400000"/>
          </a:ln>
        </p:spPr>
      </p:pic>
    </p:spTree>
    <p:extLst>
      <p:ext uri="{BB962C8B-B14F-4D97-AF65-F5344CB8AC3E}">
        <p14:creationId xmlns:p14="http://schemas.microsoft.com/office/powerpoint/2010/main" val="358835881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キーメッセージ・説明テキスト">
    <p:spTree>
      <p:nvGrpSpPr>
        <p:cNvPr id="1" name=""/>
        <p:cNvGrpSpPr/>
        <p:nvPr/>
      </p:nvGrpSpPr>
      <p:grpSpPr>
        <a:xfrm>
          <a:off x="0" y="0"/>
          <a:ext cx="0" cy="0"/>
          <a:chOff x="0" y="0"/>
          <a:chExt cx="0" cy="0"/>
        </a:xfrm>
      </p:grpSpPr>
      <p:sp>
        <p:nvSpPr>
          <p:cNvPr id="9" name="テキスト プレースホルダー 3"/>
          <p:cNvSpPr>
            <a:spLocks noGrp="1"/>
          </p:cNvSpPr>
          <p:nvPr>
            <p:ph type="body" sz="quarter" idx="12" hasCustomPrompt="1"/>
          </p:nvPr>
        </p:nvSpPr>
        <p:spPr>
          <a:xfrm>
            <a:off x="742533" y="549001"/>
            <a:ext cx="10706871" cy="706698"/>
          </a:xfrm>
          <a:prstGeom prst="rect">
            <a:avLst/>
          </a:prstGeom>
        </p:spPr>
        <p:txBody>
          <a:bodyPr lIns="0" tIns="0" rIns="0" bIns="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sz="2275" b="1">
                <a:solidFill>
                  <a:schemeClr val="tx2"/>
                </a:solidFill>
              </a:defRPr>
            </a:lvl1pPr>
            <a:lvl2pPr marL="555764">
              <a:lnSpc>
                <a:spcPct val="120000"/>
              </a:lnSpc>
              <a:defRPr sz="1300"/>
            </a:lvl2pPr>
            <a:lvl3pPr marL="819020" indent="-204755">
              <a:lnSpc>
                <a:spcPct val="120000"/>
              </a:lnSpc>
              <a:defRPr sz="1138"/>
            </a:lvl3pPr>
            <a:lvl4pPr>
              <a:lnSpc>
                <a:spcPct val="120000"/>
              </a:lnSpc>
              <a:defRPr sz="1300"/>
            </a:lvl4pPr>
            <a:lvl5pPr>
              <a:lnSpc>
                <a:spcPct val="120000"/>
              </a:lnSpc>
              <a:defRPr sz="1300"/>
            </a:lvl5pPr>
          </a:lstStyle>
          <a:p>
            <a:pPr lvl="0"/>
            <a:r>
              <a:rPr kumimoji="1" lang="ja-JP" altLang="en-US"/>
              <a:t>ここには最も伝えたいメッセージが入ります。</a:t>
            </a:r>
            <a:endParaRPr kumimoji="1" lang="en-US" altLang="ja-JP"/>
          </a:p>
        </p:txBody>
      </p:sp>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0" y="6367467"/>
            <a:ext cx="10618414" cy="365125"/>
          </a:xfrm>
          <a:prstGeom prst="rect">
            <a:avLst/>
          </a:prstGeom>
        </p:spPr>
        <p:txBody>
          <a:bodyPr lIns="0" rIns="90000" anchor="ctr"/>
          <a:lstStyle>
            <a:lvl1pPr marL="0" indent="0" algn="r">
              <a:buNone/>
              <a:defRPr sz="731">
                <a:solidFill>
                  <a:schemeClr val="accent6"/>
                </a:solidFill>
              </a:defRPr>
            </a:lvl1pPr>
          </a:lstStyle>
          <a:p>
            <a:pPr lvl="0"/>
            <a:r>
              <a:rPr kumimoji="1" lang="ja-JP" altLang="en-US"/>
              <a:t>ここには注釈や参考・引用文献の情報が入ります。</a:t>
            </a:r>
          </a:p>
        </p:txBody>
      </p:sp>
    </p:spTree>
    <p:extLst>
      <p:ext uri="{BB962C8B-B14F-4D97-AF65-F5344CB8AC3E}">
        <p14:creationId xmlns:p14="http://schemas.microsoft.com/office/powerpoint/2010/main" val="17994485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キーメッセージ・説明テキス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角丸四角形 1">
            <a:extLst>
              <a:ext uri="{FF2B5EF4-FFF2-40B4-BE49-F238E27FC236}">
                <a16:creationId xmlns:a16="http://schemas.microsoft.com/office/drawing/2014/main" id="{52BAF87A-49FC-A2F2-BBDB-094DB8FD435B}"/>
              </a:ext>
            </a:extLst>
          </p:cNvPr>
          <p:cNvSpPr/>
          <p:nvPr userDrawn="1"/>
        </p:nvSpPr>
        <p:spPr>
          <a:xfrm>
            <a:off x="0" y="0"/>
            <a:ext cx="6096002" cy="6858000"/>
          </a:xfrm>
          <a:prstGeom prst="roundRect">
            <a:avLst>
              <a:gd name="adj" fmla="val 0"/>
            </a:avLst>
          </a:prstGeom>
          <a:solidFill>
            <a:srgbClr val="F3EE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494"/>
              <a:t>  </a:t>
            </a:r>
            <a:endParaRPr kumimoji="1" lang="ja-JP" altLang="en-US" sz="3494"/>
          </a:p>
        </p:txBody>
      </p:sp>
    </p:spTree>
    <p:extLst>
      <p:ext uri="{BB962C8B-B14F-4D97-AF65-F5344CB8AC3E}">
        <p14:creationId xmlns:p14="http://schemas.microsoft.com/office/powerpoint/2010/main" val="404130694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2_キーメッセージ・説明テキス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Rectangle 15">
            <a:extLst>
              <a:ext uri="{FF2B5EF4-FFF2-40B4-BE49-F238E27FC236}">
                <a16:creationId xmlns:a16="http://schemas.microsoft.com/office/drawing/2014/main" id="{9333B7A3-4ECE-2663-283B-F7CC8A0B5141}"/>
              </a:ext>
            </a:extLst>
          </p:cNvPr>
          <p:cNvSpPr/>
          <p:nvPr userDrawn="1"/>
        </p:nvSpPr>
        <p:spPr>
          <a:xfrm>
            <a:off x="2" y="-5042"/>
            <a:ext cx="4028400" cy="686304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3" name="Rectangle 16">
            <a:extLst>
              <a:ext uri="{FF2B5EF4-FFF2-40B4-BE49-F238E27FC236}">
                <a16:creationId xmlns:a16="http://schemas.microsoft.com/office/drawing/2014/main" id="{96B03043-4C93-BB4C-8D92-418FC28BEDA9}"/>
              </a:ext>
            </a:extLst>
          </p:cNvPr>
          <p:cNvSpPr/>
          <p:nvPr userDrawn="1"/>
        </p:nvSpPr>
        <p:spPr>
          <a:xfrm>
            <a:off x="8163602" y="-5042"/>
            <a:ext cx="4028400" cy="686304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Tree>
    <p:extLst>
      <p:ext uri="{BB962C8B-B14F-4D97-AF65-F5344CB8AC3E}">
        <p14:creationId xmlns:p14="http://schemas.microsoft.com/office/powerpoint/2010/main" val="224699799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中基本02">
    <p:spTree>
      <p:nvGrpSpPr>
        <p:cNvPr id="1" name=""/>
        <p:cNvGrpSpPr/>
        <p:nvPr/>
      </p:nvGrpSpPr>
      <p:grpSpPr>
        <a:xfrm>
          <a:off x="0" y="0"/>
          <a:ext cx="0" cy="0"/>
          <a:chOff x="0" y="0"/>
          <a:chExt cx="0" cy="0"/>
        </a:xfrm>
      </p:grpSpPr>
      <p:sp>
        <p:nvSpPr>
          <p:cNvPr id="16" name="テキスト プレースホルダー 15"/>
          <p:cNvSpPr>
            <a:spLocks noGrp="1"/>
          </p:cNvSpPr>
          <p:nvPr>
            <p:ph type="body" sz="quarter" idx="12" hasCustomPrompt="1"/>
          </p:nvPr>
        </p:nvSpPr>
        <p:spPr>
          <a:xfrm>
            <a:off x="1066801" y="4625123"/>
            <a:ext cx="10388601" cy="1260475"/>
          </a:xfrm>
          <a:prstGeom prst="rect">
            <a:avLst/>
          </a:prstGeom>
        </p:spPr>
        <p:txBody>
          <a:bodyPr/>
          <a:lstStyle>
            <a:lvl1pPr marL="0" indent="0">
              <a:lnSpc>
                <a:spcPct val="120000"/>
              </a:lnSpc>
              <a:spcBef>
                <a:spcPts val="0"/>
              </a:spcBef>
              <a:buNone/>
              <a:defRPr sz="813"/>
            </a:lvl1pPr>
            <a:lvl2pPr marL="371484" indent="0">
              <a:buNone/>
              <a:defRPr sz="813"/>
            </a:lvl2pPr>
            <a:lvl3pPr marL="742969" indent="0">
              <a:buNone/>
              <a:defRPr sz="813"/>
            </a:lvl3pPr>
            <a:lvl4pPr marL="1114453" indent="0">
              <a:buNone/>
              <a:defRPr sz="813"/>
            </a:lvl4pPr>
            <a:lvl5pPr marL="1485937" indent="0">
              <a:buNone/>
              <a:defRPr sz="813"/>
            </a:lvl5pPr>
          </a:lstStyle>
          <a:p>
            <a:pPr lvl="0"/>
            <a:r>
              <a:rPr kumimoji="1" lang="ja-JP" altLang="en-US"/>
              <a:t>本文</a:t>
            </a:r>
            <a:endParaRPr kumimoji="1" lang="en-US" altLang="ja-JP"/>
          </a:p>
        </p:txBody>
      </p:sp>
      <p:sp>
        <p:nvSpPr>
          <p:cNvPr id="13" name="テキスト プレースホルダー 4"/>
          <p:cNvSpPr>
            <a:spLocks noGrp="1"/>
          </p:cNvSpPr>
          <p:nvPr>
            <p:ph type="body" sz="quarter" idx="11" hasCustomPrompt="1"/>
          </p:nvPr>
        </p:nvSpPr>
        <p:spPr>
          <a:xfrm>
            <a:off x="1066801" y="4150506"/>
            <a:ext cx="10388601" cy="360362"/>
          </a:xfrm>
          <a:prstGeom prst="rect">
            <a:avLst/>
          </a:prstGeom>
        </p:spPr>
        <p:txBody>
          <a:bodyPr/>
          <a:lstStyle>
            <a:lvl1pPr marL="0" indent="0">
              <a:lnSpc>
                <a:spcPct val="120000"/>
              </a:lnSpc>
              <a:buNone/>
              <a:defRPr sz="1625"/>
            </a:lvl1pPr>
            <a:lvl2pPr marL="371484" indent="0">
              <a:buNone/>
              <a:defRPr sz="1625"/>
            </a:lvl2pPr>
            <a:lvl3pPr marL="742969" indent="0">
              <a:buNone/>
              <a:defRPr sz="1625"/>
            </a:lvl3pPr>
            <a:lvl4pPr marL="1114453" indent="0">
              <a:buNone/>
              <a:defRPr sz="1625"/>
            </a:lvl4pPr>
            <a:lvl5pPr marL="1485937" indent="0">
              <a:buNone/>
              <a:defRPr sz="1625"/>
            </a:lvl5pPr>
          </a:lstStyle>
          <a:p>
            <a:pPr lvl="0"/>
            <a:r>
              <a:rPr kumimoji="1" lang="ja-JP" altLang="en-US"/>
              <a:t>サブタイトル</a:t>
            </a:r>
          </a:p>
        </p:txBody>
      </p:sp>
      <p:sp>
        <p:nvSpPr>
          <p:cNvPr id="5" name="テキスト プレースホルダー 4"/>
          <p:cNvSpPr>
            <a:spLocks noGrp="1"/>
          </p:cNvSpPr>
          <p:nvPr>
            <p:ph type="body" sz="quarter" idx="10" hasCustomPrompt="1"/>
          </p:nvPr>
        </p:nvSpPr>
        <p:spPr>
          <a:xfrm>
            <a:off x="1066801" y="1989138"/>
            <a:ext cx="10388601" cy="360362"/>
          </a:xfrm>
          <a:prstGeom prst="rect">
            <a:avLst/>
          </a:prstGeom>
        </p:spPr>
        <p:txBody>
          <a:bodyPr/>
          <a:lstStyle>
            <a:lvl1pPr marL="0" indent="0">
              <a:lnSpc>
                <a:spcPct val="120000"/>
              </a:lnSpc>
              <a:buNone/>
              <a:defRPr sz="1625"/>
            </a:lvl1pPr>
            <a:lvl2pPr marL="371484" indent="0">
              <a:buNone/>
              <a:defRPr sz="1625"/>
            </a:lvl2pPr>
            <a:lvl3pPr marL="742969" indent="0">
              <a:buNone/>
              <a:defRPr sz="1625"/>
            </a:lvl3pPr>
            <a:lvl4pPr marL="1114453" indent="0">
              <a:buNone/>
              <a:defRPr sz="1625"/>
            </a:lvl4pPr>
            <a:lvl5pPr marL="1485937" indent="0">
              <a:buNone/>
              <a:defRPr sz="1625"/>
            </a:lvl5pPr>
          </a:lstStyle>
          <a:p>
            <a:pPr lvl="0"/>
            <a:r>
              <a:rPr kumimoji="1" lang="ja-JP" altLang="en-US"/>
              <a:t>サブタイトル</a:t>
            </a:r>
          </a:p>
        </p:txBody>
      </p:sp>
      <p:sp>
        <p:nvSpPr>
          <p:cNvPr id="2" name="タイトル 1"/>
          <p:cNvSpPr>
            <a:spLocks noGrp="1"/>
          </p:cNvSpPr>
          <p:nvPr>
            <p:ph type="title" hasCustomPrompt="1"/>
          </p:nvPr>
        </p:nvSpPr>
        <p:spPr>
          <a:xfrm>
            <a:off x="742601" y="410369"/>
            <a:ext cx="10712800" cy="734676"/>
          </a:xfrm>
          <a:prstGeom prst="rect">
            <a:avLst/>
          </a:prstGeom>
        </p:spPr>
        <p:txBody>
          <a:bodyPr/>
          <a:lstStyle>
            <a:lvl1pPr>
              <a:lnSpc>
                <a:spcPct val="120000"/>
              </a:lnSpc>
              <a:defRPr sz="2600" baseline="0"/>
            </a:lvl1pPr>
          </a:lstStyle>
          <a:p>
            <a:r>
              <a:rPr kumimoji="1" lang="ja-JP" altLang="en-US"/>
              <a:t>中基本</a:t>
            </a:r>
            <a:r>
              <a:rPr kumimoji="1" lang="en-US" altLang="ja-JP"/>
              <a:t>02 – </a:t>
            </a:r>
            <a:r>
              <a:rPr kumimoji="1" lang="ja-JP" altLang="en-US"/>
              <a:t>タイトル</a:t>
            </a:r>
          </a:p>
        </p:txBody>
      </p:sp>
      <p:sp>
        <p:nvSpPr>
          <p:cNvPr id="10" name="サブタイトル 2"/>
          <p:cNvSpPr>
            <a:spLocks noGrp="1"/>
          </p:cNvSpPr>
          <p:nvPr>
            <p:ph type="subTitle" idx="1" hasCustomPrompt="1"/>
          </p:nvPr>
        </p:nvSpPr>
        <p:spPr>
          <a:xfrm>
            <a:off x="1066801" y="2463500"/>
            <a:ext cx="10388601" cy="1260000"/>
          </a:xfrm>
          <a:prstGeom prst="rect">
            <a:avLst/>
          </a:prstGeom>
        </p:spPr>
        <p:txBody>
          <a:bodyPr anchor="t"/>
          <a:lstStyle>
            <a:lvl1pPr marL="0" marR="0" indent="0" algn="l" defTabSz="742969" rtl="0" eaLnBrk="1" fontAlgn="auto" latinLnBrk="0" hangingPunct="1">
              <a:lnSpc>
                <a:spcPct val="120000"/>
              </a:lnSpc>
              <a:spcBef>
                <a:spcPts val="0"/>
              </a:spcBef>
              <a:spcAft>
                <a:spcPts val="0"/>
              </a:spcAft>
              <a:buClrTx/>
              <a:buSzTx/>
              <a:buFont typeface="Arial" panose="020B0604020202020204" pitchFamily="34" charset="0"/>
              <a:buNone/>
              <a:tabLst/>
              <a:defRPr sz="813"/>
            </a:lvl1pPr>
            <a:lvl2pPr marL="371484" indent="0" algn="ctr">
              <a:buNone/>
              <a:defRPr sz="1625"/>
            </a:lvl2pPr>
            <a:lvl3pPr marL="742969" indent="0" algn="ctr">
              <a:buNone/>
              <a:defRPr sz="1463"/>
            </a:lvl3pPr>
            <a:lvl4pPr marL="1114453" indent="0" algn="ctr">
              <a:buNone/>
              <a:defRPr sz="1300"/>
            </a:lvl4pPr>
            <a:lvl5pPr marL="1485937" indent="0" algn="ctr">
              <a:buNone/>
              <a:defRPr sz="1300"/>
            </a:lvl5pPr>
            <a:lvl6pPr marL="1857421" indent="0" algn="ctr">
              <a:buNone/>
              <a:defRPr sz="1300"/>
            </a:lvl6pPr>
            <a:lvl7pPr marL="2228906" indent="0" algn="ctr">
              <a:buNone/>
              <a:defRPr sz="1300"/>
            </a:lvl7pPr>
            <a:lvl8pPr marL="2600390" indent="0" algn="ctr">
              <a:buNone/>
              <a:defRPr sz="1300"/>
            </a:lvl8pPr>
            <a:lvl9pPr marL="2971874" indent="0" algn="ctr">
              <a:buNone/>
              <a:defRPr sz="1300"/>
            </a:lvl9pPr>
          </a:lstStyle>
          <a:p>
            <a:r>
              <a:rPr kumimoji="1" lang="ja-JP" altLang="en-US"/>
              <a:t>本文</a:t>
            </a:r>
          </a:p>
        </p:txBody>
      </p:sp>
      <p:sp>
        <p:nvSpPr>
          <p:cNvPr id="11" name="スライド番号プレースホルダー 5"/>
          <p:cNvSpPr>
            <a:spLocks noGrp="1"/>
          </p:cNvSpPr>
          <p:nvPr>
            <p:ph type="sldNum" sz="quarter" idx="4"/>
          </p:nvPr>
        </p:nvSpPr>
        <p:spPr>
          <a:xfrm>
            <a:off x="10596001" y="6367305"/>
            <a:ext cx="1305344" cy="365125"/>
          </a:xfrm>
          <a:prstGeom prst="rect">
            <a:avLst/>
          </a:prstGeom>
        </p:spPr>
        <p:txBody>
          <a:bodyPr vert="horz" lIns="91440" tIns="45720" rIns="9144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Tree>
    <p:extLst>
      <p:ext uri="{BB962C8B-B14F-4D97-AF65-F5344CB8AC3E}">
        <p14:creationId xmlns:p14="http://schemas.microsoft.com/office/powerpoint/2010/main" val="7445108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2_タイトルとコンテンツ">
    <p:spTree>
      <p:nvGrpSpPr>
        <p:cNvPr id="1" name=""/>
        <p:cNvGrpSpPr/>
        <p:nvPr/>
      </p:nvGrpSpPr>
      <p:grpSpPr>
        <a:xfrm>
          <a:off x="0" y="0"/>
          <a:ext cx="0" cy="0"/>
          <a:chOff x="0" y="0"/>
          <a:chExt cx="0" cy="0"/>
        </a:xfrm>
      </p:grpSpPr>
      <p:sp>
        <p:nvSpPr>
          <p:cNvPr id="13" name="タイトル 12">
            <a:extLst>
              <a:ext uri="{FF2B5EF4-FFF2-40B4-BE49-F238E27FC236}">
                <a16:creationId xmlns:a16="http://schemas.microsoft.com/office/drawing/2014/main" id="{380D5B96-5C60-4A67-AFCD-B21CB4FAEA04}"/>
              </a:ext>
            </a:extLst>
          </p:cNvPr>
          <p:cNvSpPr>
            <a:spLocks noGrp="1"/>
          </p:cNvSpPr>
          <p:nvPr>
            <p:ph type="title"/>
          </p:nvPr>
        </p:nvSpPr>
        <p:spPr>
          <a:xfrm>
            <a:off x="838201" y="573524"/>
            <a:ext cx="10515600" cy="483209"/>
          </a:xfrm>
        </p:spPr>
        <p:txBody>
          <a:bodyPr/>
          <a:lstStyle>
            <a:lvl1pPr>
              <a:defRPr sz="2100">
                <a:latin typeface="+mn-ea"/>
                <a:ea typeface="+mn-ea"/>
              </a:defRPr>
            </a:lvl1pPr>
          </a:lstStyle>
          <a:p>
            <a:r>
              <a:rPr kumimoji="1" lang="ja-JP" altLang="en-US"/>
              <a:t>マスター タイトルの書式設定</a:t>
            </a:r>
          </a:p>
        </p:txBody>
      </p:sp>
      <p:sp>
        <p:nvSpPr>
          <p:cNvPr id="16" name="スライド番号プレースホルダー 5">
            <a:extLst>
              <a:ext uri="{FF2B5EF4-FFF2-40B4-BE49-F238E27FC236}">
                <a16:creationId xmlns:a16="http://schemas.microsoft.com/office/drawing/2014/main" id="{9D4168DF-F529-4E13-8BE3-CA221CFEC4AA}"/>
              </a:ext>
            </a:extLst>
          </p:cNvPr>
          <p:cNvSpPr>
            <a:spLocks noGrp="1"/>
          </p:cNvSpPr>
          <p:nvPr>
            <p:ph type="sldNum" sz="quarter" idx="4"/>
          </p:nvPr>
        </p:nvSpPr>
        <p:spPr>
          <a:xfrm>
            <a:off x="11766453" y="6612016"/>
            <a:ext cx="361863" cy="161583"/>
          </a:xfrm>
          <a:prstGeom prst="rect">
            <a:avLst/>
          </a:prstGeom>
          <a:solidFill>
            <a:schemeClr val="bg1"/>
          </a:solidFill>
          <a:ln>
            <a:solidFill>
              <a:schemeClr val="tx1"/>
            </a:solidFill>
          </a:ln>
        </p:spPr>
        <p:txBody>
          <a:bodyPr vert="horz" wrap="square" lIns="0" tIns="0" rIns="0" bIns="0" rtlCol="0" anchor="ctr">
            <a:spAutoFit/>
          </a:bodyPr>
          <a:lstStyle>
            <a:lvl1pPr>
              <a:defRPr kumimoji="1" lang="ja-JP" altLang="en-US" sz="1050" b="0" smtClean="0">
                <a:solidFill>
                  <a:schemeClr val="bg1">
                    <a:lumMod val="50000"/>
                  </a:schemeClr>
                </a:solidFill>
                <a:latin typeface="+mj-lt"/>
              </a:defRPr>
            </a:lvl1pPr>
          </a:lstStyle>
          <a:p>
            <a:pPr algn="ctr" defTabSz="685817"/>
            <a:fld id="{DFD4F317-19D0-4848-B5EB-5B174DBE8CF9}" type="slidenum">
              <a:rPr lang="en-US" altLang="ja-JP" smtClean="0"/>
              <a:pPr algn="ctr" defTabSz="685817"/>
              <a:t>‹#›</a:t>
            </a:fld>
            <a:endParaRPr lang="en-US" altLang="ja-JP"/>
          </a:p>
        </p:txBody>
      </p:sp>
    </p:spTree>
    <p:extLst>
      <p:ext uri="{BB962C8B-B14F-4D97-AF65-F5344CB8AC3E}">
        <p14:creationId xmlns:p14="http://schemas.microsoft.com/office/powerpoint/2010/main" val="60601926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cSld name="3_キーメッセージ・説明テキスト">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9" hasCustomPrompt="1"/>
          </p:nvPr>
        </p:nvSpPr>
        <p:spPr>
          <a:xfrm>
            <a:off x="742588" y="1989000"/>
            <a:ext cx="10707205" cy="3959363"/>
          </a:xfrm>
          <a:prstGeom prst="rect">
            <a:avLst/>
          </a:prstGeom>
        </p:spPr>
        <p:txBody>
          <a:bodyPr lIns="0" tIns="0" rIns="0" bIns="0"/>
          <a:lstStyle>
            <a:lvl1pPr marL="0" indent="0">
              <a:lnSpc>
                <a:spcPct val="130000"/>
              </a:lnSpc>
              <a:spcBef>
                <a:spcPts val="0"/>
              </a:spcBef>
              <a:buNone/>
              <a:defRPr sz="2000"/>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311" y="6367301"/>
            <a:ext cx="445944"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88" y="6367463"/>
            <a:ext cx="10618413" cy="365125"/>
          </a:xfrm>
          <a:prstGeom prst="rect">
            <a:avLst/>
          </a:prstGeom>
        </p:spPr>
        <p:txBody>
          <a:bodyPr lIns="0" rIns="90000" anchor="ctr"/>
          <a:lstStyle>
            <a:lvl1pPr marL="0" indent="0" algn="r">
              <a:buNone/>
              <a:defRPr sz="900">
                <a:solidFill>
                  <a:schemeClr val="accent6"/>
                </a:solidFill>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6871" cy="706698"/>
          </a:xfrm>
          <a:prstGeom prst="rect">
            <a:avLst/>
          </a:prstGeom>
        </p:spPr>
        <p:txBody>
          <a:bodyPr lIns="0" tIns="0" rIns="0" bIns="0"/>
          <a:lstStyle>
            <a:lvl1pPr marL="0" marR="0" indent="0" algn="l" defTabSz="914400" rtl="0" eaLnBrk="1" fontAlgn="auto" latinLnBrk="0" hangingPunct="1">
              <a:lnSpc>
                <a:spcPct val="120000"/>
              </a:lnSpc>
              <a:spcBef>
                <a:spcPts val="0"/>
              </a:spcBef>
              <a:spcAft>
                <a:spcPts val="0"/>
              </a:spcAft>
              <a:buClrTx/>
              <a:buSzTx/>
              <a:buFont typeface="Wingdings" panose="05000000000000000000" pitchFamily="2" charset="2"/>
              <a:buNone/>
              <a:tabLst/>
              <a:defRPr sz="2800" b="1"/>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vl1pPr>
          </a:lstStyle>
          <a:p>
            <a:r>
              <a:rPr kumimoji="1" lang="ja-JP" altLang="en-US"/>
              <a:t>タイトル（ページ概要）</a:t>
            </a:r>
          </a:p>
        </p:txBody>
      </p:sp>
    </p:spTree>
    <p:extLst>
      <p:ext uri="{BB962C8B-B14F-4D97-AF65-F5344CB8AC3E}">
        <p14:creationId xmlns:p14="http://schemas.microsoft.com/office/powerpoint/2010/main" val="240808695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cSld name="本体資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BF436DB-CB96-4C9F-ACA1-C48C547D2B24}"/>
              </a:ext>
            </a:extLst>
          </p:cNvPr>
          <p:cNvSpPr>
            <a:spLocks noGrp="1"/>
          </p:cNvSpPr>
          <p:nvPr>
            <p:ph type="title"/>
          </p:nvPr>
        </p:nvSpPr>
        <p:spPr>
          <a:xfrm>
            <a:off x="0" y="-1"/>
            <a:ext cx="12193477" cy="540000"/>
          </a:xfrm>
          <a:prstGeom prst="rect">
            <a:avLst/>
          </a:prstGeom>
          <a:solidFill>
            <a:srgbClr val="002060"/>
          </a:solidFill>
          <a:ln>
            <a:noFill/>
          </a:ln>
        </p:spPr>
        <p:txBody>
          <a:bodyPr anchor="ctr">
            <a:noAutofit/>
          </a:bodyPr>
          <a:lstStyle>
            <a:lvl1pPr algn="ctr">
              <a:defRPr sz="2400">
                <a:solidFill>
                  <a:schemeClr val="bg1"/>
                </a:solidFill>
              </a:defRPr>
            </a:lvl1pPr>
          </a:lstStyle>
          <a:p>
            <a:r>
              <a:rPr kumimoji="1" lang="ja-JP" altLang="en-US"/>
              <a:t>マスター タイトルの書式設定</a:t>
            </a:r>
          </a:p>
        </p:txBody>
      </p:sp>
    </p:spTree>
    <p:extLst>
      <p:ext uri="{BB962C8B-B14F-4D97-AF65-F5344CB8AC3E}">
        <p14:creationId xmlns:p14="http://schemas.microsoft.com/office/powerpoint/2010/main" val="189841873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pic>
        <p:nvPicPr>
          <p:cNvPr id="12" name="図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3250" b="0">
                <a:latin typeface="メイリオ" panose="020B0604030504040204" pitchFamily="50" charset="-128"/>
                <a:ea typeface="メイリオ" panose="020B0604030504040204" pitchFamily="50" charset="-128"/>
              </a:defRPr>
            </a:lvl1pPr>
          </a:lstStyle>
          <a:p>
            <a:r>
              <a:rPr kumimoji="1" lang="ja-JP" altLang="en-US"/>
              <a:t>表紙　タイトル</a:t>
            </a:r>
          </a:p>
        </p:txBody>
      </p:sp>
      <p:sp>
        <p:nvSpPr>
          <p:cNvPr id="3" name="サブタイトル 2"/>
          <p:cNvSpPr>
            <a:spLocks noGrp="1"/>
          </p:cNvSpPr>
          <p:nvPr>
            <p:ph type="subTitle" idx="1" hasCustomPrompt="1"/>
          </p:nvPr>
        </p:nvSpPr>
        <p:spPr>
          <a:xfrm>
            <a:off x="1054901" y="4149004"/>
            <a:ext cx="1261100" cy="437577"/>
          </a:xfrm>
          <a:prstGeom prst="rect">
            <a:avLst/>
          </a:prstGeom>
        </p:spPr>
        <p:txBody>
          <a:bodyPr lIns="0" tIns="0" rIns="0" bIns="0" anchor="t"/>
          <a:lstStyle>
            <a:lvl1pPr marL="0" indent="0" algn="l">
              <a:lnSpc>
                <a:spcPct val="100000"/>
              </a:lnSpc>
              <a:spcBef>
                <a:spcPts val="0"/>
              </a:spcBef>
              <a:buNone/>
              <a:defRPr sz="1138">
                <a:latin typeface="メイリオ" panose="020B0604030504040204" pitchFamily="50" charset="-128"/>
                <a:ea typeface="メイリオ" panose="020B0604030504040204" pitchFamily="50" charset="-128"/>
              </a:defRPr>
            </a:lvl1pPr>
            <a:lvl2pPr marL="371484" indent="0" algn="ctr">
              <a:buNone/>
              <a:defRPr sz="1625"/>
            </a:lvl2pPr>
            <a:lvl3pPr marL="742969" indent="0" algn="ctr">
              <a:buNone/>
              <a:defRPr sz="1463"/>
            </a:lvl3pPr>
            <a:lvl4pPr marL="1114453" indent="0" algn="ctr">
              <a:buNone/>
              <a:defRPr sz="1300"/>
            </a:lvl4pPr>
            <a:lvl5pPr marL="1485937" indent="0" algn="ctr">
              <a:buNone/>
              <a:defRPr sz="1300"/>
            </a:lvl5pPr>
            <a:lvl6pPr marL="1857421" indent="0" algn="ctr">
              <a:buNone/>
              <a:defRPr sz="1300"/>
            </a:lvl6pPr>
            <a:lvl7pPr marL="2228906" indent="0" algn="ctr">
              <a:buNone/>
              <a:defRPr sz="1300"/>
            </a:lvl7pPr>
            <a:lvl8pPr marL="2600390" indent="0" algn="ctr">
              <a:buNone/>
              <a:defRPr sz="1300"/>
            </a:lvl8pPr>
            <a:lvl9pPr marL="2971874" indent="0" algn="ctr">
              <a:buNone/>
              <a:defRPr sz="13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1625">
                <a:latin typeface="メイリオ" panose="020B0604030504040204" pitchFamily="50" charset="-128"/>
                <a:ea typeface="メイリオ" panose="020B0604030504040204" pitchFamily="50" charset="-128"/>
              </a:defRPr>
            </a:lvl1pPr>
            <a:lvl2pPr marL="371484" indent="0">
              <a:buNone/>
              <a:defRPr/>
            </a:lvl2pPr>
            <a:lvl3pPr marL="742969" indent="0">
              <a:buNone/>
              <a:defRPr/>
            </a:lvl3pPr>
            <a:lvl4pPr marL="1114453" indent="0">
              <a:buNone/>
              <a:defRPr/>
            </a:lvl4pPr>
            <a:lvl5pPr marL="1485937" indent="0">
              <a:buNone/>
              <a:defRPr/>
            </a:lvl5pPr>
          </a:lstStyle>
          <a:p>
            <a:pPr lvl="0"/>
            <a:r>
              <a:rPr kumimoji="1" lang="ja-JP" altLang="en-US"/>
              <a:t>タイトルに入りきらない場合にサブタイトルつけてください。</a:t>
            </a:r>
          </a:p>
        </p:txBody>
      </p:sp>
      <p:sp>
        <p:nvSpPr>
          <p:cNvPr id="5" name="テキスト プレースホルダー 4"/>
          <p:cNvSpPr>
            <a:spLocks noGrp="1"/>
          </p:cNvSpPr>
          <p:nvPr>
            <p:ph type="body" sz="quarter" idx="11" hasCustomPrompt="1"/>
          </p:nvPr>
        </p:nvSpPr>
        <p:spPr>
          <a:xfrm>
            <a:off x="2361000" y="4149004"/>
            <a:ext cx="8775001" cy="437577"/>
          </a:xfrm>
          <a:prstGeom prst="rect">
            <a:avLst/>
          </a:prstGeom>
        </p:spPr>
        <p:txBody>
          <a:bodyPr lIns="0" tIns="0" rIns="0" bIns="0"/>
          <a:lstStyle>
            <a:lvl1pPr marL="0" indent="0">
              <a:lnSpc>
                <a:spcPct val="100000"/>
              </a:lnSpc>
              <a:spcBef>
                <a:spcPts val="0"/>
              </a:spcBef>
              <a:buNone/>
              <a:defRPr sz="1138">
                <a:latin typeface="メイリオ" panose="020B0604030504040204" pitchFamily="50" charset="-128"/>
                <a:ea typeface="メイリオ" panose="020B0604030504040204" pitchFamily="50" charset="-128"/>
              </a:defRPr>
            </a:lvl1pPr>
            <a:lvl2pPr marL="371484" indent="0">
              <a:buNone/>
              <a:defRPr sz="1138"/>
            </a:lvl2pPr>
            <a:lvl3pPr marL="742969" indent="0">
              <a:buNone/>
              <a:defRPr sz="1138"/>
            </a:lvl3pPr>
            <a:lvl4pPr marL="1114453" indent="0">
              <a:buNone/>
              <a:defRPr sz="1138"/>
            </a:lvl4pPr>
            <a:lvl5pPr marL="1485937" indent="0">
              <a:buNone/>
              <a:defRPr sz="1138"/>
            </a:lvl5pPr>
          </a:lstStyle>
          <a:p>
            <a:pPr lvl="0"/>
            <a:r>
              <a:rPr kumimoji="1" lang="ja-JP" altLang="en-US"/>
              <a:t>部署名・担当者名</a:t>
            </a:r>
          </a:p>
        </p:txBody>
      </p:sp>
    </p:spTree>
    <p:extLst>
      <p:ext uri="{BB962C8B-B14F-4D97-AF65-F5344CB8AC3E}">
        <p14:creationId xmlns:p14="http://schemas.microsoft.com/office/powerpoint/2010/main" val="161535546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中表紙01">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2" y="6367305"/>
            <a:ext cx="451138" cy="365125"/>
          </a:xfrm>
          <a:prstGeom prst="rect">
            <a:avLst/>
          </a:prstGeom>
        </p:spPr>
        <p:txBody>
          <a:bodyPr vert="horz" lIns="91440" tIns="45720" rIns="0" bIns="45720" rtlCol="0" anchor="ctr"/>
          <a:lstStyle>
            <a:lvl1pPr algn="r">
              <a:defRPr sz="813">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20000"/>
              </a:lnSpc>
              <a:spcAft>
                <a:spcPts val="488"/>
              </a:spcAft>
              <a:defRPr sz="2600" b="0">
                <a:latin typeface="メイリオ" panose="020B0604030504040204" pitchFamily="50" charset="-128"/>
                <a:ea typeface="メイリオ" panose="020B0604030504040204" pitchFamily="50" charset="-128"/>
              </a:defRPr>
            </a:lvl1pPr>
          </a:lstStyle>
          <a:p>
            <a:r>
              <a:rPr kumimoji="1" lang="ja-JP" altLang="en-US"/>
              <a:t>セクション表紙　タイトル（</a:t>
            </a:r>
            <a:r>
              <a:rPr kumimoji="1" lang="en-US" altLang="ja-JP"/>
              <a:t>2</a:t>
            </a:r>
            <a:r>
              <a:rPr kumimoji="1" lang="ja-JP" altLang="en-US"/>
              <a:t>行組可）</a:t>
            </a:r>
          </a:p>
        </p:txBody>
      </p:sp>
    </p:spTree>
    <p:extLst>
      <p:ext uri="{BB962C8B-B14F-4D97-AF65-F5344CB8AC3E}">
        <p14:creationId xmlns:p14="http://schemas.microsoft.com/office/powerpoint/2010/main" val="1775027226"/>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入力エリアについて">
    <p:spTree>
      <p:nvGrpSpPr>
        <p:cNvPr id="1" name=""/>
        <p:cNvGrpSpPr/>
        <p:nvPr/>
      </p:nvGrpSpPr>
      <p:grpSpPr>
        <a:xfrm>
          <a:off x="0" y="0"/>
          <a:ext cx="0" cy="0"/>
          <a:chOff x="0" y="0"/>
          <a:chExt cx="0" cy="0"/>
        </a:xfrm>
      </p:grpSpPr>
      <p:sp>
        <p:nvSpPr>
          <p:cNvPr id="8" name="正方形/長方形 7"/>
          <p:cNvSpPr/>
          <p:nvPr/>
        </p:nvSpPr>
        <p:spPr>
          <a:xfrm>
            <a:off x="0" y="6309000"/>
            <a:ext cx="12192000" cy="549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sp>
        <p:nvSpPr>
          <p:cNvPr id="10" name="正方形/長方形 9"/>
          <p:cNvSpPr/>
          <p:nvPr/>
        </p:nvSpPr>
        <p:spPr>
          <a:xfrm>
            <a:off x="11856000" y="336000"/>
            <a:ext cx="336000" cy="5973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sp>
        <p:nvSpPr>
          <p:cNvPr id="12" name="正方形/長方形 11"/>
          <p:cNvSpPr/>
          <p:nvPr userDrawn="1"/>
        </p:nvSpPr>
        <p:spPr>
          <a:xfrm>
            <a:off x="336003" y="336000"/>
            <a:ext cx="11519999" cy="5973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388">
                <a:solidFill>
                  <a:schemeClr val="tx1"/>
                </a:solidFill>
                <a:latin typeface="メイリオ" panose="020B0604030504040204" pitchFamily="50" charset="-128"/>
                <a:ea typeface="メイリオ" panose="020B0604030504040204" pitchFamily="50" charset="-128"/>
              </a:rPr>
              <a:t>写真エリア</a:t>
            </a:r>
          </a:p>
        </p:txBody>
      </p:sp>
      <p:sp>
        <p:nvSpPr>
          <p:cNvPr id="13" name="正方形/長方形 12"/>
          <p:cNvSpPr/>
          <p:nvPr userDrawn="1"/>
        </p:nvSpPr>
        <p:spPr>
          <a:xfrm>
            <a:off x="695326" y="549000"/>
            <a:ext cx="10800674" cy="57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en-US" altLang="ja-JP" sz="1625">
              <a:solidFill>
                <a:schemeClr val="tx1"/>
              </a:solidFill>
              <a:latin typeface="メイリオ" panose="020B0604030504040204" pitchFamily="50" charset="-128"/>
              <a:ea typeface="メイリオ" panose="020B0604030504040204" pitchFamily="50" charset="-128"/>
            </a:endParaRPr>
          </a:p>
        </p:txBody>
      </p:sp>
      <p:sp>
        <p:nvSpPr>
          <p:cNvPr id="17" name="正方形/長方形 16"/>
          <p:cNvSpPr/>
          <p:nvPr userDrawn="1"/>
        </p:nvSpPr>
        <p:spPr>
          <a:xfrm>
            <a:off x="336000" y="695300"/>
            <a:ext cx="2160000" cy="36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latin typeface="メイリオ" panose="020B0604030504040204" pitchFamily="50" charset="-128"/>
                <a:ea typeface="メイリオ" panose="020B0604030504040204" pitchFamily="50" charset="-128"/>
              </a:rPr>
              <a:t>不可侵領域</a:t>
            </a:r>
          </a:p>
        </p:txBody>
      </p:sp>
      <p:sp>
        <p:nvSpPr>
          <p:cNvPr id="18" name="正方形/長方形 17"/>
          <p:cNvSpPr/>
          <p:nvPr userDrawn="1"/>
        </p:nvSpPr>
        <p:spPr>
          <a:xfrm>
            <a:off x="695326" y="1269000"/>
            <a:ext cx="2520676"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solidFill>
                  <a:schemeClr val="tx1"/>
                </a:solidFill>
                <a:latin typeface="メイリオ" panose="020B0604030504040204" pitchFamily="50" charset="-128"/>
                <a:ea typeface="メイリオ" panose="020B0604030504040204" pitchFamily="50" charset="-128"/>
              </a:rPr>
              <a:t>写真エリア</a:t>
            </a:r>
          </a:p>
        </p:txBody>
      </p:sp>
      <p:sp>
        <p:nvSpPr>
          <p:cNvPr id="19" name="正方形/長方形 18"/>
          <p:cNvSpPr/>
          <p:nvPr userDrawn="1"/>
        </p:nvSpPr>
        <p:spPr>
          <a:xfrm>
            <a:off x="1056000" y="1842700"/>
            <a:ext cx="288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solidFill>
                  <a:schemeClr val="tx1"/>
                </a:solidFill>
                <a:latin typeface="メイリオ" panose="020B0604030504040204" pitchFamily="50" charset="-128"/>
                <a:ea typeface="メイリオ" panose="020B0604030504040204" pitchFamily="50" charset="-128"/>
              </a:rPr>
              <a:t>本文エリア</a:t>
            </a:r>
          </a:p>
        </p:txBody>
      </p:sp>
      <p:sp>
        <p:nvSpPr>
          <p:cNvPr id="20" name="正方形/長方形 19"/>
          <p:cNvSpPr/>
          <p:nvPr userDrawn="1"/>
        </p:nvSpPr>
        <p:spPr>
          <a:xfrm>
            <a:off x="1056000" y="4869000"/>
            <a:ext cx="10080000" cy="1096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latin typeface="メイリオ" panose="020B0604030504040204" pitchFamily="50" charset="-128"/>
                <a:ea typeface="メイリオ" panose="020B0604030504040204" pitchFamily="50" charset="-128"/>
              </a:rPr>
              <a:t>それぞれ設定したエリアに対して正しく写真および文章を配置してください。</a:t>
            </a:r>
            <a:endParaRPr kumimoji="1" lang="en-US" altLang="ja-JP" sz="813">
              <a:solidFill>
                <a:schemeClr val="tx1"/>
              </a:solidFill>
              <a:latin typeface="メイリオ" panose="020B0604030504040204" pitchFamily="50" charset="-128"/>
              <a:ea typeface="メイリオ" panose="020B0604030504040204" pitchFamily="50" charset="-128"/>
            </a:endParaRPr>
          </a:p>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latin typeface="メイリオ" panose="020B0604030504040204" pitchFamily="50" charset="-128"/>
                <a:ea typeface="メイリオ" panose="020B0604030504040204" pitchFamily="50" charset="-128"/>
              </a:rPr>
              <a:t>スライドには、不可侵領域がわかるようにガイド（オレンジ色の点線）を設定しているので参考にしてください。</a:t>
            </a:r>
            <a:endParaRPr kumimoji="1" lang="en-US" altLang="ja-JP" sz="813">
              <a:solidFill>
                <a:schemeClr val="tx1"/>
              </a:solidFill>
              <a:latin typeface="メイリオ" panose="020B0604030504040204" pitchFamily="50" charset="-128"/>
              <a:ea typeface="メイリオ" panose="020B0604030504040204" pitchFamily="50" charset="-128"/>
            </a:endParaRPr>
          </a:p>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latin typeface="メイリオ" panose="020B0604030504040204" pitchFamily="50" charset="-128"/>
                <a:ea typeface="メイリオ" panose="020B0604030504040204" pitchFamily="50" charset="-128"/>
              </a:rPr>
              <a:t>ガイド（オレンジ色の点線）は</a:t>
            </a:r>
            <a:r>
              <a:rPr kumimoji="1" lang="en-US" altLang="ja-JP" sz="813">
                <a:solidFill>
                  <a:schemeClr val="tx1"/>
                </a:solidFill>
                <a:latin typeface="メイリオ" panose="020B0604030504040204" pitchFamily="50" charset="-128"/>
                <a:ea typeface="メイリオ" panose="020B0604030504040204" pitchFamily="50" charset="-128"/>
              </a:rPr>
              <a:t>PDF</a:t>
            </a:r>
            <a:r>
              <a:rPr kumimoji="1" lang="ja-JP" altLang="en-US" sz="813">
                <a:solidFill>
                  <a:schemeClr val="tx1"/>
                </a:solidFill>
                <a:latin typeface="メイリオ" panose="020B0604030504040204" pitchFamily="50" charset="-128"/>
                <a:ea typeface="メイリオ" panose="020B0604030504040204" pitchFamily="50" charset="-128"/>
              </a:rPr>
              <a:t>の書き出しデータや印刷物には反映されません。</a:t>
            </a:r>
            <a:endParaRPr kumimoji="1" lang="en-US" altLang="ja-JP" sz="813" b="1">
              <a:solidFill>
                <a:schemeClr val="tx2"/>
              </a:solidFill>
              <a:latin typeface="メイリオ" panose="020B0604030504040204" pitchFamily="50" charset="-128"/>
              <a:ea typeface="メイリオ" panose="020B0604030504040204" pitchFamily="50" charset="-128"/>
            </a:endParaRPr>
          </a:p>
        </p:txBody>
      </p:sp>
      <p:sp>
        <p:nvSpPr>
          <p:cNvPr id="14" name="正方形/長方形 13"/>
          <p:cNvSpPr/>
          <p:nvPr userDrawn="1"/>
        </p:nvSpPr>
        <p:spPr>
          <a:xfrm>
            <a:off x="0" y="0"/>
            <a:ext cx="12192000" cy="368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25">
              <a:latin typeface="メイリオ" panose="020B0604030504040204" pitchFamily="50" charset="-128"/>
              <a:ea typeface="メイリオ" panose="020B0604030504040204" pitchFamily="50" charset="-128"/>
            </a:endParaRPr>
          </a:p>
        </p:txBody>
      </p:sp>
      <p:sp>
        <p:nvSpPr>
          <p:cNvPr id="9" name="正方形/長方形 8"/>
          <p:cNvSpPr/>
          <p:nvPr/>
        </p:nvSpPr>
        <p:spPr>
          <a:xfrm>
            <a:off x="0" y="336000"/>
            <a:ext cx="336000" cy="5973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sp>
        <p:nvSpPr>
          <p:cNvPr id="15" name="正方形/長方形 14"/>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latin typeface="メイリオ" panose="020B0604030504040204" pitchFamily="50" charset="-128"/>
                <a:ea typeface="メイリオ" panose="020B0604030504040204" pitchFamily="50" charset="-128"/>
              </a:rPr>
              <a:t>＊このスライドはご使用いただく上での留意事項となるため、使用時は削除ください。</a:t>
            </a:r>
            <a:endParaRPr kumimoji="1" lang="en-US" altLang="ja-JP" sz="650" b="0">
              <a:solidFill>
                <a:schemeClr val="tx2"/>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383245185"/>
      </p:ext>
    </p:extLst>
  </p:cSld>
  <p:clrMapOvr>
    <a:masterClrMapping/>
  </p:clrMapOvr>
  <p:extLst>
    <p:ext uri="{DCECCB84-F9BA-43D5-87BE-67443E8EF086}">
      <p15:sldGuideLst xmlns:p15="http://schemas.microsoft.com/office/powerpoint/2012/main">
        <p15:guide id="1" orient="horz" pos="232">
          <p15:clr>
            <a:srgbClr val="F26B43"/>
          </p15:clr>
        </p15:guide>
        <p15:guide id="2" orient="horz" pos="3974">
          <p15:clr>
            <a:srgbClr val="F26B43"/>
          </p15:clr>
        </p15:guide>
        <p15:guide id="3" pos="261">
          <p15:clr>
            <a:srgbClr val="F26B43"/>
          </p15:clr>
        </p15:guide>
        <p15:guide id="4" pos="9191">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カラースキーム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latin typeface="メイリオ" panose="020B0604030504040204" pitchFamily="50" charset="-128"/>
                <a:ea typeface="メイリオ" panose="020B0604030504040204" pitchFamily="50" charset="-128"/>
              </a:rPr>
              <a:t>スライド内で使用するカラー（背景・文字色）は以下の</a:t>
            </a:r>
            <a:r>
              <a:rPr kumimoji="1" lang="en-US" altLang="ja-JP" sz="813">
                <a:solidFill>
                  <a:schemeClr val="tx1"/>
                </a:solidFill>
                <a:latin typeface="メイリオ" panose="020B0604030504040204" pitchFamily="50" charset="-128"/>
                <a:ea typeface="メイリオ" panose="020B0604030504040204" pitchFamily="50" charset="-128"/>
              </a:rPr>
              <a:t>8</a:t>
            </a:r>
            <a:r>
              <a:rPr kumimoji="1" lang="ja-JP" altLang="en-US" sz="813">
                <a:solidFill>
                  <a:schemeClr val="tx1"/>
                </a:solidFill>
                <a:latin typeface="メイリオ" panose="020B0604030504040204" pitchFamily="50" charset="-128"/>
                <a:ea typeface="メイリオ" panose="020B0604030504040204" pitchFamily="50" charset="-128"/>
              </a:rPr>
              <a:t>色とします。</a:t>
            </a:r>
            <a:endParaRPr kumimoji="1" lang="en-US" altLang="ja-JP" sz="813">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spcAft>
                <a:spcPts val="244"/>
              </a:spcAft>
            </a:pPr>
            <a:r>
              <a:rPr kumimoji="1" lang="ja-JP" altLang="en-US" sz="813">
                <a:solidFill>
                  <a:schemeClr val="tx1"/>
                </a:solidFill>
                <a:latin typeface="メイリオ" panose="020B0604030504040204" pitchFamily="50" charset="-128"/>
                <a:ea typeface="メイリオ" panose="020B0604030504040204" pitchFamily="50" charset="-128"/>
              </a:rPr>
              <a:t>視認性の観点から、文字色は白（濃色背景の場合）・黒（淡色背景の場合）を基本とし、強調したい部分など局所的にプライマリーカラー（</a:t>
            </a:r>
            <a:r>
              <a:rPr kumimoji="1" lang="en-US" altLang="ja-JP" sz="813">
                <a:solidFill>
                  <a:schemeClr val="tx1"/>
                </a:solidFill>
                <a:latin typeface="メイリオ" panose="020B0604030504040204" pitchFamily="50" charset="-128"/>
                <a:ea typeface="メイリオ" panose="020B0604030504040204" pitchFamily="50" charset="-128"/>
              </a:rPr>
              <a:t>0017B6</a:t>
            </a:r>
            <a:r>
              <a:rPr kumimoji="1" lang="ja-JP" altLang="en-US" sz="813">
                <a:solidFill>
                  <a:schemeClr val="tx1"/>
                </a:solidFill>
                <a:latin typeface="メイリオ" panose="020B0604030504040204" pitchFamily="50" charset="-128"/>
                <a:ea typeface="メイリオ" panose="020B0604030504040204" pitchFamily="50" charset="-128"/>
              </a:rPr>
              <a:t>）を使用ください。</a:t>
            </a:r>
            <a:endParaRPr kumimoji="1" lang="en-US" altLang="ja-JP" sz="813">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spcAft>
                <a:spcPts val="244"/>
              </a:spcAft>
            </a:pPr>
            <a:r>
              <a:rPr kumimoji="1" lang="en-US" altLang="ja-JP" sz="813">
                <a:solidFill>
                  <a:schemeClr val="tx1"/>
                </a:solidFill>
                <a:latin typeface="メイリオ" panose="020B0604030504040204" pitchFamily="50" charset="-128"/>
                <a:ea typeface="メイリオ" panose="020B0604030504040204" pitchFamily="50" charset="-128"/>
              </a:rPr>
              <a:t>8</a:t>
            </a:r>
            <a:r>
              <a:rPr kumimoji="1" lang="ja-JP" altLang="en-US" sz="813">
                <a:solidFill>
                  <a:schemeClr val="tx1"/>
                </a:solidFill>
                <a:latin typeface="メイリオ" panose="020B0604030504040204" pitchFamily="50" charset="-128"/>
                <a:ea typeface="メイリオ" panose="020B0604030504040204" pitchFamily="50" charset="-128"/>
              </a:rPr>
              <a:t>色の指定カラーは既にパワポ上でデフォルト設定しているため、ご自身での設定は不要です。</a:t>
            </a:r>
            <a:endParaRPr kumimoji="1" lang="en-US" altLang="ja-JP" sz="813">
              <a:solidFill>
                <a:schemeClr val="tx1"/>
              </a:solidFill>
              <a:latin typeface="メイリオ" panose="020B0604030504040204" pitchFamily="50" charset="-128"/>
              <a:ea typeface="メイリオ" panose="020B0604030504040204" pitchFamily="50" charset="-128"/>
            </a:endParaRP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latin typeface="メイリオ" panose="020B0604030504040204" pitchFamily="50" charset="-128"/>
                <a:ea typeface="メイリオ" panose="020B0604030504040204" pitchFamily="50" charset="-128"/>
              </a:rPr>
              <a:t>カラースキームについて</a:t>
            </a:r>
          </a:p>
        </p:txBody>
      </p:sp>
      <p:grpSp>
        <p:nvGrpSpPr>
          <p:cNvPr id="5" name="グループ化 4"/>
          <p:cNvGrpSpPr/>
          <p:nvPr userDrawn="1"/>
        </p:nvGrpSpPr>
        <p:grpSpPr>
          <a:xfrm>
            <a:off x="1336126" y="1989002"/>
            <a:ext cx="9519753" cy="3521139"/>
            <a:chOff x="1336124" y="2417867"/>
            <a:chExt cx="9519752" cy="3521139"/>
          </a:xfrm>
        </p:grpSpPr>
        <p:pic>
          <p:nvPicPr>
            <p:cNvPr id="2" name="図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6124" y="2417867"/>
              <a:ext cx="9519752" cy="3521139"/>
            </a:xfrm>
            <a:prstGeom prst="rect">
              <a:avLst/>
            </a:prstGeom>
          </p:spPr>
        </p:pic>
        <p:sp>
          <p:nvSpPr>
            <p:cNvPr id="9" name="正方形/長方形 8"/>
            <p:cNvSpPr/>
            <p:nvPr userDrawn="1"/>
          </p:nvSpPr>
          <p:spPr>
            <a:xfrm>
              <a:off x="1336124"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latin typeface="メイリオ" panose="020B0604030504040204" pitchFamily="50" charset="-128"/>
                  <a:ea typeface="メイリオ" panose="020B0604030504040204" pitchFamily="50" charset="-128"/>
                </a:rPr>
                <a:t>FFFFFF</a:t>
              </a:r>
            </a:p>
            <a:p>
              <a:pPr algn="l">
                <a:lnSpc>
                  <a:spcPct val="120000"/>
                </a:lnSpc>
                <a:spcBef>
                  <a:spcPts val="0"/>
                </a:spcBef>
              </a:pPr>
              <a:r>
                <a:rPr kumimoji="1" lang="en-US" altLang="ja-JP" sz="650" b="0">
                  <a:solidFill>
                    <a:schemeClr val="tx1"/>
                  </a:solidFill>
                  <a:latin typeface="メイリオ" panose="020B0604030504040204" pitchFamily="50" charset="-128"/>
                  <a:ea typeface="メイリオ" panose="020B0604030504040204" pitchFamily="50" charset="-128"/>
                </a:rPr>
                <a:t>(R:255,G:255,B:255)</a:t>
              </a:r>
            </a:p>
          </p:txBody>
        </p:sp>
        <p:sp>
          <p:nvSpPr>
            <p:cNvPr id="10" name="正方形/長方形 9"/>
            <p:cNvSpPr/>
            <p:nvPr userDrawn="1"/>
          </p:nvSpPr>
          <p:spPr>
            <a:xfrm>
              <a:off x="9696000"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bg1"/>
                  </a:solidFill>
                  <a:latin typeface="メイリオ" panose="020B0604030504040204" pitchFamily="50" charset="-128"/>
                  <a:ea typeface="メイリオ" panose="020B0604030504040204" pitchFamily="50" charset="-128"/>
                </a:rPr>
                <a:t>000000</a:t>
              </a:r>
            </a:p>
            <a:p>
              <a:pPr algn="l">
                <a:lnSpc>
                  <a:spcPct val="120000"/>
                </a:lnSpc>
                <a:spcBef>
                  <a:spcPts val="0"/>
                </a:spcBef>
              </a:pPr>
              <a:r>
                <a:rPr kumimoji="1" lang="en-US" altLang="ja-JP" sz="650" b="0">
                  <a:solidFill>
                    <a:schemeClr val="bg1"/>
                  </a:solidFill>
                  <a:latin typeface="メイリオ" panose="020B0604030504040204" pitchFamily="50" charset="-128"/>
                  <a:ea typeface="メイリオ" panose="020B0604030504040204" pitchFamily="50" charset="-128"/>
                </a:rPr>
                <a:t>(R:0,G:0,B:0)</a:t>
              </a:r>
            </a:p>
          </p:txBody>
        </p:sp>
        <p:sp>
          <p:nvSpPr>
            <p:cNvPr id="11" name="正方形/長方形 10"/>
            <p:cNvSpPr/>
            <p:nvPr userDrawn="1"/>
          </p:nvSpPr>
          <p:spPr>
            <a:xfrm>
              <a:off x="2530392"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latin typeface="メイリオ" panose="020B0604030504040204" pitchFamily="50" charset="-128"/>
                  <a:ea typeface="メイリオ" panose="020B0604030504040204" pitchFamily="50" charset="-128"/>
                </a:rPr>
                <a:t>F3EEE5</a:t>
              </a:r>
            </a:p>
            <a:p>
              <a:pPr algn="l">
                <a:lnSpc>
                  <a:spcPct val="120000"/>
                </a:lnSpc>
                <a:spcBef>
                  <a:spcPts val="0"/>
                </a:spcBef>
              </a:pPr>
              <a:r>
                <a:rPr kumimoji="1" lang="en-US" altLang="ja-JP" sz="650" b="0">
                  <a:solidFill>
                    <a:schemeClr val="tx1"/>
                  </a:solidFill>
                  <a:latin typeface="メイリオ" panose="020B0604030504040204" pitchFamily="50" charset="-128"/>
                  <a:ea typeface="メイリオ" panose="020B0604030504040204" pitchFamily="50" charset="-128"/>
                </a:rPr>
                <a:t>(R:243,G:238,B:229)</a:t>
              </a:r>
            </a:p>
          </p:txBody>
        </p:sp>
        <p:sp>
          <p:nvSpPr>
            <p:cNvPr id="12" name="正方形/長方形 11"/>
            <p:cNvSpPr/>
            <p:nvPr userDrawn="1"/>
          </p:nvSpPr>
          <p:spPr>
            <a:xfrm>
              <a:off x="3724660"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latin typeface="メイリオ" panose="020B0604030504040204" pitchFamily="50" charset="-128"/>
                  <a:ea typeface="メイリオ" panose="020B0604030504040204" pitchFamily="50" charset="-128"/>
                </a:rPr>
                <a:t>C5D7FB</a:t>
              </a:r>
            </a:p>
            <a:p>
              <a:pPr algn="l">
                <a:lnSpc>
                  <a:spcPct val="120000"/>
                </a:lnSpc>
                <a:spcBef>
                  <a:spcPts val="0"/>
                </a:spcBef>
              </a:pPr>
              <a:r>
                <a:rPr kumimoji="1" lang="en-US" altLang="ja-JP" sz="650" b="0">
                  <a:solidFill>
                    <a:schemeClr val="tx1"/>
                  </a:solidFill>
                  <a:latin typeface="メイリオ" panose="020B0604030504040204" pitchFamily="50" charset="-128"/>
                  <a:ea typeface="メイリオ" panose="020B0604030504040204" pitchFamily="50" charset="-128"/>
                </a:rPr>
                <a:t>(R:197,G:215,B:251)</a:t>
              </a:r>
            </a:p>
          </p:txBody>
        </p:sp>
        <p:sp>
          <p:nvSpPr>
            <p:cNvPr id="13" name="正方形/長方形 12"/>
            <p:cNvSpPr/>
            <p:nvPr userDrawn="1"/>
          </p:nvSpPr>
          <p:spPr>
            <a:xfrm>
              <a:off x="4918928"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latin typeface="メイリオ" panose="020B0604030504040204" pitchFamily="50" charset="-128"/>
                  <a:ea typeface="メイリオ" panose="020B0604030504040204" pitchFamily="50" charset="-128"/>
                </a:rPr>
                <a:t>638BF0</a:t>
              </a:r>
            </a:p>
            <a:p>
              <a:pPr algn="l">
                <a:lnSpc>
                  <a:spcPct val="120000"/>
                </a:lnSpc>
                <a:spcBef>
                  <a:spcPts val="0"/>
                </a:spcBef>
              </a:pPr>
              <a:r>
                <a:rPr kumimoji="1" lang="en-US" altLang="ja-JP" sz="650" b="0">
                  <a:solidFill>
                    <a:schemeClr val="tx1"/>
                  </a:solidFill>
                  <a:latin typeface="メイリオ" panose="020B0604030504040204" pitchFamily="50" charset="-128"/>
                  <a:ea typeface="メイリオ" panose="020B0604030504040204" pitchFamily="50" charset="-128"/>
                </a:rPr>
                <a:t>(R:99,G:139,B:240)</a:t>
              </a:r>
            </a:p>
          </p:txBody>
        </p:sp>
        <p:sp>
          <p:nvSpPr>
            <p:cNvPr id="14" name="正方形/長方形 13"/>
            <p:cNvSpPr/>
            <p:nvPr userDrawn="1"/>
          </p:nvSpPr>
          <p:spPr>
            <a:xfrm>
              <a:off x="7307464"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latin typeface="メイリオ" panose="020B0604030504040204" pitchFamily="50" charset="-128"/>
                  <a:ea typeface="メイリオ" panose="020B0604030504040204" pitchFamily="50" charset="-128"/>
                </a:rPr>
                <a:t>CBCBCB</a:t>
              </a:r>
            </a:p>
            <a:p>
              <a:pPr algn="l">
                <a:lnSpc>
                  <a:spcPct val="120000"/>
                </a:lnSpc>
                <a:spcBef>
                  <a:spcPts val="0"/>
                </a:spcBef>
              </a:pPr>
              <a:r>
                <a:rPr kumimoji="1" lang="en-US" altLang="ja-JP" sz="650" b="0">
                  <a:solidFill>
                    <a:schemeClr val="tx1"/>
                  </a:solidFill>
                  <a:latin typeface="メイリオ" panose="020B0604030504040204" pitchFamily="50" charset="-128"/>
                  <a:ea typeface="メイリオ" panose="020B0604030504040204" pitchFamily="50" charset="-128"/>
                </a:rPr>
                <a:t>(R:203,G:203,B:203)</a:t>
              </a:r>
            </a:p>
          </p:txBody>
        </p:sp>
        <p:sp>
          <p:nvSpPr>
            <p:cNvPr id="15" name="正方形/長方形 14"/>
            <p:cNvSpPr/>
            <p:nvPr userDrawn="1"/>
          </p:nvSpPr>
          <p:spPr>
            <a:xfrm>
              <a:off x="6113196"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bg1"/>
                  </a:solidFill>
                  <a:latin typeface="メイリオ" panose="020B0604030504040204" pitchFamily="50" charset="-128"/>
                  <a:ea typeface="メイリオ" panose="020B0604030504040204" pitchFamily="50" charset="-128"/>
                </a:rPr>
                <a:t>0017B6</a:t>
              </a:r>
            </a:p>
            <a:p>
              <a:pPr algn="l">
                <a:lnSpc>
                  <a:spcPct val="120000"/>
                </a:lnSpc>
                <a:spcBef>
                  <a:spcPts val="0"/>
                </a:spcBef>
              </a:pPr>
              <a:r>
                <a:rPr kumimoji="1" lang="en-US" altLang="ja-JP" sz="650" b="0">
                  <a:solidFill>
                    <a:schemeClr val="bg1"/>
                  </a:solidFill>
                  <a:latin typeface="メイリオ" panose="020B0604030504040204" pitchFamily="50" charset="-128"/>
                  <a:ea typeface="メイリオ" panose="020B0604030504040204" pitchFamily="50" charset="-128"/>
                </a:rPr>
                <a:t>(R:0,G:23,B:182)</a:t>
              </a:r>
            </a:p>
          </p:txBody>
        </p:sp>
        <p:sp>
          <p:nvSpPr>
            <p:cNvPr id="16" name="正方形/長方形 15"/>
            <p:cNvSpPr/>
            <p:nvPr userDrawn="1"/>
          </p:nvSpPr>
          <p:spPr>
            <a:xfrm>
              <a:off x="8501732"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latin typeface="メイリオ" panose="020B0604030504040204" pitchFamily="50" charset="-128"/>
                  <a:ea typeface="メイリオ" panose="020B0604030504040204" pitchFamily="50" charset="-128"/>
                </a:rPr>
                <a:t>989898</a:t>
              </a:r>
            </a:p>
            <a:p>
              <a:pPr algn="l">
                <a:lnSpc>
                  <a:spcPct val="120000"/>
                </a:lnSpc>
                <a:spcBef>
                  <a:spcPts val="0"/>
                </a:spcBef>
              </a:pPr>
              <a:r>
                <a:rPr kumimoji="1" lang="en-US" altLang="ja-JP" sz="650" b="0">
                  <a:solidFill>
                    <a:schemeClr val="tx1"/>
                  </a:solidFill>
                  <a:latin typeface="メイリオ" panose="020B0604030504040204" pitchFamily="50" charset="-128"/>
                  <a:ea typeface="メイリオ" panose="020B0604030504040204" pitchFamily="50" charset="-128"/>
                </a:rPr>
                <a:t>(R:152,G:152,B:152)</a:t>
              </a:r>
            </a:p>
          </p:txBody>
        </p:sp>
      </p:grpSp>
      <p:sp>
        <p:nvSpPr>
          <p:cNvPr id="17" name="正方形/長方形 16"/>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latin typeface="メイリオ" panose="020B0604030504040204" pitchFamily="50" charset="-128"/>
                <a:ea typeface="メイリオ" panose="020B0604030504040204" pitchFamily="50" charset="-128"/>
              </a:rPr>
              <a:t>＊このスライドはご使用いただく上での留意事項となるため、使用時は削除ください。</a:t>
            </a:r>
            <a:endParaRPr kumimoji="1" lang="en-US" altLang="ja-JP" sz="650" b="0">
              <a:solidFill>
                <a:schemeClr val="tx2"/>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04637724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初期設定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latin typeface="メイリオ" panose="020B0604030504040204" pitchFamily="50" charset="-128"/>
                <a:ea typeface="メイリオ" panose="020B0604030504040204" pitchFamily="50" charset="-128"/>
              </a:rPr>
              <a:t>本テンプレートを使用する際に、設定で「グリッド線」「ガイド」を表示することをお勧めいたします。</a:t>
            </a:r>
            <a:endParaRPr kumimoji="1" lang="en-US" altLang="ja-JP" sz="813">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spcAft>
                <a:spcPts val="244"/>
              </a:spcAft>
            </a:pPr>
            <a:r>
              <a:rPr kumimoji="1" lang="en-US" altLang="ja-JP" sz="813" b="1">
                <a:solidFill>
                  <a:schemeClr val="tx1"/>
                </a:solidFill>
                <a:latin typeface="メイリオ" panose="020B0604030504040204" pitchFamily="50" charset="-128"/>
                <a:ea typeface="メイリオ" panose="020B0604030504040204" pitchFamily="50" charset="-128"/>
              </a:rPr>
              <a:t>[</a:t>
            </a:r>
            <a:r>
              <a:rPr kumimoji="1" lang="ja-JP" altLang="en-US" sz="813" b="1">
                <a:solidFill>
                  <a:schemeClr val="tx1"/>
                </a:solidFill>
                <a:latin typeface="メイリオ" panose="020B0604030504040204" pitchFamily="50" charset="-128"/>
                <a:ea typeface="メイリオ" panose="020B0604030504040204" pitchFamily="50" charset="-128"/>
              </a:rPr>
              <a:t>表示</a:t>
            </a:r>
            <a:r>
              <a:rPr kumimoji="1" lang="en-US" altLang="ja-JP" sz="813" b="1">
                <a:solidFill>
                  <a:schemeClr val="tx1"/>
                </a:solidFill>
                <a:latin typeface="メイリオ" panose="020B0604030504040204" pitchFamily="50" charset="-128"/>
                <a:ea typeface="メイリオ" panose="020B0604030504040204" pitchFamily="50" charset="-128"/>
              </a:rPr>
              <a:t>]</a:t>
            </a:r>
            <a:r>
              <a:rPr kumimoji="1" lang="en-US" altLang="ja-JP" sz="813">
                <a:solidFill>
                  <a:schemeClr val="tx1"/>
                </a:solidFill>
                <a:latin typeface="メイリオ" panose="020B0604030504040204" pitchFamily="50" charset="-128"/>
                <a:ea typeface="メイリオ" panose="020B0604030504040204" pitchFamily="50" charset="-128"/>
              </a:rPr>
              <a:t> </a:t>
            </a:r>
            <a:r>
              <a:rPr kumimoji="1" lang="ja-JP" altLang="en-US" sz="813">
                <a:solidFill>
                  <a:schemeClr val="tx1"/>
                </a:solidFill>
                <a:latin typeface="メイリオ" panose="020B0604030504040204" pitchFamily="50" charset="-128"/>
                <a:ea typeface="メイリオ" panose="020B0604030504040204" pitchFamily="50" charset="-128"/>
              </a:rPr>
              <a:t>タブをクリックし、</a:t>
            </a:r>
            <a:r>
              <a:rPr kumimoji="1" lang="en-US" altLang="ja-JP" sz="813" b="1">
                <a:solidFill>
                  <a:schemeClr val="tx1"/>
                </a:solidFill>
                <a:latin typeface="メイリオ" panose="020B0604030504040204" pitchFamily="50" charset="-128"/>
                <a:ea typeface="メイリオ" panose="020B0604030504040204" pitchFamily="50" charset="-128"/>
              </a:rPr>
              <a:t>[</a:t>
            </a:r>
            <a:r>
              <a:rPr kumimoji="1" lang="ja-JP" altLang="en-US" sz="813" b="1">
                <a:solidFill>
                  <a:schemeClr val="tx1"/>
                </a:solidFill>
                <a:latin typeface="メイリオ" panose="020B0604030504040204" pitchFamily="50" charset="-128"/>
                <a:ea typeface="メイリオ" panose="020B0604030504040204" pitchFamily="50" charset="-128"/>
              </a:rPr>
              <a:t>グリッド線</a:t>
            </a:r>
            <a:r>
              <a:rPr kumimoji="1" lang="en-US" altLang="ja-JP" sz="813" b="1">
                <a:solidFill>
                  <a:schemeClr val="tx1"/>
                </a:solidFill>
                <a:latin typeface="メイリオ" panose="020B0604030504040204" pitchFamily="50" charset="-128"/>
                <a:ea typeface="メイリオ" panose="020B0604030504040204" pitchFamily="50" charset="-128"/>
              </a:rPr>
              <a:t>]</a:t>
            </a:r>
            <a:r>
              <a:rPr kumimoji="1" lang="ja-JP" altLang="en-US" sz="813" baseline="0">
                <a:solidFill>
                  <a:schemeClr val="tx1"/>
                </a:solidFill>
                <a:latin typeface="メイリオ" panose="020B0604030504040204" pitchFamily="50" charset="-128"/>
                <a:ea typeface="メイリオ" panose="020B0604030504040204" pitchFamily="50" charset="-128"/>
              </a:rPr>
              <a:t> および </a:t>
            </a:r>
            <a:r>
              <a:rPr kumimoji="1" lang="en-US" altLang="ja-JP" sz="813" b="1">
                <a:solidFill>
                  <a:schemeClr val="tx1"/>
                </a:solidFill>
                <a:latin typeface="メイリオ" panose="020B0604030504040204" pitchFamily="50" charset="-128"/>
                <a:ea typeface="メイリオ" panose="020B0604030504040204" pitchFamily="50" charset="-128"/>
              </a:rPr>
              <a:t>[</a:t>
            </a:r>
            <a:r>
              <a:rPr kumimoji="1" lang="ja-JP" altLang="en-US" sz="813" b="1">
                <a:solidFill>
                  <a:schemeClr val="tx1"/>
                </a:solidFill>
                <a:latin typeface="メイリオ" panose="020B0604030504040204" pitchFamily="50" charset="-128"/>
                <a:ea typeface="メイリオ" panose="020B0604030504040204" pitchFamily="50" charset="-128"/>
              </a:rPr>
              <a:t>ガイド</a:t>
            </a:r>
            <a:r>
              <a:rPr kumimoji="1" lang="en-US" altLang="ja-JP" sz="813" b="1">
                <a:solidFill>
                  <a:schemeClr val="tx1"/>
                </a:solidFill>
                <a:latin typeface="メイリオ" panose="020B0604030504040204" pitchFamily="50" charset="-128"/>
                <a:ea typeface="メイリオ" panose="020B0604030504040204" pitchFamily="50" charset="-128"/>
              </a:rPr>
              <a:t>]</a:t>
            </a:r>
            <a:r>
              <a:rPr kumimoji="1" lang="en-US" altLang="ja-JP" sz="813">
                <a:solidFill>
                  <a:schemeClr val="tx1"/>
                </a:solidFill>
                <a:latin typeface="メイリオ" panose="020B0604030504040204" pitchFamily="50" charset="-128"/>
                <a:ea typeface="メイリオ" panose="020B0604030504040204" pitchFamily="50" charset="-128"/>
              </a:rPr>
              <a:t> </a:t>
            </a:r>
            <a:r>
              <a:rPr kumimoji="1" lang="ja-JP" altLang="en-US" sz="813">
                <a:solidFill>
                  <a:schemeClr val="tx1"/>
                </a:solidFill>
                <a:latin typeface="メイリオ" panose="020B0604030504040204" pitchFamily="50" charset="-128"/>
                <a:ea typeface="メイリオ" panose="020B0604030504040204" pitchFamily="50" charset="-128"/>
              </a:rPr>
              <a:t>のチェックボックスをオンにすると設定できます。</a:t>
            </a:r>
            <a:endParaRPr kumimoji="1" lang="en-US" altLang="ja-JP" sz="813">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spcAft>
                <a:spcPts val="244"/>
              </a:spcAft>
            </a:pPr>
            <a:r>
              <a:rPr kumimoji="1" lang="ja-JP" altLang="en-US" sz="813">
                <a:solidFill>
                  <a:schemeClr val="tx1"/>
                </a:solidFill>
                <a:latin typeface="メイリオ" panose="020B0604030504040204" pitchFamily="50" charset="-128"/>
                <a:ea typeface="メイリオ" panose="020B0604030504040204" pitchFamily="50" charset="-128"/>
              </a:rPr>
              <a:t>グリッドについては、グリッドの間隔も設定でき、間隔が細かいほどレイアウトやチャート制作に役立ちます（推奨：</a:t>
            </a:r>
            <a:r>
              <a:rPr kumimoji="1" lang="en-US" altLang="ja-JP" sz="813">
                <a:solidFill>
                  <a:schemeClr val="tx1"/>
                </a:solidFill>
                <a:latin typeface="メイリオ" panose="020B0604030504040204" pitchFamily="50" charset="-128"/>
                <a:ea typeface="メイリオ" panose="020B0604030504040204" pitchFamily="50" charset="-128"/>
              </a:rPr>
              <a:t>8</a:t>
            </a:r>
            <a:r>
              <a:rPr kumimoji="1" lang="ja-JP" altLang="en-US" sz="813">
                <a:solidFill>
                  <a:schemeClr val="tx1"/>
                </a:solidFill>
                <a:latin typeface="メイリオ" panose="020B0604030504040204" pitchFamily="50" charset="-128"/>
                <a:ea typeface="メイリオ" panose="020B0604030504040204" pitchFamily="50" charset="-128"/>
              </a:rPr>
              <a:t>グリッド </a:t>
            </a:r>
            <a:r>
              <a:rPr kumimoji="1" lang="en-US" altLang="ja-JP" sz="813">
                <a:solidFill>
                  <a:schemeClr val="tx1"/>
                </a:solidFill>
                <a:latin typeface="メイリオ" panose="020B0604030504040204" pitchFamily="50" charset="-128"/>
                <a:ea typeface="メイリオ" panose="020B0604030504040204" pitchFamily="50" charset="-128"/>
              </a:rPr>
              <a:t>/ cm</a:t>
            </a:r>
            <a:r>
              <a:rPr kumimoji="1" lang="ja-JP" altLang="en-US" sz="813">
                <a:solidFill>
                  <a:schemeClr val="tx1"/>
                </a:solidFill>
                <a:latin typeface="メイリオ" panose="020B0604030504040204" pitchFamily="50" charset="-128"/>
                <a:ea typeface="メイリオ" panose="020B0604030504040204" pitchFamily="50" charset="-128"/>
              </a:rPr>
              <a:t>）。</a:t>
            </a: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latin typeface="メイリオ" panose="020B0604030504040204" pitchFamily="50" charset="-128"/>
                <a:ea typeface="メイリオ" panose="020B0604030504040204" pitchFamily="50" charset="-128"/>
              </a:rPr>
              <a:t>パワーポイントの初期設定について</a:t>
            </a:r>
          </a:p>
        </p:txBody>
      </p:sp>
      <p:grpSp>
        <p:nvGrpSpPr>
          <p:cNvPr id="3" name="グループ化 2"/>
          <p:cNvGrpSpPr/>
          <p:nvPr userDrawn="1"/>
        </p:nvGrpSpPr>
        <p:grpSpPr>
          <a:xfrm>
            <a:off x="1011000" y="1899000"/>
            <a:ext cx="10844450" cy="4013066"/>
            <a:chOff x="1011000" y="1822252"/>
            <a:chExt cx="10844450" cy="4013066"/>
          </a:xfrm>
        </p:grpSpPr>
        <p:grpSp>
          <p:nvGrpSpPr>
            <p:cNvPr id="6" name="グループ化 5"/>
            <p:cNvGrpSpPr/>
            <p:nvPr userDrawn="1"/>
          </p:nvGrpSpPr>
          <p:grpSpPr>
            <a:xfrm>
              <a:off x="1011000" y="2201392"/>
              <a:ext cx="5089549" cy="3330000"/>
              <a:chOff x="1056000" y="2214000"/>
              <a:chExt cx="5089549" cy="3330000"/>
            </a:xfrm>
          </p:grpSpPr>
          <p:pic>
            <p:nvPicPr>
              <p:cNvPr id="2" name="図 1"/>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060549" y="2214000"/>
                <a:ext cx="5085000" cy="3330000"/>
              </a:xfrm>
              <a:prstGeom prst="rect">
                <a:avLst/>
              </a:prstGeom>
            </p:spPr>
          </p:pic>
          <p:sp>
            <p:nvSpPr>
              <p:cNvPr id="4" name="正方形/長方形 3"/>
              <p:cNvSpPr/>
              <p:nvPr userDrawn="1"/>
            </p:nvSpPr>
            <p:spPr>
              <a:xfrm>
                <a:off x="1056000" y="3564000"/>
                <a:ext cx="1395000" cy="19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grpSp>
        <p:sp>
          <p:nvSpPr>
            <p:cNvPr id="10" name="正方形/長方形 9"/>
            <p:cNvSpPr/>
            <p:nvPr userDrawn="1"/>
          </p:nvSpPr>
          <p:spPr>
            <a:xfrm>
              <a:off x="2416827" y="3551392"/>
              <a:ext cx="3683721" cy="1980000"/>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sp>
          <p:nvSpPr>
            <p:cNvPr id="11" name="正方形/長方形 10"/>
            <p:cNvSpPr/>
            <p:nvPr userDrawn="1"/>
          </p:nvSpPr>
          <p:spPr>
            <a:xfrm>
              <a:off x="2400544" y="3339001"/>
              <a:ext cx="195262" cy="188120"/>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sp>
          <p:nvSpPr>
            <p:cNvPr id="13" name="正方形/長方形 12"/>
            <p:cNvSpPr/>
            <p:nvPr userDrawn="1"/>
          </p:nvSpPr>
          <p:spPr>
            <a:xfrm>
              <a:off x="1055451" y="2246392"/>
              <a:ext cx="945000" cy="1035000"/>
            </a:xfrm>
            <a:prstGeom prst="rect">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cxnSp>
          <p:nvCxnSpPr>
            <p:cNvPr id="15" name="直線コネクタ 14"/>
            <p:cNvCxnSpPr/>
            <p:nvPr userDrawn="1"/>
          </p:nvCxnSpPr>
          <p:spPr>
            <a:xfrm>
              <a:off x="1995544" y="2786392"/>
              <a:ext cx="499906"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p:nvPr userDrawn="1"/>
          </p:nvCxnSpPr>
          <p:spPr>
            <a:xfrm>
              <a:off x="2495450" y="2786392"/>
              <a:ext cx="0" cy="49500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pic>
          <p:nvPicPr>
            <p:cNvPr id="23" name="図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71000" y="2201392"/>
              <a:ext cx="3708132" cy="333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24" name="直線矢印コネクタ 23"/>
            <p:cNvCxnSpPr/>
            <p:nvPr userDrawn="1"/>
          </p:nvCxnSpPr>
          <p:spPr>
            <a:xfrm>
              <a:off x="6099000" y="3821392"/>
              <a:ext cx="1507500" cy="0"/>
            </a:xfrm>
            <a:prstGeom prst="straightConnector1">
              <a:avLst/>
            </a:prstGeom>
            <a:ln w="12700">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6" name="正方形/長方形 25"/>
            <p:cNvSpPr/>
            <p:nvPr userDrawn="1"/>
          </p:nvSpPr>
          <p:spPr>
            <a:xfrm>
              <a:off x="7707836" y="2876392"/>
              <a:ext cx="3608164" cy="315000"/>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sp>
          <p:nvSpPr>
            <p:cNvPr id="27" name="正方形/長方形 26"/>
            <p:cNvSpPr/>
            <p:nvPr userDrawn="1"/>
          </p:nvSpPr>
          <p:spPr>
            <a:xfrm>
              <a:off x="7707836" y="3527120"/>
              <a:ext cx="3608164" cy="564271"/>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sp>
          <p:nvSpPr>
            <p:cNvPr id="29" name="正方形/長方形 28"/>
            <p:cNvSpPr/>
            <p:nvPr userDrawn="1"/>
          </p:nvSpPr>
          <p:spPr>
            <a:xfrm>
              <a:off x="1056000" y="1822252"/>
              <a:ext cx="5043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a:solidFill>
                    <a:schemeClr val="tx2"/>
                  </a:solidFill>
                  <a:latin typeface="メイリオ" panose="020B0604030504040204" pitchFamily="50" charset="-128"/>
                  <a:ea typeface="メイリオ" panose="020B0604030504040204" pitchFamily="50" charset="-128"/>
                </a:rPr>
                <a:t>1. [</a:t>
              </a:r>
              <a:r>
                <a:rPr kumimoji="1" lang="ja-JP" altLang="en-US" sz="813">
                  <a:solidFill>
                    <a:schemeClr val="tx2"/>
                  </a:solidFill>
                  <a:latin typeface="メイリオ" panose="020B0604030504040204" pitchFamily="50" charset="-128"/>
                  <a:ea typeface="メイリオ" panose="020B0604030504040204" pitchFamily="50" charset="-128"/>
                </a:rPr>
                <a:t>表示</a:t>
              </a:r>
              <a:r>
                <a:rPr kumimoji="1" lang="en-US" altLang="ja-JP" sz="813">
                  <a:solidFill>
                    <a:schemeClr val="tx2"/>
                  </a:solidFill>
                  <a:latin typeface="メイリオ" panose="020B0604030504040204" pitchFamily="50" charset="-128"/>
                  <a:ea typeface="メイリオ" panose="020B0604030504040204" pitchFamily="50" charset="-128"/>
                </a:rPr>
                <a:t>] </a:t>
              </a:r>
              <a:r>
                <a:rPr kumimoji="1" lang="ja-JP" altLang="en-US" sz="813">
                  <a:solidFill>
                    <a:schemeClr val="tx2"/>
                  </a:solidFill>
                  <a:latin typeface="メイリオ" panose="020B0604030504040204" pitchFamily="50" charset="-128"/>
                  <a:ea typeface="メイリオ" panose="020B0604030504040204" pitchFamily="50" charset="-128"/>
                </a:rPr>
                <a:t>タブの </a:t>
              </a:r>
              <a:r>
                <a:rPr kumimoji="1" lang="en-US" altLang="ja-JP" sz="813" b="0">
                  <a:solidFill>
                    <a:schemeClr val="tx2"/>
                  </a:solidFill>
                  <a:latin typeface="メイリオ" panose="020B0604030504040204" pitchFamily="50" charset="-128"/>
                  <a:ea typeface="メイリオ" panose="020B0604030504040204" pitchFamily="50" charset="-128"/>
                </a:rPr>
                <a:t>[</a:t>
              </a:r>
              <a:r>
                <a:rPr kumimoji="1" lang="ja-JP" altLang="en-US" sz="813" b="0">
                  <a:solidFill>
                    <a:schemeClr val="tx2"/>
                  </a:solidFill>
                  <a:latin typeface="メイリオ" panose="020B0604030504040204" pitchFamily="50" charset="-128"/>
                  <a:ea typeface="メイリオ" panose="020B0604030504040204" pitchFamily="50" charset="-128"/>
                </a:rPr>
                <a:t>グリッド線</a:t>
              </a:r>
              <a:r>
                <a:rPr kumimoji="1" lang="en-US" altLang="ja-JP" sz="813" b="0">
                  <a:solidFill>
                    <a:schemeClr val="tx2"/>
                  </a:solidFill>
                  <a:latin typeface="メイリオ" panose="020B0604030504040204" pitchFamily="50" charset="-128"/>
                  <a:ea typeface="メイリオ" panose="020B0604030504040204" pitchFamily="50" charset="-128"/>
                </a:rPr>
                <a:t>]</a:t>
              </a:r>
              <a:r>
                <a:rPr kumimoji="1" lang="ja-JP" altLang="en-US" sz="813" b="0" baseline="0">
                  <a:solidFill>
                    <a:schemeClr val="tx2"/>
                  </a:solidFill>
                  <a:latin typeface="メイリオ" panose="020B0604030504040204" pitchFamily="50" charset="-128"/>
                  <a:ea typeface="メイリオ" panose="020B0604030504040204" pitchFamily="50" charset="-128"/>
                </a:rPr>
                <a:t> および </a:t>
              </a:r>
              <a:r>
                <a:rPr kumimoji="1" lang="en-US" altLang="ja-JP" sz="813" b="0">
                  <a:solidFill>
                    <a:schemeClr val="tx2"/>
                  </a:solidFill>
                  <a:latin typeface="メイリオ" panose="020B0604030504040204" pitchFamily="50" charset="-128"/>
                  <a:ea typeface="メイリオ" panose="020B0604030504040204" pitchFamily="50" charset="-128"/>
                </a:rPr>
                <a:t>[</a:t>
              </a:r>
              <a:r>
                <a:rPr kumimoji="1" lang="ja-JP" altLang="en-US" sz="813" b="0">
                  <a:solidFill>
                    <a:schemeClr val="tx2"/>
                  </a:solidFill>
                  <a:latin typeface="メイリオ" panose="020B0604030504040204" pitchFamily="50" charset="-128"/>
                  <a:ea typeface="メイリオ" panose="020B0604030504040204" pitchFamily="50" charset="-128"/>
                </a:rPr>
                <a:t>ガイド</a:t>
              </a:r>
              <a:r>
                <a:rPr kumimoji="1" lang="en-US" altLang="ja-JP" sz="813" b="0">
                  <a:solidFill>
                    <a:schemeClr val="tx2"/>
                  </a:solidFill>
                  <a:latin typeface="メイリオ" panose="020B0604030504040204" pitchFamily="50" charset="-128"/>
                  <a:ea typeface="メイリオ" panose="020B0604030504040204" pitchFamily="50" charset="-128"/>
                </a:rPr>
                <a:t>] </a:t>
              </a:r>
              <a:r>
                <a:rPr kumimoji="1" lang="ja-JP" altLang="en-US" sz="813" b="0">
                  <a:solidFill>
                    <a:schemeClr val="tx2"/>
                  </a:solidFill>
                  <a:latin typeface="メイリオ" panose="020B0604030504040204" pitchFamily="50" charset="-128"/>
                  <a:ea typeface="メイリオ" panose="020B0604030504040204" pitchFamily="50" charset="-128"/>
                </a:rPr>
                <a:t>ボックスをオンにする </a:t>
              </a:r>
              <a:endParaRPr kumimoji="1" lang="en-US" altLang="ja-JP" sz="813" b="0">
                <a:solidFill>
                  <a:schemeClr val="tx2"/>
                </a:solidFill>
                <a:latin typeface="メイリオ" panose="020B0604030504040204" pitchFamily="50" charset="-128"/>
                <a:ea typeface="メイリオ" panose="020B0604030504040204" pitchFamily="50" charset="-128"/>
              </a:endParaRPr>
            </a:p>
          </p:txBody>
        </p:sp>
        <p:sp>
          <p:nvSpPr>
            <p:cNvPr id="30" name="正方形/長方形 29"/>
            <p:cNvSpPr/>
            <p:nvPr userDrawn="1"/>
          </p:nvSpPr>
          <p:spPr>
            <a:xfrm>
              <a:off x="2416827" y="5531392"/>
              <a:ext cx="3682173"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b="0">
                  <a:solidFill>
                    <a:schemeClr val="accent3"/>
                  </a:solidFill>
                  <a:latin typeface="メイリオ" panose="020B0604030504040204" pitchFamily="50" charset="-128"/>
                  <a:ea typeface="メイリオ" panose="020B0604030504040204" pitchFamily="50" charset="-128"/>
                </a:rPr>
                <a:t>2. </a:t>
              </a:r>
              <a:r>
                <a:rPr kumimoji="1" lang="ja-JP" altLang="en-US" sz="813" b="0">
                  <a:solidFill>
                    <a:schemeClr val="accent3"/>
                  </a:solidFill>
                  <a:latin typeface="メイリオ" panose="020B0604030504040204" pitchFamily="50" charset="-128"/>
                  <a:ea typeface="メイリオ" panose="020B0604030504040204" pitchFamily="50" charset="-128"/>
                </a:rPr>
                <a:t>グリッド設定ボタンをクリックする</a:t>
              </a:r>
              <a:endParaRPr kumimoji="1" lang="en-US" altLang="ja-JP" sz="813" b="0">
                <a:solidFill>
                  <a:schemeClr val="accent3"/>
                </a:solidFill>
                <a:latin typeface="メイリオ" panose="020B0604030504040204" pitchFamily="50" charset="-128"/>
                <a:ea typeface="メイリオ" panose="020B0604030504040204" pitchFamily="50" charset="-128"/>
              </a:endParaRPr>
            </a:p>
          </p:txBody>
        </p:sp>
        <p:sp>
          <p:nvSpPr>
            <p:cNvPr id="31" name="正方形/長方形 30"/>
            <p:cNvSpPr/>
            <p:nvPr userDrawn="1"/>
          </p:nvSpPr>
          <p:spPr>
            <a:xfrm>
              <a:off x="7606500" y="1822252"/>
              <a:ext cx="424895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a:solidFill>
                    <a:schemeClr val="accent6"/>
                  </a:solidFill>
                  <a:latin typeface="メイリオ" panose="020B0604030504040204" pitchFamily="50" charset="-128"/>
                  <a:ea typeface="メイリオ" panose="020B0604030504040204" pitchFamily="50" charset="-128"/>
                </a:rPr>
                <a:t>3. </a:t>
              </a:r>
              <a:r>
                <a:rPr kumimoji="1" lang="ja-JP" altLang="en-US" sz="813">
                  <a:solidFill>
                    <a:schemeClr val="accent6"/>
                  </a:solidFill>
                  <a:latin typeface="メイリオ" panose="020B0604030504040204" pitchFamily="50" charset="-128"/>
                  <a:ea typeface="メイリオ" panose="020B0604030504040204" pitchFamily="50" charset="-128"/>
                </a:rPr>
                <a:t>位置合わせのボックスをオンにして、グリッドの間隔を設定する</a:t>
              </a:r>
              <a:endParaRPr kumimoji="1" lang="en-US" altLang="ja-JP" sz="813" b="0">
                <a:solidFill>
                  <a:schemeClr val="accent6"/>
                </a:solidFill>
                <a:latin typeface="メイリオ" panose="020B0604030504040204" pitchFamily="50" charset="-128"/>
                <a:ea typeface="メイリオ" panose="020B0604030504040204" pitchFamily="50" charset="-128"/>
              </a:endParaRPr>
            </a:p>
          </p:txBody>
        </p:sp>
      </p:grpSp>
      <p:sp>
        <p:nvSpPr>
          <p:cNvPr id="25" name="正方形/長方形 24"/>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latin typeface="メイリオ" panose="020B0604030504040204" pitchFamily="50" charset="-128"/>
                <a:ea typeface="メイリオ" panose="020B0604030504040204" pitchFamily="50" charset="-128"/>
              </a:rPr>
              <a:t>＊このスライドはご使用いただく上での留意事項となるため、使用時は削除ください。</a:t>
            </a:r>
            <a:endParaRPr kumimoji="1" lang="en-US" altLang="ja-JP" sz="650" b="0">
              <a:solidFill>
                <a:schemeClr val="tx2"/>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80197995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チャートの使用方法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latin typeface="メイリオ" panose="020B0604030504040204" pitchFamily="50" charset="-128"/>
                <a:ea typeface="メイリオ" panose="020B0604030504040204" pitchFamily="50" charset="-128"/>
              </a:rPr>
              <a:t>ガントチャート（スケジュール）は表の枠組みは編集できない仕様としてます。</a:t>
            </a:r>
            <a:endParaRPr kumimoji="1" lang="en-US" altLang="ja-JP" sz="813">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spcAft>
                <a:spcPts val="244"/>
              </a:spcAft>
            </a:pPr>
            <a:r>
              <a:rPr kumimoji="1" lang="ja-JP" altLang="en-US" sz="813">
                <a:solidFill>
                  <a:schemeClr val="tx1"/>
                </a:solidFill>
                <a:latin typeface="メイリオ" panose="020B0604030504040204" pitchFamily="50" charset="-128"/>
                <a:ea typeface="メイリオ" panose="020B0604030504040204" pitchFamily="50" charset="-128"/>
              </a:rPr>
              <a:t>テキスト・矢印・図形を内容に応じてご自身で配置ください。</a:t>
            </a:r>
            <a:endParaRPr kumimoji="1" lang="en-US" altLang="ja-JP" sz="813">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spcAft>
                <a:spcPts val="244"/>
              </a:spcAft>
            </a:pPr>
            <a:r>
              <a:rPr kumimoji="1" lang="ja-JP" altLang="en-US" sz="813">
                <a:solidFill>
                  <a:schemeClr val="tx1"/>
                </a:solidFill>
                <a:latin typeface="メイリオ" panose="020B0604030504040204" pitchFamily="50" charset="-128"/>
                <a:ea typeface="メイリオ" panose="020B0604030504040204" pitchFamily="50" charset="-128"/>
              </a:rPr>
              <a:t>テキストのフォントサイズは</a:t>
            </a:r>
            <a:r>
              <a:rPr kumimoji="1" lang="en-US" altLang="ja-JP" sz="813">
                <a:solidFill>
                  <a:schemeClr val="tx1"/>
                </a:solidFill>
                <a:latin typeface="メイリオ" panose="020B0604030504040204" pitchFamily="50" charset="-128"/>
                <a:ea typeface="メイリオ" panose="020B0604030504040204" pitchFamily="50" charset="-128"/>
              </a:rPr>
              <a:t>10pt</a:t>
            </a:r>
            <a:r>
              <a:rPr kumimoji="1" lang="ja-JP" altLang="en-US" sz="813">
                <a:solidFill>
                  <a:schemeClr val="tx1"/>
                </a:solidFill>
                <a:latin typeface="メイリオ" panose="020B0604030504040204" pitchFamily="50" charset="-128"/>
                <a:ea typeface="メイリオ" panose="020B0604030504040204" pitchFamily="50" charset="-128"/>
              </a:rPr>
              <a:t>、矢印の太さは</a:t>
            </a:r>
            <a:r>
              <a:rPr kumimoji="1" lang="en-US" altLang="ja-JP" sz="813">
                <a:solidFill>
                  <a:schemeClr val="tx1"/>
                </a:solidFill>
                <a:latin typeface="メイリオ" panose="020B0604030504040204" pitchFamily="50" charset="-128"/>
                <a:ea typeface="メイリオ" panose="020B0604030504040204" pitchFamily="50" charset="-128"/>
              </a:rPr>
              <a:t>1pt</a:t>
            </a:r>
            <a:r>
              <a:rPr kumimoji="1" lang="ja-JP" altLang="en-US" sz="813">
                <a:solidFill>
                  <a:schemeClr val="tx1"/>
                </a:solidFill>
                <a:latin typeface="メイリオ" panose="020B0604030504040204" pitchFamily="50" charset="-128"/>
                <a:ea typeface="メイリオ" panose="020B0604030504040204" pitchFamily="50" charset="-128"/>
              </a:rPr>
              <a:t>とし、図形は枠線無しの設定で色をプライマリー以外の青もしくはグレーとしてください。</a:t>
            </a:r>
            <a:endParaRPr kumimoji="1" lang="en-US" altLang="ja-JP" sz="813">
              <a:solidFill>
                <a:schemeClr val="tx1"/>
              </a:solidFill>
              <a:latin typeface="メイリオ" panose="020B0604030504040204" pitchFamily="50" charset="-128"/>
              <a:ea typeface="メイリオ" panose="020B0604030504040204" pitchFamily="50" charset="-128"/>
            </a:endParaRP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latin typeface="メイリオ" panose="020B0604030504040204" pitchFamily="50" charset="-128"/>
                <a:ea typeface="メイリオ" panose="020B0604030504040204" pitchFamily="50" charset="-128"/>
              </a:rPr>
              <a:t>ガントチャートの制作方法について</a:t>
            </a:r>
          </a:p>
        </p:txBody>
      </p:sp>
      <p:grpSp>
        <p:nvGrpSpPr>
          <p:cNvPr id="3" name="グループ化 2"/>
          <p:cNvGrpSpPr/>
          <p:nvPr userDrawn="1"/>
        </p:nvGrpSpPr>
        <p:grpSpPr>
          <a:xfrm>
            <a:off x="1056000" y="2394004"/>
            <a:ext cx="10080000" cy="3142731"/>
            <a:chOff x="1056000" y="2394000"/>
            <a:chExt cx="10080000" cy="3142731"/>
          </a:xfrm>
        </p:grpSpPr>
        <p:pic>
          <p:nvPicPr>
            <p:cNvPr id="5" name="図 4"/>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056000" y="2725962"/>
              <a:ext cx="3915000" cy="2810769"/>
            </a:xfrm>
            <a:prstGeom prst="rect">
              <a:avLst/>
            </a:prstGeom>
          </p:spPr>
        </p:pic>
        <p:sp>
          <p:nvSpPr>
            <p:cNvPr id="6" name="正方形/長方形 5"/>
            <p:cNvSpPr/>
            <p:nvPr userDrawn="1"/>
          </p:nvSpPr>
          <p:spPr>
            <a:xfrm>
              <a:off x="1387364" y="3016362"/>
              <a:ext cx="327273" cy="339599"/>
            </a:xfrm>
            <a:prstGeom prst="rect">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sp>
          <p:nvSpPr>
            <p:cNvPr id="7" name="正方形/長方形 6"/>
            <p:cNvSpPr/>
            <p:nvPr userDrawn="1"/>
          </p:nvSpPr>
          <p:spPr>
            <a:xfrm>
              <a:off x="1064744" y="3629261"/>
              <a:ext cx="327273" cy="339599"/>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sp>
          <p:nvSpPr>
            <p:cNvPr id="8" name="正方形/長方形 7"/>
            <p:cNvSpPr/>
            <p:nvPr userDrawn="1"/>
          </p:nvSpPr>
          <p:spPr>
            <a:xfrm>
              <a:off x="1064744" y="4261639"/>
              <a:ext cx="327273" cy="309323"/>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cxnSp>
          <p:nvCxnSpPr>
            <p:cNvPr id="11" name="直線矢印コネクタ 10"/>
            <p:cNvCxnSpPr/>
            <p:nvPr userDrawn="1"/>
          </p:nvCxnSpPr>
          <p:spPr>
            <a:xfrm>
              <a:off x="1714637" y="3175962"/>
              <a:ext cx="5101363" cy="0"/>
            </a:xfrm>
            <a:prstGeom prst="straightConnector1">
              <a:avLst/>
            </a:prstGeom>
            <a:ln w="1270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p:nvPr userDrawn="1"/>
          </p:nvCxnSpPr>
          <p:spPr>
            <a:xfrm>
              <a:off x="1387364" y="3805962"/>
              <a:ext cx="5428636" cy="0"/>
            </a:xfrm>
            <a:prstGeom prst="straightConnector1">
              <a:avLst/>
            </a:prstGeom>
            <a:ln w="12700">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userDrawn="1"/>
          </p:nvCxnSpPr>
          <p:spPr>
            <a:xfrm>
              <a:off x="1387364" y="4416300"/>
              <a:ext cx="5428636" cy="0"/>
            </a:xfrm>
            <a:prstGeom prst="straightConnector1">
              <a:avLst/>
            </a:prstGeom>
            <a:ln w="12700">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正方形/長方形 15"/>
            <p:cNvSpPr/>
            <p:nvPr userDrawn="1"/>
          </p:nvSpPr>
          <p:spPr>
            <a:xfrm>
              <a:off x="1056000" y="2394000"/>
              <a:ext cx="5043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b="0">
                  <a:solidFill>
                    <a:schemeClr val="tx1"/>
                  </a:solidFill>
                  <a:latin typeface="メイリオ" panose="020B0604030504040204" pitchFamily="50" charset="-128"/>
                  <a:ea typeface="メイリオ" panose="020B0604030504040204" pitchFamily="50" charset="-128"/>
                </a:rPr>
                <a:t>[</a:t>
              </a:r>
              <a:r>
                <a:rPr kumimoji="1" lang="ja-JP" altLang="en-US" sz="813" b="0">
                  <a:solidFill>
                    <a:schemeClr val="tx1"/>
                  </a:solidFill>
                  <a:latin typeface="メイリオ" panose="020B0604030504040204" pitchFamily="50" charset="-128"/>
                  <a:ea typeface="メイリオ" panose="020B0604030504040204" pitchFamily="50" charset="-128"/>
                </a:rPr>
                <a:t>ホーム</a:t>
              </a:r>
              <a:r>
                <a:rPr kumimoji="1" lang="en-US" altLang="ja-JP" sz="813" b="0">
                  <a:solidFill>
                    <a:schemeClr val="tx1"/>
                  </a:solidFill>
                  <a:latin typeface="メイリオ" panose="020B0604030504040204" pitchFamily="50" charset="-128"/>
                  <a:ea typeface="メイリオ" panose="020B0604030504040204" pitchFamily="50" charset="-128"/>
                </a:rPr>
                <a:t>] </a:t>
              </a:r>
              <a:r>
                <a:rPr kumimoji="1" lang="ja-JP" altLang="en-US" sz="813" b="0">
                  <a:solidFill>
                    <a:schemeClr val="tx1"/>
                  </a:solidFill>
                  <a:latin typeface="メイリオ" panose="020B0604030504040204" pitchFamily="50" charset="-128"/>
                  <a:ea typeface="メイリオ" panose="020B0604030504040204" pitchFamily="50" charset="-128"/>
                </a:rPr>
                <a:t>タブの図形描写から以下エレメントを使用して制作してください。</a:t>
              </a:r>
              <a:endParaRPr kumimoji="1" lang="en-US" altLang="ja-JP" sz="813" b="0">
                <a:solidFill>
                  <a:schemeClr val="tx1"/>
                </a:solidFill>
                <a:latin typeface="メイリオ" panose="020B0604030504040204" pitchFamily="50" charset="-128"/>
                <a:ea typeface="メイリオ" panose="020B0604030504040204" pitchFamily="50" charset="-128"/>
              </a:endParaRPr>
            </a:p>
          </p:txBody>
        </p:sp>
        <p:sp>
          <p:nvSpPr>
            <p:cNvPr id="18" name="正方形/長方形 17"/>
            <p:cNvSpPr/>
            <p:nvPr userDrawn="1"/>
          </p:nvSpPr>
          <p:spPr>
            <a:xfrm>
              <a:off x="6814563" y="3023999"/>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tx2"/>
                  </a:solidFill>
                  <a:latin typeface="メイリオ" panose="020B0604030504040204" pitchFamily="50" charset="-128"/>
                  <a:ea typeface="メイリオ" panose="020B0604030504040204" pitchFamily="50" charset="-128"/>
                </a:rPr>
                <a:t>矢印（太さは</a:t>
              </a:r>
              <a:r>
                <a:rPr kumimoji="1" lang="en-US" altLang="ja-JP" sz="813" b="0">
                  <a:solidFill>
                    <a:schemeClr val="tx2"/>
                  </a:solidFill>
                  <a:latin typeface="メイリオ" panose="020B0604030504040204" pitchFamily="50" charset="-128"/>
                  <a:ea typeface="メイリオ" panose="020B0604030504040204" pitchFamily="50" charset="-128"/>
                </a:rPr>
                <a:t>1pt</a:t>
              </a:r>
              <a:r>
                <a:rPr kumimoji="1" lang="ja-JP" altLang="en-US" sz="813" b="0">
                  <a:solidFill>
                    <a:schemeClr val="tx2"/>
                  </a:solidFill>
                  <a:latin typeface="メイリオ" panose="020B0604030504040204" pitchFamily="50" charset="-128"/>
                  <a:ea typeface="メイリオ" panose="020B0604030504040204" pitchFamily="50" charset="-128"/>
                </a:rPr>
                <a:t>とする）</a:t>
              </a:r>
              <a:endParaRPr kumimoji="1" lang="en-US" altLang="ja-JP" sz="813" b="0">
                <a:solidFill>
                  <a:schemeClr val="tx2"/>
                </a:solidFill>
                <a:latin typeface="メイリオ" panose="020B0604030504040204" pitchFamily="50" charset="-128"/>
                <a:ea typeface="メイリオ" panose="020B0604030504040204" pitchFamily="50" charset="-128"/>
              </a:endParaRPr>
            </a:p>
          </p:txBody>
        </p:sp>
        <p:sp>
          <p:nvSpPr>
            <p:cNvPr id="19" name="正方形/長方形 18"/>
            <p:cNvSpPr/>
            <p:nvPr userDrawn="1"/>
          </p:nvSpPr>
          <p:spPr>
            <a:xfrm>
              <a:off x="6814563" y="3647097"/>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accent3"/>
                  </a:solidFill>
                  <a:latin typeface="メイリオ" panose="020B0604030504040204" pitchFamily="50" charset="-128"/>
                  <a:ea typeface="メイリオ" panose="020B0604030504040204" pitchFamily="50" charset="-128"/>
                </a:rPr>
                <a:t>図形（枠線はなし、色は</a:t>
              </a:r>
              <a:r>
                <a:rPr kumimoji="1" lang="ja-JP" altLang="en-US" sz="813">
                  <a:solidFill>
                    <a:schemeClr val="accent3"/>
                  </a:solidFill>
                  <a:latin typeface="メイリオ" panose="020B0604030504040204" pitchFamily="50" charset="-128"/>
                  <a:ea typeface="メイリオ" panose="020B0604030504040204" pitchFamily="50" charset="-128"/>
                </a:rPr>
                <a:t>プライマリー以外の青もしくはグレーとする</a:t>
              </a:r>
              <a:endParaRPr kumimoji="1" lang="en-US" altLang="ja-JP" sz="813" b="0">
                <a:solidFill>
                  <a:schemeClr val="accent3"/>
                </a:solidFill>
                <a:latin typeface="メイリオ" panose="020B0604030504040204" pitchFamily="50" charset="-128"/>
                <a:ea typeface="メイリオ" panose="020B0604030504040204" pitchFamily="50" charset="-128"/>
              </a:endParaRPr>
            </a:p>
          </p:txBody>
        </p:sp>
        <p:sp>
          <p:nvSpPr>
            <p:cNvPr id="21" name="正方形/長方形 20"/>
            <p:cNvSpPr/>
            <p:nvPr userDrawn="1"/>
          </p:nvSpPr>
          <p:spPr>
            <a:xfrm>
              <a:off x="6814563" y="4263420"/>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accent6"/>
                  </a:solidFill>
                  <a:latin typeface="メイリオ" panose="020B0604030504040204" pitchFamily="50" charset="-128"/>
                  <a:ea typeface="メイリオ" panose="020B0604030504040204" pitchFamily="50" charset="-128"/>
                </a:rPr>
                <a:t>テキストボックス（フォントサイズ</a:t>
              </a:r>
              <a:r>
                <a:rPr kumimoji="1" lang="en-US" altLang="ja-JP" sz="813" b="0">
                  <a:solidFill>
                    <a:schemeClr val="accent6"/>
                  </a:solidFill>
                  <a:latin typeface="メイリオ" panose="020B0604030504040204" pitchFamily="50" charset="-128"/>
                  <a:ea typeface="メイリオ" panose="020B0604030504040204" pitchFamily="50" charset="-128"/>
                </a:rPr>
                <a:t>10pt</a:t>
              </a:r>
              <a:r>
                <a:rPr kumimoji="1" lang="ja-JP" altLang="en-US" sz="813" b="0">
                  <a:solidFill>
                    <a:schemeClr val="accent6"/>
                  </a:solidFill>
                  <a:latin typeface="メイリオ" panose="020B0604030504040204" pitchFamily="50" charset="-128"/>
                  <a:ea typeface="メイリオ" panose="020B0604030504040204" pitchFamily="50" charset="-128"/>
                </a:rPr>
                <a:t>、枠線なし）</a:t>
              </a:r>
              <a:endParaRPr kumimoji="1" lang="en-US" altLang="ja-JP" sz="813" b="0">
                <a:solidFill>
                  <a:schemeClr val="accent6"/>
                </a:solidFill>
                <a:latin typeface="メイリオ" panose="020B0604030504040204" pitchFamily="50" charset="-128"/>
                <a:ea typeface="メイリオ" panose="020B0604030504040204" pitchFamily="50" charset="-128"/>
              </a:endParaRPr>
            </a:p>
          </p:txBody>
        </p:sp>
      </p:grpSp>
      <p:sp>
        <p:nvSpPr>
          <p:cNvPr id="17" name="正方形/長方形 16"/>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latin typeface="メイリオ" panose="020B0604030504040204" pitchFamily="50" charset="-128"/>
                <a:ea typeface="メイリオ" panose="020B0604030504040204" pitchFamily="50" charset="-128"/>
              </a:rPr>
              <a:t>＊このスライドはご使用いただく上での留意事項となるため、使用時は削除ください。</a:t>
            </a:r>
            <a:endParaRPr kumimoji="1" lang="en-US" altLang="ja-JP" sz="650" b="0">
              <a:solidFill>
                <a:schemeClr val="tx2"/>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79977810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フォントの設定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080000" cy="54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latin typeface="メイリオ" panose="020B0604030504040204" pitchFamily="50" charset="-128"/>
                <a:ea typeface="メイリオ" panose="020B0604030504040204" pitchFamily="50" charset="-128"/>
              </a:rPr>
              <a:t>入力範囲に応じてフォントの大きさを規定しております。ご自身でテキストボックスを設定し、入力する際には以下にならい正しい大きさとしてください。</a:t>
            </a:r>
            <a:endParaRPr kumimoji="1" lang="en-US" altLang="ja-JP" sz="813">
              <a:solidFill>
                <a:schemeClr val="tx1"/>
              </a:solidFill>
              <a:latin typeface="メイリオ" panose="020B0604030504040204" pitchFamily="50" charset="-128"/>
              <a:ea typeface="メイリオ" panose="020B0604030504040204" pitchFamily="50" charset="-128"/>
            </a:endParaRP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latin typeface="メイリオ" panose="020B0604030504040204" pitchFamily="50" charset="-128"/>
                <a:ea typeface="メイリオ" panose="020B0604030504040204" pitchFamily="50" charset="-128"/>
              </a:rPr>
              <a:t>フォントの設定について</a:t>
            </a:r>
          </a:p>
        </p:txBody>
      </p:sp>
      <p:sp>
        <p:nvSpPr>
          <p:cNvPr id="23" name="正方形/長方形 22"/>
          <p:cNvSpPr/>
          <p:nvPr userDrawn="1"/>
        </p:nvSpPr>
        <p:spPr>
          <a:xfrm>
            <a:off x="1056002" y="1494140"/>
            <a:ext cx="10799450" cy="449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pPr>
            <a:r>
              <a:rPr kumimoji="1" lang="ja-JP" altLang="en-US" sz="813" u="sng">
                <a:solidFill>
                  <a:schemeClr val="tx1"/>
                </a:solidFill>
                <a:latin typeface="メイリオ" panose="020B0604030504040204" pitchFamily="50" charset="-128"/>
                <a:ea typeface="メイリオ" panose="020B0604030504040204" pitchFamily="50" charset="-128"/>
              </a:rPr>
              <a:t>フォントサイズ　</a:t>
            </a:r>
            <a:r>
              <a:rPr kumimoji="1" lang="en-US" altLang="ja-JP" sz="813" u="sng">
                <a:solidFill>
                  <a:schemeClr val="tx1"/>
                </a:solidFill>
                <a:latin typeface="メイリオ" panose="020B0604030504040204" pitchFamily="50" charset="-128"/>
                <a:ea typeface="メイリオ" panose="020B0604030504040204" pitchFamily="50" charset="-128"/>
              </a:rPr>
              <a:t>40PT</a:t>
            </a:r>
          </a:p>
          <a:p>
            <a:pPr algn="l">
              <a:lnSpc>
                <a:spcPct val="120000"/>
              </a:lnSpc>
              <a:spcBef>
                <a:spcPts val="244"/>
              </a:spcBef>
              <a:spcAft>
                <a:spcPts val="975"/>
              </a:spcAft>
            </a:pPr>
            <a:r>
              <a:rPr kumimoji="1" lang="ja-JP" altLang="en-US" sz="3250" b="0">
                <a:solidFill>
                  <a:schemeClr val="tx1"/>
                </a:solidFill>
                <a:latin typeface="メイリオ" panose="020B0604030504040204" pitchFamily="50" charset="-128"/>
                <a:ea typeface="メイリオ" panose="020B0604030504040204" pitchFamily="50" charset="-128"/>
              </a:rPr>
              <a:t>表紙のタイトル用</a:t>
            </a:r>
            <a:endParaRPr kumimoji="1" lang="en-US" altLang="ja-JP" sz="3250" b="0">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pPr>
            <a:endParaRPr kumimoji="1" lang="en-US" altLang="ja-JP" sz="813" u="sng">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pPr>
            <a:r>
              <a:rPr kumimoji="1" lang="ja-JP" altLang="en-US" sz="813" u="sng">
                <a:solidFill>
                  <a:schemeClr val="tx1"/>
                </a:solidFill>
                <a:latin typeface="メイリオ" panose="020B0604030504040204" pitchFamily="50" charset="-128"/>
                <a:ea typeface="メイリオ" panose="020B0604030504040204" pitchFamily="50" charset="-128"/>
              </a:rPr>
              <a:t>フォントサイズ　</a:t>
            </a:r>
            <a:r>
              <a:rPr kumimoji="1" lang="en-US" altLang="ja-JP" sz="813" u="sng">
                <a:solidFill>
                  <a:schemeClr val="tx1"/>
                </a:solidFill>
                <a:latin typeface="メイリオ" panose="020B0604030504040204" pitchFamily="50" charset="-128"/>
                <a:ea typeface="メイリオ" panose="020B0604030504040204" pitchFamily="50" charset="-128"/>
              </a:rPr>
              <a:t>32PT</a:t>
            </a:r>
          </a:p>
          <a:p>
            <a:pPr algn="l">
              <a:lnSpc>
                <a:spcPct val="120000"/>
              </a:lnSpc>
              <a:spcBef>
                <a:spcPts val="244"/>
              </a:spcBef>
              <a:spcAft>
                <a:spcPts val="975"/>
              </a:spcAft>
            </a:pPr>
            <a:r>
              <a:rPr kumimoji="1" lang="ja-JP" altLang="en-US" sz="2600" b="0">
                <a:solidFill>
                  <a:schemeClr val="tx1"/>
                </a:solidFill>
                <a:latin typeface="メイリオ" panose="020B0604030504040204" pitchFamily="50" charset="-128"/>
                <a:ea typeface="メイリオ" panose="020B0604030504040204" pitchFamily="50" charset="-128"/>
              </a:rPr>
              <a:t>中基本のタイトル用</a:t>
            </a:r>
            <a:endParaRPr kumimoji="1" lang="en-US" altLang="ja-JP" sz="2600" b="0">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pPr>
            <a:endParaRPr kumimoji="1" lang="en-US" altLang="ja-JP" sz="894" u="sng">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pPr>
            <a:r>
              <a:rPr kumimoji="1" lang="ja-JP" altLang="en-US" sz="894" u="sng">
                <a:solidFill>
                  <a:schemeClr val="tx1"/>
                </a:solidFill>
                <a:latin typeface="メイリオ" panose="020B0604030504040204" pitchFamily="50" charset="-128"/>
                <a:ea typeface="メイリオ" panose="020B0604030504040204" pitchFamily="50" charset="-128"/>
              </a:rPr>
              <a:t>フォントサイズ　</a:t>
            </a:r>
            <a:r>
              <a:rPr kumimoji="1" lang="en-US" altLang="ja-JP" sz="894" u="sng">
                <a:solidFill>
                  <a:schemeClr val="tx1"/>
                </a:solidFill>
                <a:latin typeface="メイリオ" panose="020B0604030504040204" pitchFamily="50" charset="-128"/>
                <a:ea typeface="メイリオ" panose="020B0604030504040204" pitchFamily="50" charset="-128"/>
              </a:rPr>
              <a:t>20PT</a:t>
            </a:r>
            <a:r>
              <a:rPr kumimoji="1" lang="en-US" altLang="ja-JP" sz="894" u="none">
                <a:solidFill>
                  <a:schemeClr val="tx1"/>
                </a:solidFill>
                <a:latin typeface="メイリオ" panose="020B0604030504040204" pitchFamily="50" charset="-128"/>
                <a:ea typeface="メイリオ" panose="020B0604030504040204" pitchFamily="50" charset="-128"/>
              </a:rPr>
              <a:t>						</a:t>
            </a:r>
            <a:r>
              <a:rPr kumimoji="1" lang="ja-JP" altLang="en-US" sz="894" u="sng">
                <a:solidFill>
                  <a:schemeClr val="tx1"/>
                </a:solidFill>
                <a:latin typeface="メイリオ" panose="020B0604030504040204" pitchFamily="50" charset="-128"/>
                <a:ea typeface="メイリオ" panose="020B0604030504040204" pitchFamily="50" charset="-128"/>
              </a:rPr>
              <a:t>フォントサイズ　</a:t>
            </a:r>
            <a:r>
              <a:rPr kumimoji="1" lang="en-US" altLang="ja-JP" sz="894" u="sng">
                <a:solidFill>
                  <a:schemeClr val="tx1"/>
                </a:solidFill>
                <a:latin typeface="メイリオ" panose="020B0604030504040204" pitchFamily="50" charset="-128"/>
                <a:ea typeface="メイリオ" panose="020B0604030504040204" pitchFamily="50" charset="-128"/>
              </a:rPr>
              <a:t>14PT</a:t>
            </a:r>
          </a:p>
          <a:p>
            <a:pPr algn="l">
              <a:lnSpc>
                <a:spcPct val="120000"/>
              </a:lnSpc>
              <a:spcBef>
                <a:spcPts val="244"/>
              </a:spcBef>
              <a:spcAft>
                <a:spcPts val="975"/>
              </a:spcAft>
            </a:pPr>
            <a:r>
              <a:rPr kumimoji="1" lang="ja-JP" altLang="en-US" sz="1625" b="0">
                <a:solidFill>
                  <a:schemeClr val="tx1"/>
                </a:solidFill>
                <a:latin typeface="メイリオ" panose="020B0604030504040204" pitchFamily="50" charset="-128"/>
                <a:ea typeface="メイリオ" panose="020B0604030504040204" pitchFamily="50" charset="-128"/>
              </a:rPr>
              <a:t>中基本のサブタイトルおよび本文テキスト（大）用</a:t>
            </a:r>
            <a:r>
              <a:rPr kumimoji="1" lang="en-US" altLang="ja-JP" sz="1625" b="0">
                <a:solidFill>
                  <a:schemeClr val="tx1"/>
                </a:solidFill>
                <a:latin typeface="メイリオ" panose="020B0604030504040204" pitchFamily="50" charset="-128"/>
                <a:ea typeface="メイリオ" panose="020B0604030504040204" pitchFamily="50" charset="-128"/>
              </a:rPr>
              <a:t>	</a:t>
            </a:r>
            <a:r>
              <a:rPr kumimoji="1" lang="ja-JP" altLang="en-US" sz="1138" b="0">
                <a:solidFill>
                  <a:schemeClr val="tx1"/>
                </a:solidFill>
                <a:latin typeface="メイリオ" panose="020B0604030504040204" pitchFamily="50" charset="-128"/>
                <a:ea typeface="メイリオ" panose="020B0604030504040204" pitchFamily="50" charset="-128"/>
              </a:rPr>
              <a:t>目次のタイトルおよび本文テキスト（中）用</a:t>
            </a:r>
            <a:endParaRPr kumimoji="1" lang="en-US" altLang="ja-JP" sz="1138" b="0">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spcAft>
                <a:spcPts val="0"/>
              </a:spcAft>
            </a:pPr>
            <a:endParaRPr kumimoji="1" lang="en-US" altLang="ja-JP" sz="894" b="0">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pPr>
            <a:r>
              <a:rPr kumimoji="1" lang="ja-JP" altLang="en-US" sz="894" u="sng">
                <a:solidFill>
                  <a:schemeClr val="tx1"/>
                </a:solidFill>
                <a:latin typeface="メイリオ" panose="020B0604030504040204" pitchFamily="50" charset="-128"/>
                <a:ea typeface="メイリオ" panose="020B0604030504040204" pitchFamily="50" charset="-128"/>
              </a:rPr>
              <a:t>フォントサイズ　</a:t>
            </a:r>
            <a:r>
              <a:rPr kumimoji="1" lang="en-US" altLang="ja-JP" sz="894" u="sng">
                <a:solidFill>
                  <a:schemeClr val="tx1"/>
                </a:solidFill>
                <a:latin typeface="メイリオ" panose="020B0604030504040204" pitchFamily="50" charset="-128"/>
                <a:ea typeface="メイリオ" panose="020B0604030504040204" pitchFamily="50" charset="-128"/>
              </a:rPr>
              <a:t>10PT</a:t>
            </a:r>
            <a:r>
              <a:rPr kumimoji="1" lang="en-US" altLang="ja-JP" sz="894" u="none">
                <a:solidFill>
                  <a:schemeClr val="tx1"/>
                </a:solidFill>
                <a:latin typeface="メイリオ" panose="020B0604030504040204" pitchFamily="50" charset="-128"/>
                <a:ea typeface="メイリオ" panose="020B0604030504040204" pitchFamily="50" charset="-128"/>
              </a:rPr>
              <a:t>						</a:t>
            </a:r>
            <a:r>
              <a:rPr kumimoji="1" lang="ja-JP" altLang="en-US" sz="894" u="sng">
                <a:solidFill>
                  <a:schemeClr val="tx1"/>
                </a:solidFill>
                <a:latin typeface="メイリオ" panose="020B0604030504040204" pitchFamily="50" charset="-128"/>
                <a:ea typeface="メイリオ" panose="020B0604030504040204" pitchFamily="50" charset="-128"/>
              </a:rPr>
              <a:t>フォントサイズ　</a:t>
            </a:r>
            <a:r>
              <a:rPr kumimoji="1" lang="en-US" altLang="ja-JP" sz="894" u="sng">
                <a:solidFill>
                  <a:schemeClr val="tx1"/>
                </a:solidFill>
                <a:latin typeface="メイリオ" panose="020B0604030504040204" pitchFamily="50" charset="-128"/>
                <a:ea typeface="メイリオ" panose="020B0604030504040204" pitchFamily="50" charset="-128"/>
              </a:rPr>
              <a:t>8PT</a:t>
            </a:r>
          </a:p>
          <a:p>
            <a:pPr algn="l">
              <a:lnSpc>
                <a:spcPct val="120000"/>
              </a:lnSpc>
              <a:spcBef>
                <a:spcPts val="244"/>
              </a:spcBef>
              <a:spcAft>
                <a:spcPts val="975"/>
              </a:spcAft>
            </a:pPr>
            <a:r>
              <a:rPr kumimoji="1" lang="ja-JP" altLang="en-US" sz="813" b="0">
                <a:solidFill>
                  <a:schemeClr val="tx1"/>
                </a:solidFill>
                <a:latin typeface="メイリオ" panose="020B0604030504040204" pitchFamily="50" charset="-128"/>
                <a:ea typeface="メイリオ" panose="020B0604030504040204" pitchFamily="50" charset="-128"/>
              </a:rPr>
              <a:t>中基本の本文テキスト（小）用</a:t>
            </a:r>
            <a:r>
              <a:rPr kumimoji="1" lang="en-US" altLang="ja-JP" sz="813" b="0">
                <a:solidFill>
                  <a:schemeClr val="tx1"/>
                </a:solidFill>
                <a:latin typeface="メイリオ" panose="020B0604030504040204" pitchFamily="50" charset="-128"/>
                <a:ea typeface="メイリオ" panose="020B0604030504040204" pitchFamily="50" charset="-128"/>
              </a:rPr>
              <a:t>						</a:t>
            </a:r>
            <a:r>
              <a:rPr kumimoji="1" lang="ja-JP" altLang="en-US" sz="650" b="0">
                <a:solidFill>
                  <a:schemeClr val="tx1"/>
                </a:solidFill>
                <a:latin typeface="メイリオ" panose="020B0604030504040204" pitchFamily="50" charset="-128"/>
                <a:ea typeface="メイリオ" panose="020B0604030504040204" pitchFamily="50" charset="-128"/>
              </a:rPr>
              <a:t>注釈用</a:t>
            </a:r>
            <a:endParaRPr kumimoji="1" lang="en-US" altLang="ja-JP" sz="813" b="0">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spcAft>
                <a:spcPts val="975"/>
              </a:spcAft>
            </a:pPr>
            <a:endParaRPr kumimoji="1" lang="en-US" altLang="ja-JP" sz="1138" b="0">
              <a:solidFill>
                <a:schemeClr val="tx1"/>
              </a:solidFill>
              <a:latin typeface="メイリオ" panose="020B0604030504040204" pitchFamily="50" charset="-128"/>
              <a:ea typeface="メイリオ" panose="020B0604030504040204" pitchFamily="50" charset="-128"/>
            </a:endParaRPr>
          </a:p>
        </p:txBody>
      </p:sp>
      <p:sp>
        <p:nvSpPr>
          <p:cNvPr id="5" name="正方形/長方形 4"/>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latin typeface="メイリオ" panose="020B0604030504040204" pitchFamily="50" charset="-128"/>
                <a:ea typeface="メイリオ" panose="020B0604030504040204" pitchFamily="50" charset="-128"/>
              </a:rPr>
              <a:t>＊このスライドはご使用いただく上での留意事項となるため、使用時は削除ください。</a:t>
            </a:r>
            <a:endParaRPr kumimoji="1" lang="en-US" altLang="ja-JP" sz="650" b="0">
              <a:solidFill>
                <a:schemeClr val="tx2"/>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284211379"/>
      </p:ext>
    </p:extLst>
  </p:cSld>
  <p:clrMapOvr>
    <a:masterClrMapping/>
  </p:clrMapOvr>
  <p:extLst>
    <p:ext uri="{DCECCB84-F9BA-43D5-87BE-67443E8EF086}">
      <p15:sldGuideLst xmlns:p15="http://schemas.microsoft.com/office/powerpoint/2012/main">
        <p15:guide id="1" orient="horz" pos="232">
          <p15:clr>
            <a:srgbClr val="F26B43"/>
          </p15:clr>
        </p15:guide>
        <p15:guide id="2" orient="horz" pos="3974">
          <p15:clr>
            <a:srgbClr val="F26B43"/>
          </p15:clr>
        </p15:guide>
        <p15:guide id="3" pos="261">
          <p15:clr>
            <a:srgbClr val="F26B43"/>
          </p15:clr>
        </p15:guide>
        <p15:guide id="4" pos="9191">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グラフの制作方法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latin typeface="メイリオ" panose="020B0604030504040204" pitchFamily="50" charset="-128"/>
                <a:ea typeface="メイリオ" panose="020B0604030504040204" pitchFamily="50" charset="-128"/>
              </a:rPr>
              <a:t>プレースホルダー内の </a:t>
            </a:r>
            <a:r>
              <a:rPr kumimoji="1" lang="en-US" altLang="ja-JP" sz="813">
                <a:solidFill>
                  <a:schemeClr val="tx1"/>
                </a:solidFill>
                <a:latin typeface="メイリオ" panose="020B0604030504040204" pitchFamily="50" charset="-128"/>
                <a:ea typeface="メイリオ" panose="020B0604030504040204" pitchFamily="50" charset="-128"/>
              </a:rPr>
              <a:t>[</a:t>
            </a:r>
            <a:r>
              <a:rPr kumimoji="1" lang="ja-JP" altLang="en-US" sz="813">
                <a:solidFill>
                  <a:schemeClr val="tx1"/>
                </a:solidFill>
                <a:latin typeface="メイリオ" panose="020B0604030504040204" pitchFamily="50" charset="-128"/>
                <a:ea typeface="メイリオ" panose="020B0604030504040204" pitchFamily="50" charset="-128"/>
              </a:rPr>
              <a:t>グラフの挿入</a:t>
            </a:r>
            <a:r>
              <a:rPr kumimoji="1" lang="en-US" altLang="ja-JP" sz="813">
                <a:solidFill>
                  <a:schemeClr val="tx1"/>
                </a:solidFill>
                <a:latin typeface="メイリオ" panose="020B0604030504040204" pitchFamily="50" charset="-128"/>
                <a:ea typeface="メイリオ" panose="020B0604030504040204" pitchFamily="50" charset="-128"/>
              </a:rPr>
              <a:t>] </a:t>
            </a:r>
            <a:r>
              <a:rPr kumimoji="1" lang="ja-JP" altLang="en-US" sz="813">
                <a:solidFill>
                  <a:schemeClr val="tx1"/>
                </a:solidFill>
                <a:latin typeface="メイリオ" panose="020B0604030504040204" pitchFamily="50" charset="-128"/>
                <a:ea typeface="メイリオ" panose="020B0604030504040204" pitchFamily="50" charset="-128"/>
              </a:rPr>
              <a:t>を</a:t>
            </a:r>
            <a:r>
              <a:rPr kumimoji="1" lang="ja-JP" altLang="en-US" sz="813" baseline="0">
                <a:solidFill>
                  <a:schemeClr val="tx1"/>
                </a:solidFill>
                <a:latin typeface="メイリオ" panose="020B0604030504040204" pitchFamily="50" charset="-128"/>
                <a:ea typeface="メイリオ" panose="020B0604030504040204" pitchFamily="50" charset="-128"/>
              </a:rPr>
              <a:t> クリックして、用途に応じたグラフの種類の選択をしてください。</a:t>
            </a:r>
            <a:endParaRPr kumimoji="1" lang="en-US" altLang="ja-JP" sz="813" baseline="0">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spcAft>
                <a:spcPts val="244"/>
              </a:spcAft>
            </a:pPr>
            <a:r>
              <a:rPr kumimoji="1" lang="ja-JP" altLang="en-US" sz="813" baseline="0">
                <a:solidFill>
                  <a:schemeClr val="tx1"/>
                </a:solidFill>
                <a:latin typeface="メイリオ" panose="020B0604030504040204" pitchFamily="50" charset="-128"/>
                <a:ea typeface="メイリオ" panose="020B0604030504040204" pitchFamily="50" charset="-128"/>
              </a:rPr>
              <a:t>制作方法は通常のパワポと同様で、エクセルにデータを入力し、メモリや線の種類など細かい調整はグラフ上で行ってください。</a:t>
            </a:r>
            <a:endParaRPr kumimoji="1" lang="en-US" altLang="ja-JP" sz="813" baseline="0">
              <a:solidFill>
                <a:schemeClr val="tx1"/>
              </a:solidFill>
              <a:latin typeface="メイリオ" panose="020B0604030504040204" pitchFamily="50" charset="-128"/>
              <a:ea typeface="メイリオ" panose="020B0604030504040204" pitchFamily="50" charset="-128"/>
            </a:endParaRPr>
          </a:p>
          <a:p>
            <a:pPr algn="l">
              <a:lnSpc>
                <a:spcPct val="120000"/>
              </a:lnSpc>
              <a:spcBef>
                <a:spcPts val="244"/>
              </a:spcBef>
              <a:spcAft>
                <a:spcPts val="244"/>
              </a:spcAft>
            </a:pPr>
            <a:r>
              <a:rPr kumimoji="1" lang="ja-JP" altLang="en-US" sz="813" baseline="0">
                <a:solidFill>
                  <a:schemeClr val="tx1"/>
                </a:solidFill>
                <a:latin typeface="メイリオ" panose="020B0604030504040204" pitchFamily="50" charset="-128"/>
                <a:ea typeface="メイリオ" panose="020B0604030504040204" pitchFamily="50" charset="-128"/>
              </a:rPr>
              <a:t>グラフのカラーはデフォルト設定されているものをそのまま使用し、線の太さは</a:t>
            </a:r>
            <a:r>
              <a:rPr kumimoji="1" lang="en-US" altLang="ja-JP" sz="813" baseline="0">
                <a:solidFill>
                  <a:schemeClr val="tx1"/>
                </a:solidFill>
                <a:latin typeface="メイリオ" panose="020B0604030504040204" pitchFamily="50" charset="-128"/>
                <a:ea typeface="メイリオ" panose="020B0604030504040204" pitchFamily="50" charset="-128"/>
              </a:rPr>
              <a:t>1pt</a:t>
            </a:r>
            <a:r>
              <a:rPr kumimoji="1" lang="ja-JP" altLang="en-US" sz="813" baseline="0">
                <a:solidFill>
                  <a:schemeClr val="tx1"/>
                </a:solidFill>
                <a:latin typeface="メイリオ" panose="020B0604030504040204" pitchFamily="50" charset="-128"/>
                <a:ea typeface="メイリオ" panose="020B0604030504040204" pitchFamily="50" charset="-128"/>
              </a:rPr>
              <a:t>を推奨といたします。</a:t>
            </a:r>
            <a:endParaRPr kumimoji="1" lang="en-US" altLang="ja-JP" sz="813">
              <a:solidFill>
                <a:schemeClr val="tx1"/>
              </a:solidFill>
              <a:latin typeface="メイリオ" panose="020B0604030504040204" pitchFamily="50" charset="-128"/>
              <a:ea typeface="メイリオ" panose="020B0604030504040204" pitchFamily="50" charset="-128"/>
            </a:endParaRP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latin typeface="メイリオ" panose="020B0604030504040204" pitchFamily="50" charset="-128"/>
                <a:ea typeface="メイリオ" panose="020B0604030504040204" pitchFamily="50" charset="-128"/>
              </a:rPr>
              <a:t>グラフの制作方法について</a:t>
            </a:r>
          </a:p>
        </p:txBody>
      </p:sp>
      <p:grpSp>
        <p:nvGrpSpPr>
          <p:cNvPr id="2" name="グループ化 1"/>
          <p:cNvGrpSpPr/>
          <p:nvPr userDrawn="1"/>
        </p:nvGrpSpPr>
        <p:grpSpPr>
          <a:xfrm>
            <a:off x="1056000" y="1989000"/>
            <a:ext cx="10603838" cy="3587480"/>
            <a:chOff x="1056000" y="2087004"/>
            <a:chExt cx="10603838" cy="3587480"/>
          </a:xfrm>
        </p:grpSpPr>
        <p:pic>
          <p:nvPicPr>
            <p:cNvPr id="36" name="図 35"/>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6771000" y="2434484"/>
              <a:ext cx="4840413" cy="2790000"/>
            </a:xfrm>
            <a:prstGeom prst="rect">
              <a:avLst/>
            </a:prstGeom>
          </p:spPr>
        </p:pic>
        <p:pic>
          <p:nvPicPr>
            <p:cNvPr id="3" name="図 2"/>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1056000" y="2434484"/>
              <a:ext cx="4964857" cy="3240000"/>
            </a:xfrm>
            <a:prstGeom prst="rect">
              <a:avLst/>
            </a:prstGeom>
          </p:spPr>
        </p:pic>
        <p:sp>
          <p:nvSpPr>
            <p:cNvPr id="17" name="正方形/長方形 16"/>
            <p:cNvSpPr/>
            <p:nvPr userDrawn="1"/>
          </p:nvSpPr>
          <p:spPr>
            <a:xfrm>
              <a:off x="3399922" y="3752654"/>
              <a:ext cx="277011" cy="277011"/>
            </a:xfrm>
            <a:prstGeom prst="rect">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cxnSp>
          <p:nvCxnSpPr>
            <p:cNvPr id="32" name="直線矢印コネクタ 31"/>
            <p:cNvCxnSpPr/>
            <p:nvPr userDrawn="1"/>
          </p:nvCxnSpPr>
          <p:spPr>
            <a:xfrm>
              <a:off x="3676933" y="3891159"/>
              <a:ext cx="3094067" cy="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正方形/長方形 33"/>
            <p:cNvSpPr/>
            <p:nvPr userDrawn="1"/>
          </p:nvSpPr>
          <p:spPr>
            <a:xfrm>
              <a:off x="1056000" y="2089791"/>
              <a:ext cx="4455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a:solidFill>
                    <a:schemeClr val="tx2"/>
                  </a:solidFill>
                  <a:latin typeface="メイリオ" panose="020B0604030504040204" pitchFamily="50" charset="-128"/>
                  <a:ea typeface="メイリオ" panose="020B0604030504040204" pitchFamily="50" charset="-128"/>
                </a:rPr>
                <a:t>1.</a:t>
              </a:r>
              <a:r>
                <a:rPr kumimoji="1" lang="ja-JP" altLang="en-US" sz="813">
                  <a:solidFill>
                    <a:schemeClr val="tx2"/>
                  </a:solidFill>
                  <a:latin typeface="メイリオ" panose="020B0604030504040204" pitchFamily="50" charset="-128"/>
                  <a:ea typeface="メイリオ" panose="020B0604030504040204" pitchFamily="50" charset="-128"/>
                </a:rPr>
                <a:t>プレースホルダー内の</a:t>
              </a:r>
              <a:r>
                <a:rPr kumimoji="1" lang="en-US" altLang="ja-JP" sz="813">
                  <a:solidFill>
                    <a:schemeClr val="tx2"/>
                  </a:solidFill>
                  <a:latin typeface="メイリオ" panose="020B0604030504040204" pitchFamily="50" charset="-128"/>
                  <a:ea typeface="メイリオ" panose="020B0604030504040204" pitchFamily="50" charset="-128"/>
                </a:rPr>
                <a:t>[</a:t>
              </a:r>
              <a:r>
                <a:rPr kumimoji="1" lang="ja-JP" altLang="en-US" sz="813">
                  <a:solidFill>
                    <a:schemeClr val="tx2"/>
                  </a:solidFill>
                  <a:latin typeface="メイリオ" panose="020B0604030504040204" pitchFamily="50" charset="-128"/>
                  <a:ea typeface="メイリオ" panose="020B0604030504040204" pitchFamily="50" charset="-128"/>
                </a:rPr>
                <a:t>グラフ挿入</a:t>
              </a:r>
              <a:r>
                <a:rPr kumimoji="1" lang="en-US" altLang="ja-JP" sz="813">
                  <a:solidFill>
                    <a:schemeClr val="tx2"/>
                  </a:solidFill>
                  <a:latin typeface="メイリオ" panose="020B0604030504040204" pitchFamily="50" charset="-128"/>
                  <a:ea typeface="メイリオ" panose="020B0604030504040204" pitchFamily="50" charset="-128"/>
                </a:rPr>
                <a:t>]</a:t>
              </a:r>
              <a:r>
                <a:rPr kumimoji="1" lang="ja-JP" altLang="en-US" sz="813">
                  <a:solidFill>
                    <a:schemeClr val="tx2"/>
                  </a:solidFill>
                  <a:latin typeface="メイリオ" panose="020B0604030504040204" pitchFamily="50" charset="-128"/>
                  <a:ea typeface="メイリオ" panose="020B0604030504040204" pitchFamily="50" charset="-128"/>
                </a:rPr>
                <a:t>をクリックしてグラフを立ち上げる</a:t>
              </a:r>
              <a:endParaRPr kumimoji="1" lang="en-US" altLang="ja-JP" sz="813" b="0">
                <a:solidFill>
                  <a:schemeClr val="tx2"/>
                </a:solidFill>
                <a:latin typeface="メイリオ" panose="020B0604030504040204" pitchFamily="50" charset="-128"/>
                <a:ea typeface="メイリオ" panose="020B0604030504040204" pitchFamily="50" charset="-128"/>
              </a:endParaRPr>
            </a:p>
          </p:txBody>
        </p:sp>
        <p:sp>
          <p:nvSpPr>
            <p:cNvPr id="35" name="正方形/長方形 34"/>
            <p:cNvSpPr/>
            <p:nvPr userDrawn="1"/>
          </p:nvSpPr>
          <p:spPr>
            <a:xfrm>
              <a:off x="7133796" y="5337684"/>
              <a:ext cx="452604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b="0">
                  <a:solidFill>
                    <a:schemeClr val="accent6"/>
                  </a:solidFill>
                  <a:latin typeface="メイリオ" panose="020B0604030504040204" pitchFamily="50" charset="-128"/>
                  <a:ea typeface="メイリオ" panose="020B0604030504040204" pitchFamily="50" charset="-128"/>
                </a:rPr>
                <a:t>3.</a:t>
              </a:r>
              <a:r>
                <a:rPr kumimoji="1" lang="ja-JP" altLang="en-US" sz="813" b="0">
                  <a:solidFill>
                    <a:schemeClr val="accent6"/>
                  </a:solidFill>
                  <a:latin typeface="メイリオ" panose="020B0604030504040204" pitchFamily="50" charset="-128"/>
                  <a:ea typeface="メイリオ" panose="020B0604030504040204" pitchFamily="50" charset="-128"/>
                </a:rPr>
                <a:t>線も含むグラフのカラーはデフォルト設定から変更しないでください。</a:t>
              </a:r>
              <a:endParaRPr kumimoji="1" lang="en-US" altLang="ja-JP" sz="813" b="0">
                <a:solidFill>
                  <a:schemeClr val="accent6"/>
                </a:solidFill>
                <a:latin typeface="メイリオ" panose="020B0604030504040204" pitchFamily="50" charset="-128"/>
                <a:ea typeface="メイリオ" panose="020B0604030504040204" pitchFamily="50" charset="-128"/>
              </a:endParaRPr>
            </a:p>
          </p:txBody>
        </p:sp>
        <p:sp>
          <p:nvSpPr>
            <p:cNvPr id="49" name="正方形/長方形 48"/>
            <p:cNvSpPr/>
            <p:nvPr userDrawn="1"/>
          </p:nvSpPr>
          <p:spPr>
            <a:xfrm>
              <a:off x="6771000" y="2087004"/>
              <a:ext cx="4888836"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b="0">
                  <a:solidFill>
                    <a:schemeClr val="accent3"/>
                  </a:solidFill>
                  <a:latin typeface="メイリオ" panose="020B0604030504040204" pitchFamily="50" charset="-128"/>
                  <a:ea typeface="メイリオ" panose="020B0604030504040204" pitchFamily="50" charset="-128"/>
                </a:rPr>
                <a:t>2.</a:t>
              </a:r>
              <a:r>
                <a:rPr kumimoji="1" lang="ja-JP" altLang="en-US" sz="813" b="0">
                  <a:solidFill>
                    <a:schemeClr val="accent3"/>
                  </a:solidFill>
                  <a:latin typeface="メイリオ" panose="020B0604030504040204" pitchFamily="50" charset="-128"/>
                  <a:ea typeface="メイリオ" panose="020B0604030504040204" pitchFamily="50" charset="-128"/>
                </a:rPr>
                <a:t>メモリや線の細かい調整は、グラフ上で右クリックで行ってください。</a:t>
              </a:r>
              <a:endParaRPr kumimoji="1" lang="en-US" altLang="ja-JP" sz="813" b="0">
                <a:solidFill>
                  <a:schemeClr val="accent3"/>
                </a:solidFill>
                <a:latin typeface="メイリオ" panose="020B0604030504040204" pitchFamily="50" charset="-128"/>
                <a:ea typeface="メイリオ" panose="020B0604030504040204" pitchFamily="50" charset="-128"/>
              </a:endParaRPr>
            </a:p>
          </p:txBody>
        </p:sp>
        <p:sp>
          <p:nvSpPr>
            <p:cNvPr id="52" name="フリーフォーム 51"/>
            <p:cNvSpPr/>
            <p:nvPr userDrawn="1"/>
          </p:nvSpPr>
          <p:spPr>
            <a:xfrm>
              <a:off x="7133795" y="3019483"/>
              <a:ext cx="3102204" cy="2295001"/>
            </a:xfrm>
            <a:custGeom>
              <a:avLst/>
              <a:gdLst>
                <a:gd name="connsiteX0" fmla="*/ 0 w 3102204"/>
                <a:gd name="connsiteY0" fmla="*/ 0 h 2295001"/>
                <a:gd name="connsiteX1" fmla="*/ 967455 w 3102204"/>
                <a:gd name="connsiteY1" fmla="*/ 0 h 2295001"/>
                <a:gd name="connsiteX2" fmla="*/ 967455 w 3102204"/>
                <a:gd name="connsiteY2" fmla="*/ 1845001 h 2295001"/>
                <a:gd name="connsiteX3" fmla="*/ 3102204 w 3102204"/>
                <a:gd name="connsiteY3" fmla="*/ 1845001 h 2295001"/>
                <a:gd name="connsiteX4" fmla="*/ 3102204 w 3102204"/>
                <a:gd name="connsiteY4" fmla="*/ 2295001 h 2295001"/>
                <a:gd name="connsiteX5" fmla="*/ 967455 w 3102204"/>
                <a:gd name="connsiteY5" fmla="*/ 2295001 h 2295001"/>
                <a:gd name="connsiteX6" fmla="*/ 0 w 3102204"/>
                <a:gd name="connsiteY6" fmla="*/ 2295001 h 229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2204" h="2295001">
                  <a:moveTo>
                    <a:pt x="0" y="0"/>
                  </a:moveTo>
                  <a:lnTo>
                    <a:pt x="967455" y="0"/>
                  </a:lnTo>
                  <a:lnTo>
                    <a:pt x="967455" y="1845001"/>
                  </a:lnTo>
                  <a:lnTo>
                    <a:pt x="3102204" y="1845001"/>
                  </a:lnTo>
                  <a:lnTo>
                    <a:pt x="3102204" y="2295001"/>
                  </a:lnTo>
                  <a:lnTo>
                    <a:pt x="967455" y="2295001"/>
                  </a:lnTo>
                  <a:lnTo>
                    <a:pt x="0" y="2295001"/>
                  </a:lnTo>
                  <a:close/>
                </a:path>
              </a:pathLst>
            </a:cu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sp>
          <p:nvSpPr>
            <p:cNvPr id="54" name="フリーフォーム 53"/>
            <p:cNvSpPr/>
            <p:nvPr userDrawn="1"/>
          </p:nvSpPr>
          <p:spPr>
            <a:xfrm rot="5400000">
              <a:off x="8110913" y="1145231"/>
              <a:ext cx="2254012" cy="4843839"/>
            </a:xfrm>
            <a:custGeom>
              <a:avLst/>
              <a:gdLst>
                <a:gd name="connsiteX0" fmla="*/ 0 w 2254012"/>
                <a:gd name="connsiteY0" fmla="*/ 4843839 h 4843839"/>
                <a:gd name="connsiteX1" fmla="*/ 0 w 2254012"/>
                <a:gd name="connsiteY1" fmla="*/ 4663839 h 4843839"/>
                <a:gd name="connsiteX2" fmla="*/ 853 w 2254012"/>
                <a:gd name="connsiteY2" fmla="*/ 4663839 h 4843839"/>
                <a:gd name="connsiteX3" fmla="*/ 853 w 2254012"/>
                <a:gd name="connsiteY3" fmla="*/ 0 h 4843839"/>
                <a:gd name="connsiteX4" fmla="*/ 264340 w 2254012"/>
                <a:gd name="connsiteY4" fmla="*/ 0 h 4843839"/>
                <a:gd name="connsiteX5" fmla="*/ 264340 w 2254012"/>
                <a:gd name="connsiteY5" fmla="*/ 4663839 h 4843839"/>
                <a:gd name="connsiteX6" fmla="*/ 2254012 w 2254012"/>
                <a:gd name="connsiteY6" fmla="*/ 4663839 h 4843839"/>
                <a:gd name="connsiteX7" fmla="*/ 2254012 w 2254012"/>
                <a:gd name="connsiteY7" fmla="*/ 4843839 h 4843839"/>
                <a:gd name="connsiteX8" fmla="*/ 264340 w 2254012"/>
                <a:gd name="connsiteY8" fmla="*/ 4843839 h 4843839"/>
                <a:gd name="connsiteX9" fmla="*/ 264340 w 2254012"/>
                <a:gd name="connsiteY9" fmla="*/ 4843839 h 4843839"/>
                <a:gd name="connsiteX10" fmla="*/ 853 w 2254012"/>
                <a:gd name="connsiteY10" fmla="*/ 4843839 h 4843839"/>
                <a:gd name="connsiteX11" fmla="*/ 853 w 2254012"/>
                <a:gd name="connsiteY11" fmla="*/ 4843839 h 48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4012" h="4843839">
                  <a:moveTo>
                    <a:pt x="0" y="4843839"/>
                  </a:moveTo>
                  <a:lnTo>
                    <a:pt x="0" y="4663839"/>
                  </a:lnTo>
                  <a:lnTo>
                    <a:pt x="853" y="4663839"/>
                  </a:lnTo>
                  <a:lnTo>
                    <a:pt x="853" y="0"/>
                  </a:lnTo>
                  <a:lnTo>
                    <a:pt x="264340" y="0"/>
                  </a:lnTo>
                  <a:lnTo>
                    <a:pt x="264340" y="4663839"/>
                  </a:lnTo>
                  <a:lnTo>
                    <a:pt x="2254012" y="4663839"/>
                  </a:lnTo>
                  <a:lnTo>
                    <a:pt x="2254012" y="4843839"/>
                  </a:lnTo>
                  <a:lnTo>
                    <a:pt x="264340" y="4843839"/>
                  </a:lnTo>
                  <a:lnTo>
                    <a:pt x="264340" y="4843839"/>
                  </a:lnTo>
                  <a:lnTo>
                    <a:pt x="853" y="4843839"/>
                  </a:lnTo>
                  <a:lnTo>
                    <a:pt x="853" y="4843839"/>
                  </a:lnTo>
                  <a:close/>
                </a:path>
              </a:pathLst>
            </a:cu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grpSp>
      <p:sp>
        <p:nvSpPr>
          <p:cNvPr id="14" name="正方形/長方形 13"/>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latin typeface="メイリオ" panose="020B0604030504040204" pitchFamily="50" charset="-128"/>
                <a:ea typeface="メイリオ" panose="020B0604030504040204" pitchFamily="50" charset="-128"/>
              </a:rPr>
              <a:t>＊このスライドはご使用いただく上での留意事項となるため、使用時は削除ください。</a:t>
            </a:r>
            <a:endParaRPr kumimoji="1" lang="en-US" altLang="ja-JP" sz="650" b="0">
              <a:solidFill>
                <a:schemeClr val="tx2"/>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2283599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本体資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BF436DB-CB96-4C9F-ACA1-C48C547D2B24}"/>
              </a:ext>
            </a:extLst>
          </p:cNvPr>
          <p:cNvSpPr>
            <a:spLocks noGrp="1"/>
          </p:cNvSpPr>
          <p:nvPr>
            <p:ph type="title"/>
          </p:nvPr>
        </p:nvSpPr>
        <p:spPr>
          <a:xfrm>
            <a:off x="0" y="-1"/>
            <a:ext cx="12193477" cy="540000"/>
          </a:xfrm>
          <a:prstGeom prst="rect">
            <a:avLst/>
          </a:prstGeom>
          <a:solidFill>
            <a:srgbClr val="002060"/>
          </a:solidFill>
          <a:ln>
            <a:noFill/>
          </a:ln>
        </p:spPr>
        <p:txBody>
          <a:bodyPr anchor="ctr">
            <a:noAutofit/>
          </a:bodyPr>
          <a:lstStyle>
            <a:lvl1pPr algn="ctr">
              <a:defRPr sz="2400">
                <a:solidFill>
                  <a:schemeClr val="bg1"/>
                </a:solidFill>
              </a:defRPr>
            </a:lvl1pPr>
          </a:lstStyle>
          <a:p>
            <a:r>
              <a:rPr kumimoji="1" lang="ja-JP" altLang="en-US"/>
              <a:t>マスター タイトルの書式設定</a:t>
            </a:r>
          </a:p>
        </p:txBody>
      </p:sp>
    </p:spTree>
    <p:extLst>
      <p:ext uri="{BB962C8B-B14F-4D97-AF65-F5344CB8AC3E}">
        <p14:creationId xmlns:p14="http://schemas.microsoft.com/office/powerpoint/2010/main" val="194306462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裏表紙">
    <p:spTree>
      <p:nvGrpSpPr>
        <p:cNvPr id="1" name=""/>
        <p:cNvGrpSpPr/>
        <p:nvPr/>
      </p:nvGrpSpPr>
      <p:grpSpPr>
        <a:xfrm>
          <a:off x="0" y="0"/>
          <a:ext cx="0" cy="0"/>
          <a:chOff x="0" y="0"/>
          <a:chExt cx="0" cy="0"/>
        </a:xfrm>
      </p:grpSpPr>
      <p:pic>
        <p:nvPicPr>
          <p:cNvPr id="2" name="図 3" descr="図 3">
            <a:extLst>
              <a:ext uri="{FF2B5EF4-FFF2-40B4-BE49-F238E27FC236}">
                <a16:creationId xmlns:a16="http://schemas.microsoft.com/office/drawing/2014/main" id="{948B6146-7E08-83E7-E574-DABCFD84ABF1}"/>
              </a:ext>
            </a:extLst>
          </p:cNvPr>
          <p:cNvPicPr>
            <a:picLocks noChangeAspect="1"/>
          </p:cNvPicPr>
          <p:nvPr userDrawn="1"/>
        </p:nvPicPr>
        <p:blipFill>
          <a:blip r:embed="rId2"/>
          <a:stretch>
            <a:fillRect/>
          </a:stretch>
        </p:blipFill>
        <p:spPr>
          <a:xfrm>
            <a:off x="0" y="0"/>
            <a:ext cx="12192000" cy="6858000"/>
          </a:xfrm>
          <a:prstGeom prst="rect">
            <a:avLst/>
          </a:prstGeom>
          <a:ln w="12700">
            <a:miter lim="400000"/>
          </a:ln>
        </p:spPr>
      </p:pic>
    </p:spTree>
    <p:extLst>
      <p:ext uri="{BB962C8B-B14F-4D97-AF65-F5344CB8AC3E}">
        <p14:creationId xmlns:p14="http://schemas.microsoft.com/office/powerpoint/2010/main" val="365239902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キーメッセージ・説明テキス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2" name="角丸四角形 1">
            <a:extLst>
              <a:ext uri="{FF2B5EF4-FFF2-40B4-BE49-F238E27FC236}">
                <a16:creationId xmlns:a16="http://schemas.microsoft.com/office/drawing/2014/main" id="{52BAF87A-49FC-A2F2-BBDB-094DB8FD435B}"/>
              </a:ext>
            </a:extLst>
          </p:cNvPr>
          <p:cNvSpPr/>
          <p:nvPr userDrawn="1"/>
        </p:nvSpPr>
        <p:spPr>
          <a:xfrm>
            <a:off x="0" y="0"/>
            <a:ext cx="6096002" cy="6858000"/>
          </a:xfrm>
          <a:prstGeom prst="roundRect">
            <a:avLst>
              <a:gd name="adj" fmla="val 0"/>
            </a:avLst>
          </a:prstGeom>
          <a:solidFill>
            <a:srgbClr val="F3EE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494">
                <a:latin typeface="メイリオ" panose="020B0604030504040204" pitchFamily="50" charset="-128"/>
                <a:ea typeface="メイリオ" panose="020B0604030504040204" pitchFamily="50" charset="-128"/>
              </a:rPr>
              <a:t>  </a:t>
            </a:r>
            <a:endParaRPr kumimoji="1" lang="ja-JP" altLang="en-US" sz="3494">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35487072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2_キーメッセージ・説明テキス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2" name="Rectangle 15">
            <a:extLst>
              <a:ext uri="{FF2B5EF4-FFF2-40B4-BE49-F238E27FC236}">
                <a16:creationId xmlns:a16="http://schemas.microsoft.com/office/drawing/2014/main" id="{9333B7A3-4ECE-2663-283B-F7CC8A0B5141}"/>
              </a:ext>
            </a:extLst>
          </p:cNvPr>
          <p:cNvSpPr/>
          <p:nvPr userDrawn="1"/>
        </p:nvSpPr>
        <p:spPr>
          <a:xfrm>
            <a:off x="2" y="-5042"/>
            <a:ext cx="4028400" cy="686304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sp>
        <p:nvSpPr>
          <p:cNvPr id="3" name="Rectangle 16">
            <a:extLst>
              <a:ext uri="{FF2B5EF4-FFF2-40B4-BE49-F238E27FC236}">
                <a16:creationId xmlns:a16="http://schemas.microsoft.com/office/drawing/2014/main" id="{96B03043-4C93-BB4C-8D92-418FC28BEDA9}"/>
              </a:ext>
            </a:extLst>
          </p:cNvPr>
          <p:cNvSpPr/>
          <p:nvPr userDrawn="1"/>
        </p:nvSpPr>
        <p:spPr>
          <a:xfrm>
            <a:off x="8163602" y="-5042"/>
            <a:ext cx="4028400" cy="686304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494">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54887995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atin typeface="メイリオ" panose="020B0604030504040204" pitchFamily="50" charset="-128"/>
                <a:ea typeface="メイリオ" panose="020B0604030504040204" pitchFamily="50" charset="-128"/>
              </a:defRPr>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404310" y="6367301"/>
            <a:ext cx="447423"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目次</a:t>
            </a:r>
          </a:p>
        </p:txBody>
      </p:sp>
    </p:spTree>
    <p:extLst>
      <p:ext uri="{BB962C8B-B14F-4D97-AF65-F5344CB8AC3E}">
        <p14:creationId xmlns:p14="http://schemas.microsoft.com/office/powerpoint/2010/main" val="65041589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本体資料">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586576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904927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463075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7_キーメッセージ・説明テキスト">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9" hasCustomPrompt="1"/>
          </p:nvPr>
        </p:nvSpPr>
        <p:spPr>
          <a:xfrm>
            <a:off x="742588" y="1989000"/>
            <a:ext cx="10707205" cy="3959363"/>
          </a:xfrm>
          <a:prstGeom prst="rect">
            <a:avLst/>
          </a:prstGeom>
        </p:spPr>
        <p:txBody>
          <a:bodyPr lIns="0" tIns="0" rIns="0" bIns="0"/>
          <a:lstStyle>
            <a:lvl1pPr marL="0" indent="0">
              <a:lnSpc>
                <a:spcPct val="130000"/>
              </a:lnSpc>
              <a:spcBef>
                <a:spcPts val="0"/>
              </a:spcBef>
              <a:buNone/>
              <a:defRPr sz="2000">
                <a:latin typeface="メイリオ" panose="020B0604030504040204" pitchFamily="50" charset="-128"/>
                <a:ea typeface="メイリオ" panose="020B0604030504040204" pitchFamily="50" charset="-128"/>
              </a:defRPr>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311"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88" y="6367463"/>
            <a:ext cx="10618413" cy="365125"/>
          </a:xfrm>
          <a:prstGeom prst="rect">
            <a:avLst/>
          </a:prstGeom>
        </p:spPr>
        <p:txBody>
          <a:bodyPr lIns="0" rIns="9000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6871" cy="706698"/>
          </a:xfrm>
          <a:prstGeom prst="rect">
            <a:avLst/>
          </a:prstGeom>
        </p:spPr>
        <p:txBody>
          <a:bodyPr lIns="0" tIns="0" rIns="0" bIns="0"/>
          <a:lstStyle>
            <a:lvl1pPr marL="0" marR="0" indent="0" algn="l" defTabSz="914400" rtl="0" eaLnBrk="1" fontAlgn="auto" latinLnBrk="0" hangingPunct="1">
              <a:lnSpc>
                <a:spcPct val="120000"/>
              </a:lnSpc>
              <a:spcBef>
                <a:spcPts val="0"/>
              </a:spcBef>
              <a:spcAft>
                <a:spcPts val="0"/>
              </a:spcAft>
              <a:buClrTx/>
              <a:buSzTx/>
              <a:buFont typeface="Wingdings" panose="05000000000000000000" pitchFamily="2" charset="2"/>
              <a:buNone/>
              <a:tabLst/>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Tree>
    <p:extLst>
      <p:ext uri="{BB962C8B-B14F-4D97-AF65-F5344CB8AC3E}">
        <p14:creationId xmlns:p14="http://schemas.microsoft.com/office/powerpoint/2010/main" val="165348454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cSld name="中基本02">
    <p:spTree>
      <p:nvGrpSpPr>
        <p:cNvPr id="1" name=""/>
        <p:cNvGrpSpPr/>
        <p:nvPr/>
      </p:nvGrpSpPr>
      <p:grpSpPr>
        <a:xfrm>
          <a:off x="0" y="0"/>
          <a:ext cx="0" cy="0"/>
          <a:chOff x="0" y="0"/>
          <a:chExt cx="0" cy="0"/>
        </a:xfrm>
      </p:grpSpPr>
      <p:sp>
        <p:nvSpPr>
          <p:cNvPr id="16" name="テキスト プレースホルダー 15"/>
          <p:cNvSpPr>
            <a:spLocks noGrp="1"/>
          </p:cNvSpPr>
          <p:nvPr>
            <p:ph type="body" sz="quarter" idx="12" hasCustomPrompt="1"/>
          </p:nvPr>
        </p:nvSpPr>
        <p:spPr>
          <a:xfrm>
            <a:off x="1066801" y="4625123"/>
            <a:ext cx="10388601" cy="1260475"/>
          </a:xfrm>
          <a:prstGeom prst="rect">
            <a:avLst/>
          </a:prstGeom>
        </p:spPr>
        <p:txBody>
          <a:bodyPr/>
          <a:lstStyle>
            <a:lvl1pPr marL="0" indent="0">
              <a:lnSpc>
                <a:spcPct val="120000"/>
              </a:lnSpc>
              <a:spcBef>
                <a:spcPts val="0"/>
              </a:spcBef>
              <a:buNone/>
              <a:defRPr sz="813">
                <a:latin typeface="メイリオ" panose="020B0604030504040204" pitchFamily="50" charset="-128"/>
                <a:ea typeface="メイリオ" panose="020B0604030504040204" pitchFamily="50" charset="-128"/>
              </a:defRPr>
            </a:lvl1pPr>
            <a:lvl2pPr marL="371484" indent="0">
              <a:buNone/>
              <a:defRPr sz="813"/>
            </a:lvl2pPr>
            <a:lvl3pPr marL="742969" indent="0">
              <a:buNone/>
              <a:defRPr sz="813"/>
            </a:lvl3pPr>
            <a:lvl4pPr marL="1114453" indent="0">
              <a:buNone/>
              <a:defRPr sz="813"/>
            </a:lvl4pPr>
            <a:lvl5pPr marL="1485937" indent="0">
              <a:buNone/>
              <a:defRPr sz="813"/>
            </a:lvl5pPr>
          </a:lstStyle>
          <a:p>
            <a:pPr lvl="0"/>
            <a:r>
              <a:rPr kumimoji="1" lang="ja-JP" altLang="en-US"/>
              <a:t>本文</a:t>
            </a:r>
            <a:endParaRPr kumimoji="1" lang="en-US" altLang="ja-JP"/>
          </a:p>
        </p:txBody>
      </p:sp>
      <p:sp>
        <p:nvSpPr>
          <p:cNvPr id="13" name="テキスト プレースホルダー 4"/>
          <p:cNvSpPr>
            <a:spLocks noGrp="1"/>
          </p:cNvSpPr>
          <p:nvPr>
            <p:ph type="body" sz="quarter" idx="11" hasCustomPrompt="1"/>
          </p:nvPr>
        </p:nvSpPr>
        <p:spPr>
          <a:xfrm>
            <a:off x="1066801" y="4150506"/>
            <a:ext cx="10388601" cy="360362"/>
          </a:xfrm>
          <a:prstGeom prst="rect">
            <a:avLst/>
          </a:prstGeom>
        </p:spPr>
        <p:txBody>
          <a:bodyPr/>
          <a:lstStyle>
            <a:lvl1pPr marL="0" indent="0">
              <a:lnSpc>
                <a:spcPct val="120000"/>
              </a:lnSpc>
              <a:buNone/>
              <a:defRPr sz="1625">
                <a:latin typeface="メイリオ" panose="020B0604030504040204" pitchFamily="50" charset="-128"/>
                <a:ea typeface="メイリオ" panose="020B0604030504040204" pitchFamily="50" charset="-128"/>
              </a:defRPr>
            </a:lvl1pPr>
            <a:lvl2pPr marL="371484" indent="0">
              <a:buNone/>
              <a:defRPr sz="1625"/>
            </a:lvl2pPr>
            <a:lvl3pPr marL="742969" indent="0">
              <a:buNone/>
              <a:defRPr sz="1625"/>
            </a:lvl3pPr>
            <a:lvl4pPr marL="1114453" indent="0">
              <a:buNone/>
              <a:defRPr sz="1625"/>
            </a:lvl4pPr>
            <a:lvl5pPr marL="1485937" indent="0">
              <a:buNone/>
              <a:defRPr sz="1625"/>
            </a:lvl5pPr>
          </a:lstStyle>
          <a:p>
            <a:pPr lvl="0"/>
            <a:r>
              <a:rPr kumimoji="1" lang="ja-JP" altLang="en-US"/>
              <a:t>サブタイトル</a:t>
            </a:r>
          </a:p>
        </p:txBody>
      </p:sp>
      <p:sp>
        <p:nvSpPr>
          <p:cNvPr id="5" name="テキスト プレースホルダー 4"/>
          <p:cNvSpPr>
            <a:spLocks noGrp="1"/>
          </p:cNvSpPr>
          <p:nvPr>
            <p:ph type="body" sz="quarter" idx="10" hasCustomPrompt="1"/>
          </p:nvPr>
        </p:nvSpPr>
        <p:spPr>
          <a:xfrm>
            <a:off x="1066801" y="1989138"/>
            <a:ext cx="10388601" cy="360362"/>
          </a:xfrm>
          <a:prstGeom prst="rect">
            <a:avLst/>
          </a:prstGeom>
        </p:spPr>
        <p:txBody>
          <a:bodyPr/>
          <a:lstStyle>
            <a:lvl1pPr marL="0" indent="0">
              <a:lnSpc>
                <a:spcPct val="120000"/>
              </a:lnSpc>
              <a:buNone/>
              <a:defRPr sz="1625">
                <a:latin typeface="メイリオ" panose="020B0604030504040204" pitchFamily="50" charset="-128"/>
                <a:ea typeface="メイリオ" panose="020B0604030504040204" pitchFamily="50" charset="-128"/>
              </a:defRPr>
            </a:lvl1pPr>
            <a:lvl2pPr marL="371484" indent="0">
              <a:buNone/>
              <a:defRPr sz="1625"/>
            </a:lvl2pPr>
            <a:lvl3pPr marL="742969" indent="0">
              <a:buNone/>
              <a:defRPr sz="1625"/>
            </a:lvl3pPr>
            <a:lvl4pPr marL="1114453" indent="0">
              <a:buNone/>
              <a:defRPr sz="1625"/>
            </a:lvl4pPr>
            <a:lvl5pPr marL="1485937" indent="0">
              <a:buNone/>
              <a:defRPr sz="1625"/>
            </a:lvl5pPr>
          </a:lstStyle>
          <a:p>
            <a:pPr lvl="0"/>
            <a:r>
              <a:rPr kumimoji="1" lang="ja-JP" altLang="en-US"/>
              <a:t>サブタイトル</a:t>
            </a:r>
          </a:p>
        </p:txBody>
      </p:sp>
      <p:sp>
        <p:nvSpPr>
          <p:cNvPr id="2" name="タイトル 1"/>
          <p:cNvSpPr>
            <a:spLocks noGrp="1"/>
          </p:cNvSpPr>
          <p:nvPr>
            <p:ph type="title" hasCustomPrompt="1"/>
          </p:nvPr>
        </p:nvSpPr>
        <p:spPr>
          <a:xfrm>
            <a:off x="742601" y="410369"/>
            <a:ext cx="10712800" cy="734676"/>
          </a:xfrm>
          <a:prstGeom prst="rect">
            <a:avLst/>
          </a:prstGeom>
        </p:spPr>
        <p:txBody>
          <a:bodyPr/>
          <a:lstStyle>
            <a:lvl1pPr>
              <a:lnSpc>
                <a:spcPct val="120000"/>
              </a:lnSpc>
              <a:defRPr sz="2600" baseline="0">
                <a:latin typeface="メイリオ" panose="020B0604030504040204" pitchFamily="50" charset="-128"/>
                <a:ea typeface="メイリオ" panose="020B0604030504040204" pitchFamily="50" charset="-128"/>
              </a:defRPr>
            </a:lvl1pPr>
          </a:lstStyle>
          <a:p>
            <a:r>
              <a:rPr kumimoji="1" lang="ja-JP" altLang="en-US"/>
              <a:t>中基本</a:t>
            </a:r>
            <a:r>
              <a:rPr kumimoji="1" lang="en-US" altLang="ja-JP"/>
              <a:t>02 – </a:t>
            </a:r>
            <a:r>
              <a:rPr kumimoji="1" lang="ja-JP" altLang="en-US"/>
              <a:t>タイトル</a:t>
            </a:r>
          </a:p>
        </p:txBody>
      </p:sp>
      <p:sp>
        <p:nvSpPr>
          <p:cNvPr id="10" name="サブタイトル 2"/>
          <p:cNvSpPr>
            <a:spLocks noGrp="1"/>
          </p:cNvSpPr>
          <p:nvPr>
            <p:ph type="subTitle" idx="1" hasCustomPrompt="1"/>
          </p:nvPr>
        </p:nvSpPr>
        <p:spPr>
          <a:xfrm>
            <a:off x="1066801" y="2463500"/>
            <a:ext cx="10388601" cy="1260000"/>
          </a:xfrm>
          <a:prstGeom prst="rect">
            <a:avLst/>
          </a:prstGeom>
        </p:spPr>
        <p:txBody>
          <a:bodyPr anchor="t"/>
          <a:lstStyle>
            <a:lvl1pPr marL="0" marR="0" indent="0" algn="l" defTabSz="742969" rtl="0" eaLnBrk="1" fontAlgn="auto" latinLnBrk="0" hangingPunct="1">
              <a:lnSpc>
                <a:spcPct val="120000"/>
              </a:lnSpc>
              <a:spcBef>
                <a:spcPts val="0"/>
              </a:spcBef>
              <a:spcAft>
                <a:spcPts val="0"/>
              </a:spcAft>
              <a:buClrTx/>
              <a:buSzTx/>
              <a:buFont typeface="Arial" panose="020B0604020202020204" pitchFamily="34" charset="0"/>
              <a:buNone/>
              <a:tabLst/>
              <a:defRPr sz="813">
                <a:latin typeface="メイリオ" panose="020B0604030504040204" pitchFamily="50" charset="-128"/>
                <a:ea typeface="メイリオ" panose="020B0604030504040204" pitchFamily="50" charset="-128"/>
              </a:defRPr>
            </a:lvl1pPr>
            <a:lvl2pPr marL="371484" indent="0" algn="ctr">
              <a:buNone/>
              <a:defRPr sz="1625"/>
            </a:lvl2pPr>
            <a:lvl3pPr marL="742969" indent="0" algn="ctr">
              <a:buNone/>
              <a:defRPr sz="1463"/>
            </a:lvl3pPr>
            <a:lvl4pPr marL="1114453" indent="0" algn="ctr">
              <a:buNone/>
              <a:defRPr sz="1300"/>
            </a:lvl4pPr>
            <a:lvl5pPr marL="1485937" indent="0" algn="ctr">
              <a:buNone/>
              <a:defRPr sz="1300"/>
            </a:lvl5pPr>
            <a:lvl6pPr marL="1857421" indent="0" algn="ctr">
              <a:buNone/>
              <a:defRPr sz="1300"/>
            </a:lvl6pPr>
            <a:lvl7pPr marL="2228906" indent="0" algn="ctr">
              <a:buNone/>
              <a:defRPr sz="1300"/>
            </a:lvl7pPr>
            <a:lvl8pPr marL="2600390" indent="0" algn="ctr">
              <a:buNone/>
              <a:defRPr sz="1300"/>
            </a:lvl8pPr>
            <a:lvl9pPr marL="2971874" indent="0" algn="ctr">
              <a:buNone/>
              <a:defRPr sz="1300"/>
            </a:lvl9pPr>
          </a:lstStyle>
          <a:p>
            <a:r>
              <a:rPr kumimoji="1" lang="ja-JP" altLang="en-US"/>
              <a:t>本文</a:t>
            </a:r>
          </a:p>
        </p:txBody>
      </p:sp>
      <p:sp>
        <p:nvSpPr>
          <p:cNvPr id="11" name="スライド番号プレースホルダー 5"/>
          <p:cNvSpPr>
            <a:spLocks noGrp="1"/>
          </p:cNvSpPr>
          <p:nvPr>
            <p:ph type="sldNum" sz="quarter" idx="4"/>
          </p:nvPr>
        </p:nvSpPr>
        <p:spPr>
          <a:xfrm>
            <a:off x="10596001" y="6367305"/>
            <a:ext cx="1305344" cy="365125"/>
          </a:xfrm>
          <a:prstGeom prst="rect">
            <a:avLst/>
          </a:prstGeom>
        </p:spPr>
        <p:txBody>
          <a:bodyPr vert="horz" lIns="91440" tIns="45720" rIns="91440" bIns="45720" rtlCol="0" anchor="ctr"/>
          <a:lstStyle>
            <a:lvl1pPr algn="r">
              <a:defRPr sz="813">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Tree>
    <p:extLst>
      <p:ext uri="{BB962C8B-B14F-4D97-AF65-F5344CB8AC3E}">
        <p14:creationId xmlns:p14="http://schemas.microsoft.com/office/powerpoint/2010/main" val="129395763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pic>
        <p:nvPicPr>
          <p:cNvPr id="12" name="図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4000" b="0"/>
            </a:lvl1pPr>
          </a:lstStyle>
          <a:p>
            <a:r>
              <a:rPr kumimoji="1" lang="ja-JP" altLang="en-US"/>
              <a:t>資料タイトル</a:t>
            </a:r>
          </a:p>
        </p:txBody>
      </p:sp>
      <p:sp>
        <p:nvSpPr>
          <p:cNvPr id="3" name="サブタイトル 2"/>
          <p:cNvSpPr>
            <a:spLocks noGrp="1"/>
          </p:cNvSpPr>
          <p:nvPr>
            <p:ph type="subTitle" idx="1" hasCustomPrompt="1"/>
          </p:nvPr>
        </p:nvSpPr>
        <p:spPr>
          <a:xfrm>
            <a:off x="1054901" y="4149000"/>
            <a:ext cx="1261100" cy="437577"/>
          </a:xfrm>
          <a:prstGeom prst="rect">
            <a:avLst/>
          </a:prstGeom>
        </p:spPr>
        <p:txBody>
          <a:bodyPr lIns="0" tIns="0" rIns="0" bIns="0" anchor="t"/>
          <a:lstStyle>
            <a:lvl1pPr marL="0" indent="0" algn="l">
              <a:lnSpc>
                <a:spcPct val="100000"/>
              </a:lnSpc>
              <a:spcBef>
                <a:spcPts val="0"/>
              </a:spcBef>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200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a:t>サブタイトル</a:t>
            </a:r>
          </a:p>
        </p:txBody>
      </p:sp>
      <p:sp>
        <p:nvSpPr>
          <p:cNvPr id="5" name="テキスト プレースホルダー 4"/>
          <p:cNvSpPr>
            <a:spLocks noGrp="1"/>
          </p:cNvSpPr>
          <p:nvPr>
            <p:ph type="body" sz="quarter" idx="11" hasCustomPrompt="1"/>
          </p:nvPr>
        </p:nvSpPr>
        <p:spPr>
          <a:xfrm>
            <a:off x="2361001" y="4149000"/>
            <a:ext cx="8775000" cy="437577"/>
          </a:xfrm>
          <a:prstGeom prst="rect">
            <a:avLst/>
          </a:prstGeom>
        </p:spPr>
        <p:txBody>
          <a:bodyPr lIns="0" tIns="0" rIns="0" bIns="0"/>
          <a:lstStyle>
            <a:lvl1pPr marL="0" indent="0">
              <a:lnSpc>
                <a:spcPct val="100000"/>
              </a:lnSpc>
              <a:spcBef>
                <a:spcPts val="0"/>
              </a:spcBef>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kumimoji="1" lang="ja-JP" altLang="en-US"/>
              <a:t>部署名・担当者名</a:t>
            </a:r>
          </a:p>
        </p:txBody>
      </p:sp>
    </p:spTree>
    <p:extLst>
      <p:ext uri="{BB962C8B-B14F-4D97-AF65-F5344CB8AC3E}">
        <p14:creationId xmlns:p14="http://schemas.microsoft.com/office/powerpoint/2010/main" val="10345260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2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58756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404310" y="6367301"/>
            <a:ext cx="447423"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vl1pPr>
          </a:lstStyle>
          <a:p>
            <a:r>
              <a:rPr kumimoji="1" lang="ja-JP" altLang="en-US"/>
              <a:t>目次</a:t>
            </a:r>
          </a:p>
        </p:txBody>
      </p:sp>
    </p:spTree>
    <p:extLst>
      <p:ext uri="{BB962C8B-B14F-4D97-AF65-F5344CB8AC3E}">
        <p14:creationId xmlns:p14="http://schemas.microsoft.com/office/powerpoint/2010/main" val="397688280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セクション表紙">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1" y="6367301"/>
            <a:ext cx="451139"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30000"/>
              </a:lnSpc>
              <a:spcAft>
                <a:spcPts val="600"/>
              </a:spcAft>
              <a:defRPr sz="3200" b="1"/>
            </a:lvl1pPr>
          </a:lstStyle>
          <a:p>
            <a:r>
              <a:rPr kumimoji="1" lang="ja-JP" altLang="en-US"/>
              <a:t>セクションタイトル</a:t>
            </a:r>
            <a:br>
              <a:rPr kumimoji="1" lang="en-SG" altLang="ja-JP"/>
            </a:br>
            <a:r>
              <a:rPr kumimoji="1" lang="ja-JP" altLang="en-US"/>
              <a:t>セクションタイトル</a:t>
            </a:r>
          </a:p>
        </p:txBody>
      </p:sp>
    </p:spTree>
    <p:extLst>
      <p:ext uri="{BB962C8B-B14F-4D97-AF65-F5344CB8AC3E}">
        <p14:creationId xmlns:p14="http://schemas.microsoft.com/office/powerpoint/2010/main" val="2881325571"/>
      </p:ext>
    </p:extLst>
  </p:cSld>
  <p:clrMapOvr>
    <a:overrideClrMapping bg1="lt1" tx1="dk1" bg2="lt2" tx2="dk2" accent1="accent1" accent2="accent2" accent3="accent3" accent4="accent4" accent5="accent5" accent6="accent6" hlink="hlink" folHlink="folHlink"/>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裏表紙">
    <p:spTree>
      <p:nvGrpSpPr>
        <p:cNvPr id="1" name=""/>
        <p:cNvGrpSpPr/>
        <p:nvPr/>
      </p:nvGrpSpPr>
      <p:grpSpPr>
        <a:xfrm>
          <a:off x="0" y="0"/>
          <a:ext cx="0" cy="0"/>
          <a:chOff x="0" y="0"/>
          <a:chExt cx="0" cy="0"/>
        </a:xfrm>
      </p:grpSpPr>
      <p:pic>
        <p:nvPicPr>
          <p:cNvPr id="4" name="図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8098301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1_キーメッセージ・説明テキスト">
    <p:spTree>
      <p:nvGrpSpPr>
        <p:cNvPr id="1" name=""/>
        <p:cNvGrpSpPr/>
        <p:nvPr/>
      </p:nvGrpSpPr>
      <p:grpSpPr>
        <a:xfrm>
          <a:off x="0" y="0"/>
          <a:ext cx="0" cy="0"/>
          <a:chOff x="0" y="0"/>
          <a:chExt cx="0" cy="0"/>
        </a:xfrm>
      </p:grpSpPr>
      <p:sp>
        <p:nvSpPr>
          <p:cNvPr id="9" name="テキスト プレースホルダー 3"/>
          <p:cNvSpPr>
            <a:spLocks noGrp="1"/>
          </p:cNvSpPr>
          <p:nvPr>
            <p:ph type="body" sz="quarter" idx="12" hasCustomPrompt="1"/>
          </p:nvPr>
        </p:nvSpPr>
        <p:spPr>
          <a:xfrm>
            <a:off x="742533" y="549001"/>
            <a:ext cx="10706871" cy="706698"/>
          </a:xfrm>
          <a:prstGeom prst="rect">
            <a:avLst/>
          </a:prstGeom>
        </p:spPr>
        <p:txBody>
          <a:bodyPr lIns="0" tIns="0" rIns="0" bIns="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sz="2275" b="1">
                <a:solidFill>
                  <a:schemeClr val="tx2"/>
                </a:solidFill>
              </a:defRPr>
            </a:lvl1pPr>
            <a:lvl2pPr marL="555764">
              <a:lnSpc>
                <a:spcPct val="120000"/>
              </a:lnSpc>
              <a:defRPr sz="1300"/>
            </a:lvl2pPr>
            <a:lvl3pPr marL="819020" indent="-204755">
              <a:lnSpc>
                <a:spcPct val="120000"/>
              </a:lnSpc>
              <a:defRPr sz="1138"/>
            </a:lvl3pPr>
            <a:lvl4pPr>
              <a:lnSpc>
                <a:spcPct val="120000"/>
              </a:lnSpc>
              <a:defRPr sz="1300"/>
            </a:lvl4pPr>
            <a:lvl5pPr>
              <a:lnSpc>
                <a:spcPct val="120000"/>
              </a:lnSpc>
              <a:defRPr sz="1300"/>
            </a:lvl5pPr>
          </a:lstStyle>
          <a:p>
            <a:pPr lvl="0"/>
            <a:r>
              <a:rPr kumimoji="1" lang="ja-JP" altLang="en-US"/>
              <a:t>ここには最も伝えたいメッセージが入ります。</a:t>
            </a:r>
            <a:endParaRPr kumimoji="1" lang="en-US" altLang="ja-JP"/>
          </a:p>
        </p:txBody>
      </p:sp>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0" y="6367467"/>
            <a:ext cx="10618414" cy="365125"/>
          </a:xfrm>
          <a:prstGeom prst="rect">
            <a:avLst/>
          </a:prstGeom>
        </p:spPr>
        <p:txBody>
          <a:bodyPr lIns="0" rIns="90000" anchor="ctr"/>
          <a:lstStyle>
            <a:lvl1pPr marL="0" indent="0" algn="r">
              <a:buNone/>
              <a:defRPr sz="731">
                <a:solidFill>
                  <a:schemeClr val="accent6"/>
                </a:solidFill>
              </a:defRPr>
            </a:lvl1pPr>
          </a:lstStyle>
          <a:p>
            <a:pPr lvl="0"/>
            <a:r>
              <a:rPr kumimoji="1" lang="ja-JP" altLang="en-US"/>
              <a:t>ここには注釈や参考・引用文献の情報が入ります。</a:t>
            </a:r>
          </a:p>
        </p:txBody>
      </p:sp>
    </p:spTree>
    <p:extLst>
      <p:ext uri="{BB962C8B-B14F-4D97-AF65-F5344CB8AC3E}">
        <p14:creationId xmlns:p14="http://schemas.microsoft.com/office/powerpoint/2010/main" val="283807470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userDrawn="1">
  <p:cSld name="キーメッセージ・説明テキスト">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9" hasCustomPrompt="1"/>
          </p:nvPr>
        </p:nvSpPr>
        <p:spPr>
          <a:xfrm>
            <a:off x="742588" y="1989000"/>
            <a:ext cx="10707205" cy="3959363"/>
          </a:xfrm>
          <a:prstGeom prst="rect">
            <a:avLst/>
          </a:prstGeom>
        </p:spPr>
        <p:txBody>
          <a:bodyPr lIns="0" tIns="0" rIns="0" bIns="0"/>
          <a:lstStyle>
            <a:lvl1pPr marL="0" indent="0">
              <a:lnSpc>
                <a:spcPct val="130000"/>
              </a:lnSpc>
              <a:spcBef>
                <a:spcPts val="0"/>
              </a:spcBef>
              <a:buNone/>
              <a:defRPr sz="2000">
                <a:latin typeface="Meiryo UI" panose="020B0604030504040204" pitchFamily="50" charset="-128"/>
                <a:ea typeface="Meiryo UI" panose="020B0604030504040204" pitchFamily="50" charset="-128"/>
              </a:defRPr>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ここには説明テキストが入ります。</a:t>
            </a:r>
          </a:p>
        </p:txBody>
      </p:sp>
      <p:sp>
        <p:nvSpPr>
          <p:cNvPr id="13" name="テキスト プレースホルダー 3"/>
          <p:cNvSpPr>
            <a:spLocks noGrp="1"/>
          </p:cNvSpPr>
          <p:nvPr>
            <p:ph type="body" sz="quarter" idx="10" hasCustomPrompt="1"/>
          </p:nvPr>
        </p:nvSpPr>
        <p:spPr>
          <a:xfrm>
            <a:off x="742588" y="6367463"/>
            <a:ext cx="10618413" cy="365125"/>
          </a:xfrm>
          <a:prstGeom prst="rect">
            <a:avLst/>
          </a:prstGeom>
        </p:spPr>
        <p:txBody>
          <a:bodyPr lIns="0" rIns="90000" anchor="ctr"/>
          <a:lstStyle>
            <a:lvl1pPr marL="0" indent="0" algn="r">
              <a:buNone/>
              <a:defRPr sz="900">
                <a:solidFill>
                  <a:schemeClr val="accent6"/>
                </a:solidFill>
                <a:latin typeface="Meiryo UI" panose="020B0604030504040204" pitchFamily="50" charset="-128"/>
                <a:ea typeface="Meiryo UI" panose="020B0604030504040204" pitchFamily="50" charset="-128"/>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6871" cy="706698"/>
          </a:xfrm>
          <a:prstGeom prst="rect">
            <a:avLst/>
          </a:prstGeom>
        </p:spPr>
        <p:txBody>
          <a:bodyPr lIns="0" tIns="0" rIns="0" bIns="0"/>
          <a:lstStyle>
            <a:lvl1pPr marL="0" marR="0" indent="0" algn="l" defTabSz="914400" rtl="0" eaLnBrk="1" fontAlgn="auto" latinLnBrk="0" hangingPunct="1">
              <a:lnSpc>
                <a:spcPct val="120000"/>
              </a:lnSpc>
              <a:spcBef>
                <a:spcPts val="0"/>
              </a:spcBef>
              <a:spcAft>
                <a:spcPts val="0"/>
              </a:spcAft>
              <a:buClrTx/>
              <a:buSzTx/>
              <a:buFont typeface="Wingdings" panose="05000000000000000000" pitchFamily="2" charset="2"/>
              <a:buNone/>
              <a:tabLst/>
              <a:defRPr sz="2800" b="1">
                <a:latin typeface="Meiryo UI" panose="020B0604030504040204" pitchFamily="50" charset="-128"/>
                <a:ea typeface="Meiryo UI"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atin typeface="Meiryo UI" panose="020B0604030504040204" pitchFamily="50" charset="-128"/>
                <a:ea typeface="Meiryo UI" panose="020B0604030504040204" pitchFamily="50" charset="-128"/>
              </a:defRPr>
            </a:lvl1pPr>
          </a:lstStyle>
          <a:p>
            <a:r>
              <a:rPr kumimoji="1" lang="ja-JP" altLang="en-US"/>
              <a:t>タイトル（ページ概要）</a:t>
            </a:r>
          </a:p>
        </p:txBody>
      </p:sp>
      <p:sp>
        <p:nvSpPr>
          <p:cNvPr id="2" name="スライド番号プレースホルダー 1">
            <a:extLst>
              <a:ext uri="{FF2B5EF4-FFF2-40B4-BE49-F238E27FC236}">
                <a16:creationId xmlns:a16="http://schemas.microsoft.com/office/drawing/2014/main" id="{7033BA69-6CA9-F3CA-80CD-CE6FD0D9AD18}"/>
              </a:ext>
            </a:extLst>
          </p:cNvPr>
          <p:cNvSpPr>
            <a:spLocks noGrp="1"/>
          </p:cNvSpPr>
          <p:nvPr>
            <p:ph type="sldNum" sz="quarter" idx="20"/>
          </p:nvPr>
        </p:nvSpPr>
        <p:spPr/>
        <p:txBody>
          <a:bodyPr/>
          <a:lstStyle>
            <a:lvl1pPr>
              <a:defRPr>
                <a:latin typeface="Meiryo UI" panose="020B0604030504040204" pitchFamily="50" charset="-128"/>
                <a:ea typeface="Meiryo UI" panose="020B0604030504040204" pitchFamily="50" charset="-128"/>
              </a:defRPr>
            </a:lvl1pPr>
          </a:lstStyle>
          <a:p>
            <a:pPr>
              <a:defRPr/>
            </a:pPr>
            <a:fld id="{4067C265-C4E1-41E3-A840-4FB6731157CA}" type="slidenum">
              <a:rPr lang="ja-JP" altLang="en-US" smtClean="0">
                <a:solidFill>
                  <a:srgbClr val="000000"/>
                </a:solidFill>
              </a:rPr>
              <a:pPr>
                <a:defRPr/>
              </a:pPr>
              <a:t>‹#›</a:t>
            </a:fld>
            <a:endParaRPr lang="ja-JP" altLang="en-US">
              <a:solidFill>
                <a:srgbClr val="000000"/>
              </a:solidFill>
            </a:endParaRPr>
          </a:p>
        </p:txBody>
      </p:sp>
    </p:spTree>
    <p:extLst>
      <p:ext uri="{BB962C8B-B14F-4D97-AF65-F5344CB8AC3E}">
        <p14:creationId xmlns:p14="http://schemas.microsoft.com/office/powerpoint/2010/main" val="214647616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pic>
        <p:nvPicPr>
          <p:cNvPr id="12" name="図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3250" b="0"/>
            </a:lvl1pPr>
          </a:lstStyle>
          <a:p>
            <a:r>
              <a:rPr kumimoji="1" lang="ja-JP" altLang="en-US"/>
              <a:t>表紙　タイトル</a:t>
            </a:r>
          </a:p>
        </p:txBody>
      </p:sp>
      <p:sp>
        <p:nvSpPr>
          <p:cNvPr id="3" name="サブタイトル 2"/>
          <p:cNvSpPr>
            <a:spLocks noGrp="1"/>
          </p:cNvSpPr>
          <p:nvPr>
            <p:ph type="subTitle" idx="1" hasCustomPrompt="1"/>
          </p:nvPr>
        </p:nvSpPr>
        <p:spPr>
          <a:xfrm>
            <a:off x="1054901" y="4149004"/>
            <a:ext cx="1261100" cy="437577"/>
          </a:xfrm>
          <a:prstGeom prst="rect">
            <a:avLst/>
          </a:prstGeom>
        </p:spPr>
        <p:txBody>
          <a:bodyPr lIns="0" tIns="0" rIns="0" bIns="0" anchor="t"/>
          <a:lstStyle>
            <a:lvl1pPr marL="0" indent="0" algn="l">
              <a:lnSpc>
                <a:spcPct val="100000"/>
              </a:lnSpc>
              <a:spcBef>
                <a:spcPts val="0"/>
              </a:spcBef>
              <a:buNone/>
              <a:defRPr sz="1138"/>
            </a:lvl1pPr>
            <a:lvl2pPr marL="371484" indent="0" algn="ctr">
              <a:buNone/>
              <a:defRPr sz="1625"/>
            </a:lvl2pPr>
            <a:lvl3pPr marL="742969" indent="0" algn="ctr">
              <a:buNone/>
              <a:defRPr sz="1463"/>
            </a:lvl3pPr>
            <a:lvl4pPr marL="1114453" indent="0" algn="ctr">
              <a:buNone/>
              <a:defRPr sz="1300"/>
            </a:lvl4pPr>
            <a:lvl5pPr marL="1485937" indent="0" algn="ctr">
              <a:buNone/>
              <a:defRPr sz="1300"/>
            </a:lvl5pPr>
            <a:lvl6pPr marL="1857421" indent="0" algn="ctr">
              <a:buNone/>
              <a:defRPr sz="1300"/>
            </a:lvl6pPr>
            <a:lvl7pPr marL="2228906" indent="0" algn="ctr">
              <a:buNone/>
              <a:defRPr sz="1300"/>
            </a:lvl7pPr>
            <a:lvl8pPr marL="2600390" indent="0" algn="ctr">
              <a:buNone/>
              <a:defRPr sz="1300"/>
            </a:lvl8pPr>
            <a:lvl9pPr marL="2971874" indent="0" algn="ctr">
              <a:buNone/>
              <a:defRPr sz="13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1625"/>
            </a:lvl1pPr>
            <a:lvl2pPr marL="371484" indent="0">
              <a:buNone/>
              <a:defRPr/>
            </a:lvl2pPr>
            <a:lvl3pPr marL="742969" indent="0">
              <a:buNone/>
              <a:defRPr/>
            </a:lvl3pPr>
            <a:lvl4pPr marL="1114453" indent="0">
              <a:buNone/>
              <a:defRPr/>
            </a:lvl4pPr>
            <a:lvl5pPr marL="1485937" indent="0">
              <a:buNone/>
              <a:defRPr/>
            </a:lvl5pPr>
          </a:lstStyle>
          <a:p>
            <a:pPr lvl="0"/>
            <a:r>
              <a:rPr kumimoji="1" lang="ja-JP" altLang="en-US"/>
              <a:t>タイトルに入りきらない場合にサブタイトルつけてください。</a:t>
            </a:r>
          </a:p>
        </p:txBody>
      </p:sp>
      <p:sp>
        <p:nvSpPr>
          <p:cNvPr id="5" name="テキスト プレースホルダー 4"/>
          <p:cNvSpPr>
            <a:spLocks noGrp="1"/>
          </p:cNvSpPr>
          <p:nvPr>
            <p:ph type="body" sz="quarter" idx="11" hasCustomPrompt="1"/>
          </p:nvPr>
        </p:nvSpPr>
        <p:spPr>
          <a:xfrm>
            <a:off x="2361000" y="4149004"/>
            <a:ext cx="8775001" cy="437577"/>
          </a:xfrm>
          <a:prstGeom prst="rect">
            <a:avLst/>
          </a:prstGeom>
        </p:spPr>
        <p:txBody>
          <a:bodyPr lIns="0" tIns="0" rIns="0" bIns="0"/>
          <a:lstStyle>
            <a:lvl1pPr marL="0" indent="0">
              <a:lnSpc>
                <a:spcPct val="100000"/>
              </a:lnSpc>
              <a:spcBef>
                <a:spcPts val="0"/>
              </a:spcBef>
              <a:buNone/>
              <a:defRPr sz="1138"/>
            </a:lvl1pPr>
            <a:lvl2pPr marL="371484" indent="0">
              <a:buNone/>
              <a:defRPr sz="1138"/>
            </a:lvl2pPr>
            <a:lvl3pPr marL="742969" indent="0">
              <a:buNone/>
              <a:defRPr sz="1138"/>
            </a:lvl3pPr>
            <a:lvl4pPr marL="1114453" indent="0">
              <a:buNone/>
              <a:defRPr sz="1138"/>
            </a:lvl4pPr>
            <a:lvl5pPr marL="1485937" indent="0">
              <a:buNone/>
              <a:defRPr sz="1138"/>
            </a:lvl5pPr>
          </a:lstStyle>
          <a:p>
            <a:pPr lvl="0"/>
            <a:r>
              <a:rPr kumimoji="1" lang="ja-JP" altLang="en-US"/>
              <a:t>部署名・担当者名</a:t>
            </a:r>
          </a:p>
        </p:txBody>
      </p:sp>
    </p:spTree>
    <p:extLst>
      <p:ext uri="{BB962C8B-B14F-4D97-AF65-F5344CB8AC3E}">
        <p14:creationId xmlns:p14="http://schemas.microsoft.com/office/powerpoint/2010/main" val="358432511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中表紙01">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2" y="6367305"/>
            <a:ext cx="451138"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20000"/>
              </a:lnSpc>
              <a:spcAft>
                <a:spcPts val="488"/>
              </a:spcAft>
              <a:defRPr sz="2600" b="0"/>
            </a:lvl1pPr>
          </a:lstStyle>
          <a:p>
            <a:r>
              <a:rPr kumimoji="1" lang="ja-JP" altLang="en-US"/>
              <a:t>セクション表紙　タイトル（</a:t>
            </a:r>
            <a:r>
              <a:rPr kumimoji="1" lang="en-US" altLang="ja-JP"/>
              <a:t>2</a:t>
            </a:r>
            <a:r>
              <a:rPr kumimoji="1" lang="ja-JP" altLang="en-US"/>
              <a:t>行組可）</a:t>
            </a:r>
          </a:p>
        </p:txBody>
      </p:sp>
    </p:spTree>
    <p:extLst>
      <p:ext uri="{BB962C8B-B14F-4D97-AF65-F5344CB8AC3E}">
        <p14:creationId xmlns:p14="http://schemas.microsoft.com/office/powerpoint/2010/main" val="1076510320"/>
      </p:ext>
    </p:extLst>
  </p:cSld>
  <p:clrMapOvr>
    <a:overrideClrMapping bg1="lt1" tx1="dk1" bg2="lt2" tx2="dk2" accent1="accent1" accent2="accent2" accent3="accent3" accent4="accent4" accent5="accent5" accent6="accent6" hlink="hlink" folHlink="folHlink"/>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入力エリアについて">
    <p:spTree>
      <p:nvGrpSpPr>
        <p:cNvPr id="1" name=""/>
        <p:cNvGrpSpPr/>
        <p:nvPr/>
      </p:nvGrpSpPr>
      <p:grpSpPr>
        <a:xfrm>
          <a:off x="0" y="0"/>
          <a:ext cx="0" cy="0"/>
          <a:chOff x="0" y="0"/>
          <a:chExt cx="0" cy="0"/>
        </a:xfrm>
      </p:grpSpPr>
      <p:sp>
        <p:nvSpPr>
          <p:cNvPr id="8" name="正方形/長方形 7"/>
          <p:cNvSpPr/>
          <p:nvPr/>
        </p:nvSpPr>
        <p:spPr>
          <a:xfrm>
            <a:off x="0" y="6309000"/>
            <a:ext cx="12192000" cy="549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0" name="正方形/長方形 9"/>
          <p:cNvSpPr/>
          <p:nvPr/>
        </p:nvSpPr>
        <p:spPr>
          <a:xfrm>
            <a:off x="11856000" y="336000"/>
            <a:ext cx="336000" cy="5973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2" name="正方形/長方形 11"/>
          <p:cNvSpPr/>
          <p:nvPr userDrawn="1"/>
        </p:nvSpPr>
        <p:spPr>
          <a:xfrm>
            <a:off x="336003" y="336000"/>
            <a:ext cx="11519999" cy="5973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388">
                <a:solidFill>
                  <a:schemeClr val="tx1"/>
                </a:solidFill>
              </a:rPr>
              <a:t>写真エリア</a:t>
            </a:r>
          </a:p>
        </p:txBody>
      </p:sp>
      <p:sp>
        <p:nvSpPr>
          <p:cNvPr id="13" name="正方形/長方形 12"/>
          <p:cNvSpPr/>
          <p:nvPr userDrawn="1"/>
        </p:nvSpPr>
        <p:spPr>
          <a:xfrm>
            <a:off x="695326" y="549000"/>
            <a:ext cx="10800674" cy="57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en-US" altLang="ja-JP" sz="1625">
              <a:solidFill>
                <a:schemeClr val="tx1"/>
              </a:solidFill>
            </a:endParaRPr>
          </a:p>
        </p:txBody>
      </p:sp>
      <p:sp>
        <p:nvSpPr>
          <p:cNvPr id="17" name="正方形/長方形 16"/>
          <p:cNvSpPr/>
          <p:nvPr userDrawn="1"/>
        </p:nvSpPr>
        <p:spPr>
          <a:xfrm>
            <a:off x="336000" y="695300"/>
            <a:ext cx="2160000" cy="36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t>不可侵領域</a:t>
            </a:r>
          </a:p>
        </p:txBody>
      </p:sp>
      <p:sp>
        <p:nvSpPr>
          <p:cNvPr id="18" name="正方形/長方形 17"/>
          <p:cNvSpPr/>
          <p:nvPr userDrawn="1"/>
        </p:nvSpPr>
        <p:spPr>
          <a:xfrm>
            <a:off x="695326" y="1269000"/>
            <a:ext cx="2520676"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solidFill>
                  <a:schemeClr val="tx1"/>
                </a:solidFill>
              </a:rPr>
              <a:t>写真エリア</a:t>
            </a:r>
          </a:p>
        </p:txBody>
      </p:sp>
      <p:sp>
        <p:nvSpPr>
          <p:cNvPr id="19" name="正方形/長方形 18"/>
          <p:cNvSpPr/>
          <p:nvPr userDrawn="1"/>
        </p:nvSpPr>
        <p:spPr>
          <a:xfrm>
            <a:off x="1056000" y="1842700"/>
            <a:ext cx="288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solidFill>
                  <a:schemeClr val="tx1"/>
                </a:solidFill>
              </a:rPr>
              <a:t>本文エリア</a:t>
            </a:r>
          </a:p>
        </p:txBody>
      </p:sp>
      <p:sp>
        <p:nvSpPr>
          <p:cNvPr id="20" name="正方形/長方形 19"/>
          <p:cNvSpPr/>
          <p:nvPr userDrawn="1"/>
        </p:nvSpPr>
        <p:spPr>
          <a:xfrm>
            <a:off x="1056000" y="4869000"/>
            <a:ext cx="10080000" cy="1096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rPr>
              <a:t>それぞれ設定したエリアに対して正しく写真および文章を配置してください。</a:t>
            </a:r>
            <a:endParaRPr kumimoji="1" lang="en-US" altLang="ja-JP" sz="813">
              <a:solidFill>
                <a:schemeClr val="tx1"/>
              </a:solidFill>
            </a:endParaRPr>
          </a:p>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rPr>
              <a:t>スライドには、不可侵領域がわかるようにガイド（オレンジ色の点線）を設定しているので参考にしてください。</a:t>
            </a:r>
            <a:endParaRPr kumimoji="1" lang="en-US" altLang="ja-JP" sz="813">
              <a:solidFill>
                <a:schemeClr val="tx1"/>
              </a:solidFill>
            </a:endParaRPr>
          </a:p>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rPr>
              <a:t>ガイド（オレンジ色の点線）は</a:t>
            </a:r>
            <a:r>
              <a:rPr kumimoji="1" lang="en-US" altLang="ja-JP" sz="813">
                <a:solidFill>
                  <a:schemeClr val="tx1"/>
                </a:solidFill>
              </a:rPr>
              <a:t>PDF</a:t>
            </a:r>
            <a:r>
              <a:rPr kumimoji="1" lang="ja-JP" altLang="en-US" sz="813">
                <a:solidFill>
                  <a:schemeClr val="tx1"/>
                </a:solidFill>
              </a:rPr>
              <a:t>の書き出しデータや印刷物には反映されません。</a:t>
            </a:r>
            <a:endParaRPr kumimoji="1" lang="en-US" altLang="ja-JP" sz="813" b="1">
              <a:solidFill>
                <a:schemeClr val="tx2"/>
              </a:solidFill>
            </a:endParaRPr>
          </a:p>
        </p:txBody>
      </p:sp>
      <p:sp>
        <p:nvSpPr>
          <p:cNvPr id="14" name="正方形/長方形 13"/>
          <p:cNvSpPr/>
          <p:nvPr userDrawn="1"/>
        </p:nvSpPr>
        <p:spPr>
          <a:xfrm>
            <a:off x="0" y="0"/>
            <a:ext cx="12192000" cy="368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25"/>
          </a:p>
        </p:txBody>
      </p:sp>
      <p:sp>
        <p:nvSpPr>
          <p:cNvPr id="9" name="正方形/長方形 8"/>
          <p:cNvSpPr/>
          <p:nvPr/>
        </p:nvSpPr>
        <p:spPr>
          <a:xfrm>
            <a:off x="0" y="336000"/>
            <a:ext cx="336000" cy="5973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5" name="正方形/長方形 14"/>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2552068292"/>
      </p:ext>
    </p:extLst>
  </p:cSld>
  <p:clrMapOvr>
    <a:masterClrMapping/>
  </p:clrMapOvr>
  <p:extLst>
    <p:ext uri="{DCECCB84-F9BA-43D5-87BE-67443E8EF086}">
      <p15:sldGuideLst xmlns:p15="http://schemas.microsoft.com/office/powerpoint/2012/main">
        <p15:guide id="1" orient="horz" pos="232">
          <p15:clr>
            <a:srgbClr val="F26B43"/>
          </p15:clr>
        </p15:guide>
        <p15:guide id="2" orient="horz" pos="3974">
          <p15:clr>
            <a:srgbClr val="F26B43"/>
          </p15:clr>
        </p15:guide>
        <p15:guide id="3" pos="261">
          <p15:clr>
            <a:srgbClr val="F26B43"/>
          </p15:clr>
        </p15:guide>
        <p15:guide id="4" pos="9191">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カラースキーム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スライド内で使用するカラー（背景・文字色）は以下の</a:t>
            </a:r>
            <a:r>
              <a:rPr kumimoji="1" lang="en-US" altLang="ja-JP" sz="813">
                <a:solidFill>
                  <a:schemeClr val="tx1"/>
                </a:solidFill>
              </a:rPr>
              <a:t>8</a:t>
            </a:r>
            <a:r>
              <a:rPr kumimoji="1" lang="ja-JP" altLang="en-US" sz="813">
                <a:solidFill>
                  <a:schemeClr val="tx1"/>
                </a:solidFill>
              </a:rPr>
              <a:t>色とします。</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視認性の観点から、文字色は白（濃色背景の場合）・黒（淡色背景の場合）を基本とし、強調したい部分など局所的にプライマリーカラー（</a:t>
            </a:r>
            <a:r>
              <a:rPr kumimoji="1" lang="en-US" altLang="ja-JP" sz="813">
                <a:solidFill>
                  <a:schemeClr val="tx1"/>
                </a:solidFill>
              </a:rPr>
              <a:t>0017B6</a:t>
            </a:r>
            <a:r>
              <a:rPr kumimoji="1" lang="ja-JP" altLang="en-US" sz="813">
                <a:solidFill>
                  <a:schemeClr val="tx1"/>
                </a:solidFill>
              </a:rPr>
              <a:t>）を使用ください。</a:t>
            </a:r>
            <a:endParaRPr kumimoji="1" lang="en-US" altLang="ja-JP" sz="813">
              <a:solidFill>
                <a:schemeClr val="tx1"/>
              </a:solidFill>
            </a:endParaRPr>
          </a:p>
          <a:p>
            <a:pPr algn="l">
              <a:lnSpc>
                <a:spcPct val="120000"/>
              </a:lnSpc>
              <a:spcBef>
                <a:spcPts val="244"/>
              </a:spcBef>
              <a:spcAft>
                <a:spcPts val="244"/>
              </a:spcAft>
            </a:pPr>
            <a:r>
              <a:rPr kumimoji="1" lang="en-US" altLang="ja-JP" sz="813">
                <a:solidFill>
                  <a:schemeClr val="tx1"/>
                </a:solidFill>
              </a:rPr>
              <a:t>8</a:t>
            </a:r>
            <a:r>
              <a:rPr kumimoji="1" lang="ja-JP" altLang="en-US" sz="813">
                <a:solidFill>
                  <a:schemeClr val="tx1"/>
                </a:solidFill>
              </a:rPr>
              <a:t>色の指定カラーは既にパワポ上でデフォルト設定しているため、ご自身での設定は不要です。</a:t>
            </a:r>
            <a:endParaRPr kumimoji="1" lang="en-US" altLang="ja-JP" sz="813">
              <a:solidFill>
                <a:schemeClr val="tx1"/>
              </a:solidFill>
            </a:endParaRP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t>カラースキームについて</a:t>
            </a:r>
          </a:p>
        </p:txBody>
      </p:sp>
      <p:grpSp>
        <p:nvGrpSpPr>
          <p:cNvPr id="5" name="グループ化 4"/>
          <p:cNvGrpSpPr/>
          <p:nvPr userDrawn="1"/>
        </p:nvGrpSpPr>
        <p:grpSpPr>
          <a:xfrm>
            <a:off x="1336126" y="1989002"/>
            <a:ext cx="9519753" cy="3521139"/>
            <a:chOff x="1336124" y="2417867"/>
            <a:chExt cx="9519752" cy="3521139"/>
          </a:xfrm>
        </p:grpSpPr>
        <p:pic>
          <p:nvPicPr>
            <p:cNvPr id="2" name="図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6124" y="2417867"/>
              <a:ext cx="9519752" cy="3521139"/>
            </a:xfrm>
            <a:prstGeom prst="rect">
              <a:avLst/>
            </a:prstGeom>
          </p:spPr>
        </p:pic>
        <p:sp>
          <p:nvSpPr>
            <p:cNvPr id="9" name="正方形/長方形 8"/>
            <p:cNvSpPr/>
            <p:nvPr userDrawn="1"/>
          </p:nvSpPr>
          <p:spPr>
            <a:xfrm>
              <a:off x="1336124"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FFFFFF</a:t>
              </a:r>
            </a:p>
            <a:p>
              <a:pPr algn="l">
                <a:lnSpc>
                  <a:spcPct val="120000"/>
                </a:lnSpc>
                <a:spcBef>
                  <a:spcPts val="0"/>
                </a:spcBef>
              </a:pPr>
              <a:r>
                <a:rPr kumimoji="1" lang="en-US" altLang="ja-JP" sz="650" b="0">
                  <a:solidFill>
                    <a:schemeClr val="tx1"/>
                  </a:solidFill>
                </a:rPr>
                <a:t>(R:255,G:255,B:255)</a:t>
              </a:r>
            </a:p>
          </p:txBody>
        </p:sp>
        <p:sp>
          <p:nvSpPr>
            <p:cNvPr id="10" name="正方形/長方形 9"/>
            <p:cNvSpPr/>
            <p:nvPr userDrawn="1"/>
          </p:nvSpPr>
          <p:spPr>
            <a:xfrm>
              <a:off x="9696000"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bg1"/>
                  </a:solidFill>
                </a:rPr>
                <a:t>000000</a:t>
              </a:r>
            </a:p>
            <a:p>
              <a:pPr algn="l">
                <a:lnSpc>
                  <a:spcPct val="120000"/>
                </a:lnSpc>
                <a:spcBef>
                  <a:spcPts val="0"/>
                </a:spcBef>
              </a:pPr>
              <a:r>
                <a:rPr kumimoji="1" lang="en-US" altLang="ja-JP" sz="650" b="0">
                  <a:solidFill>
                    <a:schemeClr val="bg1"/>
                  </a:solidFill>
                </a:rPr>
                <a:t>(R:0,G:0,B:0)</a:t>
              </a:r>
            </a:p>
          </p:txBody>
        </p:sp>
        <p:sp>
          <p:nvSpPr>
            <p:cNvPr id="11" name="正方形/長方形 10"/>
            <p:cNvSpPr/>
            <p:nvPr userDrawn="1"/>
          </p:nvSpPr>
          <p:spPr>
            <a:xfrm>
              <a:off x="2530392"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F3EEE5</a:t>
              </a:r>
            </a:p>
            <a:p>
              <a:pPr algn="l">
                <a:lnSpc>
                  <a:spcPct val="120000"/>
                </a:lnSpc>
                <a:spcBef>
                  <a:spcPts val="0"/>
                </a:spcBef>
              </a:pPr>
              <a:r>
                <a:rPr kumimoji="1" lang="en-US" altLang="ja-JP" sz="650" b="0">
                  <a:solidFill>
                    <a:schemeClr val="tx1"/>
                  </a:solidFill>
                </a:rPr>
                <a:t>(R:243,G:238,B:229)</a:t>
              </a:r>
            </a:p>
          </p:txBody>
        </p:sp>
        <p:sp>
          <p:nvSpPr>
            <p:cNvPr id="12" name="正方形/長方形 11"/>
            <p:cNvSpPr/>
            <p:nvPr userDrawn="1"/>
          </p:nvSpPr>
          <p:spPr>
            <a:xfrm>
              <a:off x="3724660"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C5D7FB</a:t>
              </a:r>
            </a:p>
            <a:p>
              <a:pPr algn="l">
                <a:lnSpc>
                  <a:spcPct val="120000"/>
                </a:lnSpc>
                <a:spcBef>
                  <a:spcPts val="0"/>
                </a:spcBef>
              </a:pPr>
              <a:r>
                <a:rPr kumimoji="1" lang="en-US" altLang="ja-JP" sz="650" b="0">
                  <a:solidFill>
                    <a:schemeClr val="tx1"/>
                  </a:solidFill>
                </a:rPr>
                <a:t>(R:197,G:215,B:251)</a:t>
              </a:r>
            </a:p>
          </p:txBody>
        </p:sp>
        <p:sp>
          <p:nvSpPr>
            <p:cNvPr id="13" name="正方形/長方形 12"/>
            <p:cNvSpPr/>
            <p:nvPr userDrawn="1"/>
          </p:nvSpPr>
          <p:spPr>
            <a:xfrm>
              <a:off x="4918928"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638BF0</a:t>
              </a:r>
            </a:p>
            <a:p>
              <a:pPr algn="l">
                <a:lnSpc>
                  <a:spcPct val="120000"/>
                </a:lnSpc>
                <a:spcBef>
                  <a:spcPts val="0"/>
                </a:spcBef>
              </a:pPr>
              <a:r>
                <a:rPr kumimoji="1" lang="en-US" altLang="ja-JP" sz="650" b="0">
                  <a:solidFill>
                    <a:schemeClr val="tx1"/>
                  </a:solidFill>
                </a:rPr>
                <a:t>(R:99,G:139,B:240)</a:t>
              </a:r>
            </a:p>
          </p:txBody>
        </p:sp>
        <p:sp>
          <p:nvSpPr>
            <p:cNvPr id="14" name="正方形/長方形 13"/>
            <p:cNvSpPr/>
            <p:nvPr userDrawn="1"/>
          </p:nvSpPr>
          <p:spPr>
            <a:xfrm>
              <a:off x="7307464"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CBCBCB</a:t>
              </a:r>
            </a:p>
            <a:p>
              <a:pPr algn="l">
                <a:lnSpc>
                  <a:spcPct val="120000"/>
                </a:lnSpc>
                <a:spcBef>
                  <a:spcPts val="0"/>
                </a:spcBef>
              </a:pPr>
              <a:r>
                <a:rPr kumimoji="1" lang="en-US" altLang="ja-JP" sz="650" b="0">
                  <a:solidFill>
                    <a:schemeClr val="tx1"/>
                  </a:solidFill>
                </a:rPr>
                <a:t>(R:203,G:203,B:203)</a:t>
              </a:r>
            </a:p>
          </p:txBody>
        </p:sp>
        <p:sp>
          <p:nvSpPr>
            <p:cNvPr id="15" name="正方形/長方形 14"/>
            <p:cNvSpPr/>
            <p:nvPr userDrawn="1"/>
          </p:nvSpPr>
          <p:spPr>
            <a:xfrm>
              <a:off x="6113196"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bg1"/>
                  </a:solidFill>
                </a:rPr>
                <a:t>0017B6</a:t>
              </a:r>
            </a:p>
            <a:p>
              <a:pPr algn="l">
                <a:lnSpc>
                  <a:spcPct val="120000"/>
                </a:lnSpc>
                <a:spcBef>
                  <a:spcPts val="0"/>
                </a:spcBef>
              </a:pPr>
              <a:r>
                <a:rPr kumimoji="1" lang="en-US" altLang="ja-JP" sz="650" b="0">
                  <a:solidFill>
                    <a:schemeClr val="bg1"/>
                  </a:solidFill>
                </a:rPr>
                <a:t>(R:0,G:23,B:182)</a:t>
              </a:r>
            </a:p>
          </p:txBody>
        </p:sp>
        <p:sp>
          <p:nvSpPr>
            <p:cNvPr id="16" name="正方形/長方形 15"/>
            <p:cNvSpPr/>
            <p:nvPr userDrawn="1"/>
          </p:nvSpPr>
          <p:spPr>
            <a:xfrm>
              <a:off x="8501732"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989898</a:t>
              </a:r>
            </a:p>
            <a:p>
              <a:pPr algn="l">
                <a:lnSpc>
                  <a:spcPct val="120000"/>
                </a:lnSpc>
                <a:spcBef>
                  <a:spcPts val="0"/>
                </a:spcBef>
              </a:pPr>
              <a:r>
                <a:rPr kumimoji="1" lang="en-US" altLang="ja-JP" sz="650" b="0">
                  <a:solidFill>
                    <a:schemeClr val="tx1"/>
                  </a:solidFill>
                </a:rPr>
                <a:t>(R:152,G:152,B:152)</a:t>
              </a:r>
            </a:p>
          </p:txBody>
        </p:sp>
      </p:grpSp>
      <p:sp>
        <p:nvSpPr>
          <p:cNvPr id="17" name="正方形/長方形 16"/>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420206369"/>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初期設定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本テンプレートを使用する際に、設定で「グリッド線」「ガイド」を表示することをお勧めいたします。</a:t>
            </a:r>
            <a:endParaRPr kumimoji="1" lang="en-US" altLang="ja-JP" sz="813">
              <a:solidFill>
                <a:schemeClr val="tx1"/>
              </a:solidFill>
            </a:endParaRPr>
          </a:p>
          <a:p>
            <a:pPr algn="l">
              <a:lnSpc>
                <a:spcPct val="120000"/>
              </a:lnSpc>
              <a:spcBef>
                <a:spcPts val="244"/>
              </a:spcBef>
              <a:spcAft>
                <a:spcPts val="244"/>
              </a:spcAft>
            </a:pPr>
            <a:r>
              <a:rPr kumimoji="1" lang="en-US" altLang="ja-JP" sz="813" b="1">
                <a:solidFill>
                  <a:schemeClr val="tx1"/>
                </a:solidFill>
              </a:rPr>
              <a:t>[</a:t>
            </a:r>
            <a:r>
              <a:rPr kumimoji="1" lang="ja-JP" altLang="en-US" sz="813" b="1">
                <a:solidFill>
                  <a:schemeClr val="tx1"/>
                </a:solidFill>
              </a:rPr>
              <a:t>表示</a:t>
            </a:r>
            <a:r>
              <a:rPr kumimoji="1" lang="en-US" altLang="ja-JP" sz="813" b="1">
                <a:solidFill>
                  <a:schemeClr val="tx1"/>
                </a:solidFill>
              </a:rPr>
              <a:t>]</a:t>
            </a:r>
            <a:r>
              <a:rPr kumimoji="1" lang="en-US" altLang="ja-JP" sz="813">
                <a:solidFill>
                  <a:schemeClr val="tx1"/>
                </a:solidFill>
              </a:rPr>
              <a:t> </a:t>
            </a:r>
            <a:r>
              <a:rPr kumimoji="1" lang="ja-JP" altLang="en-US" sz="813">
                <a:solidFill>
                  <a:schemeClr val="tx1"/>
                </a:solidFill>
              </a:rPr>
              <a:t>タブをクリックし、</a:t>
            </a:r>
            <a:r>
              <a:rPr kumimoji="1" lang="en-US" altLang="ja-JP" sz="813" b="1">
                <a:solidFill>
                  <a:schemeClr val="tx1"/>
                </a:solidFill>
              </a:rPr>
              <a:t>[</a:t>
            </a:r>
            <a:r>
              <a:rPr kumimoji="1" lang="ja-JP" altLang="en-US" sz="813" b="1">
                <a:solidFill>
                  <a:schemeClr val="tx1"/>
                </a:solidFill>
              </a:rPr>
              <a:t>グリッド線</a:t>
            </a:r>
            <a:r>
              <a:rPr kumimoji="1" lang="en-US" altLang="ja-JP" sz="813" b="1">
                <a:solidFill>
                  <a:schemeClr val="tx1"/>
                </a:solidFill>
              </a:rPr>
              <a:t>]</a:t>
            </a:r>
            <a:r>
              <a:rPr kumimoji="1" lang="ja-JP" altLang="en-US" sz="813" baseline="0">
                <a:solidFill>
                  <a:schemeClr val="tx1"/>
                </a:solidFill>
              </a:rPr>
              <a:t> および </a:t>
            </a:r>
            <a:r>
              <a:rPr kumimoji="1" lang="en-US" altLang="ja-JP" sz="813" b="1">
                <a:solidFill>
                  <a:schemeClr val="tx1"/>
                </a:solidFill>
              </a:rPr>
              <a:t>[</a:t>
            </a:r>
            <a:r>
              <a:rPr kumimoji="1" lang="ja-JP" altLang="en-US" sz="813" b="1">
                <a:solidFill>
                  <a:schemeClr val="tx1"/>
                </a:solidFill>
              </a:rPr>
              <a:t>ガイド</a:t>
            </a:r>
            <a:r>
              <a:rPr kumimoji="1" lang="en-US" altLang="ja-JP" sz="813" b="1">
                <a:solidFill>
                  <a:schemeClr val="tx1"/>
                </a:solidFill>
              </a:rPr>
              <a:t>]</a:t>
            </a:r>
            <a:r>
              <a:rPr kumimoji="1" lang="en-US" altLang="ja-JP" sz="813">
                <a:solidFill>
                  <a:schemeClr val="tx1"/>
                </a:solidFill>
              </a:rPr>
              <a:t> </a:t>
            </a:r>
            <a:r>
              <a:rPr kumimoji="1" lang="ja-JP" altLang="en-US" sz="813">
                <a:solidFill>
                  <a:schemeClr val="tx1"/>
                </a:solidFill>
              </a:rPr>
              <a:t>のチェックボックスをオンにすると設定できます。</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グリッドについては、グリッドの間隔も設定でき、間隔が細かいほどレイアウトやチャート制作に役立ちます（推奨：</a:t>
            </a:r>
            <a:r>
              <a:rPr kumimoji="1" lang="en-US" altLang="ja-JP" sz="813">
                <a:solidFill>
                  <a:schemeClr val="tx1"/>
                </a:solidFill>
              </a:rPr>
              <a:t>8</a:t>
            </a:r>
            <a:r>
              <a:rPr kumimoji="1" lang="ja-JP" altLang="en-US" sz="813">
                <a:solidFill>
                  <a:schemeClr val="tx1"/>
                </a:solidFill>
              </a:rPr>
              <a:t>グリッド </a:t>
            </a:r>
            <a:r>
              <a:rPr kumimoji="1" lang="en-US" altLang="ja-JP" sz="813">
                <a:solidFill>
                  <a:schemeClr val="tx1"/>
                </a:solidFill>
              </a:rPr>
              <a:t>/ cm</a:t>
            </a:r>
            <a:r>
              <a:rPr kumimoji="1" lang="ja-JP" altLang="en-US" sz="813">
                <a:solidFill>
                  <a:schemeClr val="tx1"/>
                </a:solidFill>
              </a:rPr>
              <a:t>）。</a:t>
            </a: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t>パワーポイントの初期設定について</a:t>
            </a:r>
          </a:p>
        </p:txBody>
      </p:sp>
      <p:grpSp>
        <p:nvGrpSpPr>
          <p:cNvPr id="3" name="グループ化 2"/>
          <p:cNvGrpSpPr/>
          <p:nvPr userDrawn="1"/>
        </p:nvGrpSpPr>
        <p:grpSpPr>
          <a:xfrm>
            <a:off x="1011000" y="1899000"/>
            <a:ext cx="10844450" cy="4013066"/>
            <a:chOff x="1011000" y="1822252"/>
            <a:chExt cx="10844450" cy="4013066"/>
          </a:xfrm>
        </p:grpSpPr>
        <p:grpSp>
          <p:nvGrpSpPr>
            <p:cNvPr id="6" name="グループ化 5"/>
            <p:cNvGrpSpPr/>
            <p:nvPr userDrawn="1"/>
          </p:nvGrpSpPr>
          <p:grpSpPr>
            <a:xfrm>
              <a:off x="1011000" y="2201392"/>
              <a:ext cx="5089549" cy="3330000"/>
              <a:chOff x="1056000" y="2214000"/>
              <a:chExt cx="5089549" cy="3330000"/>
            </a:xfrm>
          </p:grpSpPr>
          <p:pic>
            <p:nvPicPr>
              <p:cNvPr id="2" name="図 1"/>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060549" y="2214000"/>
                <a:ext cx="5085000" cy="3330000"/>
              </a:xfrm>
              <a:prstGeom prst="rect">
                <a:avLst/>
              </a:prstGeom>
            </p:spPr>
          </p:pic>
          <p:sp>
            <p:nvSpPr>
              <p:cNvPr id="4" name="正方形/長方形 3"/>
              <p:cNvSpPr/>
              <p:nvPr userDrawn="1"/>
            </p:nvSpPr>
            <p:spPr>
              <a:xfrm>
                <a:off x="1056000" y="3564000"/>
                <a:ext cx="1395000" cy="19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grpSp>
        <p:sp>
          <p:nvSpPr>
            <p:cNvPr id="10" name="正方形/長方形 9"/>
            <p:cNvSpPr/>
            <p:nvPr userDrawn="1"/>
          </p:nvSpPr>
          <p:spPr>
            <a:xfrm>
              <a:off x="2416827" y="3551392"/>
              <a:ext cx="3683721" cy="1980000"/>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1" name="正方形/長方形 10"/>
            <p:cNvSpPr/>
            <p:nvPr userDrawn="1"/>
          </p:nvSpPr>
          <p:spPr>
            <a:xfrm>
              <a:off x="2400544" y="3339001"/>
              <a:ext cx="195262" cy="188120"/>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3" name="正方形/長方形 12"/>
            <p:cNvSpPr/>
            <p:nvPr userDrawn="1"/>
          </p:nvSpPr>
          <p:spPr>
            <a:xfrm>
              <a:off x="1055451" y="2246392"/>
              <a:ext cx="945000" cy="1035000"/>
            </a:xfrm>
            <a:prstGeom prst="rect">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cxnSp>
          <p:nvCxnSpPr>
            <p:cNvPr id="15" name="直線コネクタ 14"/>
            <p:cNvCxnSpPr/>
            <p:nvPr userDrawn="1"/>
          </p:nvCxnSpPr>
          <p:spPr>
            <a:xfrm>
              <a:off x="1995544" y="2786392"/>
              <a:ext cx="499906"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p:nvPr userDrawn="1"/>
          </p:nvCxnSpPr>
          <p:spPr>
            <a:xfrm>
              <a:off x="2495450" y="2786392"/>
              <a:ext cx="0" cy="49500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pic>
          <p:nvPicPr>
            <p:cNvPr id="23" name="図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71000" y="2201392"/>
              <a:ext cx="3708132" cy="333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24" name="直線矢印コネクタ 23"/>
            <p:cNvCxnSpPr/>
            <p:nvPr userDrawn="1"/>
          </p:nvCxnSpPr>
          <p:spPr>
            <a:xfrm>
              <a:off x="6099000" y="3821392"/>
              <a:ext cx="1507500" cy="0"/>
            </a:xfrm>
            <a:prstGeom prst="straightConnector1">
              <a:avLst/>
            </a:prstGeom>
            <a:ln w="12700">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6" name="正方形/長方形 25"/>
            <p:cNvSpPr/>
            <p:nvPr userDrawn="1"/>
          </p:nvSpPr>
          <p:spPr>
            <a:xfrm>
              <a:off x="7707836" y="2876392"/>
              <a:ext cx="3608164" cy="315000"/>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27" name="正方形/長方形 26"/>
            <p:cNvSpPr/>
            <p:nvPr userDrawn="1"/>
          </p:nvSpPr>
          <p:spPr>
            <a:xfrm>
              <a:off x="7707836" y="3527120"/>
              <a:ext cx="3608164" cy="564271"/>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29" name="正方形/長方形 28"/>
            <p:cNvSpPr/>
            <p:nvPr userDrawn="1"/>
          </p:nvSpPr>
          <p:spPr>
            <a:xfrm>
              <a:off x="1056000" y="1822252"/>
              <a:ext cx="5043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a:solidFill>
                    <a:schemeClr val="tx2"/>
                  </a:solidFill>
                </a:rPr>
                <a:t>1. [</a:t>
              </a:r>
              <a:r>
                <a:rPr kumimoji="1" lang="ja-JP" altLang="en-US" sz="813">
                  <a:solidFill>
                    <a:schemeClr val="tx2"/>
                  </a:solidFill>
                </a:rPr>
                <a:t>表示</a:t>
              </a:r>
              <a:r>
                <a:rPr kumimoji="1" lang="en-US" altLang="ja-JP" sz="813">
                  <a:solidFill>
                    <a:schemeClr val="tx2"/>
                  </a:solidFill>
                </a:rPr>
                <a:t>] </a:t>
              </a:r>
              <a:r>
                <a:rPr kumimoji="1" lang="ja-JP" altLang="en-US" sz="813">
                  <a:solidFill>
                    <a:schemeClr val="tx2"/>
                  </a:solidFill>
                </a:rPr>
                <a:t>タブの </a:t>
              </a:r>
              <a:r>
                <a:rPr kumimoji="1" lang="en-US" altLang="ja-JP" sz="813" b="0">
                  <a:solidFill>
                    <a:schemeClr val="tx2"/>
                  </a:solidFill>
                </a:rPr>
                <a:t>[</a:t>
              </a:r>
              <a:r>
                <a:rPr kumimoji="1" lang="ja-JP" altLang="en-US" sz="813" b="0">
                  <a:solidFill>
                    <a:schemeClr val="tx2"/>
                  </a:solidFill>
                </a:rPr>
                <a:t>グリッド線</a:t>
              </a:r>
              <a:r>
                <a:rPr kumimoji="1" lang="en-US" altLang="ja-JP" sz="813" b="0">
                  <a:solidFill>
                    <a:schemeClr val="tx2"/>
                  </a:solidFill>
                </a:rPr>
                <a:t>]</a:t>
              </a:r>
              <a:r>
                <a:rPr kumimoji="1" lang="ja-JP" altLang="en-US" sz="813" b="0" baseline="0">
                  <a:solidFill>
                    <a:schemeClr val="tx2"/>
                  </a:solidFill>
                </a:rPr>
                <a:t> および </a:t>
              </a:r>
              <a:r>
                <a:rPr kumimoji="1" lang="en-US" altLang="ja-JP" sz="813" b="0">
                  <a:solidFill>
                    <a:schemeClr val="tx2"/>
                  </a:solidFill>
                </a:rPr>
                <a:t>[</a:t>
              </a:r>
              <a:r>
                <a:rPr kumimoji="1" lang="ja-JP" altLang="en-US" sz="813" b="0">
                  <a:solidFill>
                    <a:schemeClr val="tx2"/>
                  </a:solidFill>
                </a:rPr>
                <a:t>ガイド</a:t>
              </a:r>
              <a:r>
                <a:rPr kumimoji="1" lang="en-US" altLang="ja-JP" sz="813" b="0">
                  <a:solidFill>
                    <a:schemeClr val="tx2"/>
                  </a:solidFill>
                </a:rPr>
                <a:t>] </a:t>
              </a:r>
              <a:r>
                <a:rPr kumimoji="1" lang="ja-JP" altLang="en-US" sz="813" b="0">
                  <a:solidFill>
                    <a:schemeClr val="tx2"/>
                  </a:solidFill>
                </a:rPr>
                <a:t>ボックスをオンにする </a:t>
              </a:r>
              <a:endParaRPr kumimoji="1" lang="en-US" altLang="ja-JP" sz="813" b="0">
                <a:solidFill>
                  <a:schemeClr val="tx2"/>
                </a:solidFill>
              </a:endParaRPr>
            </a:p>
          </p:txBody>
        </p:sp>
        <p:sp>
          <p:nvSpPr>
            <p:cNvPr id="30" name="正方形/長方形 29"/>
            <p:cNvSpPr/>
            <p:nvPr userDrawn="1"/>
          </p:nvSpPr>
          <p:spPr>
            <a:xfrm>
              <a:off x="2416827" y="5531392"/>
              <a:ext cx="3682173"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b="0">
                  <a:solidFill>
                    <a:schemeClr val="accent3"/>
                  </a:solidFill>
                </a:rPr>
                <a:t>2. </a:t>
              </a:r>
              <a:r>
                <a:rPr kumimoji="1" lang="ja-JP" altLang="en-US" sz="813" b="0">
                  <a:solidFill>
                    <a:schemeClr val="accent3"/>
                  </a:solidFill>
                </a:rPr>
                <a:t>グリッド設定ボタンをクリックする</a:t>
              </a:r>
              <a:endParaRPr kumimoji="1" lang="en-US" altLang="ja-JP" sz="813" b="0">
                <a:solidFill>
                  <a:schemeClr val="accent3"/>
                </a:solidFill>
              </a:endParaRPr>
            </a:p>
          </p:txBody>
        </p:sp>
        <p:sp>
          <p:nvSpPr>
            <p:cNvPr id="31" name="正方形/長方形 30"/>
            <p:cNvSpPr/>
            <p:nvPr userDrawn="1"/>
          </p:nvSpPr>
          <p:spPr>
            <a:xfrm>
              <a:off x="7606500" y="1822252"/>
              <a:ext cx="424895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a:solidFill>
                    <a:schemeClr val="accent6"/>
                  </a:solidFill>
                </a:rPr>
                <a:t>3. </a:t>
              </a:r>
              <a:r>
                <a:rPr kumimoji="1" lang="ja-JP" altLang="en-US" sz="813">
                  <a:solidFill>
                    <a:schemeClr val="accent6"/>
                  </a:solidFill>
                </a:rPr>
                <a:t>位置合わせのボックスをオンにして、グリッドの間隔を設定する</a:t>
              </a:r>
              <a:endParaRPr kumimoji="1" lang="en-US" altLang="ja-JP" sz="813" b="0">
                <a:solidFill>
                  <a:schemeClr val="accent6"/>
                </a:solidFill>
              </a:endParaRPr>
            </a:p>
          </p:txBody>
        </p:sp>
      </p:grpSp>
      <p:sp>
        <p:nvSpPr>
          <p:cNvPr id="25" name="正方形/長方形 24"/>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41425616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中表紙01">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2" y="6367305"/>
            <a:ext cx="451138"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20000"/>
              </a:lnSpc>
              <a:spcAft>
                <a:spcPts val="488"/>
              </a:spcAft>
              <a:defRPr sz="2600" b="0"/>
            </a:lvl1pPr>
          </a:lstStyle>
          <a:p>
            <a:r>
              <a:rPr kumimoji="1" lang="ja-JP" altLang="en-US"/>
              <a:t>セクション表紙　タイトル（</a:t>
            </a:r>
            <a:r>
              <a:rPr kumimoji="1" lang="en-US" altLang="ja-JP"/>
              <a:t>2</a:t>
            </a:r>
            <a:r>
              <a:rPr kumimoji="1" lang="ja-JP" altLang="en-US"/>
              <a:t>行組可）</a:t>
            </a:r>
          </a:p>
        </p:txBody>
      </p:sp>
    </p:spTree>
    <p:extLst>
      <p:ext uri="{BB962C8B-B14F-4D97-AF65-F5344CB8AC3E}">
        <p14:creationId xmlns:p14="http://schemas.microsoft.com/office/powerpoint/2010/main" val="2877000948"/>
      </p:ext>
    </p:extLst>
  </p:cSld>
  <p:clrMapOvr>
    <a:overrideClrMapping bg1="lt1" tx1="dk1" bg2="lt2" tx2="dk2" accent1="accent1" accent2="accent2" accent3="accent3" accent4="accent4" accent5="accent5" accent6="accent6" hlink="hlink" folHlink="folHlink"/>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チャートの使用方法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ガントチャート（スケジュール）は表の枠組みは編集できない仕様としてます。</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テキスト・矢印・図形を内容に応じてご自身で配置ください。</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テキストのフォントサイズは</a:t>
            </a:r>
            <a:r>
              <a:rPr kumimoji="1" lang="en-US" altLang="ja-JP" sz="813">
                <a:solidFill>
                  <a:schemeClr val="tx1"/>
                </a:solidFill>
              </a:rPr>
              <a:t>10pt</a:t>
            </a:r>
            <a:r>
              <a:rPr kumimoji="1" lang="ja-JP" altLang="en-US" sz="813" err="1">
                <a:solidFill>
                  <a:schemeClr val="tx1"/>
                </a:solidFill>
              </a:rPr>
              <a:t>、</a:t>
            </a:r>
            <a:r>
              <a:rPr kumimoji="1" lang="ja-JP" altLang="en-US" sz="813">
                <a:solidFill>
                  <a:schemeClr val="tx1"/>
                </a:solidFill>
              </a:rPr>
              <a:t>矢印の太さは</a:t>
            </a:r>
            <a:r>
              <a:rPr kumimoji="1" lang="en-US" altLang="ja-JP" sz="813">
                <a:solidFill>
                  <a:schemeClr val="tx1"/>
                </a:solidFill>
              </a:rPr>
              <a:t>1pt</a:t>
            </a:r>
            <a:r>
              <a:rPr kumimoji="1" lang="ja-JP" altLang="en-US" sz="813">
                <a:solidFill>
                  <a:schemeClr val="tx1"/>
                </a:solidFill>
              </a:rPr>
              <a:t>とし、図形は枠線無しの設定で色をプライマリー以外の青もしくはグレーとしてください。</a:t>
            </a:r>
            <a:endParaRPr kumimoji="1" lang="en-US" altLang="ja-JP" sz="813">
              <a:solidFill>
                <a:schemeClr val="tx1"/>
              </a:solidFill>
            </a:endParaRP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t>ガントチャートの制作方法について</a:t>
            </a:r>
          </a:p>
        </p:txBody>
      </p:sp>
      <p:grpSp>
        <p:nvGrpSpPr>
          <p:cNvPr id="3" name="グループ化 2"/>
          <p:cNvGrpSpPr/>
          <p:nvPr userDrawn="1"/>
        </p:nvGrpSpPr>
        <p:grpSpPr>
          <a:xfrm>
            <a:off x="1056000" y="2394004"/>
            <a:ext cx="10080000" cy="3142731"/>
            <a:chOff x="1056000" y="2394000"/>
            <a:chExt cx="10080000" cy="3142731"/>
          </a:xfrm>
        </p:grpSpPr>
        <p:pic>
          <p:nvPicPr>
            <p:cNvPr id="5" name="図 4"/>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056000" y="2725962"/>
              <a:ext cx="3915000" cy="2810769"/>
            </a:xfrm>
            <a:prstGeom prst="rect">
              <a:avLst/>
            </a:prstGeom>
          </p:spPr>
        </p:pic>
        <p:sp>
          <p:nvSpPr>
            <p:cNvPr id="6" name="正方形/長方形 5"/>
            <p:cNvSpPr/>
            <p:nvPr userDrawn="1"/>
          </p:nvSpPr>
          <p:spPr>
            <a:xfrm>
              <a:off x="1387364" y="3016362"/>
              <a:ext cx="327273" cy="339599"/>
            </a:xfrm>
            <a:prstGeom prst="rect">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7" name="正方形/長方形 6"/>
            <p:cNvSpPr/>
            <p:nvPr userDrawn="1"/>
          </p:nvSpPr>
          <p:spPr>
            <a:xfrm>
              <a:off x="1064744" y="3629261"/>
              <a:ext cx="327273" cy="339599"/>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8" name="正方形/長方形 7"/>
            <p:cNvSpPr/>
            <p:nvPr userDrawn="1"/>
          </p:nvSpPr>
          <p:spPr>
            <a:xfrm>
              <a:off x="1064744" y="4261639"/>
              <a:ext cx="327273" cy="309323"/>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cxnSp>
          <p:nvCxnSpPr>
            <p:cNvPr id="11" name="直線矢印コネクタ 10"/>
            <p:cNvCxnSpPr/>
            <p:nvPr userDrawn="1"/>
          </p:nvCxnSpPr>
          <p:spPr>
            <a:xfrm>
              <a:off x="1714637" y="3175962"/>
              <a:ext cx="5101363" cy="0"/>
            </a:xfrm>
            <a:prstGeom prst="straightConnector1">
              <a:avLst/>
            </a:prstGeom>
            <a:ln w="1270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p:nvPr userDrawn="1"/>
          </p:nvCxnSpPr>
          <p:spPr>
            <a:xfrm>
              <a:off x="1387364" y="3805962"/>
              <a:ext cx="5428636" cy="0"/>
            </a:xfrm>
            <a:prstGeom prst="straightConnector1">
              <a:avLst/>
            </a:prstGeom>
            <a:ln w="12700">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userDrawn="1"/>
          </p:nvCxnSpPr>
          <p:spPr>
            <a:xfrm>
              <a:off x="1387364" y="4416300"/>
              <a:ext cx="5428636" cy="0"/>
            </a:xfrm>
            <a:prstGeom prst="straightConnector1">
              <a:avLst/>
            </a:prstGeom>
            <a:ln w="12700">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正方形/長方形 15"/>
            <p:cNvSpPr/>
            <p:nvPr userDrawn="1"/>
          </p:nvSpPr>
          <p:spPr>
            <a:xfrm>
              <a:off x="1056000" y="2394000"/>
              <a:ext cx="5043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b="0">
                  <a:solidFill>
                    <a:schemeClr val="tx1"/>
                  </a:solidFill>
                </a:rPr>
                <a:t>[</a:t>
              </a:r>
              <a:r>
                <a:rPr kumimoji="1" lang="ja-JP" altLang="en-US" sz="813" b="0">
                  <a:solidFill>
                    <a:schemeClr val="tx1"/>
                  </a:solidFill>
                </a:rPr>
                <a:t>ホーム</a:t>
              </a:r>
              <a:r>
                <a:rPr kumimoji="1" lang="en-US" altLang="ja-JP" sz="813" b="0">
                  <a:solidFill>
                    <a:schemeClr val="tx1"/>
                  </a:solidFill>
                </a:rPr>
                <a:t>] </a:t>
              </a:r>
              <a:r>
                <a:rPr kumimoji="1" lang="ja-JP" altLang="en-US" sz="813" b="0">
                  <a:solidFill>
                    <a:schemeClr val="tx1"/>
                  </a:solidFill>
                </a:rPr>
                <a:t>タブの図形描写から以下エレメントを使用して制作してください。</a:t>
              </a:r>
              <a:endParaRPr kumimoji="1" lang="en-US" altLang="ja-JP" sz="813" b="0">
                <a:solidFill>
                  <a:schemeClr val="tx1"/>
                </a:solidFill>
              </a:endParaRPr>
            </a:p>
          </p:txBody>
        </p:sp>
        <p:sp>
          <p:nvSpPr>
            <p:cNvPr id="18" name="正方形/長方形 17"/>
            <p:cNvSpPr/>
            <p:nvPr userDrawn="1"/>
          </p:nvSpPr>
          <p:spPr>
            <a:xfrm>
              <a:off x="6814563" y="3023999"/>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tx2"/>
                  </a:solidFill>
                </a:rPr>
                <a:t>矢印（太さは</a:t>
              </a:r>
              <a:r>
                <a:rPr kumimoji="1" lang="en-US" altLang="ja-JP" sz="813" b="0">
                  <a:solidFill>
                    <a:schemeClr val="tx2"/>
                  </a:solidFill>
                </a:rPr>
                <a:t>1pt</a:t>
              </a:r>
              <a:r>
                <a:rPr kumimoji="1" lang="ja-JP" altLang="en-US" sz="813" b="0">
                  <a:solidFill>
                    <a:schemeClr val="tx2"/>
                  </a:solidFill>
                </a:rPr>
                <a:t>とする）</a:t>
              </a:r>
              <a:endParaRPr kumimoji="1" lang="en-US" altLang="ja-JP" sz="813" b="0">
                <a:solidFill>
                  <a:schemeClr val="tx2"/>
                </a:solidFill>
              </a:endParaRPr>
            </a:p>
          </p:txBody>
        </p:sp>
        <p:sp>
          <p:nvSpPr>
            <p:cNvPr id="19" name="正方形/長方形 18"/>
            <p:cNvSpPr/>
            <p:nvPr userDrawn="1"/>
          </p:nvSpPr>
          <p:spPr>
            <a:xfrm>
              <a:off x="6814563" y="3647097"/>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accent3"/>
                  </a:solidFill>
                </a:rPr>
                <a:t>図形（枠線はなし、色は</a:t>
              </a:r>
              <a:r>
                <a:rPr kumimoji="1" lang="ja-JP" altLang="en-US" sz="813">
                  <a:solidFill>
                    <a:schemeClr val="accent3"/>
                  </a:solidFill>
                </a:rPr>
                <a:t>プライマリー以外の青もしくはグレーとする</a:t>
              </a:r>
              <a:endParaRPr kumimoji="1" lang="en-US" altLang="ja-JP" sz="813" b="0">
                <a:solidFill>
                  <a:schemeClr val="accent3"/>
                </a:solidFill>
              </a:endParaRPr>
            </a:p>
          </p:txBody>
        </p:sp>
        <p:sp>
          <p:nvSpPr>
            <p:cNvPr id="21" name="正方形/長方形 20"/>
            <p:cNvSpPr/>
            <p:nvPr userDrawn="1"/>
          </p:nvSpPr>
          <p:spPr>
            <a:xfrm>
              <a:off x="6814563" y="4263420"/>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accent6"/>
                  </a:solidFill>
                </a:rPr>
                <a:t>テキストボックス（フォントサイズ</a:t>
              </a:r>
              <a:r>
                <a:rPr kumimoji="1" lang="en-US" altLang="ja-JP" sz="813" b="0">
                  <a:solidFill>
                    <a:schemeClr val="accent6"/>
                  </a:solidFill>
                </a:rPr>
                <a:t>10pt</a:t>
              </a:r>
              <a:r>
                <a:rPr kumimoji="1" lang="ja-JP" altLang="en-US" sz="813" b="0" err="1">
                  <a:solidFill>
                    <a:schemeClr val="accent6"/>
                  </a:solidFill>
                </a:rPr>
                <a:t>、</a:t>
              </a:r>
              <a:r>
                <a:rPr kumimoji="1" lang="ja-JP" altLang="en-US" sz="813" b="0">
                  <a:solidFill>
                    <a:schemeClr val="accent6"/>
                  </a:solidFill>
                </a:rPr>
                <a:t>枠線なし）</a:t>
              </a:r>
              <a:endParaRPr kumimoji="1" lang="en-US" altLang="ja-JP" sz="813" b="0">
                <a:solidFill>
                  <a:schemeClr val="accent6"/>
                </a:solidFill>
              </a:endParaRPr>
            </a:p>
          </p:txBody>
        </p:sp>
      </p:grpSp>
      <p:sp>
        <p:nvSpPr>
          <p:cNvPr id="17" name="正方形/長方形 16"/>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111955360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フォントの設定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080000" cy="54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入力範囲に応じてフォントの大きさを規定しております。ご自身でテキストボックスを設定し、入力する際には以下にならい正しい大きさとしてください。</a:t>
            </a:r>
            <a:endParaRPr kumimoji="1" lang="en-US" altLang="ja-JP" sz="813">
              <a:solidFill>
                <a:schemeClr val="tx1"/>
              </a:solidFill>
            </a:endParaRP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t>フォントの設定について</a:t>
            </a:r>
          </a:p>
        </p:txBody>
      </p:sp>
      <p:sp>
        <p:nvSpPr>
          <p:cNvPr id="23" name="正方形/長方形 22"/>
          <p:cNvSpPr/>
          <p:nvPr userDrawn="1"/>
        </p:nvSpPr>
        <p:spPr>
          <a:xfrm>
            <a:off x="1056002" y="1494140"/>
            <a:ext cx="10799450" cy="449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pPr>
            <a:r>
              <a:rPr kumimoji="1" lang="ja-JP" altLang="en-US" sz="813" u="sng">
                <a:solidFill>
                  <a:schemeClr val="tx1"/>
                </a:solidFill>
              </a:rPr>
              <a:t>フォントサイズ　</a:t>
            </a:r>
            <a:r>
              <a:rPr kumimoji="1" lang="en-US" altLang="ja-JP" sz="813" u="sng">
                <a:solidFill>
                  <a:schemeClr val="tx1"/>
                </a:solidFill>
              </a:rPr>
              <a:t>40PT</a:t>
            </a:r>
          </a:p>
          <a:p>
            <a:pPr algn="l">
              <a:lnSpc>
                <a:spcPct val="120000"/>
              </a:lnSpc>
              <a:spcBef>
                <a:spcPts val="244"/>
              </a:spcBef>
              <a:spcAft>
                <a:spcPts val="975"/>
              </a:spcAft>
            </a:pPr>
            <a:r>
              <a:rPr kumimoji="1" lang="ja-JP" altLang="en-US" sz="3250" b="0">
                <a:solidFill>
                  <a:schemeClr val="tx1"/>
                </a:solidFill>
              </a:rPr>
              <a:t>表紙のタイトル用</a:t>
            </a:r>
            <a:endParaRPr kumimoji="1" lang="en-US" altLang="ja-JP" sz="3250" b="0">
              <a:solidFill>
                <a:schemeClr val="tx1"/>
              </a:solidFill>
            </a:endParaRPr>
          </a:p>
          <a:p>
            <a:pPr algn="l">
              <a:lnSpc>
                <a:spcPct val="120000"/>
              </a:lnSpc>
              <a:spcBef>
                <a:spcPts val="244"/>
              </a:spcBef>
            </a:pPr>
            <a:endParaRPr kumimoji="1" lang="en-US" altLang="ja-JP" sz="813" u="sng">
              <a:solidFill>
                <a:schemeClr val="tx1"/>
              </a:solidFill>
            </a:endParaRPr>
          </a:p>
          <a:p>
            <a:pPr algn="l">
              <a:lnSpc>
                <a:spcPct val="120000"/>
              </a:lnSpc>
              <a:spcBef>
                <a:spcPts val="244"/>
              </a:spcBef>
            </a:pPr>
            <a:r>
              <a:rPr kumimoji="1" lang="ja-JP" altLang="en-US" sz="813" u="sng">
                <a:solidFill>
                  <a:schemeClr val="tx1"/>
                </a:solidFill>
              </a:rPr>
              <a:t>フォントサイズ　</a:t>
            </a:r>
            <a:r>
              <a:rPr kumimoji="1" lang="en-US" altLang="ja-JP" sz="813" u="sng">
                <a:solidFill>
                  <a:schemeClr val="tx1"/>
                </a:solidFill>
              </a:rPr>
              <a:t>32PT</a:t>
            </a:r>
          </a:p>
          <a:p>
            <a:pPr algn="l">
              <a:lnSpc>
                <a:spcPct val="120000"/>
              </a:lnSpc>
              <a:spcBef>
                <a:spcPts val="244"/>
              </a:spcBef>
              <a:spcAft>
                <a:spcPts val="975"/>
              </a:spcAft>
            </a:pPr>
            <a:r>
              <a:rPr kumimoji="1" lang="ja-JP" altLang="en-US" sz="2600" b="0">
                <a:solidFill>
                  <a:schemeClr val="tx1"/>
                </a:solidFill>
              </a:rPr>
              <a:t>中基本のタイトル用</a:t>
            </a:r>
            <a:endParaRPr kumimoji="1" lang="en-US" altLang="ja-JP" sz="2600" b="0">
              <a:solidFill>
                <a:schemeClr val="tx1"/>
              </a:solidFill>
            </a:endParaRPr>
          </a:p>
          <a:p>
            <a:pPr algn="l">
              <a:lnSpc>
                <a:spcPct val="120000"/>
              </a:lnSpc>
              <a:spcBef>
                <a:spcPts val="244"/>
              </a:spcBef>
            </a:pPr>
            <a:endParaRPr kumimoji="1" lang="en-US" altLang="ja-JP" sz="894" u="sng">
              <a:solidFill>
                <a:schemeClr val="tx1"/>
              </a:solidFill>
            </a:endParaRPr>
          </a:p>
          <a:p>
            <a:pPr algn="l">
              <a:lnSpc>
                <a:spcPct val="120000"/>
              </a:lnSpc>
              <a:spcBef>
                <a:spcPts val="244"/>
              </a:spcBef>
            </a:pPr>
            <a:r>
              <a:rPr kumimoji="1" lang="ja-JP" altLang="en-US" sz="894" u="sng">
                <a:solidFill>
                  <a:schemeClr val="tx1"/>
                </a:solidFill>
              </a:rPr>
              <a:t>フォントサイズ　</a:t>
            </a:r>
            <a:r>
              <a:rPr kumimoji="1" lang="en-US" altLang="ja-JP" sz="894" u="sng">
                <a:solidFill>
                  <a:schemeClr val="tx1"/>
                </a:solidFill>
              </a:rPr>
              <a:t>20PT</a:t>
            </a:r>
            <a:r>
              <a:rPr kumimoji="1" lang="en-US" altLang="ja-JP" sz="894" u="none">
                <a:solidFill>
                  <a:schemeClr val="tx1"/>
                </a:solidFill>
              </a:rPr>
              <a:t>						</a:t>
            </a:r>
            <a:r>
              <a:rPr kumimoji="1" lang="ja-JP" altLang="en-US" sz="894" u="sng">
                <a:solidFill>
                  <a:schemeClr val="tx1"/>
                </a:solidFill>
              </a:rPr>
              <a:t>フォントサイズ　</a:t>
            </a:r>
            <a:r>
              <a:rPr kumimoji="1" lang="en-US" altLang="ja-JP" sz="894" u="sng">
                <a:solidFill>
                  <a:schemeClr val="tx1"/>
                </a:solidFill>
              </a:rPr>
              <a:t>14PT</a:t>
            </a:r>
          </a:p>
          <a:p>
            <a:pPr algn="l">
              <a:lnSpc>
                <a:spcPct val="120000"/>
              </a:lnSpc>
              <a:spcBef>
                <a:spcPts val="244"/>
              </a:spcBef>
              <a:spcAft>
                <a:spcPts val="975"/>
              </a:spcAft>
            </a:pPr>
            <a:r>
              <a:rPr kumimoji="1" lang="ja-JP" altLang="en-US" sz="1625" b="0">
                <a:solidFill>
                  <a:schemeClr val="tx1"/>
                </a:solidFill>
              </a:rPr>
              <a:t>中基本のサブタイトルおよび本文テキスト（大）用</a:t>
            </a:r>
            <a:r>
              <a:rPr kumimoji="1" lang="en-US" altLang="ja-JP" sz="1625" b="0">
                <a:solidFill>
                  <a:schemeClr val="tx1"/>
                </a:solidFill>
              </a:rPr>
              <a:t>	</a:t>
            </a:r>
            <a:r>
              <a:rPr kumimoji="1" lang="ja-JP" altLang="en-US" sz="1138" b="0">
                <a:solidFill>
                  <a:schemeClr val="tx1"/>
                </a:solidFill>
              </a:rPr>
              <a:t>目次のタイトルおよび本文テキスト（中）用</a:t>
            </a:r>
            <a:endParaRPr kumimoji="1" lang="en-US" altLang="ja-JP" sz="1138" b="0">
              <a:solidFill>
                <a:schemeClr val="tx1"/>
              </a:solidFill>
            </a:endParaRPr>
          </a:p>
          <a:p>
            <a:pPr algn="l">
              <a:lnSpc>
                <a:spcPct val="120000"/>
              </a:lnSpc>
              <a:spcBef>
                <a:spcPts val="244"/>
              </a:spcBef>
              <a:spcAft>
                <a:spcPts val="0"/>
              </a:spcAft>
            </a:pPr>
            <a:endParaRPr kumimoji="1" lang="en-US" altLang="ja-JP" sz="894" b="0">
              <a:solidFill>
                <a:schemeClr val="tx1"/>
              </a:solidFill>
            </a:endParaRPr>
          </a:p>
          <a:p>
            <a:pPr algn="l">
              <a:lnSpc>
                <a:spcPct val="120000"/>
              </a:lnSpc>
              <a:spcBef>
                <a:spcPts val="244"/>
              </a:spcBef>
            </a:pPr>
            <a:r>
              <a:rPr kumimoji="1" lang="ja-JP" altLang="en-US" sz="894" u="sng">
                <a:solidFill>
                  <a:schemeClr val="tx1"/>
                </a:solidFill>
              </a:rPr>
              <a:t>フォントサイズ　</a:t>
            </a:r>
            <a:r>
              <a:rPr kumimoji="1" lang="en-US" altLang="ja-JP" sz="894" u="sng">
                <a:solidFill>
                  <a:schemeClr val="tx1"/>
                </a:solidFill>
              </a:rPr>
              <a:t>10PT</a:t>
            </a:r>
            <a:r>
              <a:rPr kumimoji="1" lang="en-US" altLang="ja-JP" sz="894" u="none">
                <a:solidFill>
                  <a:schemeClr val="tx1"/>
                </a:solidFill>
              </a:rPr>
              <a:t>						</a:t>
            </a:r>
            <a:r>
              <a:rPr kumimoji="1" lang="ja-JP" altLang="en-US" sz="894" u="sng">
                <a:solidFill>
                  <a:schemeClr val="tx1"/>
                </a:solidFill>
              </a:rPr>
              <a:t>フォントサイズ　</a:t>
            </a:r>
            <a:r>
              <a:rPr kumimoji="1" lang="en-US" altLang="ja-JP" sz="894" u="sng">
                <a:solidFill>
                  <a:schemeClr val="tx1"/>
                </a:solidFill>
              </a:rPr>
              <a:t>8PT</a:t>
            </a:r>
          </a:p>
          <a:p>
            <a:pPr algn="l">
              <a:lnSpc>
                <a:spcPct val="120000"/>
              </a:lnSpc>
              <a:spcBef>
                <a:spcPts val="244"/>
              </a:spcBef>
              <a:spcAft>
                <a:spcPts val="975"/>
              </a:spcAft>
            </a:pPr>
            <a:r>
              <a:rPr kumimoji="1" lang="ja-JP" altLang="en-US" sz="813" b="0">
                <a:solidFill>
                  <a:schemeClr val="tx1"/>
                </a:solidFill>
              </a:rPr>
              <a:t>中基本の本文テキスト（小）用</a:t>
            </a:r>
            <a:r>
              <a:rPr kumimoji="1" lang="en-US" altLang="ja-JP" sz="813" b="0">
                <a:solidFill>
                  <a:schemeClr val="tx1"/>
                </a:solidFill>
              </a:rPr>
              <a:t>						</a:t>
            </a:r>
            <a:r>
              <a:rPr kumimoji="1" lang="ja-JP" altLang="en-US" sz="650" b="0">
                <a:solidFill>
                  <a:schemeClr val="tx1"/>
                </a:solidFill>
              </a:rPr>
              <a:t>注釈用</a:t>
            </a:r>
            <a:endParaRPr kumimoji="1" lang="en-US" altLang="ja-JP" sz="813" b="0">
              <a:solidFill>
                <a:schemeClr val="tx1"/>
              </a:solidFill>
            </a:endParaRPr>
          </a:p>
          <a:p>
            <a:pPr algn="l">
              <a:lnSpc>
                <a:spcPct val="120000"/>
              </a:lnSpc>
              <a:spcBef>
                <a:spcPts val="244"/>
              </a:spcBef>
              <a:spcAft>
                <a:spcPts val="975"/>
              </a:spcAft>
            </a:pPr>
            <a:endParaRPr kumimoji="1" lang="en-US" altLang="ja-JP" sz="1138" b="0">
              <a:solidFill>
                <a:schemeClr val="tx1"/>
              </a:solidFill>
            </a:endParaRPr>
          </a:p>
        </p:txBody>
      </p:sp>
      <p:sp>
        <p:nvSpPr>
          <p:cNvPr id="5" name="正方形/長方形 4"/>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2154155768"/>
      </p:ext>
    </p:extLst>
  </p:cSld>
  <p:clrMapOvr>
    <a:masterClrMapping/>
  </p:clrMapOvr>
  <p:extLst>
    <p:ext uri="{DCECCB84-F9BA-43D5-87BE-67443E8EF086}">
      <p15:sldGuideLst xmlns:p15="http://schemas.microsoft.com/office/powerpoint/2012/main">
        <p15:guide id="1" orient="horz" pos="232">
          <p15:clr>
            <a:srgbClr val="F26B43"/>
          </p15:clr>
        </p15:guide>
        <p15:guide id="2" orient="horz" pos="3974">
          <p15:clr>
            <a:srgbClr val="F26B43"/>
          </p15:clr>
        </p15:guide>
        <p15:guide id="3" pos="261">
          <p15:clr>
            <a:srgbClr val="F26B43"/>
          </p15:clr>
        </p15:guide>
        <p15:guide id="4" pos="9191">
          <p15:clr>
            <a:srgbClr val="FBAE40"/>
          </p15:clr>
        </p15:guide>
      </p15:sldGuideLst>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グラフの制作方法について">
    <p:spTree>
      <p:nvGrpSpPr>
        <p:cNvPr id="1" name=""/>
        <p:cNvGrpSpPr/>
        <p:nvPr/>
      </p:nvGrpSpPr>
      <p:grpSpPr>
        <a:xfrm>
          <a:off x="0" y="0"/>
          <a:ext cx="0" cy="0"/>
          <a:chOff x="0" y="0"/>
          <a:chExt cx="0" cy="0"/>
        </a:xfrm>
      </p:grpSpPr>
      <p:sp>
        <p:nvSpPr>
          <p:cNvPr id="20" name="正方形/長方形 19"/>
          <p:cNvSpPr/>
          <p:nvPr userDrawn="1"/>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プレースホルダー内の </a:t>
            </a:r>
            <a:r>
              <a:rPr kumimoji="1" lang="en-US" altLang="ja-JP" sz="813">
                <a:solidFill>
                  <a:schemeClr val="tx1"/>
                </a:solidFill>
              </a:rPr>
              <a:t>[</a:t>
            </a:r>
            <a:r>
              <a:rPr kumimoji="1" lang="ja-JP" altLang="en-US" sz="813">
                <a:solidFill>
                  <a:schemeClr val="tx1"/>
                </a:solidFill>
              </a:rPr>
              <a:t>グラフの挿入</a:t>
            </a:r>
            <a:r>
              <a:rPr kumimoji="1" lang="en-US" altLang="ja-JP" sz="813">
                <a:solidFill>
                  <a:schemeClr val="tx1"/>
                </a:solidFill>
              </a:rPr>
              <a:t>] </a:t>
            </a:r>
            <a:r>
              <a:rPr kumimoji="1" lang="ja-JP" altLang="en-US" sz="813">
                <a:solidFill>
                  <a:schemeClr val="tx1"/>
                </a:solidFill>
              </a:rPr>
              <a:t>を</a:t>
            </a:r>
            <a:r>
              <a:rPr kumimoji="1" lang="ja-JP" altLang="en-US" sz="813" baseline="0">
                <a:solidFill>
                  <a:schemeClr val="tx1"/>
                </a:solidFill>
              </a:rPr>
              <a:t> クリックして、用途に応じたグラフの種類の選択をしてください。</a:t>
            </a:r>
            <a:endParaRPr kumimoji="1" lang="en-US" altLang="ja-JP" sz="813" baseline="0">
              <a:solidFill>
                <a:schemeClr val="tx1"/>
              </a:solidFill>
            </a:endParaRPr>
          </a:p>
          <a:p>
            <a:pPr algn="l">
              <a:lnSpc>
                <a:spcPct val="120000"/>
              </a:lnSpc>
              <a:spcBef>
                <a:spcPts val="244"/>
              </a:spcBef>
              <a:spcAft>
                <a:spcPts val="244"/>
              </a:spcAft>
            </a:pPr>
            <a:r>
              <a:rPr kumimoji="1" lang="ja-JP" altLang="en-US" sz="813" baseline="0">
                <a:solidFill>
                  <a:schemeClr val="tx1"/>
                </a:solidFill>
              </a:rPr>
              <a:t>制作方法は通常のパワポと同様で、エクセルにデータを入力し、メモリや線の種類など細かい調整はグラフ上で行ってください。</a:t>
            </a:r>
            <a:endParaRPr kumimoji="1" lang="en-US" altLang="ja-JP" sz="813" baseline="0">
              <a:solidFill>
                <a:schemeClr val="tx1"/>
              </a:solidFill>
            </a:endParaRPr>
          </a:p>
          <a:p>
            <a:pPr algn="l">
              <a:lnSpc>
                <a:spcPct val="120000"/>
              </a:lnSpc>
              <a:spcBef>
                <a:spcPts val="244"/>
              </a:spcBef>
              <a:spcAft>
                <a:spcPts val="244"/>
              </a:spcAft>
            </a:pPr>
            <a:r>
              <a:rPr kumimoji="1" lang="ja-JP" altLang="en-US" sz="813" baseline="0">
                <a:solidFill>
                  <a:schemeClr val="tx1"/>
                </a:solidFill>
              </a:rPr>
              <a:t>グラフのカラーはデフォルト設定されているものをそのまま使用し、線の太さは</a:t>
            </a:r>
            <a:r>
              <a:rPr kumimoji="1" lang="en-US" altLang="ja-JP" sz="813" baseline="0">
                <a:solidFill>
                  <a:schemeClr val="tx1"/>
                </a:solidFill>
              </a:rPr>
              <a:t>1pt</a:t>
            </a:r>
            <a:r>
              <a:rPr kumimoji="1" lang="ja-JP" altLang="en-US" sz="813" baseline="0">
                <a:solidFill>
                  <a:schemeClr val="tx1"/>
                </a:solidFill>
              </a:rPr>
              <a:t>を推奨といたします。</a:t>
            </a:r>
            <a:endParaRPr kumimoji="1" lang="en-US" altLang="ja-JP" sz="813">
              <a:solidFill>
                <a:schemeClr val="tx1"/>
              </a:solidFill>
            </a:endParaRPr>
          </a:p>
        </p:txBody>
      </p:sp>
      <p:sp>
        <p:nvSpPr>
          <p:cNvPr id="22" name="テキスト ボックス 21"/>
          <p:cNvSpPr txBox="1"/>
          <p:nvPr userDrawn="1"/>
        </p:nvSpPr>
        <p:spPr>
          <a:xfrm>
            <a:off x="742601" y="410372"/>
            <a:ext cx="10712800" cy="342401"/>
          </a:xfrm>
          <a:prstGeom prst="rect">
            <a:avLst/>
          </a:prstGeom>
          <a:noFill/>
        </p:spPr>
        <p:txBody>
          <a:bodyPr wrap="square" rtlCol="0">
            <a:spAutoFit/>
          </a:bodyPr>
          <a:lstStyle/>
          <a:p>
            <a:r>
              <a:rPr kumimoji="1" lang="ja-JP" altLang="en-US" sz="1625"/>
              <a:t>グラフの制作方法について</a:t>
            </a:r>
          </a:p>
        </p:txBody>
      </p:sp>
      <p:grpSp>
        <p:nvGrpSpPr>
          <p:cNvPr id="2" name="グループ化 1"/>
          <p:cNvGrpSpPr/>
          <p:nvPr userDrawn="1"/>
        </p:nvGrpSpPr>
        <p:grpSpPr>
          <a:xfrm>
            <a:off x="1056000" y="1989000"/>
            <a:ext cx="10603838" cy="3587480"/>
            <a:chOff x="1056000" y="2087004"/>
            <a:chExt cx="10603838" cy="3587480"/>
          </a:xfrm>
        </p:grpSpPr>
        <p:pic>
          <p:nvPicPr>
            <p:cNvPr id="36" name="図 35"/>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6771000" y="2434484"/>
              <a:ext cx="4840413" cy="2790000"/>
            </a:xfrm>
            <a:prstGeom prst="rect">
              <a:avLst/>
            </a:prstGeom>
          </p:spPr>
        </p:pic>
        <p:pic>
          <p:nvPicPr>
            <p:cNvPr id="3" name="図 2"/>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1056000" y="2434484"/>
              <a:ext cx="4964857" cy="3240000"/>
            </a:xfrm>
            <a:prstGeom prst="rect">
              <a:avLst/>
            </a:prstGeom>
          </p:spPr>
        </p:pic>
        <p:sp>
          <p:nvSpPr>
            <p:cNvPr id="17" name="正方形/長方形 16"/>
            <p:cNvSpPr/>
            <p:nvPr userDrawn="1"/>
          </p:nvSpPr>
          <p:spPr>
            <a:xfrm>
              <a:off x="3399922" y="3752654"/>
              <a:ext cx="277011" cy="277011"/>
            </a:xfrm>
            <a:prstGeom prst="rect">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cxnSp>
          <p:nvCxnSpPr>
            <p:cNvPr id="32" name="直線矢印コネクタ 31"/>
            <p:cNvCxnSpPr/>
            <p:nvPr userDrawn="1"/>
          </p:nvCxnSpPr>
          <p:spPr>
            <a:xfrm>
              <a:off x="3676933" y="3891159"/>
              <a:ext cx="3094067" cy="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正方形/長方形 33"/>
            <p:cNvSpPr/>
            <p:nvPr userDrawn="1"/>
          </p:nvSpPr>
          <p:spPr>
            <a:xfrm>
              <a:off x="1056000" y="2089791"/>
              <a:ext cx="4455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a:solidFill>
                    <a:schemeClr val="tx2"/>
                  </a:solidFill>
                </a:rPr>
                <a:t>1.</a:t>
              </a:r>
              <a:r>
                <a:rPr kumimoji="1" lang="ja-JP" altLang="en-US" sz="813">
                  <a:solidFill>
                    <a:schemeClr val="tx2"/>
                  </a:solidFill>
                </a:rPr>
                <a:t>プレースホルダー内の</a:t>
              </a:r>
              <a:r>
                <a:rPr kumimoji="1" lang="en-US" altLang="ja-JP" sz="813">
                  <a:solidFill>
                    <a:schemeClr val="tx2"/>
                  </a:solidFill>
                </a:rPr>
                <a:t>[</a:t>
              </a:r>
              <a:r>
                <a:rPr kumimoji="1" lang="ja-JP" altLang="en-US" sz="813">
                  <a:solidFill>
                    <a:schemeClr val="tx2"/>
                  </a:solidFill>
                </a:rPr>
                <a:t>グラフ挿入</a:t>
              </a:r>
              <a:r>
                <a:rPr kumimoji="1" lang="en-US" altLang="ja-JP" sz="813">
                  <a:solidFill>
                    <a:schemeClr val="tx2"/>
                  </a:solidFill>
                </a:rPr>
                <a:t>]</a:t>
              </a:r>
              <a:r>
                <a:rPr kumimoji="1" lang="ja-JP" altLang="en-US" sz="813">
                  <a:solidFill>
                    <a:schemeClr val="tx2"/>
                  </a:solidFill>
                </a:rPr>
                <a:t>をクリックしてグラフを立ち上げる</a:t>
              </a:r>
              <a:endParaRPr kumimoji="1" lang="en-US" altLang="ja-JP" sz="813" b="0">
                <a:solidFill>
                  <a:schemeClr val="tx2"/>
                </a:solidFill>
              </a:endParaRPr>
            </a:p>
          </p:txBody>
        </p:sp>
        <p:sp>
          <p:nvSpPr>
            <p:cNvPr id="35" name="正方形/長方形 34"/>
            <p:cNvSpPr/>
            <p:nvPr userDrawn="1"/>
          </p:nvSpPr>
          <p:spPr>
            <a:xfrm>
              <a:off x="7133796" y="5337684"/>
              <a:ext cx="452604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b="0">
                  <a:solidFill>
                    <a:schemeClr val="accent6"/>
                  </a:solidFill>
                </a:rPr>
                <a:t>3.</a:t>
              </a:r>
              <a:r>
                <a:rPr kumimoji="1" lang="ja-JP" altLang="en-US" sz="813" b="0">
                  <a:solidFill>
                    <a:schemeClr val="accent6"/>
                  </a:solidFill>
                </a:rPr>
                <a:t>線も含むグラフのカラーはデフォルト設定から変更しないでください。</a:t>
              </a:r>
              <a:endParaRPr kumimoji="1" lang="en-US" altLang="ja-JP" sz="813" b="0">
                <a:solidFill>
                  <a:schemeClr val="accent6"/>
                </a:solidFill>
              </a:endParaRPr>
            </a:p>
          </p:txBody>
        </p:sp>
        <p:sp>
          <p:nvSpPr>
            <p:cNvPr id="49" name="正方形/長方形 48"/>
            <p:cNvSpPr/>
            <p:nvPr userDrawn="1"/>
          </p:nvSpPr>
          <p:spPr>
            <a:xfrm>
              <a:off x="6771000" y="2087004"/>
              <a:ext cx="4888836"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b="0">
                  <a:solidFill>
                    <a:schemeClr val="accent3"/>
                  </a:solidFill>
                </a:rPr>
                <a:t>2.</a:t>
              </a:r>
              <a:r>
                <a:rPr kumimoji="1" lang="ja-JP" altLang="en-US" sz="813" b="0">
                  <a:solidFill>
                    <a:schemeClr val="accent3"/>
                  </a:solidFill>
                </a:rPr>
                <a:t>メモリや線の細かい調整は、グラフ上で右クリックで行ってください。</a:t>
              </a:r>
              <a:endParaRPr kumimoji="1" lang="en-US" altLang="ja-JP" sz="813" b="0">
                <a:solidFill>
                  <a:schemeClr val="accent3"/>
                </a:solidFill>
              </a:endParaRPr>
            </a:p>
          </p:txBody>
        </p:sp>
        <p:sp>
          <p:nvSpPr>
            <p:cNvPr id="52" name="フリーフォーム 51"/>
            <p:cNvSpPr/>
            <p:nvPr userDrawn="1"/>
          </p:nvSpPr>
          <p:spPr>
            <a:xfrm>
              <a:off x="7133795" y="3019483"/>
              <a:ext cx="3102204" cy="2295001"/>
            </a:xfrm>
            <a:custGeom>
              <a:avLst/>
              <a:gdLst>
                <a:gd name="connsiteX0" fmla="*/ 0 w 3102204"/>
                <a:gd name="connsiteY0" fmla="*/ 0 h 2295001"/>
                <a:gd name="connsiteX1" fmla="*/ 967455 w 3102204"/>
                <a:gd name="connsiteY1" fmla="*/ 0 h 2295001"/>
                <a:gd name="connsiteX2" fmla="*/ 967455 w 3102204"/>
                <a:gd name="connsiteY2" fmla="*/ 1845001 h 2295001"/>
                <a:gd name="connsiteX3" fmla="*/ 3102204 w 3102204"/>
                <a:gd name="connsiteY3" fmla="*/ 1845001 h 2295001"/>
                <a:gd name="connsiteX4" fmla="*/ 3102204 w 3102204"/>
                <a:gd name="connsiteY4" fmla="*/ 2295001 h 2295001"/>
                <a:gd name="connsiteX5" fmla="*/ 967455 w 3102204"/>
                <a:gd name="connsiteY5" fmla="*/ 2295001 h 2295001"/>
                <a:gd name="connsiteX6" fmla="*/ 0 w 3102204"/>
                <a:gd name="connsiteY6" fmla="*/ 2295001 h 229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2204" h="2295001">
                  <a:moveTo>
                    <a:pt x="0" y="0"/>
                  </a:moveTo>
                  <a:lnTo>
                    <a:pt x="967455" y="0"/>
                  </a:lnTo>
                  <a:lnTo>
                    <a:pt x="967455" y="1845001"/>
                  </a:lnTo>
                  <a:lnTo>
                    <a:pt x="3102204" y="1845001"/>
                  </a:lnTo>
                  <a:lnTo>
                    <a:pt x="3102204" y="2295001"/>
                  </a:lnTo>
                  <a:lnTo>
                    <a:pt x="967455" y="2295001"/>
                  </a:lnTo>
                  <a:lnTo>
                    <a:pt x="0" y="2295001"/>
                  </a:lnTo>
                  <a:close/>
                </a:path>
              </a:pathLst>
            </a:cu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54" name="フリーフォーム 53"/>
            <p:cNvSpPr/>
            <p:nvPr userDrawn="1"/>
          </p:nvSpPr>
          <p:spPr>
            <a:xfrm rot="5400000">
              <a:off x="8110913" y="1145231"/>
              <a:ext cx="2254012" cy="4843839"/>
            </a:xfrm>
            <a:custGeom>
              <a:avLst/>
              <a:gdLst>
                <a:gd name="connsiteX0" fmla="*/ 0 w 2254012"/>
                <a:gd name="connsiteY0" fmla="*/ 4843839 h 4843839"/>
                <a:gd name="connsiteX1" fmla="*/ 0 w 2254012"/>
                <a:gd name="connsiteY1" fmla="*/ 4663839 h 4843839"/>
                <a:gd name="connsiteX2" fmla="*/ 853 w 2254012"/>
                <a:gd name="connsiteY2" fmla="*/ 4663839 h 4843839"/>
                <a:gd name="connsiteX3" fmla="*/ 853 w 2254012"/>
                <a:gd name="connsiteY3" fmla="*/ 0 h 4843839"/>
                <a:gd name="connsiteX4" fmla="*/ 264340 w 2254012"/>
                <a:gd name="connsiteY4" fmla="*/ 0 h 4843839"/>
                <a:gd name="connsiteX5" fmla="*/ 264340 w 2254012"/>
                <a:gd name="connsiteY5" fmla="*/ 4663839 h 4843839"/>
                <a:gd name="connsiteX6" fmla="*/ 2254012 w 2254012"/>
                <a:gd name="connsiteY6" fmla="*/ 4663839 h 4843839"/>
                <a:gd name="connsiteX7" fmla="*/ 2254012 w 2254012"/>
                <a:gd name="connsiteY7" fmla="*/ 4843839 h 4843839"/>
                <a:gd name="connsiteX8" fmla="*/ 264340 w 2254012"/>
                <a:gd name="connsiteY8" fmla="*/ 4843839 h 4843839"/>
                <a:gd name="connsiteX9" fmla="*/ 264340 w 2254012"/>
                <a:gd name="connsiteY9" fmla="*/ 4843839 h 4843839"/>
                <a:gd name="connsiteX10" fmla="*/ 853 w 2254012"/>
                <a:gd name="connsiteY10" fmla="*/ 4843839 h 4843839"/>
                <a:gd name="connsiteX11" fmla="*/ 853 w 2254012"/>
                <a:gd name="connsiteY11" fmla="*/ 4843839 h 48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4012" h="4843839">
                  <a:moveTo>
                    <a:pt x="0" y="4843839"/>
                  </a:moveTo>
                  <a:lnTo>
                    <a:pt x="0" y="4663839"/>
                  </a:lnTo>
                  <a:lnTo>
                    <a:pt x="853" y="4663839"/>
                  </a:lnTo>
                  <a:lnTo>
                    <a:pt x="853" y="0"/>
                  </a:lnTo>
                  <a:lnTo>
                    <a:pt x="264340" y="0"/>
                  </a:lnTo>
                  <a:lnTo>
                    <a:pt x="264340" y="4663839"/>
                  </a:lnTo>
                  <a:lnTo>
                    <a:pt x="2254012" y="4663839"/>
                  </a:lnTo>
                  <a:lnTo>
                    <a:pt x="2254012" y="4843839"/>
                  </a:lnTo>
                  <a:lnTo>
                    <a:pt x="264340" y="4843839"/>
                  </a:lnTo>
                  <a:lnTo>
                    <a:pt x="264340" y="4843839"/>
                  </a:lnTo>
                  <a:lnTo>
                    <a:pt x="853" y="4843839"/>
                  </a:lnTo>
                  <a:lnTo>
                    <a:pt x="853" y="4843839"/>
                  </a:lnTo>
                  <a:close/>
                </a:path>
              </a:pathLst>
            </a:cu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grpSp>
      <p:sp>
        <p:nvSpPr>
          <p:cNvPr id="14" name="正方形/長方形 13"/>
          <p:cNvSpPr/>
          <p:nvPr userDrawn="1"/>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144266528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裏表紙">
    <p:spTree>
      <p:nvGrpSpPr>
        <p:cNvPr id="1" name=""/>
        <p:cNvGrpSpPr/>
        <p:nvPr/>
      </p:nvGrpSpPr>
      <p:grpSpPr>
        <a:xfrm>
          <a:off x="0" y="0"/>
          <a:ext cx="0" cy="0"/>
          <a:chOff x="0" y="0"/>
          <a:chExt cx="0" cy="0"/>
        </a:xfrm>
      </p:grpSpPr>
      <p:pic>
        <p:nvPicPr>
          <p:cNvPr id="2" name="図 3" descr="図 3">
            <a:extLst>
              <a:ext uri="{FF2B5EF4-FFF2-40B4-BE49-F238E27FC236}">
                <a16:creationId xmlns:a16="http://schemas.microsoft.com/office/drawing/2014/main" id="{948B6146-7E08-83E7-E574-DABCFD84ABF1}"/>
              </a:ext>
            </a:extLst>
          </p:cNvPr>
          <p:cNvPicPr>
            <a:picLocks noChangeAspect="1"/>
          </p:cNvPicPr>
          <p:nvPr userDrawn="1"/>
        </p:nvPicPr>
        <p:blipFill>
          <a:blip r:embed="rId2"/>
          <a:stretch>
            <a:fillRect/>
          </a:stretch>
        </p:blipFill>
        <p:spPr>
          <a:xfrm>
            <a:off x="0" y="0"/>
            <a:ext cx="12192000" cy="6858000"/>
          </a:xfrm>
          <a:prstGeom prst="rect">
            <a:avLst/>
          </a:prstGeom>
          <a:ln w="12700">
            <a:miter lim="400000"/>
          </a:ln>
        </p:spPr>
      </p:pic>
    </p:spTree>
    <p:extLst>
      <p:ext uri="{BB962C8B-B14F-4D97-AF65-F5344CB8AC3E}">
        <p14:creationId xmlns:p14="http://schemas.microsoft.com/office/powerpoint/2010/main" val="1956678461"/>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userDrawn="1">
  <p:cSld name="キーメッセージ・説明テキスト">
    <p:spTree>
      <p:nvGrpSpPr>
        <p:cNvPr id="1" name=""/>
        <p:cNvGrpSpPr/>
        <p:nvPr/>
      </p:nvGrpSpPr>
      <p:grpSpPr>
        <a:xfrm>
          <a:off x="0" y="0"/>
          <a:ext cx="0" cy="0"/>
          <a:chOff x="0" y="0"/>
          <a:chExt cx="0" cy="0"/>
        </a:xfrm>
      </p:grpSpPr>
      <p:sp>
        <p:nvSpPr>
          <p:cNvPr id="9" name="テキスト プレースホルダー 3"/>
          <p:cNvSpPr>
            <a:spLocks noGrp="1"/>
          </p:cNvSpPr>
          <p:nvPr>
            <p:ph type="body" sz="quarter" idx="12" hasCustomPrompt="1"/>
          </p:nvPr>
        </p:nvSpPr>
        <p:spPr>
          <a:xfrm>
            <a:off x="742533" y="549001"/>
            <a:ext cx="10706871" cy="706698"/>
          </a:xfrm>
          <a:prstGeom prst="rect">
            <a:avLst/>
          </a:prstGeom>
        </p:spPr>
        <p:txBody>
          <a:bodyPr lIns="0" tIns="0" rIns="0" bIns="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sz="2275" b="1">
                <a:solidFill>
                  <a:schemeClr val="tx2"/>
                </a:solidFill>
              </a:defRPr>
            </a:lvl1pPr>
            <a:lvl2pPr marL="555764">
              <a:lnSpc>
                <a:spcPct val="120000"/>
              </a:lnSpc>
              <a:defRPr sz="1300"/>
            </a:lvl2pPr>
            <a:lvl3pPr marL="819020" indent="-204755">
              <a:lnSpc>
                <a:spcPct val="120000"/>
              </a:lnSpc>
              <a:defRPr sz="1138"/>
            </a:lvl3pPr>
            <a:lvl4pPr>
              <a:lnSpc>
                <a:spcPct val="120000"/>
              </a:lnSpc>
              <a:defRPr sz="1300"/>
            </a:lvl4pPr>
            <a:lvl5pPr>
              <a:lnSpc>
                <a:spcPct val="120000"/>
              </a:lnSpc>
              <a:defRPr sz="1300"/>
            </a:lvl5pPr>
          </a:lstStyle>
          <a:p>
            <a:pPr lvl="0"/>
            <a:r>
              <a:rPr kumimoji="1" lang="ja-JP" altLang="en-US"/>
              <a:t>ここには最も伝えたいメッセージが入ります。</a:t>
            </a:r>
            <a:endParaRPr kumimoji="1" lang="en-US" altLang="ja-JP"/>
          </a:p>
        </p:txBody>
      </p:sp>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0" y="6367467"/>
            <a:ext cx="10618414" cy="365125"/>
          </a:xfrm>
          <a:prstGeom prst="rect">
            <a:avLst/>
          </a:prstGeom>
        </p:spPr>
        <p:txBody>
          <a:bodyPr lIns="0" rIns="90000" anchor="ctr"/>
          <a:lstStyle>
            <a:lvl1pPr marL="0" indent="0" algn="r">
              <a:buNone/>
              <a:defRPr sz="731">
                <a:solidFill>
                  <a:schemeClr val="accent6"/>
                </a:solidFill>
              </a:defRPr>
            </a:lvl1pPr>
          </a:lstStyle>
          <a:p>
            <a:pPr lvl="0"/>
            <a:r>
              <a:rPr kumimoji="1" lang="ja-JP" altLang="en-US"/>
              <a:t>ここには注釈や参考・引用文献の情報が入ります。</a:t>
            </a:r>
          </a:p>
        </p:txBody>
      </p:sp>
    </p:spTree>
    <p:extLst>
      <p:ext uri="{BB962C8B-B14F-4D97-AF65-F5344CB8AC3E}">
        <p14:creationId xmlns:p14="http://schemas.microsoft.com/office/powerpoint/2010/main" val="401664293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1_キーメッセージ・説明テキス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角丸四角形 1">
            <a:extLst>
              <a:ext uri="{FF2B5EF4-FFF2-40B4-BE49-F238E27FC236}">
                <a16:creationId xmlns:a16="http://schemas.microsoft.com/office/drawing/2014/main" id="{52BAF87A-49FC-A2F2-BBDB-094DB8FD435B}"/>
              </a:ext>
            </a:extLst>
          </p:cNvPr>
          <p:cNvSpPr/>
          <p:nvPr userDrawn="1"/>
        </p:nvSpPr>
        <p:spPr>
          <a:xfrm>
            <a:off x="0" y="0"/>
            <a:ext cx="6096002" cy="6858000"/>
          </a:xfrm>
          <a:prstGeom prst="roundRect">
            <a:avLst>
              <a:gd name="adj" fmla="val 0"/>
            </a:avLst>
          </a:prstGeom>
          <a:solidFill>
            <a:srgbClr val="F3EE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494"/>
              <a:t>  </a:t>
            </a:r>
            <a:endParaRPr kumimoji="1" lang="ja-JP" altLang="en-US" sz="3494"/>
          </a:p>
        </p:txBody>
      </p:sp>
    </p:spTree>
    <p:extLst>
      <p:ext uri="{BB962C8B-B14F-4D97-AF65-F5344CB8AC3E}">
        <p14:creationId xmlns:p14="http://schemas.microsoft.com/office/powerpoint/2010/main" val="189321344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_キーメッセージ・説明テキス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Rectangle 15">
            <a:extLst>
              <a:ext uri="{FF2B5EF4-FFF2-40B4-BE49-F238E27FC236}">
                <a16:creationId xmlns:a16="http://schemas.microsoft.com/office/drawing/2014/main" id="{9333B7A3-4ECE-2663-283B-F7CC8A0B5141}"/>
              </a:ext>
            </a:extLst>
          </p:cNvPr>
          <p:cNvSpPr/>
          <p:nvPr userDrawn="1"/>
        </p:nvSpPr>
        <p:spPr>
          <a:xfrm>
            <a:off x="2" y="-5042"/>
            <a:ext cx="4028400" cy="686304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3" name="Rectangle 16">
            <a:extLst>
              <a:ext uri="{FF2B5EF4-FFF2-40B4-BE49-F238E27FC236}">
                <a16:creationId xmlns:a16="http://schemas.microsoft.com/office/drawing/2014/main" id="{96B03043-4C93-BB4C-8D92-418FC28BEDA9}"/>
              </a:ext>
            </a:extLst>
          </p:cNvPr>
          <p:cNvSpPr/>
          <p:nvPr userDrawn="1"/>
        </p:nvSpPr>
        <p:spPr>
          <a:xfrm>
            <a:off x="8163602" y="-5042"/>
            <a:ext cx="4028400" cy="686304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Tree>
    <p:extLst>
      <p:ext uri="{BB962C8B-B14F-4D97-AF65-F5344CB8AC3E}">
        <p14:creationId xmlns:p14="http://schemas.microsoft.com/office/powerpoint/2010/main" val="338803023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中基本02">
    <p:spTree>
      <p:nvGrpSpPr>
        <p:cNvPr id="1" name=""/>
        <p:cNvGrpSpPr/>
        <p:nvPr/>
      </p:nvGrpSpPr>
      <p:grpSpPr>
        <a:xfrm>
          <a:off x="0" y="0"/>
          <a:ext cx="0" cy="0"/>
          <a:chOff x="0" y="0"/>
          <a:chExt cx="0" cy="0"/>
        </a:xfrm>
      </p:grpSpPr>
      <p:sp>
        <p:nvSpPr>
          <p:cNvPr id="16" name="テキスト プレースホルダー 15"/>
          <p:cNvSpPr>
            <a:spLocks noGrp="1"/>
          </p:cNvSpPr>
          <p:nvPr>
            <p:ph type="body" sz="quarter" idx="12" hasCustomPrompt="1"/>
          </p:nvPr>
        </p:nvSpPr>
        <p:spPr>
          <a:xfrm>
            <a:off x="1066801" y="4625123"/>
            <a:ext cx="10388601" cy="1260475"/>
          </a:xfrm>
          <a:prstGeom prst="rect">
            <a:avLst/>
          </a:prstGeom>
        </p:spPr>
        <p:txBody>
          <a:bodyPr/>
          <a:lstStyle>
            <a:lvl1pPr marL="0" indent="0">
              <a:lnSpc>
                <a:spcPct val="120000"/>
              </a:lnSpc>
              <a:spcBef>
                <a:spcPts val="0"/>
              </a:spcBef>
              <a:buNone/>
              <a:defRPr sz="813"/>
            </a:lvl1pPr>
            <a:lvl2pPr marL="371484" indent="0">
              <a:buNone/>
              <a:defRPr sz="813"/>
            </a:lvl2pPr>
            <a:lvl3pPr marL="742969" indent="0">
              <a:buNone/>
              <a:defRPr sz="813"/>
            </a:lvl3pPr>
            <a:lvl4pPr marL="1114453" indent="0">
              <a:buNone/>
              <a:defRPr sz="813"/>
            </a:lvl4pPr>
            <a:lvl5pPr marL="1485937" indent="0">
              <a:buNone/>
              <a:defRPr sz="813"/>
            </a:lvl5pPr>
          </a:lstStyle>
          <a:p>
            <a:pPr lvl="0"/>
            <a:r>
              <a:rPr kumimoji="1" lang="ja-JP" altLang="en-US"/>
              <a:t>本文</a:t>
            </a:r>
            <a:endParaRPr kumimoji="1" lang="en-US" altLang="ja-JP"/>
          </a:p>
        </p:txBody>
      </p:sp>
      <p:sp>
        <p:nvSpPr>
          <p:cNvPr id="13" name="テキスト プレースホルダー 4"/>
          <p:cNvSpPr>
            <a:spLocks noGrp="1"/>
          </p:cNvSpPr>
          <p:nvPr>
            <p:ph type="body" sz="quarter" idx="11" hasCustomPrompt="1"/>
          </p:nvPr>
        </p:nvSpPr>
        <p:spPr>
          <a:xfrm>
            <a:off x="1066801" y="4150506"/>
            <a:ext cx="10388601" cy="360362"/>
          </a:xfrm>
          <a:prstGeom prst="rect">
            <a:avLst/>
          </a:prstGeom>
        </p:spPr>
        <p:txBody>
          <a:bodyPr/>
          <a:lstStyle>
            <a:lvl1pPr marL="0" indent="0">
              <a:lnSpc>
                <a:spcPct val="120000"/>
              </a:lnSpc>
              <a:buNone/>
              <a:defRPr sz="1625"/>
            </a:lvl1pPr>
            <a:lvl2pPr marL="371484" indent="0">
              <a:buNone/>
              <a:defRPr sz="1625"/>
            </a:lvl2pPr>
            <a:lvl3pPr marL="742969" indent="0">
              <a:buNone/>
              <a:defRPr sz="1625"/>
            </a:lvl3pPr>
            <a:lvl4pPr marL="1114453" indent="0">
              <a:buNone/>
              <a:defRPr sz="1625"/>
            </a:lvl4pPr>
            <a:lvl5pPr marL="1485937" indent="0">
              <a:buNone/>
              <a:defRPr sz="1625"/>
            </a:lvl5pPr>
          </a:lstStyle>
          <a:p>
            <a:pPr lvl="0"/>
            <a:r>
              <a:rPr kumimoji="1" lang="ja-JP" altLang="en-US"/>
              <a:t>サブタイトル</a:t>
            </a:r>
          </a:p>
        </p:txBody>
      </p:sp>
      <p:sp>
        <p:nvSpPr>
          <p:cNvPr id="5" name="テキスト プレースホルダー 4"/>
          <p:cNvSpPr>
            <a:spLocks noGrp="1"/>
          </p:cNvSpPr>
          <p:nvPr>
            <p:ph type="body" sz="quarter" idx="10" hasCustomPrompt="1"/>
          </p:nvPr>
        </p:nvSpPr>
        <p:spPr>
          <a:xfrm>
            <a:off x="1066801" y="1989138"/>
            <a:ext cx="10388601" cy="360362"/>
          </a:xfrm>
          <a:prstGeom prst="rect">
            <a:avLst/>
          </a:prstGeom>
        </p:spPr>
        <p:txBody>
          <a:bodyPr/>
          <a:lstStyle>
            <a:lvl1pPr marL="0" indent="0">
              <a:lnSpc>
                <a:spcPct val="120000"/>
              </a:lnSpc>
              <a:buNone/>
              <a:defRPr sz="1625"/>
            </a:lvl1pPr>
            <a:lvl2pPr marL="371484" indent="0">
              <a:buNone/>
              <a:defRPr sz="1625"/>
            </a:lvl2pPr>
            <a:lvl3pPr marL="742969" indent="0">
              <a:buNone/>
              <a:defRPr sz="1625"/>
            </a:lvl3pPr>
            <a:lvl4pPr marL="1114453" indent="0">
              <a:buNone/>
              <a:defRPr sz="1625"/>
            </a:lvl4pPr>
            <a:lvl5pPr marL="1485937" indent="0">
              <a:buNone/>
              <a:defRPr sz="1625"/>
            </a:lvl5pPr>
          </a:lstStyle>
          <a:p>
            <a:pPr lvl="0"/>
            <a:r>
              <a:rPr kumimoji="1" lang="ja-JP" altLang="en-US"/>
              <a:t>サブタイトル</a:t>
            </a:r>
          </a:p>
        </p:txBody>
      </p:sp>
      <p:sp>
        <p:nvSpPr>
          <p:cNvPr id="2" name="タイトル 1"/>
          <p:cNvSpPr>
            <a:spLocks noGrp="1"/>
          </p:cNvSpPr>
          <p:nvPr>
            <p:ph type="title" hasCustomPrompt="1"/>
          </p:nvPr>
        </p:nvSpPr>
        <p:spPr>
          <a:xfrm>
            <a:off x="742601" y="410369"/>
            <a:ext cx="10712800" cy="734676"/>
          </a:xfrm>
          <a:prstGeom prst="rect">
            <a:avLst/>
          </a:prstGeom>
        </p:spPr>
        <p:txBody>
          <a:bodyPr/>
          <a:lstStyle>
            <a:lvl1pPr>
              <a:lnSpc>
                <a:spcPct val="120000"/>
              </a:lnSpc>
              <a:defRPr sz="2600" baseline="0"/>
            </a:lvl1pPr>
          </a:lstStyle>
          <a:p>
            <a:r>
              <a:rPr kumimoji="1" lang="ja-JP" altLang="en-US"/>
              <a:t>中基本</a:t>
            </a:r>
            <a:r>
              <a:rPr kumimoji="1" lang="en-US" altLang="ja-JP"/>
              <a:t>02 – </a:t>
            </a:r>
            <a:r>
              <a:rPr kumimoji="1" lang="ja-JP" altLang="en-US"/>
              <a:t>タイトル</a:t>
            </a:r>
          </a:p>
        </p:txBody>
      </p:sp>
      <p:sp>
        <p:nvSpPr>
          <p:cNvPr id="10" name="サブタイトル 2"/>
          <p:cNvSpPr>
            <a:spLocks noGrp="1"/>
          </p:cNvSpPr>
          <p:nvPr>
            <p:ph type="subTitle" idx="1" hasCustomPrompt="1"/>
          </p:nvPr>
        </p:nvSpPr>
        <p:spPr>
          <a:xfrm>
            <a:off x="1066801" y="2463500"/>
            <a:ext cx="10388601" cy="1260000"/>
          </a:xfrm>
          <a:prstGeom prst="rect">
            <a:avLst/>
          </a:prstGeom>
        </p:spPr>
        <p:txBody>
          <a:bodyPr anchor="t"/>
          <a:lstStyle>
            <a:lvl1pPr marL="0" marR="0" indent="0" algn="l" defTabSz="742969" rtl="0" eaLnBrk="1" fontAlgn="auto" latinLnBrk="0" hangingPunct="1">
              <a:lnSpc>
                <a:spcPct val="120000"/>
              </a:lnSpc>
              <a:spcBef>
                <a:spcPts val="0"/>
              </a:spcBef>
              <a:spcAft>
                <a:spcPts val="0"/>
              </a:spcAft>
              <a:buClrTx/>
              <a:buSzTx/>
              <a:buFont typeface="Arial" panose="020B0604020202020204" pitchFamily="34" charset="0"/>
              <a:buNone/>
              <a:tabLst/>
              <a:defRPr sz="813"/>
            </a:lvl1pPr>
            <a:lvl2pPr marL="371484" indent="0" algn="ctr">
              <a:buNone/>
              <a:defRPr sz="1625"/>
            </a:lvl2pPr>
            <a:lvl3pPr marL="742969" indent="0" algn="ctr">
              <a:buNone/>
              <a:defRPr sz="1463"/>
            </a:lvl3pPr>
            <a:lvl4pPr marL="1114453" indent="0" algn="ctr">
              <a:buNone/>
              <a:defRPr sz="1300"/>
            </a:lvl4pPr>
            <a:lvl5pPr marL="1485937" indent="0" algn="ctr">
              <a:buNone/>
              <a:defRPr sz="1300"/>
            </a:lvl5pPr>
            <a:lvl6pPr marL="1857421" indent="0" algn="ctr">
              <a:buNone/>
              <a:defRPr sz="1300"/>
            </a:lvl6pPr>
            <a:lvl7pPr marL="2228906" indent="0" algn="ctr">
              <a:buNone/>
              <a:defRPr sz="1300"/>
            </a:lvl7pPr>
            <a:lvl8pPr marL="2600390" indent="0" algn="ctr">
              <a:buNone/>
              <a:defRPr sz="1300"/>
            </a:lvl8pPr>
            <a:lvl9pPr marL="2971874" indent="0" algn="ctr">
              <a:buNone/>
              <a:defRPr sz="1300"/>
            </a:lvl9pPr>
          </a:lstStyle>
          <a:p>
            <a:r>
              <a:rPr kumimoji="1" lang="ja-JP" altLang="en-US"/>
              <a:t>本文</a:t>
            </a:r>
          </a:p>
        </p:txBody>
      </p:sp>
      <p:sp>
        <p:nvSpPr>
          <p:cNvPr id="11" name="スライド番号プレースホルダー 5"/>
          <p:cNvSpPr>
            <a:spLocks noGrp="1"/>
          </p:cNvSpPr>
          <p:nvPr>
            <p:ph type="sldNum" sz="quarter" idx="4"/>
          </p:nvPr>
        </p:nvSpPr>
        <p:spPr>
          <a:xfrm>
            <a:off x="10596001" y="6367305"/>
            <a:ext cx="1305344" cy="365125"/>
          </a:xfrm>
          <a:prstGeom prst="rect">
            <a:avLst/>
          </a:prstGeom>
        </p:spPr>
        <p:txBody>
          <a:bodyPr vert="horz" lIns="91440" tIns="45720" rIns="9144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Tree>
    <p:extLst>
      <p:ext uri="{BB962C8B-B14F-4D97-AF65-F5344CB8AC3E}">
        <p14:creationId xmlns:p14="http://schemas.microsoft.com/office/powerpoint/2010/main" val="338693479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404310" y="6367301"/>
            <a:ext cx="447423"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vl1pPr>
          </a:lstStyle>
          <a:p>
            <a:r>
              <a:rPr kumimoji="1" lang="ja-JP" altLang="en-US"/>
              <a:t>目次</a:t>
            </a:r>
          </a:p>
        </p:txBody>
      </p:sp>
    </p:spTree>
    <p:extLst>
      <p:ext uri="{BB962C8B-B14F-4D97-AF65-F5344CB8AC3E}">
        <p14:creationId xmlns:p14="http://schemas.microsoft.com/office/powerpoint/2010/main" val="197650629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1_表紙">
    <p:spTree>
      <p:nvGrpSpPr>
        <p:cNvPr id="1" name=""/>
        <p:cNvGrpSpPr/>
        <p:nvPr/>
      </p:nvGrpSpPr>
      <p:grpSpPr>
        <a:xfrm>
          <a:off x="0" y="0"/>
          <a:ext cx="0" cy="0"/>
          <a:chOff x="0" y="0"/>
          <a:chExt cx="0" cy="0"/>
        </a:xfrm>
      </p:grpSpPr>
      <p:pic>
        <p:nvPicPr>
          <p:cNvPr id="12" name="図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4000" b="0"/>
            </a:lvl1pPr>
          </a:lstStyle>
          <a:p>
            <a:r>
              <a:rPr kumimoji="1" lang="ja-JP" altLang="en-US"/>
              <a:t>資料タイトル</a:t>
            </a:r>
          </a:p>
        </p:txBody>
      </p:sp>
      <p:sp>
        <p:nvSpPr>
          <p:cNvPr id="3" name="サブタイトル 2"/>
          <p:cNvSpPr>
            <a:spLocks noGrp="1"/>
          </p:cNvSpPr>
          <p:nvPr>
            <p:ph type="subTitle" idx="1" hasCustomPrompt="1"/>
          </p:nvPr>
        </p:nvSpPr>
        <p:spPr>
          <a:xfrm>
            <a:off x="1054901" y="4149000"/>
            <a:ext cx="1261100" cy="437577"/>
          </a:xfrm>
          <a:prstGeom prst="rect">
            <a:avLst/>
          </a:prstGeom>
        </p:spPr>
        <p:txBody>
          <a:bodyPr lIns="0" tIns="0" rIns="0" bIns="0" anchor="t"/>
          <a:lstStyle>
            <a:lvl1pPr marL="0" indent="0" algn="l">
              <a:lnSpc>
                <a:spcPct val="100000"/>
              </a:lnSpc>
              <a:spcBef>
                <a:spcPts val="0"/>
              </a:spcBef>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200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a:t>サブタイトル</a:t>
            </a:r>
          </a:p>
        </p:txBody>
      </p:sp>
      <p:sp>
        <p:nvSpPr>
          <p:cNvPr id="5" name="テキスト プレースホルダー 4"/>
          <p:cNvSpPr>
            <a:spLocks noGrp="1"/>
          </p:cNvSpPr>
          <p:nvPr>
            <p:ph type="body" sz="quarter" idx="11" hasCustomPrompt="1"/>
          </p:nvPr>
        </p:nvSpPr>
        <p:spPr>
          <a:xfrm>
            <a:off x="2361001" y="4149000"/>
            <a:ext cx="8775000" cy="437577"/>
          </a:xfrm>
          <a:prstGeom prst="rect">
            <a:avLst/>
          </a:prstGeom>
        </p:spPr>
        <p:txBody>
          <a:bodyPr lIns="0" tIns="0" rIns="0" bIns="0"/>
          <a:lstStyle>
            <a:lvl1pPr marL="0" indent="0">
              <a:lnSpc>
                <a:spcPct val="100000"/>
              </a:lnSpc>
              <a:spcBef>
                <a:spcPts val="0"/>
              </a:spcBef>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kumimoji="1" lang="ja-JP" altLang="en-US"/>
              <a:t>部署名・担当者名</a:t>
            </a:r>
          </a:p>
        </p:txBody>
      </p:sp>
    </p:spTree>
    <p:extLst>
      <p:ext uri="{BB962C8B-B14F-4D97-AF65-F5344CB8AC3E}">
        <p14:creationId xmlns:p14="http://schemas.microsoft.com/office/powerpoint/2010/main" val="30406471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キーメッセージ・説明テキスト">
    <p:spTree>
      <p:nvGrpSpPr>
        <p:cNvPr id="1" name=""/>
        <p:cNvGrpSpPr/>
        <p:nvPr/>
      </p:nvGrpSpPr>
      <p:grpSpPr>
        <a:xfrm>
          <a:off x="0" y="0"/>
          <a:ext cx="0" cy="0"/>
          <a:chOff x="0" y="0"/>
          <a:chExt cx="0" cy="0"/>
        </a:xfrm>
      </p:grpSpPr>
      <p:sp>
        <p:nvSpPr>
          <p:cNvPr id="9" name="テキスト プレースホルダー 3"/>
          <p:cNvSpPr>
            <a:spLocks noGrp="1"/>
          </p:cNvSpPr>
          <p:nvPr>
            <p:ph type="body" sz="quarter" idx="12" hasCustomPrompt="1"/>
          </p:nvPr>
        </p:nvSpPr>
        <p:spPr>
          <a:xfrm>
            <a:off x="742533" y="549001"/>
            <a:ext cx="10706871" cy="706698"/>
          </a:xfrm>
          <a:prstGeom prst="rect">
            <a:avLst/>
          </a:prstGeom>
        </p:spPr>
        <p:txBody>
          <a:bodyPr lIns="0" tIns="0" rIns="0" bIns="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sz="2275" b="1">
                <a:solidFill>
                  <a:schemeClr val="tx2"/>
                </a:solidFill>
              </a:defRPr>
            </a:lvl1pPr>
            <a:lvl2pPr marL="555764">
              <a:lnSpc>
                <a:spcPct val="120000"/>
              </a:lnSpc>
              <a:defRPr sz="1300"/>
            </a:lvl2pPr>
            <a:lvl3pPr marL="819020" indent="-204755">
              <a:lnSpc>
                <a:spcPct val="120000"/>
              </a:lnSpc>
              <a:defRPr sz="1138"/>
            </a:lvl3pPr>
            <a:lvl4pPr>
              <a:lnSpc>
                <a:spcPct val="120000"/>
              </a:lnSpc>
              <a:defRPr sz="1300"/>
            </a:lvl4pPr>
            <a:lvl5pPr>
              <a:lnSpc>
                <a:spcPct val="120000"/>
              </a:lnSpc>
              <a:defRPr sz="1300"/>
            </a:lvl5pPr>
          </a:lstStyle>
          <a:p>
            <a:pPr lvl="0"/>
            <a:r>
              <a:rPr kumimoji="1" lang="ja-JP" altLang="en-US"/>
              <a:t>ここには最も伝えたいメッセージが入ります。</a:t>
            </a:r>
            <a:endParaRPr kumimoji="1" lang="en-US" altLang="ja-JP"/>
          </a:p>
        </p:txBody>
      </p:sp>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0" y="6367467"/>
            <a:ext cx="10618414" cy="365125"/>
          </a:xfrm>
          <a:prstGeom prst="rect">
            <a:avLst/>
          </a:prstGeom>
        </p:spPr>
        <p:txBody>
          <a:bodyPr lIns="0" rIns="90000" anchor="ctr"/>
          <a:lstStyle>
            <a:lvl1pPr marL="0" indent="0" algn="r">
              <a:buNone/>
              <a:defRPr sz="731">
                <a:solidFill>
                  <a:schemeClr val="accent6"/>
                </a:solidFill>
              </a:defRPr>
            </a:lvl1pPr>
          </a:lstStyle>
          <a:p>
            <a:pPr lvl="0"/>
            <a:r>
              <a:rPr kumimoji="1" lang="ja-JP" altLang="en-US"/>
              <a:t>ここには注釈や参考・引用文献の情報が入ります。</a:t>
            </a:r>
          </a:p>
        </p:txBody>
      </p:sp>
    </p:spTree>
    <p:extLst>
      <p:ext uri="{BB962C8B-B14F-4D97-AF65-F5344CB8AC3E}">
        <p14:creationId xmlns:p14="http://schemas.microsoft.com/office/powerpoint/2010/main" val="388106431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4_キーメッセージ・説明テキスト">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9" hasCustomPrompt="1"/>
          </p:nvPr>
        </p:nvSpPr>
        <p:spPr>
          <a:xfrm>
            <a:off x="742588" y="1989000"/>
            <a:ext cx="10707205" cy="3959363"/>
          </a:xfrm>
          <a:prstGeom prst="rect">
            <a:avLst/>
          </a:prstGeom>
        </p:spPr>
        <p:txBody>
          <a:bodyPr lIns="0" tIns="0" rIns="0" bIns="0"/>
          <a:lstStyle>
            <a:lvl1pPr marL="0" indent="0">
              <a:lnSpc>
                <a:spcPct val="130000"/>
              </a:lnSpc>
              <a:spcBef>
                <a:spcPts val="0"/>
              </a:spcBef>
              <a:buNone/>
              <a:defRPr sz="2000"/>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311" y="6367301"/>
            <a:ext cx="445944"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88" y="6367463"/>
            <a:ext cx="10618413" cy="365125"/>
          </a:xfrm>
          <a:prstGeom prst="rect">
            <a:avLst/>
          </a:prstGeom>
        </p:spPr>
        <p:txBody>
          <a:bodyPr lIns="0" rIns="90000" anchor="ctr"/>
          <a:lstStyle>
            <a:lvl1pPr marL="0" indent="0" algn="r">
              <a:buNone/>
              <a:defRPr sz="900">
                <a:solidFill>
                  <a:schemeClr val="accent6"/>
                </a:solidFill>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6871" cy="706698"/>
          </a:xfrm>
          <a:prstGeom prst="rect">
            <a:avLst/>
          </a:prstGeom>
        </p:spPr>
        <p:txBody>
          <a:bodyPr lIns="0" tIns="0" rIns="0" bIns="0"/>
          <a:lstStyle>
            <a:lvl1pPr marL="0" marR="0" indent="0" algn="l" defTabSz="914400" rtl="0" eaLnBrk="1" fontAlgn="auto" latinLnBrk="0" hangingPunct="1">
              <a:lnSpc>
                <a:spcPct val="120000"/>
              </a:lnSpc>
              <a:spcBef>
                <a:spcPts val="0"/>
              </a:spcBef>
              <a:spcAft>
                <a:spcPts val="0"/>
              </a:spcAft>
              <a:buClrTx/>
              <a:buSzTx/>
              <a:buFont typeface="Wingdings" panose="05000000000000000000" pitchFamily="2" charset="2"/>
              <a:buNone/>
              <a:tabLst/>
              <a:defRPr sz="2800" b="1"/>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vl1pPr>
          </a:lstStyle>
          <a:p>
            <a:r>
              <a:rPr kumimoji="1" lang="ja-JP" altLang="en-US"/>
              <a:t>タイトル（ページ概要）</a:t>
            </a:r>
          </a:p>
        </p:txBody>
      </p:sp>
    </p:spTree>
    <p:extLst>
      <p:ext uri="{BB962C8B-B14F-4D97-AF65-F5344CB8AC3E}">
        <p14:creationId xmlns:p14="http://schemas.microsoft.com/office/powerpoint/2010/main" val="87080402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userDrawn="1">
  <p:cSld name="2_タイトルとコンテンツ">
    <p:spTree>
      <p:nvGrpSpPr>
        <p:cNvPr id="1" name=""/>
        <p:cNvGrpSpPr/>
        <p:nvPr/>
      </p:nvGrpSpPr>
      <p:grpSpPr>
        <a:xfrm>
          <a:off x="0" y="0"/>
          <a:ext cx="0" cy="0"/>
          <a:chOff x="0" y="0"/>
          <a:chExt cx="0" cy="0"/>
        </a:xfrm>
      </p:grpSpPr>
      <p:sp>
        <p:nvSpPr>
          <p:cNvPr id="13" name="タイトル 12">
            <a:extLst>
              <a:ext uri="{FF2B5EF4-FFF2-40B4-BE49-F238E27FC236}">
                <a16:creationId xmlns:a16="http://schemas.microsoft.com/office/drawing/2014/main" id="{380D5B96-5C60-4A67-AFCD-B21CB4FAEA04}"/>
              </a:ext>
            </a:extLst>
          </p:cNvPr>
          <p:cNvSpPr>
            <a:spLocks noGrp="1"/>
          </p:cNvSpPr>
          <p:nvPr>
            <p:ph type="title"/>
          </p:nvPr>
        </p:nvSpPr>
        <p:spPr>
          <a:xfrm>
            <a:off x="838201" y="573524"/>
            <a:ext cx="10515600" cy="483209"/>
          </a:xfrm>
          <a:prstGeom prst="rect">
            <a:avLst/>
          </a:prstGeom>
        </p:spPr>
        <p:txBody>
          <a:bodyPr/>
          <a:lstStyle>
            <a:lvl1pPr>
              <a:defRPr sz="2100">
                <a:latin typeface="+mn-ea"/>
                <a:ea typeface="+mn-ea"/>
              </a:defRPr>
            </a:lvl1pPr>
          </a:lstStyle>
          <a:p>
            <a:r>
              <a:rPr kumimoji="1" lang="ja-JP" altLang="en-US"/>
              <a:t>マスター タイトルの書式設定</a:t>
            </a:r>
          </a:p>
        </p:txBody>
      </p:sp>
      <p:sp>
        <p:nvSpPr>
          <p:cNvPr id="16" name="スライド番号プレースホルダー 5">
            <a:extLst>
              <a:ext uri="{FF2B5EF4-FFF2-40B4-BE49-F238E27FC236}">
                <a16:creationId xmlns:a16="http://schemas.microsoft.com/office/drawing/2014/main" id="{9D4168DF-F529-4E13-8BE3-CA221CFEC4AA}"/>
              </a:ext>
            </a:extLst>
          </p:cNvPr>
          <p:cNvSpPr>
            <a:spLocks noGrp="1"/>
          </p:cNvSpPr>
          <p:nvPr>
            <p:ph type="sldNum" sz="quarter" idx="4"/>
          </p:nvPr>
        </p:nvSpPr>
        <p:spPr>
          <a:xfrm>
            <a:off x="11766453" y="6612016"/>
            <a:ext cx="361863" cy="161583"/>
          </a:xfrm>
          <a:prstGeom prst="rect">
            <a:avLst/>
          </a:prstGeom>
          <a:solidFill>
            <a:schemeClr val="bg1"/>
          </a:solidFill>
          <a:ln>
            <a:solidFill>
              <a:schemeClr val="tx1"/>
            </a:solidFill>
          </a:ln>
        </p:spPr>
        <p:txBody>
          <a:bodyPr vert="horz" wrap="square" lIns="0" tIns="0" rIns="0" bIns="0" rtlCol="0" anchor="ctr">
            <a:spAutoFit/>
          </a:bodyPr>
          <a:lstStyle>
            <a:lvl1pPr>
              <a:defRPr kumimoji="1" lang="ja-JP" altLang="en-US" sz="1050" b="0" smtClean="0">
                <a:solidFill>
                  <a:schemeClr val="bg1">
                    <a:lumMod val="50000"/>
                  </a:schemeClr>
                </a:solidFill>
                <a:latin typeface="+mj-lt"/>
              </a:defRPr>
            </a:lvl1pPr>
          </a:lstStyle>
          <a:p>
            <a:pPr algn="ctr" defTabSz="685817"/>
            <a:fld id="{DFD4F317-19D0-4848-B5EB-5B174DBE8CF9}" type="slidenum">
              <a:rPr lang="en-US" altLang="ja-JP" smtClean="0"/>
              <a:pPr algn="ctr" defTabSz="685817"/>
              <a:t>‹#›</a:t>
            </a:fld>
            <a:endParaRPr lang="en-US" altLang="ja-JP"/>
          </a:p>
        </p:txBody>
      </p:sp>
    </p:spTree>
    <p:extLst>
      <p:ext uri="{BB962C8B-B14F-4D97-AF65-F5344CB8AC3E}">
        <p14:creationId xmlns:p14="http://schemas.microsoft.com/office/powerpoint/2010/main" val="19303625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281048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762817"/>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
  <p:cSld name="1_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FC09890-D43D-82B2-EDE4-810BFD17BE59}"/>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8ADB1733-6020-B5F7-A45F-394D510D92E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9036BF7B-AB89-149C-3031-BC0D4034E1A6}"/>
              </a:ext>
            </a:extLst>
          </p:cNvPr>
          <p:cNvSpPr>
            <a:spLocks noGrp="1"/>
          </p:cNvSpPr>
          <p:nvPr>
            <p:ph type="dt" sz="half" idx="10"/>
          </p:nvPr>
        </p:nvSpPr>
        <p:spPr/>
        <p:txBody>
          <a:bodyPr/>
          <a:lstStyle/>
          <a:p>
            <a:fld id="{36ACD5CA-CFA6-4F54-A51E-765FD85DEB6F}" type="datetimeFigureOut">
              <a:rPr kumimoji="1" lang="ja-JP" altLang="en-US" smtClean="0"/>
              <a:t>2026/3/25</a:t>
            </a:fld>
            <a:endParaRPr kumimoji="1" lang="ja-JP" altLang="en-US"/>
          </a:p>
        </p:txBody>
      </p:sp>
      <p:sp>
        <p:nvSpPr>
          <p:cNvPr id="5" name="フッター プレースホルダー 4">
            <a:extLst>
              <a:ext uri="{FF2B5EF4-FFF2-40B4-BE49-F238E27FC236}">
                <a16:creationId xmlns:a16="http://schemas.microsoft.com/office/drawing/2014/main" id="{AC30A66E-E0CF-D5CB-F4DF-4FDFDBABD9A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5E9DE9D-9108-F472-B31F-D073E83ADCD9}"/>
              </a:ext>
            </a:extLst>
          </p:cNvPr>
          <p:cNvSpPr>
            <a:spLocks noGrp="1"/>
          </p:cNvSpPr>
          <p:nvPr>
            <p:ph type="sldNum" sz="quarter" idx="12"/>
          </p:nvPr>
        </p:nvSpPr>
        <p:spPr/>
        <p:txBody>
          <a:bodyPr/>
          <a:lstStyle/>
          <a:p>
            <a:fld id="{D9BB96E1-6951-4882-A1CA-93D0A1A86F07}" type="slidenum">
              <a:rPr kumimoji="1" lang="ja-JP" altLang="en-US" smtClean="0"/>
              <a:t>‹#›</a:t>
            </a:fld>
            <a:endParaRPr kumimoji="1" lang="ja-JP" altLang="en-US"/>
          </a:p>
        </p:txBody>
      </p:sp>
    </p:spTree>
    <p:extLst>
      <p:ext uri="{BB962C8B-B14F-4D97-AF65-F5344CB8AC3E}">
        <p14:creationId xmlns:p14="http://schemas.microsoft.com/office/powerpoint/2010/main" val="875668267"/>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pic>
        <p:nvPicPr>
          <p:cNvPr id="12" name="図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4000" b="0">
                <a:latin typeface="メイリオ" panose="020B0604030504040204" pitchFamily="50" charset="-128"/>
                <a:ea typeface="メイリオ" panose="020B0604030504040204" pitchFamily="50" charset="-128"/>
              </a:defRPr>
            </a:lvl1pPr>
          </a:lstStyle>
          <a:p>
            <a:r>
              <a:rPr kumimoji="1" lang="ja-JP" altLang="en-US"/>
              <a:t>資料タイトル</a:t>
            </a:r>
          </a:p>
        </p:txBody>
      </p:sp>
      <p:sp>
        <p:nvSpPr>
          <p:cNvPr id="3" name="サブタイトル 2"/>
          <p:cNvSpPr>
            <a:spLocks noGrp="1"/>
          </p:cNvSpPr>
          <p:nvPr>
            <p:ph type="subTitle" idx="1" hasCustomPrompt="1"/>
          </p:nvPr>
        </p:nvSpPr>
        <p:spPr>
          <a:xfrm>
            <a:off x="1054901" y="4149000"/>
            <a:ext cx="1261100" cy="437577"/>
          </a:xfrm>
          <a:prstGeom prst="rect">
            <a:avLst/>
          </a:prstGeom>
        </p:spPr>
        <p:txBody>
          <a:bodyPr lIns="0" tIns="0" rIns="0" bIns="0" anchor="t"/>
          <a:lstStyle>
            <a:lvl1pPr marL="0" indent="0" algn="l">
              <a:lnSpc>
                <a:spcPct val="100000"/>
              </a:lnSpc>
              <a:spcBef>
                <a:spcPts val="0"/>
              </a:spcBef>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2000">
                <a:latin typeface="メイリオ" panose="020B0604030504040204" pitchFamily="50" charset="-128"/>
                <a:ea typeface="メイリオ" panose="020B0604030504040204" pitchFamily="50" charset="-128"/>
              </a:defRPr>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a:t>サブタイトル</a:t>
            </a:r>
          </a:p>
        </p:txBody>
      </p:sp>
      <p:sp>
        <p:nvSpPr>
          <p:cNvPr id="5" name="テキスト プレースホルダー 4"/>
          <p:cNvSpPr>
            <a:spLocks noGrp="1"/>
          </p:cNvSpPr>
          <p:nvPr>
            <p:ph type="body" sz="quarter" idx="11" hasCustomPrompt="1"/>
          </p:nvPr>
        </p:nvSpPr>
        <p:spPr>
          <a:xfrm>
            <a:off x="2361001" y="4149000"/>
            <a:ext cx="8775000" cy="437577"/>
          </a:xfrm>
          <a:prstGeom prst="rect">
            <a:avLst/>
          </a:prstGeom>
        </p:spPr>
        <p:txBody>
          <a:bodyPr lIns="0" tIns="0" rIns="0" bIns="0"/>
          <a:lstStyle>
            <a:lvl1pPr marL="0" indent="0">
              <a:lnSpc>
                <a:spcPct val="100000"/>
              </a:lnSpc>
              <a:spcBef>
                <a:spcPts val="0"/>
              </a:spcBef>
              <a:buNone/>
              <a:defRPr sz="1400">
                <a:latin typeface="メイリオ" panose="020B0604030504040204" pitchFamily="50" charset="-128"/>
                <a:ea typeface="メイリオ" panose="020B0604030504040204" pitchFamily="50" charset="-128"/>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kumimoji="1" lang="ja-JP" altLang="en-US"/>
              <a:t>部署名・担当者名</a:t>
            </a:r>
          </a:p>
        </p:txBody>
      </p:sp>
    </p:spTree>
    <p:extLst>
      <p:ext uri="{BB962C8B-B14F-4D97-AF65-F5344CB8AC3E}">
        <p14:creationId xmlns:p14="http://schemas.microsoft.com/office/powerpoint/2010/main" val="820686605"/>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atin typeface="メイリオ" panose="020B0604030504040204" pitchFamily="50" charset="-128"/>
                <a:ea typeface="メイリオ" panose="020B0604030504040204" pitchFamily="50" charset="-128"/>
              </a:defRPr>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700000" y="6444000"/>
            <a:ext cx="447423"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目次</a:t>
            </a:r>
          </a:p>
        </p:txBody>
      </p:sp>
    </p:spTree>
    <p:extLst>
      <p:ext uri="{BB962C8B-B14F-4D97-AF65-F5344CB8AC3E}">
        <p14:creationId xmlns:p14="http://schemas.microsoft.com/office/powerpoint/2010/main" val="155589180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セクション表紙">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700000" y="6444000"/>
            <a:ext cx="451139"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30000"/>
              </a:lnSpc>
              <a:spcAft>
                <a:spcPts val="600"/>
              </a:spcAft>
              <a:defRPr sz="3200" b="1">
                <a:latin typeface="メイリオ" panose="020B0604030504040204" pitchFamily="50" charset="-128"/>
                <a:ea typeface="メイリオ" panose="020B0604030504040204" pitchFamily="50" charset="-128"/>
              </a:defRPr>
            </a:lvl1pPr>
          </a:lstStyle>
          <a:p>
            <a:r>
              <a:rPr kumimoji="1" lang="ja-JP" altLang="en-US"/>
              <a:t>セクションタイトル</a:t>
            </a:r>
            <a:br>
              <a:rPr kumimoji="1" lang="en-SG" altLang="ja-JP"/>
            </a:br>
            <a:r>
              <a:rPr kumimoji="1" lang="ja-JP" altLang="en-US"/>
              <a:t>セクションタイトル</a:t>
            </a:r>
          </a:p>
        </p:txBody>
      </p:sp>
    </p:spTree>
    <p:extLst>
      <p:ext uri="{BB962C8B-B14F-4D97-AF65-F5344CB8AC3E}">
        <p14:creationId xmlns:p14="http://schemas.microsoft.com/office/powerpoint/2010/main" val="158127450"/>
      </p:ext>
    </p:extLst>
  </p:cSld>
  <p:clrMapOvr>
    <a:overrideClrMapping bg1="lt1" tx1="dk1" bg2="lt2" tx2="dk2" accent1="accent1" accent2="accent2" accent3="accent3" accent4="accent4" accent5="accent5" accent6="accent6" hlink="hlink" folHlink="folHlink"/>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裏表紙">
    <p:spTree>
      <p:nvGrpSpPr>
        <p:cNvPr id="1" name=""/>
        <p:cNvGrpSpPr/>
        <p:nvPr/>
      </p:nvGrpSpPr>
      <p:grpSpPr>
        <a:xfrm>
          <a:off x="0" y="0"/>
          <a:ext cx="0" cy="0"/>
          <a:chOff x="0" y="0"/>
          <a:chExt cx="0" cy="0"/>
        </a:xfrm>
      </p:grpSpPr>
      <p:pic>
        <p:nvPicPr>
          <p:cNvPr id="4" name="図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1883175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69305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404310" y="6367301"/>
            <a:ext cx="447423"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vl1pPr>
          </a:lstStyle>
          <a:p>
            <a:r>
              <a:rPr kumimoji="1" lang="ja-JP" altLang="en-US"/>
              <a:t>目次</a:t>
            </a:r>
          </a:p>
        </p:txBody>
      </p:sp>
    </p:spTree>
    <p:extLst>
      <p:ext uri="{BB962C8B-B14F-4D97-AF65-F5344CB8AC3E}">
        <p14:creationId xmlns:p14="http://schemas.microsoft.com/office/powerpoint/2010/main" val="2920945093"/>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タイトルとサマリ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4C7E0D-74A9-4B86-AB69-599D176FF025}"/>
              </a:ext>
            </a:extLst>
          </p:cNvPr>
          <p:cNvSpPr>
            <a:spLocks noGrp="1"/>
          </p:cNvSpPr>
          <p:nvPr>
            <p:ph type="title"/>
          </p:nvPr>
        </p:nvSpPr>
        <p:spPr/>
        <p:txBody>
          <a:bodyPr/>
          <a:lstStyle>
            <a:lvl1pPr>
              <a:defRPr>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5" name="コンテンツ プレースホルダー 4">
            <a:extLst>
              <a:ext uri="{FF2B5EF4-FFF2-40B4-BE49-F238E27FC236}">
                <a16:creationId xmlns:a16="http://schemas.microsoft.com/office/drawing/2014/main" id="{8206B1B8-1AF3-434B-8280-C73033673391}"/>
              </a:ext>
            </a:extLst>
          </p:cNvPr>
          <p:cNvSpPr>
            <a:spLocks noGrp="1"/>
          </p:cNvSpPr>
          <p:nvPr>
            <p:ph sz="quarter" idx="11"/>
          </p:nvPr>
        </p:nvSpPr>
        <p:spPr>
          <a:xfrm>
            <a:off x="838201" y="1333178"/>
            <a:ext cx="10515600" cy="13045116"/>
          </a:xfrm>
          <a:solidFill>
            <a:schemeClr val="bg1">
              <a:lumMod val="95000"/>
            </a:schemeClr>
          </a:solidFill>
          <a:ln>
            <a:noFill/>
          </a:ln>
        </p:spPr>
        <p:txBody>
          <a:bodyPr lIns="360000" tIns="216000" rIns="360000" bIns="216000" anchor="t" anchorCtr="0">
            <a:spAutoFit/>
          </a:bodyPr>
          <a:lstStyle>
            <a:lvl1pPr>
              <a:defRPr>
                <a:latin typeface="メイリオ" panose="020B0604030504040204" pitchFamily="50" charset="-128"/>
                <a:ea typeface="メイリオ" panose="020B0604030504040204" pitchFamily="50" charset="-128"/>
              </a:defRPr>
            </a:lvl1pPr>
            <a:lvl2pPr>
              <a:defRPr>
                <a:latin typeface="メイリオ" panose="020B0604030504040204" pitchFamily="50" charset="-128"/>
                <a:ea typeface="メイリオ" panose="020B0604030504040204" pitchFamily="50" charset="-128"/>
              </a:defRPr>
            </a:lvl2pPr>
            <a:lvl3pPr>
              <a:defRPr>
                <a:latin typeface="メイリオ" panose="020B0604030504040204" pitchFamily="50" charset="-128"/>
                <a:ea typeface="メイリオ" panose="020B0604030504040204" pitchFamily="50" charset="-128"/>
              </a:defRPr>
            </a:lvl3pPr>
            <a:lvl4pPr>
              <a:defRPr>
                <a:latin typeface="メイリオ" panose="020B0604030504040204" pitchFamily="50" charset="-128"/>
                <a:ea typeface="メイリオ" panose="020B0604030504040204" pitchFamily="50" charset="-128"/>
              </a:defRPr>
            </a:lvl4pPr>
            <a:lvl5pPr>
              <a:defRPr>
                <a:latin typeface="メイリオ" panose="020B0604030504040204" pitchFamily="50" charset="-128"/>
                <a:ea typeface="メイリオ" panose="020B0604030504040204"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テキスト プレースホルダー 6">
            <a:extLst>
              <a:ext uri="{FF2B5EF4-FFF2-40B4-BE49-F238E27FC236}">
                <a16:creationId xmlns:a16="http://schemas.microsoft.com/office/drawing/2014/main" id="{D79A32D3-134A-4CE3-A056-4DF21D27B02B}"/>
              </a:ext>
            </a:extLst>
          </p:cNvPr>
          <p:cNvSpPr>
            <a:spLocks noGrp="1"/>
          </p:cNvSpPr>
          <p:nvPr>
            <p:ph type="body" sz="quarter" idx="12"/>
          </p:nvPr>
        </p:nvSpPr>
        <p:spPr>
          <a:xfrm>
            <a:off x="838201" y="3648074"/>
            <a:ext cx="10515600" cy="2503344"/>
          </a:xfrm>
        </p:spPr>
        <p:txBody>
          <a:bodyPr/>
          <a:lstStyle>
            <a:lvl1pPr>
              <a:defRPr>
                <a:latin typeface="メイリオ" panose="020B0604030504040204" pitchFamily="50" charset="-128"/>
                <a:ea typeface="メイリオ" panose="020B0604030504040204" pitchFamily="50" charset="-128"/>
              </a:defRPr>
            </a:lvl1pPr>
            <a:lvl2pPr>
              <a:defRPr>
                <a:latin typeface="メイリオ" panose="020B0604030504040204" pitchFamily="50" charset="-128"/>
                <a:ea typeface="メイリオ" panose="020B0604030504040204" pitchFamily="50" charset="-128"/>
              </a:defRPr>
            </a:lvl2pPr>
            <a:lvl3pPr>
              <a:defRPr>
                <a:latin typeface="メイリオ" panose="020B0604030504040204" pitchFamily="50" charset="-128"/>
                <a:ea typeface="メイリオ" panose="020B0604030504040204" pitchFamily="50" charset="-128"/>
              </a:defRPr>
            </a:lvl3pPr>
            <a:lvl4pPr>
              <a:defRPr>
                <a:latin typeface="メイリオ" panose="020B0604030504040204" pitchFamily="50" charset="-128"/>
                <a:ea typeface="メイリオ" panose="020B0604030504040204" pitchFamily="50" charset="-128"/>
              </a:defRPr>
            </a:lvl4pPr>
            <a:lvl5pPr>
              <a:defRPr>
                <a:latin typeface="メイリオ" panose="020B0604030504040204" pitchFamily="50" charset="-128"/>
                <a:ea typeface="メイリオ" panose="020B0604030504040204"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四角形: 角を丸くする 5">
            <a:extLst>
              <a:ext uri="{FF2B5EF4-FFF2-40B4-BE49-F238E27FC236}">
                <a16:creationId xmlns:a16="http://schemas.microsoft.com/office/drawing/2014/main" id="{2C5074BC-E1F6-41F5-AA0E-167124EC1255}"/>
              </a:ext>
            </a:extLst>
          </p:cNvPr>
          <p:cNvSpPr/>
          <p:nvPr/>
        </p:nvSpPr>
        <p:spPr>
          <a:xfrm flipH="1" flipV="1">
            <a:off x="-88553" y="779126"/>
            <a:ext cx="432000" cy="72000"/>
          </a:xfrm>
          <a:prstGeom prst="roundRect">
            <a:avLst>
              <a:gd name="adj" fmla="val 50000"/>
            </a:avLst>
          </a:prstGeom>
          <a:solidFill>
            <a:srgbClr val="1E5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63">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74409811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1_キーメッセージ・説明テキスト">
    <p:spTree>
      <p:nvGrpSpPr>
        <p:cNvPr id="1" name=""/>
        <p:cNvGrpSpPr/>
        <p:nvPr/>
      </p:nvGrpSpPr>
      <p:grpSpPr>
        <a:xfrm>
          <a:off x="0" y="0"/>
          <a:ext cx="0" cy="0"/>
          <a:chOff x="0" y="0"/>
          <a:chExt cx="0" cy="0"/>
        </a:xfrm>
      </p:grpSpPr>
      <p:sp>
        <p:nvSpPr>
          <p:cNvPr id="9" name="テキスト プレースホルダー 3"/>
          <p:cNvSpPr>
            <a:spLocks noGrp="1"/>
          </p:cNvSpPr>
          <p:nvPr>
            <p:ph type="body" sz="quarter" idx="12" hasCustomPrompt="1"/>
          </p:nvPr>
        </p:nvSpPr>
        <p:spPr>
          <a:xfrm>
            <a:off x="742533" y="549001"/>
            <a:ext cx="10706871" cy="706698"/>
          </a:xfrm>
          <a:prstGeom prst="rect">
            <a:avLst/>
          </a:prstGeom>
        </p:spPr>
        <p:txBody>
          <a:bodyPr lIns="0" tIns="0" rIns="0" bIns="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sz="2275" b="1">
                <a:solidFill>
                  <a:schemeClr val="tx2"/>
                </a:solidFill>
                <a:latin typeface="メイリオ" panose="020B0604030504040204" pitchFamily="50" charset="-128"/>
                <a:ea typeface="メイリオ" panose="020B0604030504040204" pitchFamily="50" charset="-128"/>
              </a:defRPr>
            </a:lvl1pPr>
            <a:lvl2pPr marL="555764">
              <a:lnSpc>
                <a:spcPct val="120000"/>
              </a:lnSpc>
              <a:defRPr sz="1300"/>
            </a:lvl2pPr>
            <a:lvl3pPr marL="819020" indent="-204755">
              <a:lnSpc>
                <a:spcPct val="120000"/>
              </a:lnSpc>
              <a:defRPr sz="1138"/>
            </a:lvl3pPr>
            <a:lvl4pPr>
              <a:lnSpc>
                <a:spcPct val="120000"/>
              </a:lnSpc>
              <a:defRPr sz="1300"/>
            </a:lvl4pPr>
            <a:lvl5pPr>
              <a:lnSpc>
                <a:spcPct val="120000"/>
              </a:lnSpc>
              <a:defRPr sz="1300"/>
            </a:lvl5pPr>
          </a:lstStyle>
          <a:p>
            <a:pPr lvl="0"/>
            <a:r>
              <a:rPr kumimoji="1" lang="ja-JP" altLang="en-US"/>
              <a:t>ここには最も伝えたいメッセージが入ります。</a:t>
            </a:r>
            <a:endParaRPr kumimoji="1" lang="en-US" altLang="ja-JP"/>
          </a:p>
        </p:txBody>
      </p:sp>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0" y="6367467"/>
            <a:ext cx="10618414" cy="365125"/>
          </a:xfrm>
          <a:prstGeom prst="rect">
            <a:avLst/>
          </a:prstGeom>
        </p:spPr>
        <p:txBody>
          <a:bodyPr lIns="0" rIns="90000" anchor="ctr"/>
          <a:lstStyle>
            <a:lvl1pPr marL="0" indent="0" algn="r">
              <a:buNone/>
              <a:defRPr sz="731">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Tree>
    <p:extLst>
      <p:ext uri="{BB962C8B-B14F-4D97-AF65-F5344CB8AC3E}">
        <p14:creationId xmlns:p14="http://schemas.microsoft.com/office/powerpoint/2010/main" val="113658789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cSld name="本体資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BF436DB-CB96-4C9F-ACA1-C48C547D2B24}"/>
              </a:ext>
            </a:extLst>
          </p:cNvPr>
          <p:cNvSpPr>
            <a:spLocks noGrp="1"/>
          </p:cNvSpPr>
          <p:nvPr>
            <p:ph type="title"/>
          </p:nvPr>
        </p:nvSpPr>
        <p:spPr>
          <a:xfrm>
            <a:off x="0" y="-1"/>
            <a:ext cx="12193477" cy="540000"/>
          </a:xfrm>
          <a:prstGeom prst="rect">
            <a:avLst/>
          </a:prstGeom>
          <a:solidFill>
            <a:srgbClr val="002060"/>
          </a:solidFill>
          <a:ln>
            <a:noFill/>
          </a:ln>
        </p:spPr>
        <p:txBody>
          <a:bodyPr anchor="ctr">
            <a:noAutofit/>
          </a:bodyPr>
          <a:lstStyle>
            <a:lvl1pPr algn="ctr">
              <a:defRPr sz="2400">
                <a:solidFill>
                  <a:schemeClr val="bg1"/>
                </a:solidFill>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Tree>
    <p:extLst>
      <p:ext uri="{BB962C8B-B14F-4D97-AF65-F5344CB8AC3E}">
        <p14:creationId xmlns:p14="http://schemas.microsoft.com/office/powerpoint/2010/main" val="54545503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
  <p:cSld name="3_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C2CAD7-EEF2-6F29-8579-3C0F14A8A71E}"/>
              </a:ext>
            </a:extLst>
          </p:cNvPr>
          <p:cNvSpPr>
            <a:spLocks noGrp="1"/>
          </p:cNvSpPr>
          <p:nvPr>
            <p:ph type="ctrTitle"/>
          </p:nvPr>
        </p:nvSpPr>
        <p:spPr>
          <a:xfrm>
            <a:off x="1524000" y="1122363"/>
            <a:ext cx="9144000" cy="2387600"/>
          </a:xfrm>
        </p:spPr>
        <p:txBody>
          <a:bodyPr anchor="b"/>
          <a:lstStyle>
            <a:lvl1pPr algn="ctr">
              <a:defRPr sz="6000">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42C54BB-39DE-8385-5057-ECE408F8CFE6}"/>
              </a:ext>
            </a:extLst>
          </p:cNvPr>
          <p:cNvSpPr>
            <a:spLocks noGrp="1"/>
          </p:cNvSpPr>
          <p:nvPr>
            <p:ph type="subTitle" idx="1"/>
          </p:nvPr>
        </p:nvSpPr>
        <p:spPr>
          <a:xfrm>
            <a:off x="1524000" y="3602038"/>
            <a:ext cx="9144000" cy="1655762"/>
          </a:xfrm>
        </p:spPr>
        <p:txBody>
          <a:bodyPr/>
          <a:lstStyle>
            <a:lvl1pPr marL="0" indent="0" algn="ctr">
              <a:buNone/>
              <a:defRPr sz="2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1F57E855-A0C6-A211-0017-9C4EDE1DA246}"/>
              </a:ext>
            </a:extLst>
          </p:cNvPr>
          <p:cNvSpPr>
            <a:spLocks noGrp="1"/>
          </p:cNvSpPr>
          <p:nvPr>
            <p:ph type="dt" sz="half" idx="10"/>
          </p:nvPr>
        </p:nvSpPr>
        <p:spPr/>
        <p:txBody>
          <a:bodyPr/>
          <a:lstStyle>
            <a:lvl1pPr>
              <a:defRPr>
                <a:latin typeface="メイリオ" panose="020B0604030504040204" pitchFamily="50" charset="-128"/>
                <a:ea typeface="メイリオ" panose="020B0604030504040204" pitchFamily="50" charset="-128"/>
              </a:defRPr>
            </a:lvl1pPr>
          </a:lstStyle>
          <a:p>
            <a:endParaRPr lang="ja-JP" altLang="en-US"/>
          </a:p>
        </p:txBody>
      </p:sp>
      <p:sp>
        <p:nvSpPr>
          <p:cNvPr id="5" name="フッター プレースホルダー 4">
            <a:extLst>
              <a:ext uri="{FF2B5EF4-FFF2-40B4-BE49-F238E27FC236}">
                <a16:creationId xmlns:a16="http://schemas.microsoft.com/office/drawing/2014/main" id="{CB222112-071A-F0B7-AB22-61AB75C93006}"/>
              </a:ext>
            </a:extLst>
          </p:cNvPr>
          <p:cNvSpPr>
            <a:spLocks noGrp="1"/>
          </p:cNvSpPr>
          <p:nvPr>
            <p:ph type="ftr" sz="quarter" idx="11"/>
          </p:nvPr>
        </p:nvSpPr>
        <p:spPr/>
        <p:txBody>
          <a:bodyPr/>
          <a:lstStyle>
            <a:lvl1pPr>
              <a:defRPr>
                <a:latin typeface="メイリオ" panose="020B0604030504040204" pitchFamily="50" charset="-128"/>
                <a:ea typeface="メイリオ" panose="020B0604030504040204" pitchFamily="50" charset="-128"/>
              </a:defRPr>
            </a:lvl1pPr>
          </a:lstStyle>
          <a:p>
            <a:endParaRPr lang="ja-JP" altLang="en-US"/>
          </a:p>
        </p:txBody>
      </p:sp>
      <p:sp>
        <p:nvSpPr>
          <p:cNvPr id="6" name="スライド番号プレースホルダー 5">
            <a:extLst>
              <a:ext uri="{FF2B5EF4-FFF2-40B4-BE49-F238E27FC236}">
                <a16:creationId xmlns:a16="http://schemas.microsoft.com/office/drawing/2014/main" id="{5EF9B53F-8DAB-C9FC-B63A-03797308A8DC}"/>
              </a:ext>
            </a:extLst>
          </p:cNvPr>
          <p:cNvSpPr>
            <a:spLocks noGrp="1"/>
          </p:cNvSpPr>
          <p:nvPr>
            <p:ph type="sldNum" sz="quarter" idx="12"/>
          </p:nvPr>
        </p:nvSpPr>
        <p:spPr/>
        <p:txBody>
          <a:bodyPr/>
          <a:lstStyle>
            <a:lvl1pPr>
              <a:defRPr>
                <a:latin typeface="メイリオ" panose="020B0604030504040204" pitchFamily="50" charset="-128"/>
                <a:ea typeface="メイリオ" panose="020B0604030504040204" pitchFamily="50" charset="-128"/>
              </a:defRPr>
            </a:lvl1pPr>
          </a:lstStyle>
          <a:p>
            <a:fld id="{31644299-840A-4D68-9885-5BA7D65D3902}" type="slidenum">
              <a:rPr lang="ja-JP" altLang="en-US" smtClean="0"/>
              <a:pPr/>
              <a:t>‹#›</a:t>
            </a:fld>
            <a:endParaRPr lang="ja-JP" altLang="en-US"/>
          </a:p>
        </p:txBody>
      </p:sp>
    </p:spTree>
    <p:extLst>
      <p:ext uri="{BB962C8B-B14F-4D97-AF65-F5344CB8AC3E}">
        <p14:creationId xmlns:p14="http://schemas.microsoft.com/office/powerpoint/2010/main" val="211106257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2_キーメッセージ・説明テキス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0536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315F09-1143-1736-1415-0239278B998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4CCA3B1-3F84-F0E8-5CEF-3933E4AFF02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F4AE53C-0A37-537F-3BD8-37D4C683B4C4}"/>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5" name="フッター プレースホルダー 4">
            <a:extLst>
              <a:ext uri="{FF2B5EF4-FFF2-40B4-BE49-F238E27FC236}">
                <a16:creationId xmlns:a16="http://schemas.microsoft.com/office/drawing/2014/main" id="{FB83294F-A25F-1E44-6ED3-A5EDA3C0054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6C85195-7ED1-A355-74B2-526C10370042}"/>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9094661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キーメッセージ・説明テキス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7827941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表紙">
    <p:spTree>
      <p:nvGrpSpPr>
        <p:cNvPr id="1" name=""/>
        <p:cNvGrpSpPr/>
        <p:nvPr/>
      </p:nvGrpSpPr>
      <p:grpSpPr>
        <a:xfrm>
          <a:off x="0" y="0"/>
          <a:ext cx="0" cy="0"/>
          <a:chOff x="0" y="0"/>
          <a:chExt cx="0" cy="0"/>
        </a:xfrm>
      </p:grpSpPr>
      <p:pic>
        <p:nvPicPr>
          <p:cNvPr id="12" name="図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4000" b="0"/>
            </a:lvl1pPr>
          </a:lstStyle>
          <a:p>
            <a:r>
              <a:rPr kumimoji="1" lang="ja-JP" altLang="en-US"/>
              <a:t>資料タイトル</a:t>
            </a:r>
          </a:p>
        </p:txBody>
      </p:sp>
      <p:sp>
        <p:nvSpPr>
          <p:cNvPr id="3" name="サブタイトル 2"/>
          <p:cNvSpPr>
            <a:spLocks noGrp="1"/>
          </p:cNvSpPr>
          <p:nvPr>
            <p:ph type="subTitle" idx="1" hasCustomPrompt="1"/>
          </p:nvPr>
        </p:nvSpPr>
        <p:spPr>
          <a:xfrm>
            <a:off x="1054901" y="4149000"/>
            <a:ext cx="1261100" cy="437577"/>
          </a:xfrm>
          <a:prstGeom prst="rect">
            <a:avLst/>
          </a:prstGeom>
        </p:spPr>
        <p:txBody>
          <a:bodyPr lIns="0" tIns="0" rIns="0" bIns="0" anchor="t"/>
          <a:lstStyle>
            <a:lvl1pPr marL="0" indent="0" algn="l">
              <a:lnSpc>
                <a:spcPct val="100000"/>
              </a:lnSpc>
              <a:spcBef>
                <a:spcPts val="0"/>
              </a:spcBef>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200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a:t>サブタイトル</a:t>
            </a:r>
          </a:p>
        </p:txBody>
      </p:sp>
      <p:sp>
        <p:nvSpPr>
          <p:cNvPr id="5" name="テキスト プレースホルダー 4"/>
          <p:cNvSpPr>
            <a:spLocks noGrp="1"/>
          </p:cNvSpPr>
          <p:nvPr>
            <p:ph type="body" sz="quarter" idx="11" hasCustomPrompt="1"/>
          </p:nvPr>
        </p:nvSpPr>
        <p:spPr>
          <a:xfrm>
            <a:off x="2361001" y="4149000"/>
            <a:ext cx="8775000" cy="437577"/>
          </a:xfrm>
          <a:prstGeom prst="rect">
            <a:avLst/>
          </a:prstGeom>
        </p:spPr>
        <p:txBody>
          <a:bodyPr lIns="0" tIns="0" rIns="0" bIns="0"/>
          <a:lstStyle>
            <a:lvl1pPr marL="0" indent="0">
              <a:lnSpc>
                <a:spcPct val="100000"/>
              </a:lnSpc>
              <a:spcBef>
                <a:spcPts val="0"/>
              </a:spcBef>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kumimoji="1" lang="ja-JP" altLang="en-US"/>
              <a:t>部署名・担当者名</a:t>
            </a:r>
          </a:p>
        </p:txBody>
      </p:sp>
    </p:spTree>
    <p:extLst>
      <p:ext uri="{BB962C8B-B14F-4D97-AF65-F5344CB8AC3E}">
        <p14:creationId xmlns:p14="http://schemas.microsoft.com/office/powerpoint/2010/main" val="8706268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キーメッセージ・説明テキスト">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9" hasCustomPrompt="1"/>
          </p:nvPr>
        </p:nvSpPr>
        <p:spPr>
          <a:xfrm>
            <a:off x="742588" y="1989000"/>
            <a:ext cx="10707205" cy="3959363"/>
          </a:xfrm>
          <a:prstGeom prst="rect">
            <a:avLst/>
          </a:prstGeom>
        </p:spPr>
        <p:txBody>
          <a:bodyPr lIns="0" tIns="0" rIns="0" bIns="0"/>
          <a:lstStyle>
            <a:lvl1pPr marL="0" indent="0">
              <a:lnSpc>
                <a:spcPct val="130000"/>
              </a:lnSpc>
              <a:spcBef>
                <a:spcPts val="0"/>
              </a:spcBef>
              <a:buNone/>
              <a:defRPr sz="2000"/>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311" y="6367301"/>
            <a:ext cx="445944"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88" y="6367463"/>
            <a:ext cx="10618413" cy="365125"/>
          </a:xfrm>
          <a:prstGeom prst="rect">
            <a:avLst/>
          </a:prstGeom>
        </p:spPr>
        <p:txBody>
          <a:bodyPr lIns="0" rIns="90000" anchor="ctr"/>
          <a:lstStyle>
            <a:lvl1pPr marL="0" indent="0" algn="r">
              <a:buNone/>
              <a:defRPr sz="900">
                <a:solidFill>
                  <a:schemeClr val="accent6"/>
                </a:solidFill>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6871" cy="706698"/>
          </a:xfrm>
          <a:prstGeom prst="rect">
            <a:avLst/>
          </a:prstGeom>
        </p:spPr>
        <p:txBody>
          <a:bodyPr lIns="0" tIns="0" rIns="0" bIns="0"/>
          <a:lstStyle>
            <a:lvl1pPr marL="0" marR="0" indent="0" algn="l" defTabSz="914400" rtl="0" eaLnBrk="1" fontAlgn="auto" latinLnBrk="0" hangingPunct="1">
              <a:lnSpc>
                <a:spcPct val="120000"/>
              </a:lnSpc>
              <a:spcBef>
                <a:spcPts val="0"/>
              </a:spcBef>
              <a:spcAft>
                <a:spcPts val="0"/>
              </a:spcAft>
              <a:buClrTx/>
              <a:buSzTx/>
              <a:buFont typeface="Wingdings" panose="05000000000000000000" pitchFamily="2" charset="2"/>
              <a:buNone/>
              <a:tabLst/>
              <a:defRPr sz="2800" b="1"/>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vl1pPr>
          </a:lstStyle>
          <a:p>
            <a:r>
              <a:rPr kumimoji="1" lang="ja-JP" altLang="en-US"/>
              <a:t>タイトル（ページ概要）</a:t>
            </a:r>
          </a:p>
        </p:txBody>
      </p:sp>
    </p:spTree>
    <p:extLst>
      <p:ext uri="{BB962C8B-B14F-4D97-AF65-F5344CB8AC3E}">
        <p14:creationId xmlns:p14="http://schemas.microsoft.com/office/powerpoint/2010/main" val="7154943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裏表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40087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pic>
        <p:nvPicPr>
          <p:cNvPr id="12" name="図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4000" b="0"/>
            </a:lvl1pPr>
          </a:lstStyle>
          <a:p>
            <a:r>
              <a:rPr kumimoji="1" lang="ja-JP" altLang="en-US"/>
              <a:t>資料タイトル</a:t>
            </a:r>
          </a:p>
        </p:txBody>
      </p:sp>
      <p:sp>
        <p:nvSpPr>
          <p:cNvPr id="3" name="サブタイトル 2"/>
          <p:cNvSpPr>
            <a:spLocks noGrp="1"/>
          </p:cNvSpPr>
          <p:nvPr>
            <p:ph type="subTitle" idx="1" hasCustomPrompt="1"/>
          </p:nvPr>
        </p:nvSpPr>
        <p:spPr>
          <a:xfrm>
            <a:off x="1054901" y="4149000"/>
            <a:ext cx="1261100" cy="437577"/>
          </a:xfrm>
          <a:prstGeom prst="rect">
            <a:avLst/>
          </a:prstGeom>
        </p:spPr>
        <p:txBody>
          <a:bodyPr lIns="0" tIns="0" rIns="0" bIns="0" anchor="t"/>
          <a:lstStyle>
            <a:lvl1pPr marL="0" indent="0" algn="l">
              <a:lnSpc>
                <a:spcPct val="100000"/>
              </a:lnSpc>
              <a:spcBef>
                <a:spcPts val="0"/>
              </a:spcBef>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200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a:t>サブタイトル</a:t>
            </a:r>
          </a:p>
        </p:txBody>
      </p:sp>
      <p:sp>
        <p:nvSpPr>
          <p:cNvPr id="5" name="テキスト プレースホルダー 4"/>
          <p:cNvSpPr>
            <a:spLocks noGrp="1"/>
          </p:cNvSpPr>
          <p:nvPr>
            <p:ph type="body" sz="quarter" idx="11" hasCustomPrompt="1"/>
          </p:nvPr>
        </p:nvSpPr>
        <p:spPr>
          <a:xfrm>
            <a:off x="2361001" y="4149000"/>
            <a:ext cx="8775000" cy="437577"/>
          </a:xfrm>
          <a:prstGeom prst="rect">
            <a:avLst/>
          </a:prstGeom>
        </p:spPr>
        <p:txBody>
          <a:bodyPr lIns="0" tIns="0" rIns="0" bIns="0"/>
          <a:lstStyle>
            <a:lvl1pPr marL="0" indent="0">
              <a:lnSpc>
                <a:spcPct val="100000"/>
              </a:lnSpc>
              <a:spcBef>
                <a:spcPts val="0"/>
              </a:spcBef>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kumimoji="1" lang="ja-JP" altLang="en-US"/>
              <a:t>部署名・担当者名</a:t>
            </a:r>
          </a:p>
        </p:txBody>
      </p:sp>
    </p:spTree>
    <p:extLst>
      <p:ext uri="{BB962C8B-B14F-4D97-AF65-F5344CB8AC3E}">
        <p14:creationId xmlns:p14="http://schemas.microsoft.com/office/powerpoint/2010/main" val="24994349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404310" y="6367301"/>
            <a:ext cx="447423"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vl1pPr>
          </a:lstStyle>
          <a:p>
            <a:r>
              <a:rPr kumimoji="1" lang="ja-JP" altLang="en-US"/>
              <a:t>目次</a:t>
            </a:r>
          </a:p>
        </p:txBody>
      </p:sp>
    </p:spTree>
    <p:extLst>
      <p:ext uri="{BB962C8B-B14F-4D97-AF65-F5344CB8AC3E}">
        <p14:creationId xmlns:p14="http://schemas.microsoft.com/office/powerpoint/2010/main" val="26267540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セクション表紙">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1" y="6367301"/>
            <a:ext cx="451139"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30000"/>
              </a:lnSpc>
              <a:spcAft>
                <a:spcPts val="600"/>
              </a:spcAft>
              <a:defRPr sz="3200" b="1"/>
            </a:lvl1pPr>
          </a:lstStyle>
          <a:p>
            <a:r>
              <a:rPr kumimoji="1" lang="ja-JP" altLang="en-US"/>
              <a:t>セクションタイトル</a:t>
            </a:r>
            <a:br>
              <a:rPr kumimoji="1" lang="en-SG" altLang="ja-JP"/>
            </a:br>
            <a:r>
              <a:rPr kumimoji="1" lang="ja-JP" altLang="en-US"/>
              <a:t>セクションタイトル</a:t>
            </a:r>
          </a:p>
        </p:txBody>
      </p:sp>
    </p:spTree>
    <p:extLst>
      <p:ext uri="{BB962C8B-B14F-4D97-AF65-F5344CB8AC3E}">
        <p14:creationId xmlns:p14="http://schemas.microsoft.com/office/powerpoint/2010/main" val="3693516694"/>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裏表紙">
    <p:spTree>
      <p:nvGrpSpPr>
        <p:cNvPr id="1" name=""/>
        <p:cNvGrpSpPr/>
        <p:nvPr/>
      </p:nvGrpSpPr>
      <p:grpSpPr>
        <a:xfrm>
          <a:off x="0" y="0"/>
          <a:ext cx="0" cy="0"/>
          <a:chOff x="0" y="0"/>
          <a:chExt cx="0" cy="0"/>
        </a:xfrm>
      </p:grpSpPr>
      <p:pic>
        <p:nvPicPr>
          <p:cNvPr id="4" name="図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547009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6203281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タイトルとサマリ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4C7E0D-74A9-4B86-AB69-599D176FF025}"/>
              </a:ext>
            </a:extLst>
          </p:cNvPr>
          <p:cNvSpPr>
            <a:spLocks noGrp="1"/>
          </p:cNvSpPr>
          <p:nvPr>
            <p:ph type="title"/>
          </p:nvPr>
        </p:nvSpPr>
        <p:spPr/>
        <p:txBody>
          <a:bodyPr/>
          <a:lstStyle/>
          <a:p>
            <a:r>
              <a:rPr kumimoji="1" lang="ja-JP" altLang="en-US"/>
              <a:t>マスター タイトルの書式設定</a:t>
            </a:r>
          </a:p>
        </p:txBody>
      </p:sp>
      <p:sp>
        <p:nvSpPr>
          <p:cNvPr id="5" name="コンテンツ プレースホルダー 4">
            <a:extLst>
              <a:ext uri="{FF2B5EF4-FFF2-40B4-BE49-F238E27FC236}">
                <a16:creationId xmlns:a16="http://schemas.microsoft.com/office/drawing/2014/main" id="{8206B1B8-1AF3-434B-8280-C73033673391}"/>
              </a:ext>
            </a:extLst>
          </p:cNvPr>
          <p:cNvSpPr>
            <a:spLocks noGrp="1"/>
          </p:cNvSpPr>
          <p:nvPr>
            <p:ph sz="quarter" idx="11"/>
          </p:nvPr>
        </p:nvSpPr>
        <p:spPr>
          <a:xfrm>
            <a:off x="838201" y="1333178"/>
            <a:ext cx="10515600" cy="13003968"/>
          </a:xfrm>
          <a:solidFill>
            <a:schemeClr val="bg1">
              <a:lumMod val="95000"/>
            </a:schemeClr>
          </a:solidFill>
          <a:ln>
            <a:noFill/>
          </a:ln>
        </p:spPr>
        <p:txBody>
          <a:bodyPr lIns="360000" tIns="216000" rIns="360000" bIns="216000" anchor="t" anchorCtr="0">
            <a:sp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テキスト プレースホルダー 6">
            <a:extLst>
              <a:ext uri="{FF2B5EF4-FFF2-40B4-BE49-F238E27FC236}">
                <a16:creationId xmlns:a16="http://schemas.microsoft.com/office/drawing/2014/main" id="{D79A32D3-134A-4CE3-A056-4DF21D27B02B}"/>
              </a:ext>
            </a:extLst>
          </p:cNvPr>
          <p:cNvSpPr>
            <a:spLocks noGrp="1"/>
          </p:cNvSpPr>
          <p:nvPr>
            <p:ph type="body" sz="quarter" idx="12"/>
          </p:nvPr>
        </p:nvSpPr>
        <p:spPr>
          <a:xfrm>
            <a:off x="838201" y="3648074"/>
            <a:ext cx="10515600" cy="250334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四角形: 角を丸くする 5">
            <a:extLst>
              <a:ext uri="{FF2B5EF4-FFF2-40B4-BE49-F238E27FC236}">
                <a16:creationId xmlns:a16="http://schemas.microsoft.com/office/drawing/2014/main" id="{2C5074BC-E1F6-41F5-AA0E-167124EC1255}"/>
              </a:ext>
            </a:extLst>
          </p:cNvPr>
          <p:cNvSpPr/>
          <p:nvPr/>
        </p:nvSpPr>
        <p:spPr>
          <a:xfrm flipH="1" flipV="1">
            <a:off x="-88553" y="779126"/>
            <a:ext cx="432000" cy="72000"/>
          </a:xfrm>
          <a:prstGeom prst="roundRect">
            <a:avLst>
              <a:gd name="adj" fmla="val 50000"/>
            </a:avLst>
          </a:prstGeom>
          <a:solidFill>
            <a:srgbClr val="1E5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63"/>
          </a:p>
        </p:txBody>
      </p:sp>
    </p:spTree>
    <p:extLst>
      <p:ext uri="{BB962C8B-B14F-4D97-AF65-F5344CB8AC3E}">
        <p14:creationId xmlns:p14="http://schemas.microsoft.com/office/powerpoint/2010/main" val="4207016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B1183B8-1DFF-A7EA-30E3-1CB599F307F2}"/>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4D10A65-EEF8-873C-799F-B9FD38A881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CA02451E-CD30-7E3B-747D-81C0D11112D0}"/>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5" name="フッター プレースホルダー 4">
            <a:extLst>
              <a:ext uri="{FF2B5EF4-FFF2-40B4-BE49-F238E27FC236}">
                <a16:creationId xmlns:a16="http://schemas.microsoft.com/office/drawing/2014/main" id="{7ED2B7BE-AB9E-92C4-C439-5D3928382BC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EA1FFED-6683-37A7-12B5-A808E0010EBC}"/>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1741799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本体資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BF436DB-CB96-4C9F-ACA1-C48C547D2B24}"/>
              </a:ext>
            </a:extLst>
          </p:cNvPr>
          <p:cNvSpPr>
            <a:spLocks noGrp="1"/>
          </p:cNvSpPr>
          <p:nvPr>
            <p:ph type="title"/>
          </p:nvPr>
        </p:nvSpPr>
        <p:spPr>
          <a:xfrm>
            <a:off x="0" y="-1"/>
            <a:ext cx="12193477" cy="540000"/>
          </a:xfrm>
          <a:prstGeom prst="rect">
            <a:avLst/>
          </a:prstGeom>
          <a:solidFill>
            <a:srgbClr val="002060"/>
          </a:solidFill>
          <a:ln>
            <a:noFill/>
          </a:ln>
        </p:spPr>
        <p:txBody>
          <a:bodyPr anchor="ctr">
            <a:noAutofit/>
          </a:bodyPr>
          <a:lstStyle>
            <a:lvl1pPr algn="ctr">
              <a:defRPr sz="2400">
                <a:solidFill>
                  <a:schemeClr val="bg1"/>
                </a:solidFill>
              </a:defRPr>
            </a:lvl1pPr>
          </a:lstStyle>
          <a:p>
            <a:r>
              <a:rPr kumimoji="1" lang="ja-JP" altLang="en-US"/>
              <a:t>マスター タイトルの書式設定</a:t>
            </a:r>
          </a:p>
        </p:txBody>
      </p:sp>
    </p:spTree>
    <p:extLst>
      <p:ext uri="{BB962C8B-B14F-4D97-AF65-F5344CB8AC3E}">
        <p14:creationId xmlns:p14="http://schemas.microsoft.com/office/powerpoint/2010/main" val="2464949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キーメッセージ・説明テキス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1607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pic>
        <p:nvPicPr>
          <p:cNvPr id="12" name="図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3250" b="0"/>
            </a:lvl1pPr>
          </a:lstStyle>
          <a:p>
            <a:r>
              <a:rPr kumimoji="1" lang="ja-JP" altLang="en-US"/>
              <a:t>表紙　タイトル</a:t>
            </a:r>
          </a:p>
        </p:txBody>
      </p:sp>
      <p:sp>
        <p:nvSpPr>
          <p:cNvPr id="3" name="サブタイトル 2"/>
          <p:cNvSpPr>
            <a:spLocks noGrp="1"/>
          </p:cNvSpPr>
          <p:nvPr>
            <p:ph type="subTitle" idx="1" hasCustomPrompt="1"/>
          </p:nvPr>
        </p:nvSpPr>
        <p:spPr>
          <a:xfrm>
            <a:off x="1054901" y="4149004"/>
            <a:ext cx="1261100" cy="437577"/>
          </a:xfrm>
          <a:prstGeom prst="rect">
            <a:avLst/>
          </a:prstGeom>
        </p:spPr>
        <p:txBody>
          <a:bodyPr lIns="0" tIns="0" rIns="0" bIns="0" anchor="t"/>
          <a:lstStyle>
            <a:lvl1pPr marL="0" indent="0" algn="l">
              <a:lnSpc>
                <a:spcPct val="100000"/>
              </a:lnSpc>
              <a:spcBef>
                <a:spcPts val="0"/>
              </a:spcBef>
              <a:buNone/>
              <a:defRPr sz="1138"/>
            </a:lvl1pPr>
            <a:lvl2pPr marL="371484" indent="0" algn="ctr">
              <a:buNone/>
              <a:defRPr sz="1625"/>
            </a:lvl2pPr>
            <a:lvl3pPr marL="742969" indent="0" algn="ctr">
              <a:buNone/>
              <a:defRPr sz="1463"/>
            </a:lvl3pPr>
            <a:lvl4pPr marL="1114453" indent="0" algn="ctr">
              <a:buNone/>
              <a:defRPr sz="1300"/>
            </a:lvl4pPr>
            <a:lvl5pPr marL="1485937" indent="0" algn="ctr">
              <a:buNone/>
              <a:defRPr sz="1300"/>
            </a:lvl5pPr>
            <a:lvl6pPr marL="1857421" indent="0" algn="ctr">
              <a:buNone/>
              <a:defRPr sz="1300"/>
            </a:lvl6pPr>
            <a:lvl7pPr marL="2228906" indent="0" algn="ctr">
              <a:buNone/>
              <a:defRPr sz="1300"/>
            </a:lvl7pPr>
            <a:lvl8pPr marL="2600390" indent="0" algn="ctr">
              <a:buNone/>
              <a:defRPr sz="1300"/>
            </a:lvl8pPr>
            <a:lvl9pPr marL="2971874" indent="0" algn="ctr">
              <a:buNone/>
              <a:defRPr sz="13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1625"/>
            </a:lvl1pPr>
            <a:lvl2pPr marL="371484" indent="0">
              <a:buNone/>
              <a:defRPr/>
            </a:lvl2pPr>
            <a:lvl3pPr marL="742969" indent="0">
              <a:buNone/>
              <a:defRPr/>
            </a:lvl3pPr>
            <a:lvl4pPr marL="1114453" indent="0">
              <a:buNone/>
              <a:defRPr/>
            </a:lvl4pPr>
            <a:lvl5pPr marL="1485937" indent="0">
              <a:buNone/>
              <a:defRPr/>
            </a:lvl5pPr>
          </a:lstStyle>
          <a:p>
            <a:pPr lvl="0"/>
            <a:r>
              <a:rPr kumimoji="1" lang="ja-JP" altLang="en-US"/>
              <a:t>タイトルに入りきらない場合にサブタイトルつけてください。</a:t>
            </a:r>
          </a:p>
        </p:txBody>
      </p:sp>
      <p:sp>
        <p:nvSpPr>
          <p:cNvPr id="5" name="テキスト プレースホルダー 4"/>
          <p:cNvSpPr>
            <a:spLocks noGrp="1"/>
          </p:cNvSpPr>
          <p:nvPr>
            <p:ph type="body" sz="quarter" idx="11" hasCustomPrompt="1"/>
          </p:nvPr>
        </p:nvSpPr>
        <p:spPr>
          <a:xfrm>
            <a:off x="2361000" y="4149004"/>
            <a:ext cx="8775001" cy="437577"/>
          </a:xfrm>
          <a:prstGeom prst="rect">
            <a:avLst/>
          </a:prstGeom>
        </p:spPr>
        <p:txBody>
          <a:bodyPr lIns="0" tIns="0" rIns="0" bIns="0"/>
          <a:lstStyle>
            <a:lvl1pPr marL="0" indent="0">
              <a:lnSpc>
                <a:spcPct val="100000"/>
              </a:lnSpc>
              <a:spcBef>
                <a:spcPts val="0"/>
              </a:spcBef>
              <a:buNone/>
              <a:defRPr sz="1138"/>
            </a:lvl1pPr>
            <a:lvl2pPr marL="371484" indent="0">
              <a:buNone/>
              <a:defRPr sz="1138"/>
            </a:lvl2pPr>
            <a:lvl3pPr marL="742969" indent="0">
              <a:buNone/>
              <a:defRPr sz="1138"/>
            </a:lvl3pPr>
            <a:lvl4pPr marL="1114453" indent="0">
              <a:buNone/>
              <a:defRPr sz="1138"/>
            </a:lvl4pPr>
            <a:lvl5pPr marL="1485937" indent="0">
              <a:buNone/>
              <a:defRPr sz="1138"/>
            </a:lvl5pPr>
          </a:lstStyle>
          <a:p>
            <a:pPr lvl="0"/>
            <a:r>
              <a:rPr kumimoji="1" lang="ja-JP" altLang="en-US"/>
              <a:t>部署名・担当者名</a:t>
            </a:r>
          </a:p>
        </p:txBody>
      </p:sp>
    </p:spTree>
    <p:extLst>
      <p:ext uri="{BB962C8B-B14F-4D97-AF65-F5344CB8AC3E}">
        <p14:creationId xmlns:p14="http://schemas.microsoft.com/office/powerpoint/2010/main" val="7070623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中表紙01">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2" y="6367305"/>
            <a:ext cx="451138"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20000"/>
              </a:lnSpc>
              <a:spcAft>
                <a:spcPts val="488"/>
              </a:spcAft>
              <a:defRPr sz="2600" b="0"/>
            </a:lvl1pPr>
          </a:lstStyle>
          <a:p>
            <a:r>
              <a:rPr kumimoji="1" lang="ja-JP" altLang="en-US"/>
              <a:t>セクション表紙　タイトル（</a:t>
            </a:r>
            <a:r>
              <a:rPr kumimoji="1" lang="en-US" altLang="ja-JP"/>
              <a:t>2</a:t>
            </a:r>
            <a:r>
              <a:rPr kumimoji="1" lang="ja-JP" altLang="en-US"/>
              <a:t>行組可）</a:t>
            </a:r>
          </a:p>
        </p:txBody>
      </p:sp>
    </p:spTree>
    <p:extLst>
      <p:ext uri="{BB962C8B-B14F-4D97-AF65-F5344CB8AC3E}">
        <p14:creationId xmlns:p14="http://schemas.microsoft.com/office/powerpoint/2010/main" val="176875676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入力エリアについて">
    <p:spTree>
      <p:nvGrpSpPr>
        <p:cNvPr id="1" name=""/>
        <p:cNvGrpSpPr/>
        <p:nvPr/>
      </p:nvGrpSpPr>
      <p:grpSpPr>
        <a:xfrm>
          <a:off x="0" y="0"/>
          <a:ext cx="0" cy="0"/>
          <a:chOff x="0" y="0"/>
          <a:chExt cx="0" cy="0"/>
        </a:xfrm>
      </p:grpSpPr>
      <p:sp>
        <p:nvSpPr>
          <p:cNvPr id="8" name="正方形/長方形 7"/>
          <p:cNvSpPr/>
          <p:nvPr/>
        </p:nvSpPr>
        <p:spPr>
          <a:xfrm>
            <a:off x="0" y="6309000"/>
            <a:ext cx="12192000" cy="549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0" name="正方形/長方形 9"/>
          <p:cNvSpPr/>
          <p:nvPr/>
        </p:nvSpPr>
        <p:spPr>
          <a:xfrm>
            <a:off x="11856000" y="336000"/>
            <a:ext cx="336000" cy="5973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2" name="正方形/長方形 11"/>
          <p:cNvSpPr/>
          <p:nvPr/>
        </p:nvSpPr>
        <p:spPr>
          <a:xfrm>
            <a:off x="336003" y="336000"/>
            <a:ext cx="11519999" cy="5973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388">
                <a:solidFill>
                  <a:schemeClr val="tx1"/>
                </a:solidFill>
              </a:rPr>
              <a:t>写真エリア</a:t>
            </a:r>
          </a:p>
        </p:txBody>
      </p:sp>
      <p:sp>
        <p:nvSpPr>
          <p:cNvPr id="13" name="正方形/長方形 12"/>
          <p:cNvSpPr/>
          <p:nvPr/>
        </p:nvSpPr>
        <p:spPr>
          <a:xfrm>
            <a:off x="695326" y="549000"/>
            <a:ext cx="10800674" cy="57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en-US" altLang="ja-JP" sz="1625">
              <a:solidFill>
                <a:schemeClr val="tx1"/>
              </a:solidFill>
            </a:endParaRPr>
          </a:p>
        </p:txBody>
      </p:sp>
      <p:sp>
        <p:nvSpPr>
          <p:cNvPr id="17" name="正方形/長方形 16"/>
          <p:cNvSpPr/>
          <p:nvPr/>
        </p:nvSpPr>
        <p:spPr>
          <a:xfrm>
            <a:off x="336000" y="695300"/>
            <a:ext cx="2160000" cy="36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t>不可侵領域</a:t>
            </a:r>
          </a:p>
        </p:txBody>
      </p:sp>
      <p:sp>
        <p:nvSpPr>
          <p:cNvPr id="18" name="正方形/長方形 17"/>
          <p:cNvSpPr/>
          <p:nvPr/>
        </p:nvSpPr>
        <p:spPr>
          <a:xfrm>
            <a:off x="695326" y="1269000"/>
            <a:ext cx="2520676"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solidFill>
                  <a:schemeClr val="tx1"/>
                </a:solidFill>
              </a:rPr>
              <a:t>写真エリア</a:t>
            </a:r>
          </a:p>
        </p:txBody>
      </p:sp>
      <p:sp>
        <p:nvSpPr>
          <p:cNvPr id="19" name="正方形/長方形 18"/>
          <p:cNvSpPr/>
          <p:nvPr/>
        </p:nvSpPr>
        <p:spPr>
          <a:xfrm>
            <a:off x="1056000" y="1842700"/>
            <a:ext cx="288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solidFill>
                  <a:schemeClr val="tx1"/>
                </a:solidFill>
              </a:rPr>
              <a:t>本文エリア</a:t>
            </a:r>
          </a:p>
        </p:txBody>
      </p:sp>
      <p:sp>
        <p:nvSpPr>
          <p:cNvPr id="20" name="正方形/長方形 19"/>
          <p:cNvSpPr/>
          <p:nvPr/>
        </p:nvSpPr>
        <p:spPr>
          <a:xfrm>
            <a:off x="1056000" y="4869000"/>
            <a:ext cx="10080000" cy="1096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rPr>
              <a:t>それぞれ設定したエリアに対して正しく写真および文章を配置してください。</a:t>
            </a:r>
            <a:endParaRPr kumimoji="1" lang="en-US" altLang="ja-JP" sz="813">
              <a:solidFill>
                <a:schemeClr val="tx1"/>
              </a:solidFill>
            </a:endParaRPr>
          </a:p>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rPr>
              <a:t>スライドには、不可侵領域がわかるようにガイド（オレンジ色の点線）を設定しているので参考にしてください。</a:t>
            </a:r>
            <a:endParaRPr kumimoji="1" lang="en-US" altLang="ja-JP" sz="813">
              <a:solidFill>
                <a:schemeClr val="tx1"/>
              </a:solidFill>
            </a:endParaRPr>
          </a:p>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rPr>
              <a:t>ガイド（オレンジ色の点線）は</a:t>
            </a:r>
            <a:r>
              <a:rPr kumimoji="1" lang="en-US" altLang="ja-JP" sz="813">
                <a:solidFill>
                  <a:schemeClr val="tx1"/>
                </a:solidFill>
              </a:rPr>
              <a:t>PDF</a:t>
            </a:r>
            <a:r>
              <a:rPr kumimoji="1" lang="ja-JP" altLang="en-US" sz="813">
                <a:solidFill>
                  <a:schemeClr val="tx1"/>
                </a:solidFill>
              </a:rPr>
              <a:t>の書き出しデータや印刷物には反映されません。</a:t>
            </a:r>
            <a:endParaRPr kumimoji="1" lang="en-US" altLang="ja-JP" sz="813" b="1">
              <a:solidFill>
                <a:schemeClr val="tx2"/>
              </a:solidFill>
            </a:endParaRPr>
          </a:p>
        </p:txBody>
      </p:sp>
      <p:sp>
        <p:nvSpPr>
          <p:cNvPr id="14" name="正方形/長方形 13"/>
          <p:cNvSpPr/>
          <p:nvPr/>
        </p:nvSpPr>
        <p:spPr>
          <a:xfrm>
            <a:off x="0" y="0"/>
            <a:ext cx="12192000" cy="368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25"/>
          </a:p>
        </p:txBody>
      </p:sp>
      <p:sp>
        <p:nvSpPr>
          <p:cNvPr id="9" name="正方形/長方形 8"/>
          <p:cNvSpPr/>
          <p:nvPr/>
        </p:nvSpPr>
        <p:spPr>
          <a:xfrm>
            <a:off x="0" y="336000"/>
            <a:ext cx="336000" cy="5973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5" name="正方形/長方形 14"/>
          <p:cNvSpPr/>
          <p:nvPr/>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2614685522"/>
      </p:ext>
    </p:extLst>
  </p:cSld>
  <p:clrMapOvr>
    <a:masterClrMapping/>
  </p:clrMapOvr>
  <p:extLst>
    <p:ext uri="{DCECCB84-F9BA-43D5-87BE-67443E8EF086}">
      <p15:sldGuideLst xmlns:p15="http://schemas.microsoft.com/office/powerpoint/2012/main">
        <p15:guide id="1" orient="horz" pos="232">
          <p15:clr>
            <a:srgbClr val="F26B43"/>
          </p15:clr>
        </p15:guide>
        <p15:guide id="2" orient="horz" pos="3974">
          <p15:clr>
            <a:srgbClr val="F26B43"/>
          </p15:clr>
        </p15:guide>
        <p15:guide id="3" pos="261">
          <p15:clr>
            <a:srgbClr val="F26B43"/>
          </p15:clr>
        </p15:guide>
        <p15:guide id="4" pos="919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カラースキームについて">
    <p:spTree>
      <p:nvGrpSpPr>
        <p:cNvPr id="1" name=""/>
        <p:cNvGrpSpPr/>
        <p:nvPr/>
      </p:nvGrpSpPr>
      <p:grpSpPr>
        <a:xfrm>
          <a:off x="0" y="0"/>
          <a:ext cx="0" cy="0"/>
          <a:chOff x="0" y="0"/>
          <a:chExt cx="0" cy="0"/>
        </a:xfrm>
      </p:grpSpPr>
      <p:sp>
        <p:nvSpPr>
          <p:cNvPr id="20" name="正方形/長方形 19"/>
          <p:cNvSpPr/>
          <p:nvPr/>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スライド内で使用するカラー（背景・文字色）は以下の</a:t>
            </a:r>
            <a:r>
              <a:rPr kumimoji="1" lang="en-US" altLang="ja-JP" sz="813">
                <a:solidFill>
                  <a:schemeClr val="tx1"/>
                </a:solidFill>
              </a:rPr>
              <a:t>8</a:t>
            </a:r>
            <a:r>
              <a:rPr kumimoji="1" lang="ja-JP" altLang="en-US" sz="813">
                <a:solidFill>
                  <a:schemeClr val="tx1"/>
                </a:solidFill>
              </a:rPr>
              <a:t>色とします。</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視認性の観点から、文字色は白（濃色背景の場合）・黒（淡色背景の場合）を基本とし、強調したい部分など局所的にプライマリーカラー（</a:t>
            </a:r>
            <a:r>
              <a:rPr kumimoji="1" lang="en-US" altLang="ja-JP" sz="813">
                <a:solidFill>
                  <a:schemeClr val="tx1"/>
                </a:solidFill>
              </a:rPr>
              <a:t>0017B6</a:t>
            </a:r>
            <a:r>
              <a:rPr kumimoji="1" lang="ja-JP" altLang="en-US" sz="813">
                <a:solidFill>
                  <a:schemeClr val="tx1"/>
                </a:solidFill>
              </a:rPr>
              <a:t>）を使用ください。</a:t>
            </a:r>
            <a:endParaRPr kumimoji="1" lang="en-US" altLang="ja-JP" sz="813">
              <a:solidFill>
                <a:schemeClr val="tx1"/>
              </a:solidFill>
            </a:endParaRPr>
          </a:p>
          <a:p>
            <a:pPr algn="l">
              <a:lnSpc>
                <a:spcPct val="120000"/>
              </a:lnSpc>
              <a:spcBef>
                <a:spcPts val="244"/>
              </a:spcBef>
              <a:spcAft>
                <a:spcPts val="244"/>
              </a:spcAft>
            </a:pPr>
            <a:r>
              <a:rPr kumimoji="1" lang="en-US" altLang="ja-JP" sz="813">
                <a:solidFill>
                  <a:schemeClr val="tx1"/>
                </a:solidFill>
              </a:rPr>
              <a:t>8</a:t>
            </a:r>
            <a:r>
              <a:rPr kumimoji="1" lang="ja-JP" altLang="en-US" sz="813">
                <a:solidFill>
                  <a:schemeClr val="tx1"/>
                </a:solidFill>
              </a:rPr>
              <a:t>色の指定カラーは既にパワポ上でデフォルト設定しているため、ご自身での設定は不要です。</a:t>
            </a:r>
            <a:endParaRPr kumimoji="1" lang="en-US" altLang="ja-JP" sz="813">
              <a:solidFill>
                <a:schemeClr val="tx1"/>
              </a:solidFill>
            </a:endParaRPr>
          </a:p>
        </p:txBody>
      </p:sp>
      <p:sp>
        <p:nvSpPr>
          <p:cNvPr id="22" name="テキスト ボックス 21"/>
          <p:cNvSpPr txBox="1"/>
          <p:nvPr/>
        </p:nvSpPr>
        <p:spPr>
          <a:xfrm>
            <a:off x="742601" y="410372"/>
            <a:ext cx="10712800" cy="342401"/>
          </a:xfrm>
          <a:prstGeom prst="rect">
            <a:avLst/>
          </a:prstGeom>
          <a:noFill/>
        </p:spPr>
        <p:txBody>
          <a:bodyPr wrap="square" rtlCol="0">
            <a:spAutoFit/>
          </a:bodyPr>
          <a:lstStyle/>
          <a:p>
            <a:r>
              <a:rPr kumimoji="1" lang="ja-JP" altLang="en-US" sz="1625"/>
              <a:t>カラースキームについて</a:t>
            </a:r>
          </a:p>
        </p:txBody>
      </p:sp>
      <p:grpSp>
        <p:nvGrpSpPr>
          <p:cNvPr id="5" name="グループ化 4"/>
          <p:cNvGrpSpPr/>
          <p:nvPr/>
        </p:nvGrpSpPr>
        <p:grpSpPr>
          <a:xfrm>
            <a:off x="1336126" y="1989002"/>
            <a:ext cx="9519753" cy="3521139"/>
            <a:chOff x="1336124" y="2417867"/>
            <a:chExt cx="9519752" cy="3521139"/>
          </a:xfrm>
        </p:grpSpPr>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6124" y="2417867"/>
              <a:ext cx="9519752" cy="3521139"/>
            </a:xfrm>
            <a:prstGeom prst="rect">
              <a:avLst/>
            </a:prstGeom>
          </p:spPr>
        </p:pic>
        <p:sp>
          <p:nvSpPr>
            <p:cNvPr id="9" name="正方形/長方形 8"/>
            <p:cNvSpPr/>
            <p:nvPr/>
          </p:nvSpPr>
          <p:spPr>
            <a:xfrm>
              <a:off x="1336124"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FFFFFF</a:t>
              </a:r>
            </a:p>
            <a:p>
              <a:pPr algn="l">
                <a:lnSpc>
                  <a:spcPct val="120000"/>
                </a:lnSpc>
                <a:spcBef>
                  <a:spcPts val="0"/>
                </a:spcBef>
              </a:pPr>
              <a:r>
                <a:rPr kumimoji="1" lang="en-US" altLang="ja-JP" sz="650" b="0">
                  <a:solidFill>
                    <a:schemeClr val="tx1"/>
                  </a:solidFill>
                </a:rPr>
                <a:t>(R:255,G:255,B:255)</a:t>
              </a:r>
            </a:p>
          </p:txBody>
        </p:sp>
        <p:sp>
          <p:nvSpPr>
            <p:cNvPr id="10" name="正方形/長方形 9"/>
            <p:cNvSpPr/>
            <p:nvPr/>
          </p:nvSpPr>
          <p:spPr>
            <a:xfrm>
              <a:off x="9696000"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bg1"/>
                  </a:solidFill>
                </a:rPr>
                <a:t>000000</a:t>
              </a:r>
            </a:p>
            <a:p>
              <a:pPr algn="l">
                <a:lnSpc>
                  <a:spcPct val="120000"/>
                </a:lnSpc>
                <a:spcBef>
                  <a:spcPts val="0"/>
                </a:spcBef>
              </a:pPr>
              <a:r>
                <a:rPr kumimoji="1" lang="en-US" altLang="ja-JP" sz="650" b="0">
                  <a:solidFill>
                    <a:schemeClr val="bg1"/>
                  </a:solidFill>
                </a:rPr>
                <a:t>(R:0,G:0,B:0)</a:t>
              </a:r>
            </a:p>
          </p:txBody>
        </p:sp>
        <p:sp>
          <p:nvSpPr>
            <p:cNvPr id="11" name="正方形/長方形 10"/>
            <p:cNvSpPr/>
            <p:nvPr/>
          </p:nvSpPr>
          <p:spPr>
            <a:xfrm>
              <a:off x="2530392"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F3EEE5</a:t>
              </a:r>
            </a:p>
            <a:p>
              <a:pPr algn="l">
                <a:lnSpc>
                  <a:spcPct val="120000"/>
                </a:lnSpc>
                <a:spcBef>
                  <a:spcPts val="0"/>
                </a:spcBef>
              </a:pPr>
              <a:r>
                <a:rPr kumimoji="1" lang="en-US" altLang="ja-JP" sz="650" b="0">
                  <a:solidFill>
                    <a:schemeClr val="tx1"/>
                  </a:solidFill>
                </a:rPr>
                <a:t>(R:243,G:238,B:229)</a:t>
              </a:r>
            </a:p>
          </p:txBody>
        </p:sp>
        <p:sp>
          <p:nvSpPr>
            <p:cNvPr id="12" name="正方形/長方形 11"/>
            <p:cNvSpPr/>
            <p:nvPr/>
          </p:nvSpPr>
          <p:spPr>
            <a:xfrm>
              <a:off x="3724660"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C5D7FB</a:t>
              </a:r>
            </a:p>
            <a:p>
              <a:pPr algn="l">
                <a:lnSpc>
                  <a:spcPct val="120000"/>
                </a:lnSpc>
                <a:spcBef>
                  <a:spcPts val="0"/>
                </a:spcBef>
              </a:pPr>
              <a:r>
                <a:rPr kumimoji="1" lang="en-US" altLang="ja-JP" sz="650" b="0">
                  <a:solidFill>
                    <a:schemeClr val="tx1"/>
                  </a:solidFill>
                </a:rPr>
                <a:t>(R:197,G:215,B:251)</a:t>
              </a:r>
            </a:p>
          </p:txBody>
        </p:sp>
        <p:sp>
          <p:nvSpPr>
            <p:cNvPr id="13" name="正方形/長方形 12"/>
            <p:cNvSpPr/>
            <p:nvPr/>
          </p:nvSpPr>
          <p:spPr>
            <a:xfrm>
              <a:off x="4918928"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638BF0</a:t>
              </a:r>
            </a:p>
            <a:p>
              <a:pPr algn="l">
                <a:lnSpc>
                  <a:spcPct val="120000"/>
                </a:lnSpc>
                <a:spcBef>
                  <a:spcPts val="0"/>
                </a:spcBef>
              </a:pPr>
              <a:r>
                <a:rPr kumimoji="1" lang="en-US" altLang="ja-JP" sz="650" b="0">
                  <a:solidFill>
                    <a:schemeClr val="tx1"/>
                  </a:solidFill>
                </a:rPr>
                <a:t>(R:99,G:139,B:240)</a:t>
              </a:r>
            </a:p>
          </p:txBody>
        </p:sp>
        <p:sp>
          <p:nvSpPr>
            <p:cNvPr id="14" name="正方形/長方形 13"/>
            <p:cNvSpPr/>
            <p:nvPr/>
          </p:nvSpPr>
          <p:spPr>
            <a:xfrm>
              <a:off x="7307464"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CBCBCB</a:t>
              </a:r>
            </a:p>
            <a:p>
              <a:pPr algn="l">
                <a:lnSpc>
                  <a:spcPct val="120000"/>
                </a:lnSpc>
                <a:spcBef>
                  <a:spcPts val="0"/>
                </a:spcBef>
              </a:pPr>
              <a:r>
                <a:rPr kumimoji="1" lang="en-US" altLang="ja-JP" sz="650" b="0">
                  <a:solidFill>
                    <a:schemeClr val="tx1"/>
                  </a:solidFill>
                </a:rPr>
                <a:t>(R:203,G:203,B:203)</a:t>
              </a:r>
            </a:p>
          </p:txBody>
        </p:sp>
        <p:sp>
          <p:nvSpPr>
            <p:cNvPr id="15" name="正方形/長方形 14"/>
            <p:cNvSpPr/>
            <p:nvPr/>
          </p:nvSpPr>
          <p:spPr>
            <a:xfrm>
              <a:off x="6113196"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bg1"/>
                  </a:solidFill>
                </a:rPr>
                <a:t>0017B6</a:t>
              </a:r>
            </a:p>
            <a:p>
              <a:pPr algn="l">
                <a:lnSpc>
                  <a:spcPct val="120000"/>
                </a:lnSpc>
                <a:spcBef>
                  <a:spcPts val="0"/>
                </a:spcBef>
              </a:pPr>
              <a:r>
                <a:rPr kumimoji="1" lang="en-US" altLang="ja-JP" sz="650" b="0">
                  <a:solidFill>
                    <a:schemeClr val="bg1"/>
                  </a:solidFill>
                </a:rPr>
                <a:t>(R:0,G:23,B:182)</a:t>
              </a:r>
            </a:p>
          </p:txBody>
        </p:sp>
        <p:sp>
          <p:nvSpPr>
            <p:cNvPr id="16" name="正方形/長方形 15"/>
            <p:cNvSpPr/>
            <p:nvPr/>
          </p:nvSpPr>
          <p:spPr>
            <a:xfrm>
              <a:off x="8501732"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989898</a:t>
              </a:r>
            </a:p>
            <a:p>
              <a:pPr algn="l">
                <a:lnSpc>
                  <a:spcPct val="120000"/>
                </a:lnSpc>
                <a:spcBef>
                  <a:spcPts val="0"/>
                </a:spcBef>
              </a:pPr>
              <a:r>
                <a:rPr kumimoji="1" lang="en-US" altLang="ja-JP" sz="650" b="0">
                  <a:solidFill>
                    <a:schemeClr val="tx1"/>
                  </a:solidFill>
                </a:rPr>
                <a:t>(R:152,G:152,B:152)</a:t>
              </a:r>
            </a:p>
          </p:txBody>
        </p:sp>
      </p:grpSp>
      <p:sp>
        <p:nvSpPr>
          <p:cNvPr id="17" name="正方形/長方形 16"/>
          <p:cNvSpPr/>
          <p:nvPr/>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57357429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初期設定について">
    <p:spTree>
      <p:nvGrpSpPr>
        <p:cNvPr id="1" name=""/>
        <p:cNvGrpSpPr/>
        <p:nvPr/>
      </p:nvGrpSpPr>
      <p:grpSpPr>
        <a:xfrm>
          <a:off x="0" y="0"/>
          <a:ext cx="0" cy="0"/>
          <a:chOff x="0" y="0"/>
          <a:chExt cx="0" cy="0"/>
        </a:xfrm>
      </p:grpSpPr>
      <p:sp>
        <p:nvSpPr>
          <p:cNvPr id="20" name="正方形/長方形 19"/>
          <p:cNvSpPr/>
          <p:nvPr/>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本テンプレートを使用する際に、設定で「グリッド線」「ガイド」を表示することをお勧めいたします。</a:t>
            </a:r>
            <a:endParaRPr kumimoji="1" lang="en-US" altLang="ja-JP" sz="813">
              <a:solidFill>
                <a:schemeClr val="tx1"/>
              </a:solidFill>
            </a:endParaRPr>
          </a:p>
          <a:p>
            <a:pPr algn="l">
              <a:lnSpc>
                <a:spcPct val="120000"/>
              </a:lnSpc>
              <a:spcBef>
                <a:spcPts val="244"/>
              </a:spcBef>
              <a:spcAft>
                <a:spcPts val="244"/>
              </a:spcAft>
            </a:pPr>
            <a:r>
              <a:rPr kumimoji="1" lang="en-US" altLang="ja-JP" sz="813" b="1">
                <a:solidFill>
                  <a:schemeClr val="tx1"/>
                </a:solidFill>
              </a:rPr>
              <a:t>[</a:t>
            </a:r>
            <a:r>
              <a:rPr kumimoji="1" lang="ja-JP" altLang="en-US" sz="813" b="1">
                <a:solidFill>
                  <a:schemeClr val="tx1"/>
                </a:solidFill>
              </a:rPr>
              <a:t>表示</a:t>
            </a:r>
            <a:r>
              <a:rPr kumimoji="1" lang="en-US" altLang="ja-JP" sz="813" b="1">
                <a:solidFill>
                  <a:schemeClr val="tx1"/>
                </a:solidFill>
              </a:rPr>
              <a:t>]</a:t>
            </a:r>
            <a:r>
              <a:rPr kumimoji="1" lang="en-US" altLang="ja-JP" sz="813">
                <a:solidFill>
                  <a:schemeClr val="tx1"/>
                </a:solidFill>
              </a:rPr>
              <a:t> </a:t>
            </a:r>
            <a:r>
              <a:rPr kumimoji="1" lang="ja-JP" altLang="en-US" sz="813">
                <a:solidFill>
                  <a:schemeClr val="tx1"/>
                </a:solidFill>
              </a:rPr>
              <a:t>タブをクリックし、</a:t>
            </a:r>
            <a:r>
              <a:rPr kumimoji="1" lang="en-US" altLang="ja-JP" sz="813" b="1">
                <a:solidFill>
                  <a:schemeClr val="tx1"/>
                </a:solidFill>
              </a:rPr>
              <a:t>[</a:t>
            </a:r>
            <a:r>
              <a:rPr kumimoji="1" lang="ja-JP" altLang="en-US" sz="813" b="1">
                <a:solidFill>
                  <a:schemeClr val="tx1"/>
                </a:solidFill>
              </a:rPr>
              <a:t>グリッド線</a:t>
            </a:r>
            <a:r>
              <a:rPr kumimoji="1" lang="en-US" altLang="ja-JP" sz="813" b="1">
                <a:solidFill>
                  <a:schemeClr val="tx1"/>
                </a:solidFill>
              </a:rPr>
              <a:t>]</a:t>
            </a:r>
            <a:r>
              <a:rPr kumimoji="1" lang="ja-JP" altLang="en-US" sz="813" baseline="0">
                <a:solidFill>
                  <a:schemeClr val="tx1"/>
                </a:solidFill>
              </a:rPr>
              <a:t> および </a:t>
            </a:r>
            <a:r>
              <a:rPr kumimoji="1" lang="en-US" altLang="ja-JP" sz="813" b="1">
                <a:solidFill>
                  <a:schemeClr val="tx1"/>
                </a:solidFill>
              </a:rPr>
              <a:t>[</a:t>
            </a:r>
            <a:r>
              <a:rPr kumimoji="1" lang="ja-JP" altLang="en-US" sz="813" b="1">
                <a:solidFill>
                  <a:schemeClr val="tx1"/>
                </a:solidFill>
              </a:rPr>
              <a:t>ガイド</a:t>
            </a:r>
            <a:r>
              <a:rPr kumimoji="1" lang="en-US" altLang="ja-JP" sz="813" b="1">
                <a:solidFill>
                  <a:schemeClr val="tx1"/>
                </a:solidFill>
              </a:rPr>
              <a:t>]</a:t>
            </a:r>
            <a:r>
              <a:rPr kumimoji="1" lang="en-US" altLang="ja-JP" sz="813">
                <a:solidFill>
                  <a:schemeClr val="tx1"/>
                </a:solidFill>
              </a:rPr>
              <a:t> </a:t>
            </a:r>
            <a:r>
              <a:rPr kumimoji="1" lang="ja-JP" altLang="en-US" sz="813">
                <a:solidFill>
                  <a:schemeClr val="tx1"/>
                </a:solidFill>
              </a:rPr>
              <a:t>のチェックボックスをオンにすると設定できます。</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グリッドについては、グリッドの間隔も設定でき、間隔が細かいほどレイアウトやチャート制作に役立ちます（推奨：</a:t>
            </a:r>
            <a:r>
              <a:rPr kumimoji="1" lang="en-US" altLang="ja-JP" sz="813">
                <a:solidFill>
                  <a:schemeClr val="tx1"/>
                </a:solidFill>
              </a:rPr>
              <a:t>8</a:t>
            </a:r>
            <a:r>
              <a:rPr kumimoji="1" lang="ja-JP" altLang="en-US" sz="813">
                <a:solidFill>
                  <a:schemeClr val="tx1"/>
                </a:solidFill>
              </a:rPr>
              <a:t>グリッド </a:t>
            </a:r>
            <a:r>
              <a:rPr kumimoji="1" lang="en-US" altLang="ja-JP" sz="813">
                <a:solidFill>
                  <a:schemeClr val="tx1"/>
                </a:solidFill>
              </a:rPr>
              <a:t>/ cm</a:t>
            </a:r>
            <a:r>
              <a:rPr kumimoji="1" lang="ja-JP" altLang="en-US" sz="813">
                <a:solidFill>
                  <a:schemeClr val="tx1"/>
                </a:solidFill>
              </a:rPr>
              <a:t>）。</a:t>
            </a:r>
          </a:p>
        </p:txBody>
      </p:sp>
      <p:sp>
        <p:nvSpPr>
          <p:cNvPr id="22" name="テキスト ボックス 21"/>
          <p:cNvSpPr txBox="1"/>
          <p:nvPr/>
        </p:nvSpPr>
        <p:spPr>
          <a:xfrm>
            <a:off x="742601" y="410372"/>
            <a:ext cx="10712800" cy="342401"/>
          </a:xfrm>
          <a:prstGeom prst="rect">
            <a:avLst/>
          </a:prstGeom>
          <a:noFill/>
        </p:spPr>
        <p:txBody>
          <a:bodyPr wrap="square" rtlCol="0">
            <a:spAutoFit/>
          </a:bodyPr>
          <a:lstStyle/>
          <a:p>
            <a:r>
              <a:rPr kumimoji="1" lang="ja-JP" altLang="en-US" sz="1625"/>
              <a:t>パワーポイントの初期設定について</a:t>
            </a:r>
          </a:p>
        </p:txBody>
      </p:sp>
      <p:grpSp>
        <p:nvGrpSpPr>
          <p:cNvPr id="3" name="グループ化 2"/>
          <p:cNvGrpSpPr/>
          <p:nvPr/>
        </p:nvGrpSpPr>
        <p:grpSpPr>
          <a:xfrm>
            <a:off x="1011000" y="1899000"/>
            <a:ext cx="10844450" cy="4013066"/>
            <a:chOff x="1011000" y="1822252"/>
            <a:chExt cx="10844450" cy="4013066"/>
          </a:xfrm>
        </p:grpSpPr>
        <p:grpSp>
          <p:nvGrpSpPr>
            <p:cNvPr id="6" name="グループ化 5"/>
            <p:cNvGrpSpPr/>
            <p:nvPr/>
          </p:nvGrpSpPr>
          <p:grpSpPr>
            <a:xfrm>
              <a:off x="1011000" y="2201392"/>
              <a:ext cx="5089549" cy="3330000"/>
              <a:chOff x="1056000" y="2214000"/>
              <a:chExt cx="5089549" cy="3330000"/>
            </a:xfrm>
          </p:grpSpPr>
          <p:pic>
            <p:nvPicPr>
              <p:cNvPr id="2" name="図 1"/>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060549" y="2214000"/>
                <a:ext cx="5085000" cy="3330000"/>
              </a:xfrm>
              <a:prstGeom prst="rect">
                <a:avLst/>
              </a:prstGeom>
            </p:spPr>
          </p:pic>
          <p:sp>
            <p:nvSpPr>
              <p:cNvPr id="4" name="正方形/長方形 3"/>
              <p:cNvSpPr/>
              <p:nvPr/>
            </p:nvSpPr>
            <p:spPr>
              <a:xfrm>
                <a:off x="1056000" y="3564000"/>
                <a:ext cx="1395000" cy="19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grpSp>
        <p:sp>
          <p:nvSpPr>
            <p:cNvPr id="10" name="正方形/長方形 9"/>
            <p:cNvSpPr/>
            <p:nvPr/>
          </p:nvSpPr>
          <p:spPr>
            <a:xfrm>
              <a:off x="2416827" y="3551392"/>
              <a:ext cx="3683721" cy="1980000"/>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1" name="正方形/長方形 10"/>
            <p:cNvSpPr/>
            <p:nvPr/>
          </p:nvSpPr>
          <p:spPr>
            <a:xfrm>
              <a:off x="2400544" y="3339001"/>
              <a:ext cx="195262" cy="188120"/>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3" name="正方形/長方形 12"/>
            <p:cNvSpPr/>
            <p:nvPr/>
          </p:nvSpPr>
          <p:spPr>
            <a:xfrm>
              <a:off x="1055451" y="2246392"/>
              <a:ext cx="945000" cy="1035000"/>
            </a:xfrm>
            <a:prstGeom prst="rect">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cxnSp>
          <p:nvCxnSpPr>
            <p:cNvPr id="15" name="直線コネクタ 14"/>
            <p:cNvCxnSpPr/>
            <p:nvPr/>
          </p:nvCxnSpPr>
          <p:spPr>
            <a:xfrm>
              <a:off x="1995544" y="2786392"/>
              <a:ext cx="499906"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p:nvPr/>
          </p:nvCxnSpPr>
          <p:spPr>
            <a:xfrm>
              <a:off x="2495450" y="2786392"/>
              <a:ext cx="0" cy="49500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pic>
          <p:nvPicPr>
            <p:cNvPr id="23" name="図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1000" y="2201392"/>
              <a:ext cx="3708132" cy="333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24" name="直線矢印コネクタ 23"/>
            <p:cNvCxnSpPr/>
            <p:nvPr/>
          </p:nvCxnSpPr>
          <p:spPr>
            <a:xfrm>
              <a:off x="6099000" y="3821392"/>
              <a:ext cx="1507500" cy="0"/>
            </a:xfrm>
            <a:prstGeom prst="straightConnector1">
              <a:avLst/>
            </a:prstGeom>
            <a:ln w="12700">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6" name="正方形/長方形 25"/>
            <p:cNvSpPr/>
            <p:nvPr/>
          </p:nvSpPr>
          <p:spPr>
            <a:xfrm>
              <a:off x="7707836" y="2876392"/>
              <a:ext cx="3608164" cy="315000"/>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27" name="正方形/長方形 26"/>
            <p:cNvSpPr/>
            <p:nvPr/>
          </p:nvSpPr>
          <p:spPr>
            <a:xfrm>
              <a:off x="7707836" y="3527120"/>
              <a:ext cx="3608164" cy="564271"/>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29" name="正方形/長方形 28"/>
            <p:cNvSpPr/>
            <p:nvPr/>
          </p:nvSpPr>
          <p:spPr>
            <a:xfrm>
              <a:off x="1056000" y="1822252"/>
              <a:ext cx="5043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a:solidFill>
                    <a:schemeClr val="tx2"/>
                  </a:solidFill>
                </a:rPr>
                <a:t>1. [</a:t>
              </a:r>
              <a:r>
                <a:rPr kumimoji="1" lang="ja-JP" altLang="en-US" sz="813">
                  <a:solidFill>
                    <a:schemeClr val="tx2"/>
                  </a:solidFill>
                </a:rPr>
                <a:t>表示</a:t>
              </a:r>
              <a:r>
                <a:rPr kumimoji="1" lang="en-US" altLang="ja-JP" sz="813">
                  <a:solidFill>
                    <a:schemeClr val="tx2"/>
                  </a:solidFill>
                </a:rPr>
                <a:t>] </a:t>
              </a:r>
              <a:r>
                <a:rPr kumimoji="1" lang="ja-JP" altLang="en-US" sz="813">
                  <a:solidFill>
                    <a:schemeClr val="tx2"/>
                  </a:solidFill>
                </a:rPr>
                <a:t>タブの </a:t>
              </a:r>
              <a:r>
                <a:rPr kumimoji="1" lang="en-US" altLang="ja-JP" sz="813" b="0">
                  <a:solidFill>
                    <a:schemeClr val="tx2"/>
                  </a:solidFill>
                </a:rPr>
                <a:t>[</a:t>
              </a:r>
              <a:r>
                <a:rPr kumimoji="1" lang="ja-JP" altLang="en-US" sz="813" b="0">
                  <a:solidFill>
                    <a:schemeClr val="tx2"/>
                  </a:solidFill>
                </a:rPr>
                <a:t>グリッド線</a:t>
              </a:r>
              <a:r>
                <a:rPr kumimoji="1" lang="en-US" altLang="ja-JP" sz="813" b="0">
                  <a:solidFill>
                    <a:schemeClr val="tx2"/>
                  </a:solidFill>
                </a:rPr>
                <a:t>]</a:t>
              </a:r>
              <a:r>
                <a:rPr kumimoji="1" lang="ja-JP" altLang="en-US" sz="813" b="0" baseline="0">
                  <a:solidFill>
                    <a:schemeClr val="tx2"/>
                  </a:solidFill>
                </a:rPr>
                <a:t> および </a:t>
              </a:r>
              <a:r>
                <a:rPr kumimoji="1" lang="en-US" altLang="ja-JP" sz="813" b="0">
                  <a:solidFill>
                    <a:schemeClr val="tx2"/>
                  </a:solidFill>
                </a:rPr>
                <a:t>[</a:t>
              </a:r>
              <a:r>
                <a:rPr kumimoji="1" lang="ja-JP" altLang="en-US" sz="813" b="0">
                  <a:solidFill>
                    <a:schemeClr val="tx2"/>
                  </a:solidFill>
                </a:rPr>
                <a:t>ガイド</a:t>
              </a:r>
              <a:r>
                <a:rPr kumimoji="1" lang="en-US" altLang="ja-JP" sz="813" b="0">
                  <a:solidFill>
                    <a:schemeClr val="tx2"/>
                  </a:solidFill>
                </a:rPr>
                <a:t>] </a:t>
              </a:r>
              <a:r>
                <a:rPr kumimoji="1" lang="ja-JP" altLang="en-US" sz="813" b="0">
                  <a:solidFill>
                    <a:schemeClr val="tx2"/>
                  </a:solidFill>
                </a:rPr>
                <a:t>ボックスをオンにする </a:t>
              </a:r>
              <a:endParaRPr kumimoji="1" lang="en-US" altLang="ja-JP" sz="813" b="0">
                <a:solidFill>
                  <a:schemeClr val="tx2"/>
                </a:solidFill>
              </a:endParaRPr>
            </a:p>
          </p:txBody>
        </p:sp>
        <p:sp>
          <p:nvSpPr>
            <p:cNvPr id="30" name="正方形/長方形 29"/>
            <p:cNvSpPr/>
            <p:nvPr/>
          </p:nvSpPr>
          <p:spPr>
            <a:xfrm>
              <a:off x="2416827" y="5531392"/>
              <a:ext cx="3682173"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b="0">
                  <a:solidFill>
                    <a:schemeClr val="accent3"/>
                  </a:solidFill>
                </a:rPr>
                <a:t>2. </a:t>
              </a:r>
              <a:r>
                <a:rPr kumimoji="1" lang="ja-JP" altLang="en-US" sz="813" b="0">
                  <a:solidFill>
                    <a:schemeClr val="accent3"/>
                  </a:solidFill>
                </a:rPr>
                <a:t>グリッド設定ボタンをクリックする</a:t>
              </a:r>
              <a:endParaRPr kumimoji="1" lang="en-US" altLang="ja-JP" sz="813" b="0">
                <a:solidFill>
                  <a:schemeClr val="accent3"/>
                </a:solidFill>
              </a:endParaRPr>
            </a:p>
          </p:txBody>
        </p:sp>
        <p:sp>
          <p:nvSpPr>
            <p:cNvPr id="31" name="正方形/長方形 30"/>
            <p:cNvSpPr/>
            <p:nvPr/>
          </p:nvSpPr>
          <p:spPr>
            <a:xfrm>
              <a:off x="7606500" y="1822252"/>
              <a:ext cx="424895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a:solidFill>
                    <a:schemeClr val="accent6"/>
                  </a:solidFill>
                </a:rPr>
                <a:t>3. </a:t>
              </a:r>
              <a:r>
                <a:rPr kumimoji="1" lang="ja-JP" altLang="en-US" sz="813">
                  <a:solidFill>
                    <a:schemeClr val="accent6"/>
                  </a:solidFill>
                </a:rPr>
                <a:t>位置合わせのボックスをオンにして、グリッドの間隔を設定する</a:t>
              </a:r>
              <a:endParaRPr kumimoji="1" lang="en-US" altLang="ja-JP" sz="813" b="0">
                <a:solidFill>
                  <a:schemeClr val="accent6"/>
                </a:solidFill>
              </a:endParaRPr>
            </a:p>
          </p:txBody>
        </p:sp>
      </p:grpSp>
      <p:sp>
        <p:nvSpPr>
          <p:cNvPr id="25" name="正方形/長方形 24"/>
          <p:cNvSpPr/>
          <p:nvPr/>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38778223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チャートの使用方法について">
    <p:spTree>
      <p:nvGrpSpPr>
        <p:cNvPr id="1" name=""/>
        <p:cNvGrpSpPr/>
        <p:nvPr/>
      </p:nvGrpSpPr>
      <p:grpSpPr>
        <a:xfrm>
          <a:off x="0" y="0"/>
          <a:ext cx="0" cy="0"/>
          <a:chOff x="0" y="0"/>
          <a:chExt cx="0" cy="0"/>
        </a:xfrm>
      </p:grpSpPr>
      <p:sp>
        <p:nvSpPr>
          <p:cNvPr id="20" name="正方形/長方形 19"/>
          <p:cNvSpPr/>
          <p:nvPr/>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ガントチャート（スケジュール）は表の枠組みは編集できない仕様としてます。</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テキスト・矢印・図形を内容に応じてご自身で配置ください。</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テキストのフォントサイズは</a:t>
            </a:r>
            <a:r>
              <a:rPr kumimoji="1" lang="en-US" altLang="ja-JP" sz="813">
                <a:solidFill>
                  <a:schemeClr val="tx1"/>
                </a:solidFill>
              </a:rPr>
              <a:t>10pt</a:t>
            </a:r>
            <a:r>
              <a:rPr kumimoji="1" lang="ja-JP" altLang="en-US" sz="813" err="1">
                <a:solidFill>
                  <a:schemeClr val="tx1"/>
                </a:solidFill>
              </a:rPr>
              <a:t>、</a:t>
            </a:r>
            <a:r>
              <a:rPr kumimoji="1" lang="ja-JP" altLang="en-US" sz="813">
                <a:solidFill>
                  <a:schemeClr val="tx1"/>
                </a:solidFill>
              </a:rPr>
              <a:t>矢印の太さは</a:t>
            </a:r>
            <a:r>
              <a:rPr kumimoji="1" lang="en-US" altLang="ja-JP" sz="813">
                <a:solidFill>
                  <a:schemeClr val="tx1"/>
                </a:solidFill>
              </a:rPr>
              <a:t>1pt</a:t>
            </a:r>
            <a:r>
              <a:rPr kumimoji="1" lang="ja-JP" altLang="en-US" sz="813">
                <a:solidFill>
                  <a:schemeClr val="tx1"/>
                </a:solidFill>
              </a:rPr>
              <a:t>とし、図形は枠線無しの設定で色をプライマリー以外の青もしくはグレーとしてください。</a:t>
            </a:r>
            <a:endParaRPr kumimoji="1" lang="en-US" altLang="ja-JP" sz="813">
              <a:solidFill>
                <a:schemeClr val="tx1"/>
              </a:solidFill>
            </a:endParaRPr>
          </a:p>
        </p:txBody>
      </p:sp>
      <p:sp>
        <p:nvSpPr>
          <p:cNvPr id="22" name="テキスト ボックス 21"/>
          <p:cNvSpPr txBox="1"/>
          <p:nvPr/>
        </p:nvSpPr>
        <p:spPr>
          <a:xfrm>
            <a:off x="742601" y="410372"/>
            <a:ext cx="10712800" cy="342401"/>
          </a:xfrm>
          <a:prstGeom prst="rect">
            <a:avLst/>
          </a:prstGeom>
          <a:noFill/>
        </p:spPr>
        <p:txBody>
          <a:bodyPr wrap="square" rtlCol="0">
            <a:spAutoFit/>
          </a:bodyPr>
          <a:lstStyle/>
          <a:p>
            <a:r>
              <a:rPr kumimoji="1" lang="ja-JP" altLang="en-US" sz="1625"/>
              <a:t>ガントチャートの制作方法について</a:t>
            </a:r>
          </a:p>
        </p:txBody>
      </p:sp>
      <p:grpSp>
        <p:nvGrpSpPr>
          <p:cNvPr id="3" name="グループ化 2"/>
          <p:cNvGrpSpPr/>
          <p:nvPr/>
        </p:nvGrpSpPr>
        <p:grpSpPr>
          <a:xfrm>
            <a:off x="1056000" y="2394004"/>
            <a:ext cx="10080000" cy="3142731"/>
            <a:chOff x="1056000" y="2394000"/>
            <a:chExt cx="10080000" cy="3142731"/>
          </a:xfrm>
        </p:grpSpPr>
        <p:pic>
          <p:nvPicPr>
            <p:cNvPr id="5" name="図 4"/>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056000" y="2725962"/>
              <a:ext cx="3915000" cy="2810769"/>
            </a:xfrm>
            <a:prstGeom prst="rect">
              <a:avLst/>
            </a:prstGeom>
          </p:spPr>
        </p:pic>
        <p:sp>
          <p:nvSpPr>
            <p:cNvPr id="6" name="正方形/長方形 5"/>
            <p:cNvSpPr/>
            <p:nvPr/>
          </p:nvSpPr>
          <p:spPr>
            <a:xfrm>
              <a:off x="1387364" y="3016362"/>
              <a:ext cx="327273" cy="339599"/>
            </a:xfrm>
            <a:prstGeom prst="rect">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7" name="正方形/長方形 6"/>
            <p:cNvSpPr/>
            <p:nvPr/>
          </p:nvSpPr>
          <p:spPr>
            <a:xfrm>
              <a:off x="1064744" y="3629261"/>
              <a:ext cx="327273" cy="339599"/>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8" name="正方形/長方形 7"/>
            <p:cNvSpPr/>
            <p:nvPr/>
          </p:nvSpPr>
          <p:spPr>
            <a:xfrm>
              <a:off x="1064744" y="4261639"/>
              <a:ext cx="327273" cy="309323"/>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cxnSp>
          <p:nvCxnSpPr>
            <p:cNvPr id="11" name="直線矢印コネクタ 10"/>
            <p:cNvCxnSpPr/>
            <p:nvPr/>
          </p:nvCxnSpPr>
          <p:spPr>
            <a:xfrm>
              <a:off x="1714637" y="3175962"/>
              <a:ext cx="5101363" cy="0"/>
            </a:xfrm>
            <a:prstGeom prst="straightConnector1">
              <a:avLst/>
            </a:prstGeom>
            <a:ln w="1270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p:nvPr/>
          </p:nvCxnSpPr>
          <p:spPr>
            <a:xfrm>
              <a:off x="1387364" y="3805962"/>
              <a:ext cx="5428636" cy="0"/>
            </a:xfrm>
            <a:prstGeom prst="straightConnector1">
              <a:avLst/>
            </a:prstGeom>
            <a:ln w="12700">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a:off x="1387364" y="4416300"/>
              <a:ext cx="5428636" cy="0"/>
            </a:xfrm>
            <a:prstGeom prst="straightConnector1">
              <a:avLst/>
            </a:prstGeom>
            <a:ln w="12700">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正方形/長方形 15"/>
            <p:cNvSpPr/>
            <p:nvPr/>
          </p:nvSpPr>
          <p:spPr>
            <a:xfrm>
              <a:off x="1056000" y="2394000"/>
              <a:ext cx="5043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b="0">
                  <a:solidFill>
                    <a:schemeClr val="tx1"/>
                  </a:solidFill>
                </a:rPr>
                <a:t>[</a:t>
              </a:r>
              <a:r>
                <a:rPr kumimoji="1" lang="ja-JP" altLang="en-US" sz="813" b="0">
                  <a:solidFill>
                    <a:schemeClr val="tx1"/>
                  </a:solidFill>
                </a:rPr>
                <a:t>ホーム</a:t>
              </a:r>
              <a:r>
                <a:rPr kumimoji="1" lang="en-US" altLang="ja-JP" sz="813" b="0">
                  <a:solidFill>
                    <a:schemeClr val="tx1"/>
                  </a:solidFill>
                </a:rPr>
                <a:t>] </a:t>
              </a:r>
              <a:r>
                <a:rPr kumimoji="1" lang="ja-JP" altLang="en-US" sz="813" b="0">
                  <a:solidFill>
                    <a:schemeClr val="tx1"/>
                  </a:solidFill>
                </a:rPr>
                <a:t>タブの図形描写から以下エレメントを使用して制作してください。</a:t>
              </a:r>
              <a:endParaRPr kumimoji="1" lang="en-US" altLang="ja-JP" sz="813" b="0">
                <a:solidFill>
                  <a:schemeClr val="tx1"/>
                </a:solidFill>
              </a:endParaRPr>
            </a:p>
          </p:txBody>
        </p:sp>
        <p:sp>
          <p:nvSpPr>
            <p:cNvPr id="18" name="正方形/長方形 17"/>
            <p:cNvSpPr/>
            <p:nvPr/>
          </p:nvSpPr>
          <p:spPr>
            <a:xfrm>
              <a:off x="6814563" y="3023999"/>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tx2"/>
                  </a:solidFill>
                </a:rPr>
                <a:t>矢印（太さは</a:t>
              </a:r>
              <a:r>
                <a:rPr kumimoji="1" lang="en-US" altLang="ja-JP" sz="813" b="0">
                  <a:solidFill>
                    <a:schemeClr val="tx2"/>
                  </a:solidFill>
                </a:rPr>
                <a:t>1pt</a:t>
              </a:r>
              <a:r>
                <a:rPr kumimoji="1" lang="ja-JP" altLang="en-US" sz="813" b="0">
                  <a:solidFill>
                    <a:schemeClr val="tx2"/>
                  </a:solidFill>
                </a:rPr>
                <a:t>とする）</a:t>
              </a:r>
              <a:endParaRPr kumimoji="1" lang="en-US" altLang="ja-JP" sz="813" b="0">
                <a:solidFill>
                  <a:schemeClr val="tx2"/>
                </a:solidFill>
              </a:endParaRPr>
            </a:p>
          </p:txBody>
        </p:sp>
        <p:sp>
          <p:nvSpPr>
            <p:cNvPr id="19" name="正方形/長方形 18"/>
            <p:cNvSpPr/>
            <p:nvPr/>
          </p:nvSpPr>
          <p:spPr>
            <a:xfrm>
              <a:off x="6814563" y="3647097"/>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accent3"/>
                  </a:solidFill>
                </a:rPr>
                <a:t>図形（枠線はなし、色は</a:t>
              </a:r>
              <a:r>
                <a:rPr kumimoji="1" lang="ja-JP" altLang="en-US" sz="813">
                  <a:solidFill>
                    <a:schemeClr val="accent3"/>
                  </a:solidFill>
                </a:rPr>
                <a:t>プライマリー以外の青もしくはグレーとする</a:t>
              </a:r>
              <a:endParaRPr kumimoji="1" lang="en-US" altLang="ja-JP" sz="813" b="0">
                <a:solidFill>
                  <a:schemeClr val="accent3"/>
                </a:solidFill>
              </a:endParaRPr>
            </a:p>
          </p:txBody>
        </p:sp>
        <p:sp>
          <p:nvSpPr>
            <p:cNvPr id="21" name="正方形/長方形 20"/>
            <p:cNvSpPr/>
            <p:nvPr/>
          </p:nvSpPr>
          <p:spPr>
            <a:xfrm>
              <a:off x="6814563" y="4263420"/>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accent6"/>
                  </a:solidFill>
                </a:rPr>
                <a:t>テキストボックス（フォントサイズ</a:t>
              </a:r>
              <a:r>
                <a:rPr kumimoji="1" lang="en-US" altLang="ja-JP" sz="813" b="0">
                  <a:solidFill>
                    <a:schemeClr val="accent6"/>
                  </a:solidFill>
                </a:rPr>
                <a:t>10pt</a:t>
              </a:r>
              <a:r>
                <a:rPr kumimoji="1" lang="ja-JP" altLang="en-US" sz="813" b="0" err="1">
                  <a:solidFill>
                    <a:schemeClr val="accent6"/>
                  </a:solidFill>
                </a:rPr>
                <a:t>、</a:t>
              </a:r>
              <a:r>
                <a:rPr kumimoji="1" lang="ja-JP" altLang="en-US" sz="813" b="0">
                  <a:solidFill>
                    <a:schemeClr val="accent6"/>
                  </a:solidFill>
                </a:rPr>
                <a:t>枠線なし）</a:t>
              </a:r>
              <a:endParaRPr kumimoji="1" lang="en-US" altLang="ja-JP" sz="813" b="0">
                <a:solidFill>
                  <a:schemeClr val="accent6"/>
                </a:solidFill>
              </a:endParaRPr>
            </a:p>
          </p:txBody>
        </p:sp>
      </p:grpSp>
      <p:sp>
        <p:nvSpPr>
          <p:cNvPr id="17" name="正方形/長方形 16"/>
          <p:cNvSpPr/>
          <p:nvPr/>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42936704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フォントの設定について">
    <p:spTree>
      <p:nvGrpSpPr>
        <p:cNvPr id="1" name=""/>
        <p:cNvGrpSpPr/>
        <p:nvPr/>
      </p:nvGrpSpPr>
      <p:grpSpPr>
        <a:xfrm>
          <a:off x="0" y="0"/>
          <a:ext cx="0" cy="0"/>
          <a:chOff x="0" y="0"/>
          <a:chExt cx="0" cy="0"/>
        </a:xfrm>
      </p:grpSpPr>
      <p:sp>
        <p:nvSpPr>
          <p:cNvPr id="20" name="正方形/長方形 19"/>
          <p:cNvSpPr/>
          <p:nvPr/>
        </p:nvSpPr>
        <p:spPr>
          <a:xfrm>
            <a:off x="1056000" y="909000"/>
            <a:ext cx="10080000" cy="54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入力範囲に応じてフォントの大きさを規定しております。ご自身でテキストボックスを設定し、入力する際には以下にならい正しい大きさとしてください。</a:t>
            </a:r>
            <a:endParaRPr kumimoji="1" lang="en-US" altLang="ja-JP" sz="813">
              <a:solidFill>
                <a:schemeClr val="tx1"/>
              </a:solidFill>
            </a:endParaRPr>
          </a:p>
        </p:txBody>
      </p:sp>
      <p:sp>
        <p:nvSpPr>
          <p:cNvPr id="22" name="テキスト ボックス 21"/>
          <p:cNvSpPr txBox="1"/>
          <p:nvPr/>
        </p:nvSpPr>
        <p:spPr>
          <a:xfrm>
            <a:off x="742601" y="410372"/>
            <a:ext cx="10712800" cy="342401"/>
          </a:xfrm>
          <a:prstGeom prst="rect">
            <a:avLst/>
          </a:prstGeom>
          <a:noFill/>
        </p:spPr>
        <p:txBody>
          <a:bodyPr wrap="square" rtlCol="0">
            <a:spAutoFit/>
          </a:bodyPr>
          <a:lstStyle/>
          <a:p>
            <a:r>
              <a:rPr kumimoji="1" lang="ja-JP" altLang="en-US" sz="1625"/>
              <a:t>フォントの設定について</a:t>
            </a:r>
          </a:p>
        </p:txBody>
      </p:sp>
      <p:sp>
        <p:nvSpPr>
          <p:cNvPr id="23" name="正方形/長方形 22"/>
          <p:cNvSpPr/>
          <p:nvPr/>
        </p:nvSpPr>
        <p:spPr>
          <a:xfrm>
            <a:off x="1056002" y="1494140"/>
            <a:ext cx="10799450" cy="449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pPr>
            <a:r>
              <a:rPr kumimoji="1" lang="ja-JP" altLang="en-US" sz="813" u="sng">
                <a:solidFill>
                  <a:schemeClr val="tx1"/>
                </a:solidFill>
              </a:rPr>
              <a:t>フォントサイズ　</a:t>
            </a:r>
            <a:r>
              <a:rPr kumimoji="1" lang="en-US" altLang="ja-JP" sz="813" u="sng">
                <a:solidFill>
                  <a:schemeClr val="tx1"/>
                </a:solidFill>
              </a:rPr>
              <a:t>40PT</a:t>
            </a:r>
          </a:p>
          <a:p>
            <a:pPr algn="l">
              <a:lnSpc>
                <a:spcPct val="120000"/>
              </a:lnSpc>
              <a:spcBef>
                <a:spcPts val="244"/>
              </a:spcBef>
              <a:spcAft>
                <a:spcPts val="975"/>
              </a:spcAft>
            </a:pPr>
            <a:r>
              <a:rPr kumimoji="1" lang="ja-JP" altLang="en-US" sz="3250" b="0">
                <a:solidFill>
                  <a:schemeClr val="tx1"/>
                </a:solidFill>
              </a:rPr>
              <a:t>表紙のタイトル用</a:t>
            </a:r>
            <a:endParaRPr kumimoji="1" lang="en-US" altLang="ja-JP" sz="3250" b="0">
              <a:solidFill>
                <a:schemeClr val="tx1"/>
              </a:solidFill>
            </a:endParaRPr>
          </a:p>
          <a:p>
            <a:pPr algn="l">
              <a:lnSpc>
                <a:spcPct val="120000"/>
              </a:lnSpc>
              <a:spcBef>
                <a:spcPts val="244"/>
              </a:spcBef>
            </a:pPr>
            <a:endParaRPr kumimoji="1" lang="en-US" altLang="ja-JP" sz="813" u="sng">
              <a:solidFill>
                <a:schemeClr val="tx1"/>
              </a:solidFill>
            </a:endParaRPr>
          </a:p>
          <a:p>
            <a:pPr algn="l">
              <a:lnSpc>
                <a:spcPct val="120000"/>
              </a:lnSpc>
              <a:spcBef>
                <a:spcPts val="244"/>
              </a:spcBef>
            </a:pPr>
            <a:r>
              <a:rPr kumimoji="1" lang="ja-JP" altLang="en-US" sz="813" u="sng">
                <a:solidFill>
                  <a:schemeClr val="tx1"/>
                </a:solidFill>
              </a:rPr>
              <a:t>フォントサイズ　</a:t>
            </a:r>
            <a:r>
              <a:rPr kumimoji="1" lang="en-US" altLang="ja-JP" sz="813" u="sng">
                <a:solidFill>
                  <a:schemeClr val="tx1"/>
                </a:solidFill>
              </a:rPr>
              <a:t>32PT</a:t>
            </a:r>
          </a:p>
          <a:p>
            <a:pPr algn="l">
              <a:lnSpc>
                <a:spcPct val="120000"/>
              </a:lnSpc>
              <a:spcBef>
                <a:spcPts val="244"/>
              </a:spcBef>
              <a:spcAft>
                <a:spcPts val="975"/>
              </a:spcAft>
            </a:pPr>
            <a:r>
              <a:rPr kumimoji="1" lang="ja-JP" altLang="en-US" sz="2600" b="0">
                <a:solidFill>
                  <a:schemeClr val="tx1"/>
                </a:solidFill>
              </a:rPr>
              <a:t>中基本のタイトル用</a:t>
            </a:r>
            <a:endParaRPr kumimoji="1" lang="en-US" altLang="ja-JP" sz="2600" b="0">
              <a:solidFill>
                <a:schemeClr val="tx1"/>
              </a:solidFill>
            </a:endParaRPr>
          </a:p>
          <a:p>
            <a:pPr algn="l">
              <a:lnSpc>
                <a:spcPct val="120000"/>
              </a:lnSpc>
              <a:spcBef>
                <a:spcPts val="244"/>
              </a:spcBef>
            </a:pPr>
            <a:endParaRPr kumimoji="1" lang="en-US" altLang="ja-JP" sz="894" u="sng">
              <a:solidFill>
                <a:schemeClr val="tx1"/>
              </a:solidFill>
            </a:endParaRPr>
          </a:p>
          <a:p>
            <a:pPr algn="l">
              <a:lnSpc>
                <a:spcPct val="120000"/>
              </a:lnSpc>
              <a:spcBef>
                <a:spcPts val="244"/>
              </a:spcBef>
            </a:pPr>
            <a:r>
              <a:rPr kumimoji="1" lang="ja-JP" altLang="en-US" sz="894" u="sng">
                <a:solidFill>
                  <a:schemeClr val="tx1"/>
                </a:solidFill>
              </a:rPr>
              <a:t>フォントサイズ　</a:t>
            </a:r>
            <a:r>
              <a:rPr kumimoji="1" lang="en-US" altLang="ja-JP" sz="894" u="sng">
                <a:solidFill>
                  <a:schemeClr val="tx1"/>
                </a:solidFill>
              </a:rPr>
              <a:t>20PT</a:t>
            </a:r>
            <a:r>
              <a:rPr kumimoji="1" lang="en-US" altLang="ja-JP" sz="894" u="none">
                <a:solidFill>
                  <a:schemeClr val="tx1"/>
                </a:solidFill>
              </a:rPr>
              <a:t>						</a:t>
            </a:r>
            <a:r>
              <a:rPr kumimoji="1" lang="ja-JP" altLang="en-US" sz="894" u="sng">
                <a:solidFill>
                  <a:schemeClr val="tx1"/>
                </a:solidFill>
              </a:rPr>
              <a:t>フォントサイズ　</a:t>
            </a:r>
            <a:r>
              <a:rPr kumimoji="1" lang="en-US" altLang="ja-JP" sz="894" u="sng">
                <a:solidFill>
                  <a:schemeClr val="tx1"/>
                </a:solidFill>
              </a:rPr>
              <a:t>14PT</a:t>
            </a:r>
          </a:p>
          <a:p>
            <a:pPr algn="l">
              <a:lnSpc>
                <a:spcPct val="120000"/>
              </a:lnSpc>
              <a:spcBef>
                <a:spcPts val="244"/>
              </a:spcBef>
              <a:spcAft>
                <a:spcPts val="975"/>
              </a:spcAft>
            </a:pPr>
            <a:r>
              <a:rPr kumimoji="1" lang="ja-JP" altLang="en-US" sz="1625" b="0">
                <a:solidFill>
                  <a:schemeClr val="tx1"/>
                </a:solidFill>
              </a:rPr>
              <a:t>中基本のサブタイトルおよび本文テキスト（大）用</a:t>
            </a:r>
            <a:r>
              <a:rPr kumimoji="1" lang="en-US" altLang="ja-JP" sz="1625" b="0">
                <a:solidFill>
                  <a:schemeClr val="tx1"/>
                </a:solidFill>
              </a:rPr>
              <a:t>	</a:t>
            </a:r>
            <a:r>
              <a:rPr kumimoji="1" lang="ja-JP" altLang="en-US" sz="1138" b="0">
                <a:solidFill>
                  <a:schemeClr val="tx1"/>
                </a:solidFill>
              </a:rPr>
              <a:t>目次のタイトルおよび本文テキスト（中）用</a:t>
            </a:r>
            <a:endParaRPr kumimoji="1" lang="en-US" altLang="ja-JP" sz="1138" b="0">
              <a:solidFill>
                <a:schemeClr val="tx1"/>
              </a:solidFill>
            </a:endParaRPr>
          </a:p>
          <a:p>
            <a:pPr algn="l">
              <a:lnSpc>
                <a:spcPct val="120000"/>
              </a:lnSpc>
              <a:spcBef>
                <a:spcPts val="244"/>
              </a:spcBef>
              <a:spcAft>
                <a:spcPts val="0"/>
              </a:spcAft>
            </a:pPr>
            <a:endParaRPr kumimoji="1" lang="en-US" altLang="ja-JP" sz="894" b="0">
              <a:solidFill>
                <a:schemeClr val="tx1"/>
              </a:solidFill>
            </a:endParaRPr>
          </a:p>
          <a:p>
            <a:pPr algn="l">
              <a:lnSpc>
                <a:spcPct val="120000"/>
              </a:lnSpc>
              <a:spcBef>
                <a:spcPts val="244"/>
              </a:spcBef>
            </a:pPr>
            <a:r>
              <a:rPr kumimoji="1" lang="ja-JP" altLang="en-US" sz="894" u="sng">
                <a:solidFill>
                  <a:schemeClr val="tx1"/>
                </a:solidFill>
              </a:rPr>
              <a:t>フォントサイズ　</a:t>
            </a:r>
            <a:r>
              <a:rPr kumimoji="1" lang="en-US" altLang="ja-JP" sz="894" u="sng">
                <a:solidFill>
                  <a:schemeClr val="tx1"/>
                </a:solidFill>
              </a:rPr>
              <a:t>10PT</a:t>
            </a:r>
            <a:r>
              <a:rPr kumimoji="1" lang="en-US" altLang="ja-JP" sz="894" u="none">
                <a:solidFill>
                  <a:schemeClr val="tx1"/>
                </a:solidFill>
              </a:rPr>
              <a:t>						</a:t>
            </a:r>
            <a:r>
              <a:rPr kumimoji="1" lang="ja-JP" altLang="en-US" sz="894" u="sng">
                <a:solidFill>
                  <a:schemeClr val="tx1"/>
                </a:solidFill>
              </a:rPr>
              <a:t>フォントサイズ　</a:t>
            </a:r>
            <a:r>
              <a:rPr kumimoji="1" lang="en-US" altLang="ja-JP" sz="894" u="sng">
                <a:solidFill>
                  <a:schemeClr val="tx1"/>
                </a:solidFill>
              </a:rPr>
              <a:t>8PT</a:t>
            </a:r>
          </a:p>
          <a:p>
            <a:pPr algn="l">
              <a:lnSpc>
                <a:spcPct val="120000"/>
              </a:lnSpc>
              <a:spcBef>
                <a:spcPts val="244"/>
              </a:spcBef>
              <a:spcAft>
                <a:spcPts val="975"/>
              </a:spcAft>
            </a:pPr>
            <a:r>
              <a:rPr kumimoji="1" lang="ja-JP" altLang="en-US" sz="813" b="0">
                <a:solidFill>
                  <a:schemeClr val="tx1"/>
                </a:solidFill>
              </a:rPr>
              <a:t>中基本の本文テキスト（小）用</a:t>
            </a:r>
            <a:r>
              <a:rPr kumimoji="1" lang="en-US" altLang="ja-JP" sz="813" b="0">
                <a:solidFill>
                  <a:schemeClr val="tx1"/>
                </a:solidFill>
              </a:rPr>
              <a:t>						</a:t>
            </a:r>
            <a:r>
              <a:rPr kumimoji="1" lang="ja-JP" altLang="en-US" sz="650" b="0">
                <a:solidFill>
                  <a:schemeClr val="tx1"/>
                </a:solidFill>
              </a:rPr>
              <a:t>注釈用</a:t>
            </a:r>
            <a:endParaRPr kumimoji="1" lang="en-US" altLang="ja-JP" sz="813" b="0">
              <a:solidFill>
                <a:schemeClr val="tx1"/>
              </a:solidFill>
            </a:endParaRPr>
          </a:p>
          <a:p>
            <a:pPr algn="l">
              <a:lnSpc>
                <a:spcPct val="120000"/>
              </a:lnSpc>
              <a:spcBef>
                <a:spcPts val="244"/>
              </a:spcBef>
              <a:spcAft>
                <a:spcPts val="975"/>
              </a:spcAft>
            </a:pPr>
            <a:endParaRPr kumimoji="1" lang="en-US" altLang="ja-JP" sz="1138" b="0">
              <a:solidFill>
                <a:schemeClr val="tx1"/>
              </a:solidFill>
            </a:endParaRPr>
          </a:p>
        </p:txBody>
      </p:sp>
      <p:sp>
        <p:nvSpPr>
          <p:cNvPr id="5" name="正方形/長方形 4"/>
          <p:cNvSpPr/>
          <p:nvPr/>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256496770"/>
      </p:ext>
    </p:extLst>
  </p:cSld>
  <p:clrMapOvr>
    <a:masterClrMapping/>
  </p:clrMapOvr>
  <p:extLst>
    <p:ext uri="{DCECCB84-F9BA-43D5-87BE-67443E8EF086}">
      <p15:sldGuideLst xmlns:p15="http://schemas.microsoft.com/office/powerpoint/2012/main">
        <p15:guide id="1" orient="horz" pos="232">
          <p15:clr>
            <a:srgbClr val="F26B43"/>
          </p15:clr>
        </p15:guide>
        <p15:guide id="2" orient="horz" pos="3974">
          <p15:clr>
            <a:srgbClr val="F26B43"/>
          </p15:clr>
        </p15:guide>
        <p15:guide id="3" pos="261">
          <p15:clr>
            <a:srgbClr val="F26B43"/>
          </p15:clr>
        </p15:guide>
        <p15:guide id="4" pos="919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グラフの制作方法について">
    <p:spTree>
      <p:nvGrpSpPr>
        <p:cNvPr id="1" name=""/>
        <p:cNvGrpSpPr/>
        <p:nvPr/>
      </p:nvGrpSpPr>
      <p:grpSpPr>
        <a:xfrm>
          <a:off x="0" y="0"/>
          <a:ext cx="0" cy="0"/>
          <a:chOff x="0" y="0"/>
          <a:chExt cx="0" cy="0"/>
        </a:xfrm>
      </p:grpSpPr>
      <p:sp>
        <p:nvSpPr>
          <p:cNvPr id="20" name="正方形/長方形 19"/>
          <p:cNvSpPr/>
          <p:nvPr/>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プレースホルダー内の </a:t>
            </a:r>
            <a:r>
              <a:rPr kumimoji="1" lang="en-US" altLang="ja-JP" sz="813">
                <a:solidFill>
                  <a:schemeClr val="tx1"/>
                </a:solidFill>
              </a:rPr>
              <a:t>[</a:t>
            </a:r>
            <a:r>
              <a:rPr kumimoji="1" lang="ja-JP" altLang="en-US" sz="813">
                <a:solidFill>
                  <a:schemeClr val="tx1"/>
                </a:solidFill>
              </a:rPr>
              <a:t>グラフの挿入</a:t>
            </a:r>
            <a:r>
              <a:rPr kumimoji="1" lang="en-US" altLang="ja-JP" sz="813">
                <a:solidFill>
                  <a:schemeClr val="tx1"/>
                </a:solidFill>
              </a:rPr>
              <a:t>] </a:t>
            </a:r>
            <a:r>
              <a:rPr kumimoji="1" lang="ja-JP" altLang="en-US" sz="813">
                <a:solidFill>
                  <a:schemeClr val="tx1"/>
                </a:solidFill>
              </a:rPr>
              <a:t>を</a:t>
            </a:r>
            <a:r>
              <a:rPr kumimoji="1" lang="ja-JP" altLang="en-US" sz="813" baseline="0">
                <a:solidFill>
                  <a:schemeClr val="tx1"/>
                </a:solidFill>
              </a:rPr>
              <a:t> クリックして、用途に応じたグラフの種類の選択をしてください。</a:t>
            </a:r>
            <a:endParaRPr kumimoji="1" lang="en-US" altLang="ja-JP" sz="813" baseline="0">
              <a:solidFill>
                <a:schemeClr val="tx1"/>
              </a:solidFill>
            </a:endParaRPr>
          </a:p>
          <a:p>
            <a:pPr algn="l">
              <a:lnSpc>
                <a:spcPct val="120000"/>
              </a:lnSpc>
              <a:spcBef>
                <a:spcPts val="244"/>
              </a:spcBef>
              <a:spcAft>
                <a:spcPts val="244"/>
              </a:spcAft>
            </a:pPr>
            <a:r>
              <a:rPr kumimoji="1" lang="ja-JP" altLang="en-US" sz="813" baseline="0">
                <a:solidFill>
                  <a:schemeClr val="tx1"/>
                </a:solidFill>
              </a:rPr>
              <a:t>制作方法は通常のパワポと同様で、エクセルにデータを入力し、メモリや線の種類など細かい調整はグラフ上で行ってください。</a:t>
            </a:r>
            <a:endParaRPr kumimoji="1" lang="en-US" altLang="ja-JP" sz="813" baseline="0">
              <a:solidFill>
                <a:schemeClr val="tx1"/>
              </a:solidFill>
            </a:endParaRPr>
          </a:p>
          <a:p>
            <a:pPr algn="l">
              <a:lnSpc>
                <a:spcPct val="120000"/>
              </a:lnSpc>
              <a:spcBef>
                <a:spcPts val="244"/>
              </a:spcBef>
              <a:spcAft>
                <a:spcPts val="244"/>
              </a:spcAft>
            </a:pPr>
            <a:r>
              <a:rPr kumimoji="1" lang="ja-JP" altLang="en-US" sz="813" baseline="0">
                <a:solidFill>
                  <a:schemeClr val="tx1"/>
                </a:solidFill>
              </a:rPr>
              <a:t>グラフのカラーはデフォルト設定されているものをそのまま使用し、線の太さは</a:t>
            </a:r>
            <a:r>
              <a:rPr kumimoji="1" lang="en-US" altLang="ja-JP" sz="813" baseline="0">
                <a:solidFill>
                  <a:schemeClr val="tx1"/>
                </a:solidFill>
              </a:rPr>
              <a:t>1pt</a:t>
            </a:r>
            <a:r>
              <a:rPr kumimoji="1" lang="ja-JP" altLang="en-US" sz="813" baseline="0">
                <a:solidFill>
                  <a:schemeClr val="tx1"/>
                </a:solidFill>
              </a:rPr>
              <a:t>を推奨といたします。</a:t>
            </a:r>
            <a:endParaRPr kumimoji="1" lang="en-US" altLang="ja-JP" sz="813">
              <a:solidFill>
                <a:schemeClr val="tx1"/>
              </a:solidFill>
            </a:endParaRPr>
          </a:p>
        </p:txBody>
      </p:sp>
      <p:sp>
        <p:nvSpPr>
          <p:cNvPr id="22" name="テキスト ボックス 21"/>
          <p:cNvSpPr txBox="1"/>
          <p:nvPr/>
        </p:nvSpPr>
        <p:spPr>
          <a:xfrm>
            <a:off x="742601" y="410372"/>
            <a:ext cx="10712800" cy="342401"/>
          </a:xfrm>
          <a:prstGeom prst="rect">
            <a:avLst/>
          </a:prstGeom>
          <a:noFill/>
        </p:spPr>
        <p:txBody>
          <a:bodyPr wrap="square" rtlCol="0">
            <a:spAutoFit/>
          </a:bodyPr>
          <a:lstStyle/>
          <a:p>
            <a:r>
              <a:rPr kumimoji="1" lang="ja-JP" altLang="en-US" sz="1625"/>
              <a:t>グラフの制作方法について</a:t>
            </a:r>
          </a:p>
        </p:txBody>
      </p:sp>
      <p:grpSp>
        <p:nvGrpSpPr>
          <p:cNvPr id="2" name="グループ化 1"/>
          <p:cNvGrpSpPr/>
          <p:nvPr/>
        </p:nvGrpSpPr>
        <p:grpSpPr>
          <a:xfrm>
            <a:off x="1056000" y="1989000"/>
            <a:ext cx="10603838" cy="3587480"/>
            <a:chOff x="1056000" y="2087004"/>
            <a:chExt cx="10603838" cy="3587480"/>
          </a:xfrm>
        </p:grpSpPr>
        <p:pic>
          <p:nvPicPr>
            <p:cNvPr id="36" name="図 3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771000" y="2434484"/>
              <a:ext cx="4840413" cy="2790000"/>
            </a:xfrm>
            <a:prstGeom prst="rect">
              <a:avLst/>
            </a:prstGeom>
          </p:spPr>
        </p:pic>
        <p:pic>
          <p:nvPicPr>
            <p:cNvPr id="3" name="図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056000" y="2434484"/>
              <a:ext cx="4964857" cy="3240000"/>
            </a:xfrm>
            <a:prstGeom prst="rect">
              <a:avLst/>
            </a:prstGeom>
          </p:spPr>
        </p:pic>
        <p:sp>
          <p:nvSpPr>
            <p:cNvPr id="17" name="正方形/長方形 16"/>
            <p:cNvSpPr/>
            <p:nvPr/>
          </p:nvSpPr>
          <p:spPr>
            <a:xfrm>
              <a:off x="3399922" y="3752654"/>
              <a:ext cx="277011" cy="277011"/>
            </a:xfrm>
            <a:prstGeom prst="rect">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cxnSp>
          <p:nvCxnSpPr>
            <p:cNvPr id="32" name="直線矢印コネクタ 31"/>
            <p:cNvCxnSpPr/>
            <p:nvPr/>
          </p:nvCxnSpPr>
          <p:spPr>
            <a:xfrm>
              <a:off x="3676933" y="3891159"/>
              <a:ext cx="3094067" cy="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正方形/長方形 33"/>
            <p:cNvSpPr/>
            <p:nvPr/>
          </p:nvSpPr>
          <p:spPr>
            <a:xfrm>
              <a:off x="1056000" y="2089791"/>
              <a:ext cx="4455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a:solidFill>
                    <a:schemeClr val="tx2"/>
                  </a:solidFill>
                </a:rPr>
                <a:t>1.</a:t>
              </a:r>
              <a:r>
                <a:rPr kumimoji="1" lang="ja-JP" altLang="en-US" sz="813">
                  <a:solidFill>
                    <a:schemeClr val="tx2"/>
                  </a:solidFill>
                </a:rPr>
                <a:t>プレースホルダー内の</a:t>
              </a:r>
              <a:r>
                <a:rPr kumimoji="1" lang="en-US" altLang="ja-JP" sz="813">
                  <a:solidFill>
                    <a:schemeClr val="tx2"/>
                  </a:solidFill>
                </a:rPr>
                <a:t>[</a:t>
              </a:r>
              <a:r>
                <a:rPr kumimoji="1" lang="ja-JP" altLang="en-US" sz="813">
                  <a:solidFill>
                    <a:schemeClr val="tx2"/>
                  </a:solidFill>
                </a:rPr>
                <a:t>グラフ挿入</a:t>
              </a:r>
              <a:r>
                <a:rPr kumimoji="1" lang="en-US" altLang="ja-JP" sz="813">
                  <a:solidFill>
                    <a:schemeClr val="tx2"/>
                  </a:solidFill>
                </a:rPr>
                <a:t>]</a:t>
              </a:r>
              <a:r>
                <a:rPr kumimoji="1" lang="ja-JP" altLang="en-US" sz="813">
                  <a:solidFill>
                    <a:schemeClr val="tx2"/>
                  </a:solidFill>
                </a:rPr>
                <a:t>をクリックしてグラフを立ち上げる</a:t>
              </a:r>
              <a:endParaRPr kumimoji="1" lang="en-US" altLang="ja-JP" sz="813" b="0">
                <a:solidFill>
                  <a:schemeClr val="tx2"/>
                </a:solidFill>
              </a:endParaRPr>
            </a:p>
          </p:txBody>
        </p:sp>
        <p:sp>
          <p:nvSpPr>
            <p:cNvPr id="35" name="正方形/長方形 34"/>
            <p:cNvSpPr/>
            <p:nvPr/>
          </p:nvSpPr>
          <p:spPr>
            <a:xfrm>
              <a:off x="7133796" y="5337684"/>
              <a:ext cx="452604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b="0">
                  <a:solidFill>
                    <a:schemeClr val="accent6"/>
                  </a:solidFill>
                </a:rPr>
                <a:t>3.</a:t>
              </a:r>
              <a:r>
                <a:rPr kumimoji="1" lang="ja-JP" altLang="en-US" sz="813" b="0">
                  <a:solidFill>
                    <a:schemeClr val="accent6"/>
                  </a:solidFill>
                </a:rPr>
                <a:t>線も含むグラフのカラーはデフォルト設定から変更しないでください。</a:t>
              </a:r>
              <a:endParaRPr kumimoji="1" lang="en-US" altLang="ja-JP" sz="813" b="0">
                <a:solidFill>
                  <a:schemeClr val="accent6"/>
                </a:solidFill>
              </a:endParaRPr>
            </a:p>
          </p:txBody>
        </p:sp>
        <p:sp>
          <p:nvSpPr>
            <p:cNvPr id="49" name="正方形/長方形 48"/>
            <p:cNvSpPr/>
            <p:nvPr/>
          </p:nvSpPr>
          <p:spPr>
            <a:xfrm>
              <a:off x="6771000" y="2087004"/>
              <a:ext cx="4888836"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b="0">
                  <a:solidFill>
                    <a:schemeClr val="accent3"/>
                  </a:solidFill>
                </a:rPr>
                <a:t>2.</a:t>
              </a:r>
              <a:r>
                <a:rPr kumimoji="1" lang="ja-JP" altLang="en-US" sz="813" b="0">
                  <a:solidFill>
                    <a:schemeClr val="accent3"/>
                  </a:solidFill>
                </a:rPr>
                <a:t>メモリや線の細かい調整は、グラフ上で右クリックで行ってください。</a:t>
              </a:r>
              <a:endParaRPr kumimoji="1" lang="en-US" altLang="ja-JP" sz="813" b="0">
                <a:solidFill>
                  <a:schemeClr val="accent3"/>
                </a:solidFill>
              </a:endParaRPr>
            </a:p>
          </p:txBody>
        </p:sp>
        <p:sp>
          <p:nvSpPr>
            <p:cNvPr id="52" name="フリーフォーム 51"/>
            <p:cNvSpPr/>
            <p:nvPr/>
          </p:nvSpPr>
          <p:spPr>
            <a:xfrm>
              <a:off x="7133795" y="3019483"/>
              <a:ext cx="3102204" cy="2295001"/>
            </a:xfrm>
            <a:custGeom>
              <a:avLst/>
              <a:gdLst>
                <a:gd name="connsiteX0" fmla="*/ 0 w 3102204"/>
                <a:gd name="connsiteY0" fmla="*/ 0 h 2295001"/>
                <a:gd name="connsiteX1" fmla="*/ 967455 w 3102204"/>
                <a:gd name="connsiteY1" fmla="*/ 0 h 2295001"/>
                <a:gd name="connsiteX2" fmla="*/ 967455 w 3102204"/>
                <a:gd name="connsiteY2" fmla="*/ 1845001 h 2295001"/>
                <a:gd name="connsiteX3" fmla="*/ 3102204 w 3102204"/>
                <a:gd name="connsiteY3" fmla="*/ 1845001 h 2295001"/>
                <a:gd name="connsiteX4" fmla="*/ 3102204 w 3102204"/>
                <a:gd name="connsiteY4" fmla="*/ 2295001 h 2295001"/>
                <a:gd name="connsiteX5" fmla="*/ 967455 w 3102204"/>
                <a:gd name="connsiteY5" fmla="*/ 2295001 h 2295001"/>
                <a:gd name="connsiteX6" fmla="*/ 0 w 3102204"/>
                <a:gd name="connsiteY6" fmla="*/ 2295001 h 229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2204" h="2295001">
                  <a:moveTo>
                    <a:pt x="0" y="0"/>
                  </a:moveTo>
                  <a:lnTo>
                    <a:pt x="967455" y="0"/>
                  </a:lnTo>
                  <a:lnTo>
                    <a:pt x="967455" y="1845001"/>
                  </a:lnTo>
                  <a:lnTo>
                    <a:pt x="3102204" y="1845001"/>
                  </a:lnTo>
                  <a:lnTo>
                    <a:pt x="3102204" y="2295001"/>
                  </a:lnTo>
                  <a:lnTo>
                    <a:pt x="967455" y="2295001"/>
                  </a:lnTo>
                  <a:lnTo>
                    <a:pt x="0" y="2295001"/>
                  </a:lnTo>
                  <a:close/>
                </a:path>
              </a:pathLst>
            </a:cu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54" name="フリーフォーム 53"/>
            <p:cNvSpPr/>
            <p:nvPr/>
          </p:nvSpPr>
          <p:spPr>
            <a:xfrm rot="5400000">
              <a:off x="8110913" y="1145231"/>
              <a:ext cx="2254012" cy="4843839"/>
            </a:xfrm>
            <a:custGeom>
              <a:avLst/>
              <a:gdLst>
                <a:gd name="connsiteX0" fmla="*/ 0 w 2254012"/>
                <a:gd name="connsiteY0" fmla="*/ 4843839 h 4843839"/>
                <a:gd name="connsiteX1" fmla="*/ 0 w 2254012"/>
                <a:gd name="connsiteY1" fmla="*/ 4663839 h 4843839"/>
                <a:gd name="connsiteX2" fmla="*/ 853 w 2254012"/>
                <a:gd name="connsiteY2" fmla="*/ 4663839 h 4843839"/>
                <a:gd name="connsiteX3" fmla="*/ 853 w 2254012"/>
                <a:gd name="connsiteY3" fmla="*/ 0 h 4843839"/>
                <a:gd name="connsiteX4" fmla="*/ 264340 w 2254012"/>
                <a:gd name="connsiteY4" fmla="*/ 0 h 4843839"/>
                <a:gd name="connsiteX5" fmla="*/ 264340 w 2254012"/>
                <a:gd name="connsiteY5" fmla="*/ 4663839 h 4843839"/>
                <a:gd name="connsiteX6" fmla="*/ 2254012 w 2254012"/>
                <a:gd name="connsiteY6" fmla="*/ 4663839 h 4843839"/>
                <a:gd name="connsiteX7" fmla="*/ 2254012 w 2254012"/>
                <a:gd name="connsiteY7" fmla="*/ 4843839 h 4843839"/>
                <a:gd name="connsiteX8" fmla="*/ 264340 w 2254012"/>
                <a:gd name="connsiteY8" fmla="*/ 4843839 h 4843839"/>
                <a:gd name="connsiteX9" fmla="*/ 264340 w 2254012"/>
                <a:gd name="connsiteY9" fmla="*/ 4843839 h 4843839"/>
                <a:gd name="connsiteX10" fmla="*/ 853 w 2254012"/>
                <a:gd name="connsiteY10" fmla="*/ 4843839 h 4843839"/>
                <a:gd name="connsiteX11" fmla="*/ 853 w 2254012"/>
                <a:gd name="connsiteY11" fmla="*/ 4843839 h 48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4012" h="4843839">
                  <a:moveTo>
                    <a:pt x="0" y="4843839"/>
                  </a:moveTo>
                  <a:lnTo>
                    <a:pt x="0" y="4663839"/>
                  </a:lnTo>
                  <a:lnTo>
                    <a:pt x="853" y="4663839"/>
                  </a:lnTo>
                  <a:lnTo>
                    <a:pt x="853" y="0"/>
                  </a:lnTo>
                  <a:lnTo>
                    <a:pt x="264340" y="0"/>
                  </a:lnTo>
                  <a:lnTo>
                    <a:pt x="264340" y="4663839"/>
                  </a:lnTo>
                  <a:lnTo>
                    <a:pt x="2254012" y="4663839"/>
                  </a:lnTo>
                  <a:lnTo>
                    <a:pt x="2254012" y="4843839"/>
                  </a:lnTo>
                  <a:lnTo>
                    <a:pt x="264340" y="4843839"/>
                  </a:lnTo>
                  <a:lnTo>
                    <a:pt x="264340" y="4843839"/>
                  </a:lnTo>
                  <a:lnTo>
                    <a:pt x="853" y="4843839"/>
                  </a:lnTo>
                  <a:lnTo>
                    <a:pt x="853" y="4843839"/>
                  </a:lnTo>
                  <a:close/>
                </a:path>
              </a:pathLst>
            </a:cu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grpSp>
      <p:sp>
        <p:nvSpPr>
          <p:cNvPr id="14" name="正方形/長方形 13"/>
          <p:cNvSpPr/>
          <p:nvPr/>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27502831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6D99754-5F40-A6F8-72E0-A5B6B86AD8F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ACCB78D-D70B-7C1D-BB76-9D069404269B}"/>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5E1C043D-4408-C16B-817F-CEC0EB137F9E}"/>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54DC395F-3A58-160F-C4CD-EB5549B262BD}"/>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6" name="フッター プレースホルダー 5">
            <a:extLst>
              <a:ext uri="{FF2B5EF4-FFF2-40B4-BE49-F238E27FC236}">
                <a16:creationId xmlns:a16="http://schemas.microsoft.com/office/drawing/2014/main" id="{38FE5588-6347-8287-5B48-F5E52D58CB8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49A4B29-71CC-C3BD-4BC2-C6D17CB03471}"/>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11075384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裏表紙">
    <p:spTree>
      <p:nvGrpSpPr>
        <p:cNvPr id="1" name=""/>
        <p:cNvGrpSpPr/>
        <p:nvPr/>
      </p:nvGrpSpPr>
      <p:grpSpPr>
        <a:xfrm>
          <a:off x="0" y="0"/>
          <a:ext cx="0" cy="0"/>
          <a:chOff x="0" y="0"/>
          <a:chExt cx="0" cy="0"/>
        </a:xfrm>
      </p:grpSpPr>
      <p:pic>
        <p:nvPicPr>
          <p:cNvPr id="2" name="図 3" descr="図 3">
            <a:extLst>
              <a:ext uri="{FF2B5EF4-FFF2-40B4-BE49-F238E27FC236}">
                <a16:creationId xmlns:a16="http://schemas.microsoft.com/office/drawing/2014/main" id="{948B6146-7E08-83E7-E574-DABCFD84ABF1}"/>
              </a:ext>
            </a:extLst>
          </p:cNvPr>
          <p:cNvPicPr>
            <a:picLocks noChangeAspect="1"/>
          </p:cNvPicPr>
          <p:nvPr/>
        </p:nvPicPr>
        <p:blipFill>
          <a:blip r:embed="rId2"/>
          <a:stretch>
            <a:fillRect/>
          </a:stretch>
        </p:blipFill>
        <p:spPr>
          <a:xfrm>
            <a:off x="0" y="0"/>
            <a:ext cx="12192000" cy="6858000"/>
          </a:xfrm>
          <a:prstGeom prst="rect">
            <a:avLst/>
          </a:prstGeom>
          <a:ln w="12700">
            <a:miter lim="400000"/>
          </a:ln>
        </p:spPr>
      </p:pic>
    </p:spTree>
    <p:extLst>
      <p:ext uri="{BB962C8B-B14F-4D97-AF65-F5344CB8AC3E}">
        <p14:creationId xmlns:p14="http://schemas.microsoft.com/office/powerpoint/2010/main" val="9084471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キーメッセージ・説明テキス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角丸四角形 1">
            <a:extLst>
              <a:ext uri="{FF2B5EF4-FFF2-40B4-BE49-F238E27FC236}">
                <a16:creationId xmlns:a16="http://schemas.microsoft.com/office/drawing/2014/main" id="{52BAF87A-49FC-A2F2-BBDB-094DB8FD435B}"/>
              </a:ext>
            </a:extLst>
          </p:cNvPr>
          <p:cNvSpPr/>
          <p:nvPr/>
        </p:nvSpPr>
        <p:spPr>
          <a:xfrm>
            <a:off x="0" y="0"/>
            <a:ext cx="6096002" cy="6858000"/>
          </a:xfrm>
          <a:prstGeom prst="roundRect">
            <a:avLst>
              <a:gd name="adj" fmla="val 0"/>
            </a:avLst>
          </a:prstGeom>
          <a:solidFill>
            <a:srgbClr val="F3EE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494"/>
              <a:t>  </a:t>
            </a:r>
            <a:endParaRPr kumimoji="1" lang="ja-JP" altLang="en-US" sz="3494"/>
          </a:p>
        </p:txBody>
      </p:sp>
    </p:spTree>
    <p:extLst>
      <p:ext uri="{BB962C8B-B14F-4D97-AF65-F5344CB8AC3E}">
        <p14:creationId xmlns:p14="http://schemas.microsoft.com/office/powerpoint/2010/main" val="5232036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キーメッセージ・説明テキス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Rectangle 15">
            <a:extLst>
              <a:ext uri="{FF2B5EF4-FFF2-40B4-BE49-F238E27FC236}">
                <a16:creationId xmlns:a16="http://schemas.microsoft.com/office/drawing/2014/main" id="{9333B7A3-4ECE-2663-283B-F7CC8A0B5141}"/>
              </a:ext>
            </a:extLst>
          </p:cNvPr>
          <p:cNvSpPr/>
          <p:nvPr/>
        </p:nvSpPr>
        <p:spPr>
          <a:xfrm>
            <a:off x="2" y="-5042"/>
            <a:ext cx="4028400" cy="686304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3" name="Rectangle 16">
            <a:extLst>
              <a:ext uri="{FF2B5EF4-FFF2-40B4-BE49-F238E27FC236}">
                <a16:creationId xmlns:a16="http://schemas.microsoft.com/office/drawing/2014/main" id="{96B03043-4C93-BB4C-8D92-418FC28BEDA9}"/>
              </a:ext>
            </a:extLst>
          </p:cNvPr>
          <p:cNvSpPr/>
          <p:nvPr/>
        </p:nvSpPr>
        <p:spPr>
          <a:xfrm>
            <a:off x="8163602" y="-5042"/>
            <a:ext cx="4028400" cy="686304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Tree>
    <p:extLst>
      <p:ext uri="{BB962C8B-B14F-4D97-AF65-F5344CB8AC3E}">
        <p14:creationId xmlns:p14="http://schemas.microsoft.com/office/powerpoint/2010/main" val="6201404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中基本02">
    <p:spTree>
      <p:nvGrpSpPr>
        <p:cNvPr id="1" name=""/>
        <p:cNvGrpSpPr/>
        <p:nvPr/>
      </p:nvGrpSpPr>
      <p:grpSpPr>
        <a:xfrm>
          <a:off x="0" y="0"/>
          <a:ext cx="0" cy="0"/>
          <a:chOff x="0" y="0"/>
          <a:chExt cx="0" cy="0"/>
        </a:xfrm>
      </p:grpSpPr>
      <p:sp>
        <p:nvSpPr>
          <p:cNvPr id="16" name="テキスト プレースホルダー 15"/>
          <p:cNvSpPr>
            <a:spLocks noGrp="1"/>
          </p:cNvSpPr>
          <p:nvPr>
            <p:ph type="body" sz="quarter" idx="12" hasCustomPrompt="1"/>
          </p:nvPr>
        </p:nvSpPr>
        <p:spPr>
          <a:xfrm>
            <a:off x="1066801" y="4625123"/>
            <a:ext cx="10388601" cy="1260475"/>
          </a:xfrm>
          <a:prstGeom prst="rect">
            <a:avLst/>
          </a:prstGeom>
        </p:spPr>
        <p:txBody>
          <a:bodyPr/>
          <a:lstStyle>
            <a:lvl1pPr marL="0" indent="0">
              <a:lnSpc>
                <a:spcPct val="120000"/>
              </a:lnSpc>
              <a:spcBef>
                <a:spcPts val="0"/>
              </a:spcBef>
              <a:buNone/>
              <a:defRPr sz="813"/>
            </a:lvl1pPr>
            <a:lvl2pPr marL="371484" indent="0">
              <a:buNone/>
              <a:defRPr sz="813"/>
            </a:lvl2pPr>
            <a:lvl3pPr marL="742969" indent="0">
              <a:buNone/>
              <a:defRPr sz="813"/>
            </a:lvl3pPr>
            <a:lvl4pPr marL="1114453" indent="0">
              <a:buNone/>
              <a:defRPr sz="813"/>
            </a:lvl4pPr>
            <a:lvl5pPr marL="1485937" indent="0">
              <a:buNone/>
              <a:defRPr sz="813"/>
            </a:lvl5pPr>
          </a:lstStyle>
          <a:p>
            <a:pPr lvl="0"/>
            <a:r>
              <a:rPr kumimoji="1" lang="ja-JP" altLang="en-US"/>
              <a:t>本文</a:t>
            </a:r>
            <a:endParaRPr kumimoji="1" lang="en-US" altLang="ja-JP"/>
          </a:p>
        </p:txBody>
      </p:sp>
      <p:sp>
        <p:nvSpPr>
          <p:cNvPr id="13" name="テキスト プレースホルダー 4"/>
          <p:cNvSpPr>
            <a:spLocks noGrp="1"/>
          </p:cNvSpPr>
          <p:nvPr>
            <p:ph type="body" sz="quarter" idx="11" hasCustomPrompt="1"/>
          </p:nvPr>
        </p:nvSpPr>
        <p:spPr>
          <a:xfrm>
            <a:off x="1066801" y="4150506"/>
            <a:ext cx="10388601" cy="360362"/>
          </a:xfrm>
          <a:prstGeom prst="rect">
            <a:avLst/>
          </a:prstGeom>
        </p:spPr>
        <p:txBody>
          <a:bodyPr/>
          <a:lstStyle>
            <a:lvl1pPr marL="0" indent="0">
              <a:lnSpc>
                <a:spcPct val="120000"/>
              </a:lnSpc>
              <a:buNone/>
              <a:defRPr sz="1625"/>
            </a:lvl1pPr>
            <a:lvl2pPr marL="371484" indent="0">
              <a:buNone/>
              <a:defRPr sz="1625"/>
            </a:lvl2pPr>
            <a:lvl3pPr marL="742969" indent="0">
              <a:buNone/>
              <a:defRPr sz="1625"/>
            </a:lvl3pPr>
            <a:lvl4pPr marL="1114453" indent="0">
              <a:buNone/>
              <a:defRPr sz="1625"/>
            </a:lvl4pPr>
            <a:lvl5pPr marL="1485937" indent="0">
              <a:buNone/>
              <a:defRPr sz="1625"/>
            </a:lvl5pPr>
          </a:lstStyle>
          <a:p>
            <a:pPr lvl="0"/>
            <a:r>
              <a:rPr kumimoji="1" lang="ja-JP" altLang="en-US"/>
              <a:t>サブタイトル</a:t>
            </a:r>
          </a:p>
        </p:txBody>
      </p:sp>
      <p:sp>
        <p:nvSpPr>
          <p:cNvPr id="5" name="テキスト プレースホルダー 4"/>
          <p:cNvSpPr>
            <a:spLocks noGrp="1"/>
          </p:cNvSpPr>
          <p:nvPr>
            <p:ph type="body" sz="quarter" idx="10" hasCustomPrompt="1"/>
          </p:nvPr>
        </p:nvSpPr>
        <p:spPr>
          <a:xfrm>
            <a:off x="1066801" y="1989138"/>
            <a:ext cx="10388601" cy="360362"/>
          </a:xfrm>
          <a:prstGeom prst="rect">
            <a:avLst/>
          </a:prstGeom>
        </p:spPr>
        <p:txBody>
          <a:bodyPr/>
          <a:lstStyle>
            <a:lvl1pPr marL="0" indent="0">
              <a:lnSpc>
                <a:spcPct val="120000"/>
              </a:lnSpc>
              <a:buNone/>
              <a:defRPr sz="1625"/>
            </a:lvl1pPr>
            <a:lvl2pPr marL="371484" indent="0">
              <a:buNone/>
              <a:defRPr sz="1625"/>
            </a:lvl2pPr>
            <a:lvl3pPr marL="742969" indent="0">
              <a:buNone/>
              <a:defRPr sz="1625"/>
            </a:lvl3pPr>
            <a:lvl4pPr marL="1114453" indent="0">
              <a:buNone/>
              <a:defRPr sz="1625"/>
            </a:lvl4pPr>
            <a:lvl5pPr marL="1485937" indent="0">
              <a:buNone/>
              <a:defRPr sz="1625"/>
            </a:lvl5pPr>
          </a:lstStyle>
          <a:p>
            <a:pPr lvl="0"/>
            <a:r>
              <a:rPr kumimoji="1" lang="ja-JP" altLang="en-US"/>
              <a:t>サブタイトル</a:t>
            </a:r>
          </a:p>
        </p:txBody>
      </p:sp>
      <p:sp>
        <p:nvSpPr>
          <p:cNvPr id="2" name="タイトル 1"/>
          <p:cNvSpPr>
            <a:spLocks noGrp="1"/>
          </p:cNvSpPr>
          <p:nvPr>
            <p:ph type="title" hasCustomPrompt="1"/>
          </p:nvPr>
        </p:nvSpPr>
        <p:spPr>
          <a:xfrm>
            <a:off x="742601" y="410369"/>
            <a:ext cx="10712800" cy="734676"/>
          </a:xfrm>
          <a:prstGeom prst="rect">
            <a:avLst/>
          </a:prstGeom>
        </p:spPr>
        <p:txBody>
          <a:bodyPr/>
          <a:lstStyle>
            <a:lvl1pPr>
              <a:lnSpc>
                <a:spcPct val="120000"/>
              </a:lnSpc>
              <a:defRPr sz="2600" baseline="0"/>
            </a:lvl1pPr>
          </a:lstStyle>
          <a:p>
            <a:r>
              <a:rPr kumimoji="1" lang="ja-JP" altLang="en-US"/>
              <a:t>中基本</a:t>
            </a:r>
            <a:r>
              <a:rPr kumimoji="1" lang="en-US" altLang="ja-JP"/>
              <a:t>02 – </a:t>
            </a:r>
            <a:r>
              <a:rPr kumimoji="1" lang="ja-JP" altLang="en-US"/>
              <a:t>タイトル</a:t>
            </a:r>
          </a:p>
        </p:txBody>
      </p:sp>
      <p:sp>
        <p:nvSpPr>
          <p:cNvPr id="10" name="サブタイトル 2"/>
          <p:cNvSpPr>
            <a:spLocks noGrp="1"/>
          </p:cNvSpPr>
          <p:nvPr>
            <p:ph type="subTitle" idx="1" hasCustomPrompt="1"/>
          </p:nvPr>
        </p:nvSpPr>
        <p:spPr>
          <a:xfrm>
            <a:off x="1066801" y="2463500"/>
            <a:ext cx="10388601" cy="1260000"/>
          </a:xfrm>
          <a:prstGeom prst="rect">
            <a:avLst/>
          </a:prstGeom>
        </p:spPr>
        <p:txBody>
          <a:bodyPr anchor="t"/>
          <a:lstStyle>
            <a:lvl1pPr marL="0" marR="0" indent="0" algn="l" defTabSz="742969" rtl="0" eaLnBrk="1" fontAlgn="auto" latinLnBrk="0" hangingPunct="1">
              <a:lnSpc>
                <a:spcPct val="120000"/>
              </a:lnSpc>
              <a:spcBef>
                <a:spcPts val="0"/>
              </a:spcBef>
              <a:spcAft>
                <a:spcPts val="0"/>
              </a:spcAft>
              <a:buClrTx/>
              <a:buSzTx/>
              <a:buFont typeface="Arial" panose="020B0604020202020204" pitchFamily="34" charset="0"/>
              <a:buNone/>
              <a:tabLst/>
              <a:defRPr sz="813"/>
            </a:lvl1pPr>
            <a:lvl2pPr marL="371484" indent="0" algn="ctr">
              <a:buNone/>
              <a:defRPr sz="1625"/>
            </a:lvl2pPr>
            <a:lvl3pPr marL="742969" indent="0" algn="ctr">
              <a:buNone/>
              <a:defRPr sz="1463"/>
            </a:lvl3pPr>
            <a:lvl4pPr marL="1114453" indent="0" algn="ctr">
              <a:buNone/>
              <a:defRPr sz="1300"/>
            </a:lvl4pPr>
            <a:lvl5pPr marL="1485937" indent="0" algn="ctr">
              <a:buNone/>
              <a:defRPr sz="1300"/>
            </a:lvl5pPr>
            <a:lvl6pPr marL="1857421" indent="0" algn="ctr">
              <a:buNone/>
              <a:defRPr sz="1300"/>
            </a:lvl6pPr>
            <a:lvl7pPr marL="2228906" indent="0" algn="ctr">
              <a:buNone/>
              <a:defRPr sz="1300"/>
            </a:lvl7pPr>
            <a:lvl8pPr marL="2600390" indent="0" algn="ctr">
              <a:buNone/>
              <a:defRPr sz="1300"/>
            </a:lvl8pPr>
            <a:lvl9pPr marL="2971874" indent="0" algn="ctr">
              <a:buNone/>
              <a:defRPr sz="1300"/>
            </a:lvl9pPr>
          </a:lstStyle>
          <a:p>
            <a:r>
              <a:rPr kumimoji="1" lang="ja-JP" altLang="en-US"/>
              <a:t>本文</a:t>
            </a:r>
          </a:p>
        </p:txBody>
      </p:sp>
      <p:sp>
        <p:nvSpPr>
          <p:cNvPr id="11" name="スライド番号プレースホルダー 5"/>
          <p:cNvSpPr>
            <a:spLocks noGrp="1"/>
          </p:cNvSpPr>
          <p:nvPr>
            <p:ph type="sldNum" sz="quarter" idx="4"/>
          </p:nvPr>
        </p:nvSpPr>
        <p:spPr>
          <a:xfrm>
            <a:off x="10596001" y="6367305"/>
            <a:ext cx="1305344" cy="365125"/>
          </a:xfrm>
          <a:prstGeom prst="rect">
            <a:avLst/>
          </a:prstGeom>
        </p:spPr>
        <p:txBody>
          <a:bodyPr vert="horz" lIns="91440" tIns="45720" rIns="9144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Tree>
    <p:extLst>
      <p:ext uri="{BB962C8B-B14F-4D97-AF65-F5344CB8AC3E}">
        <p14:creationId xmlns:p14="http://schemas.microsoft.com/office/powerpoint/2010/main" val="31315171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3_キーメッセージ・説明テキスト">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9" hasCustomPrompt="1"/>
          </p:nvPr>
        </p:nvSpPr>
        <p:spPr>
          <a:xfrm>
            <a:off x="742588" y="1989000"/>
            <a:ext cx="10707205" cy="3959363"/>
          </a:xfrm>
          <a:prstGeom prst="rect">
            <a:avLst/>
          </a:prstGeom>
        </p:spPr>
        <p:txBody>
          <a:bodyPr lIns="0" tIns="0" rIns="0" bIns="0"/>
          <a:lstStyle>
            <a:lvl1pPr marL="0" indent="0">
              <a:lnSpc>
                <a:spcPct val="130000"/>
              </a:lnSpc>
              <a:spcBef>
                <a:spcPts val="0"/>
              </a:spcBef>
              <a:buNone/>
              <a:defRPr sz="2000"/>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311" y="6367301"/>
            <a:ext cx="445944"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88" y="6367463"/>
            <a:ext cx="10618413" cy="365125"/>
          </a:xfrm>
          <a:prstGeom prst="rect">
            <a:avLst/>
          </a:prstGeom>
        </p:spPr>
        <p:txBody>
          <a:bodyPr lIns="0" rIns="90000" anchor="ctr"/>
          <a:lstStyle>
            <a:lvl1pPr marL="0" indent="0" algn="r">
              <a:buNone/>
              <a:defRPr sz="900">
                <a:solidFill>
                  <a:schemeClr val="accent6"/>
                </a:solidFill>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6871" cy="706698"/>
          </a:xfrm>
          <a:prstGeom prst="rect">
            <a:avLst/>
          </a:prstGeom>
        </p:spPr>
        <p:txBody>
          <a:bodyPr lIns="0" tIns="0" rIns="0" bIns="0"/>
          <a:lstStyle>
            <a:lvl1pPr marL="0" marR="0" indent="0" algn="l" defTabSz="914400" rtl="0" eaLnBrk="1" fontAlgn="auto" latinLnBrk="0" hangingPunct="1">
              <a:lnSpc>
                <a:spcPct val="120000"/>
              </a:lnSpc>
              <a:spcBef>
                <a:spcPts val="0"/>
              </a:spcBef>
              <a:spcAft>
                <a:spcPts val="0"/>
              </a:spcAft>
              <a:buClrTx/>
              <a:buSzTx/>
              <a:buFont typeface="Wingdings" panose="05000000000000000000" pitchFamily="2" charset="2"/>
              <a:buNone/>
              <a:tabLst/>
              <a:defRPr sz="2800" b="1"/>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vl1pPr>
          </a:lstStyle>
          <a:p>
            <a:r>
              <a:rPr kumimoji="1" lang="ja-JP" altLang="en-US"/>
              <a:t>タイトル（ページ概要）</a:t>
            </a:r>
          </a:p>
        </p:txBody>
      </p:sp>
    </p:spTree>
    <p:extLst>
      <p:ext uri="{BB962C8B-B14F-4D97-AF65-F5344CB8AC3E}">
        <p14:creationId xmlns:p14="http://schemas.microsoft.com/office/powerpoint/2010/main" val="6439750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キーメッセージ・説明テキスト">
    <p:spTree>
      <p:nvGrpSpPr>
        <p:cNvPr id="1" name=""/>
        <p:cNvGrpSpPr/>
        <p:nvPr/>
      </p:nvGrpSpPr>
      <p:grpSpPr>
        <a:xfrm>
          <a:off x="0" y="0"/>
          <a:ext cx="0" cy="0"/>
          <a:chOff x="0" y="0"/>
          <a:chExt cx="0" cy="0"/>
        </a:xfrm>
      </p:grpSpPr>
      <p:sp>
        <p:nvSpPr>
          <p:cNvPr id="9" name="テキスト プレースホルダー 3"/>
          <p:cNvSpPr>
            <a:spLocks noGrp="1"/>
          </p:cNvSpPr>
          <p:nvPr>
            <p:ph type="body" sz="quarter" idx="12" hasCustomPrompt="1"/>
          </p:nvPr>
        </p:nvSpPr>
        <p:spPr>
          <a:xfrm>
            <a:off x="742533" y="549001"/>
            <a:ext cx="10706871" cy="706698"/>
          </a:xfrm>
          <a:prstGeom prst="rect">
            <a:avLst/>
          </a:prstGeom>
        </p:spPr>
        <p:txBody>
          <a:bodyPr lIns="0" tIns="0" rIns="0" bIns="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sz="2275" b="1">
                <a:solidFill>
                  <a:schemeClr val="tx2"/>
                </a:solidFill>
              </a:defRPr>
            </a:lvl1pPr>
            <a:lvl2pPr marL="555764">
              <a:lnSpc>
                <a:spcPct val="120000"/>
              </a:lnSpc>
              <a:defRPr sz="1300"/>
            </a:lvl2pPr>
            <a:lvl3pPr marL="819020" indent="-204755">
              <a:lnSpc>
                <a:spcPct val="120000"/>
              </a:lnSpc>
              <a:defRPr sz="1138"/>
            </a:lvl3pPr>
            <a:lvl4pPr>
              <a:lnSpc>
                <a:spcPct val="120000"/>
              </a:lnSpc>
              <a:defRPr sz="1300"/>
            </a:lvl4pPr>
            <a:lvl5pPr>
              <a:lnSpc>
                <a:spcPct val="120000"/>
              </a:lnSpc>
              <a:defRPr sz="1300"/>
            </a:lvl5pPr>
          </a:lstStyle>
          <a:p>
            <a:pPr lvl="0"/>
            <a:r>
              <a:rPr kumimoji="1" lang="ja-JP" altLang="en-US"/>
              <a:t>ここには最も伝えたいメッセージが入ります。</a:t>
            </a:r>
            <a:endParaRPr kumimoji="1" lang="en-US" altLang="ja-JP"/>
          </a:p>
        </p:txBody>
      </p:sp>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0" y="6367467"/>
            <a:ext cx="10618414" cy="365125"/>
          </a:xfrm>
          <a:prstGeom prst="rect">
            <a:avLst/>
          </a:prstGeom>
        </p:spPr>
        <p:txBody>
          <a:bodyPr lIns="0" rIns="90000" anchor="ctr"/>
          <a:lstStyle>
            <a:lvl1pPr marL="0" indent="0" algn="r">
              <a:buNone/>
              <a:defRPr sz="731">
                <a:solidFill>
                  <a:schemeClr val="accent6"/>
                </a:solidFill>
              </a:defRPr>
            </a:lvl1pPr>
          </a:lstStyle>
          <a:p>
            <a:pPr lvl="0"/>
            <a:r>
              <a:rPr kumimoji="1" lang="ja-JP" altLang="en-US"/>
              <a:t>ここには注釈や参考・引用文献の情報が入ります。</a:t>
            </a:r>
          </a:p>
        </p:txBody>
      </p:sp>
    </p:spTree>
    <p:extLst>
      <p:ext uri="{BB962C8B-B14F-4D97-AF65-F5344CB8AC3E}">
        <p14:creationId xmlns:p14="http://schemas.microsoft.com/office/powerpoint/2010/main" val="3275093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315F09-1143-1736-1415-0239278B998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4CCA3B1-3F84-F0E8-5CEF-3933E4AFF02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F4AE53C-0A37-537F-3BD8-37D4C683B4C4}"/>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FB83294F-A25F-1E44-6ED3-A5EDA3C0054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6C85195-7ED1-A355-74B2-526C10370042}"/>
              </a:ext>
            </a:extLst>
          </p:cNvPr>
          <p:cNvSpPr>
            <a:spLocks noGrp="1"/>
          </p:cNvSpPr>
          <p:nvPr>
            <p:ph type="sldNum" sz="quarter" idx="12"/>
          </p:nvPr>
        </p:nvSpPr>
        <p:spPr/>
        <p:txBody>
          <a:bodyPr/>
          <a:lstStyle/>
          <a:p>
            <a:fld id="{31644299-840A-4D68-9885-5BA7D65D3902}" type="slidenum">
              <a:rPr kumimoji="1" lang="ja-JP" altLang="en-US" smtClean="0"/>
              <a:t>‹#›</a:t>
            </a:fld>
            <a:endParaRPr kumimoji="1" lang="ja-JP" altLang="en-US"/>
          </a:p>
        </p:txBody>
      </p:sp>
    </p:spTree>
    <p:extLst>
      <p:ext uri="{BB962C8B-B14F-4D97-AF65-F5344CB8AC3E}">
        <p14:creationId xmlns:p14="http://schemas.microsoft.com/office/powerpoint/2010/main" val="10772650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2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52469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cSld name="2_タイトルとコンテンツ">
    <p:spTree>
      <p:nvGrpSpPr>
        <p:cNvPr id="1" name=""/>
        <p:cNvGrpSpPr/>
        <p:nvPr/>
      </p:nvGrpSpPr>
      <p:grpSpPr>
        <a:xfrm>
          <a:off x="0" y="0"/>
          <a:ext cx="0" cy="0"/>
          <a:chOff x="0" y="0"/>
          <a:chExt cx="0" cy="0"/>
        </a:xfrm>
      </p:grpSpPr>
      <p:sp>
        <p:nvSpPr>
          <p:cNvPr id="13" name="タイトル 12">
            <a:extLst>
              <a:ext uri="{FF2B5EF4-FFF2-40B4-BE49-F238E27FC236}">
                <a16:creationId xmlns:a16="http://schemas.microsoft.com/office/drawing/2014/main" id="{380D5B96-5C60-4A67-AFCD-B21CB4FAEA04}"/>
              </a:ext>
            </a:extLst>
          </p:cNvPr>
          <p:cNvSpPr>
            <a:spLocks noGrp="1"/>
          </p:cNvSpPr>
          <p:nvPr>
            <p:ph type="title"/>
          </p:nvPr>
        </p:nvSpPr>
        <p:spPr>
          <a:xfrm>
            <a:off x="838201" y="573524"/>
            <a:ext cx="10515600" cy="483209"/>
          </a:xfrm>
        </p:spPr>
        <p:txBody>
          <a:bodyPr/>
          <a:lstStyle>
            <a:lvl1pPr>
              <a:defRPr sz="2100">
                <a:latin typeface="+mn-ea"/>
                <a:ea typeface="+mn-ea"/>
              </a:defRPr>
            </a:lvl1pPr>
          </a:lstStyle>
          <a:p>
            <a:r>
              <a:rPr kumimoji="1" lang="ja-JP" altLang="en-US"/>
              <a:t>マスター タイトルの書式設定</a:t>
            </a:r>
          </a:p>
        </p:txBody>
      </p:sp>
      <p:sp>
        <p:nvSpPr>
          <p:cNvPr id="16" name="スライド番号プレースホルダー 5">
            <a:extLst>
              <a:ext uri="{FF2B5EF4-FFF2-40B4-BE49-F238E27FC236}">
                <a16:creationId xmlns:a16="http://schemas.microsoft.com/office/drawing/2014/main" id="{9D4168DF-F529-4E13-8BE3-CA221CFEC4AA}"/>
              </a:ext>
            </a:extLst>
          </p:cNvPr>
          <p:cNvSpPr>
            <a:spLocks noGrp="1"/>
          </p:cNvSpPr>
          <p:nvPr>
            <p:ph type="sldNum" sz="quarter" idx="4"/>
          </p:nvPr>
        </p:nvSpPr>
        <p:spPr>
          <a:xfrm>
            <a:off x="11766453" y="6612016"/>
            <a:ext cx="361863" cy="161583"/>
          </a:xfrm>
          <a:prstGeom prst="rect">
            <a:avLst/>
          </a:prstGeom>
          <a:solidFill>
            <a:schemeClr val="bg1"/>
          </a:solidFill>
          <a:ln>
            <a:solidFill>
              <a:schemeClr val="tx1"/>
            </a:solidFill>
          </a:ln>
        </p:spPr>
        <p:txBody>
          <a:bodyPr vert="horz" wrap="square" lIns="0" tIns="0" rIns="0" bIns="0" rtlCol="0" anchor="ctr">
            <a:spAutoFit/>
          </a:bodyPr>
          <a:lstStyle>
            <a:lvl1pPr>
              <a:defRPr kumimoji="1" lang="ja-JP" altLang="en-US" sz="1050" b="0" smtClean="0">
                <a:solidFill>
                  <a:schemeClr val="bg1">
                    <a:lumMod val="50000"/>
                  </a:schemeClr>
                </a:solidFill>
                <a:latin typeface="+mj-lt"/>
              </a:defRPr>
            </a:lvl1pPr>
          </a:lstStyle>
          <a:p>
            <a:pPr algn="ctr" defTabSz="685817"/>
            <a:fld id="{DFD4F317-19D0-4848-B5EB-5B174DBE8CF9}" type="slidenum">
              <a:rPr lang="en-US" altLang="ja-JP" smtClean="0"/>
              <a:pPr algn="ctr" defTabSz="685817"/>
              <a:t>‹#›</a:t>
            </a:fld>
            <a:endParaRPr lang="en-US" altLang="ja-JP"/>
          </a:p>
        </p:txBody>
      </p:sp>
    </p:spTree>
    <p:extLst>
      <p:ext uri="{BB962C8B-B14F-4D97-AF65-F5344CB8AC3E}">
        <p14:creationId xmlns:p14="http://schemas.microsoft.com/office/powerpoint/2010/main" val="1008377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中基本15">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0886656" y="6492875"/>
            <a:ext cx="1305344" cy="365125"/>
          </a:xfrm>
          <a:prstGeom prst="rect">
            <a:avLst/>
          </a:prstGeom>
        </p:spPr>
        <p:txBody>
          <a:bodyPr vert="horz" lIns="91440" tIns="45720" rIns="9144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10" name="タイトル 1"/>
          <p:cNvSpPr>
            <a:spLocks noGrp="1"/>
          </p:cNvSpPr>
          <p:nvPr>
            <p:ph type="title" hasCustomPrompt="1"/>
          </p:nvPr>
        </p:nvSpPr>
        <p:spPr>
          <a:xfrm>
            <a:off x="742600" y="410369"/>
            <a:ext cx="10712800" cy="734676"/>
          </a:xfrm>
          <a:prstGeom prst="rect">
            <a:avLst/>
          </a:prstGeom>
        </p:spPr>
        <p:txBody>
          <a:bodyPr/>
          <a:lstStyle>
            <a:lvl1pPr>
              <a:lnSpc>
                <a:spcPct val="120000"/>
              </a:lnSpc>
              <a:defRPr sz="3200" baseline="0"/>
            </a:lvl1pPr>
          </a:lstStyle>
          <a:p>
            <a:r>
              <a:rPr kumimoji="1" lang="ja-JP" altLang="en-US"/>
              <a:t>中基本</a:t>
            </a:r>
            <a:r>
              <a:rPr kumimoji="1" lang="en-US" altLang="ja-JP"/>
              <a:t>15 – </a:t>
            </a:r>
            <a:r>
              <a:rPr kumimoji="1" lang="ja-JP" altLang="en-US"/>
              <a:t>タイトル</a:t>
            </a:r>
          </a:p>
        </p:txBody>
      </p:sp>
    </p:spTree>
    <p:extLst>
      <p:ext uri="{BB962C8B-B14F-4D97-AF65-F5344CB8AC3E}">
        <p14:creationId xmlns:p14="http://schemas.microsoft.com/office/powerpoint/2010/main" val="2781437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365A5A-93F7-DB13-BEC4-DAF0D2FF9B19}"/>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C77FDD4-9CC8-6597-1BAC-B6F76EABED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3B1D164-F5E8-3353-18AC-22CADB008633}"/>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3B50F28C-515B-C454-DE1A-FFCBECE652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B5A29A84-53F9-EFAE-8748-ED5801374859}"/>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E063394-1727-658E-2CD8-1D14F018D50E}"/>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8" name="フッター プレースホルダー 7">
            <a:extLst>
              <a:ext uri="{FF2B5EF4-FFF2-40B4-BE49-F238E27FC236}">
                <a16:creationId xmlns:a16="http://schemas.microsoft.com/office/drawing/2014/main" id="{5833B89E-1E03-E8D9-6E17-F58276094E24}"/>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C20641F3-3FF0-8669-25C5-81107B4B78FD}"/>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36619654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C2CAD7-EEF2-6F29-8579-3C0F14A8A71E}"/>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42C54BB-39DE-8385-5057-ECE408F8CF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1F57E855-A0C6-A211-0017-9C4EDE1DA246}"/>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5" name="フッター プレースホルダー 4">
            <a:extLst>
              <a:ext uri="{FF2B5EF4-FFF2-40B4-BE49-F238E27FC236}">
                <a16:creationId xmlns:a16="http://schemas.microsoft.com/office/drawing/2014/main" id="{CB222112-071A-F0B7-AB22-61AB75C9300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EF9B53F-8DAB-C9FC-B63A-03797308A8DC}"/>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3124305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404310" y="6367301"/>
            <a:ext cx="447423"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vl1pPr>
          </a:lstStyle>
          <a:p>
            <a:r>
              <a:rPr kumimoji="1" lang="ja-JP" altLang="en-US"/>
              <a:t>目次</a:t>
            </a:r>
          </a:p>
        </p:txBody>
      </p:sp>
    </p:spTree>
    <p:extLst>
      <p:ext uri="{BB962C8B-B14F-4D97-AF65-F5344CB8AC3E}">
        <p14:creationId xmlns:p14="http://schemas.microsoft.com/office/powerpoint/2010/main" val="335164291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pic>
        <p:nvPicPr>
          <p:cNvPr id="12" name="図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4000" b="0"/>
            </a:lvl1pPr>
          </a:lstStyle>
          <a:p>
            <a:r>
              <a:rPr kumimoji="1" lang="ja-JP" altLang="en-US"/>
              <a:t>資料タイトル</a:t>
            </a:r>
          </a:p>
        </p:txBody>
      </p:sp>
      <p:sp>
        <p:nvSpPr>
          <p:cNvPr id="3" name="サブタイトル 2"/>
          <p:cNvSpPr>
            <a:spLocks noGrp="1"/>
          </p:cNvSpPr>
          <p:nvPr>
            <p:ph type="subTitle" idx="1" hasCustomPrompt="1"/>
          </p:nvPr>
        </p:nvSpPr>
        <p:spPr>
          <a:xfrm>
            <a:off x="1054901" y="4149000"/>
            <a:ext cx="1261100" cy="437577"/>
          </a:xfrm>
          <a:prstGeom prst="rect">
            <a:avLst/>
          </a:prstGeom>
        </p:spPr>
        <p:txBody>
          <a:bodyPr lIns="0" tIns="0" rIns="0" bIns="0" anchor="t"/>
          <a:lstStyle>
            <a:lvl1pPr marL="0" indent="0" algn="l">
              <a:lnSpc>
                <a:spcPct val="100000"/>
              </a:lnSpc>
              <a:spcBef>
                <a:spcPts val="0"/>
              </a:spcBef>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200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a:t>サブタイトル</a:t>
            </a:r>
          </a:p>
        </p:txBody>
      </p:sp>
      <p:sp>
        <p:nvSpPr>
          <p:cNvPr id="5" name="テキスト プレースホルダー 4"/>
          <p:cNvSpPr>
            <a:spLocks noGrp="1"/>
          </p:cNvSpPr>
          <p:nvPr>
            <p:ph type="body" sz="quarter" idx="11" hasCustomPrompt="1"/>
          </p:nvPr>
        </p:nvSpPr>
        <p:spPr>
          <a:xfrm>
            <a:off x="2361001" y="4149000"/>
            <a:ext cx="8775000" cy="437577"/>
          </a:xfrm>
          <a:prstGeom prst="rect">
            <a:avLst/>
          </a:prstGeom>
        </p:spPr>
        <p:txBody>
          <a:bodyPr lIns="0" tIns="0" rIns="0" bIns="0"/>
          <a:lstStyle>
            <a:lvl1pPr marL="0" indent="0">
              <a:lnSpc>
                <a:spcPct val="100000"/>
              </a:lnSpc>
              <a:spcBef>
                <a:spcPts val="0"/>
              </a:spcBef>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kumimoji="1" lang="ja-JP" altLang="en-US"/>
              <a:t>部署名・担当者名</a:t>
            </a:r>
          </a:p>
        </p:txBody>
      </p:sp>
    </p:spTree>
    <p:extLst>
      <p:ext uri="{BB962C8B-B14F-4D97-AF65-F5344CB8AC3E}">
        <p14:creationId xmlns:p14="http://schemas.microsoft.com/office/powerpoint/2010/main" val="18470146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404310" y="6367301"/>
            <a:ext cx="447423"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vl1pPr>
          </a:lstStyle>
          <a:p>
            <a:r>
              <a:rPr kumimoji="1" lang="ja-JP" altLang="en-US"/>
              <a:t>目次</a:t>
            </a:r>
          </a:p>
        </p:txBody>
      </p:sp>
    </p:spTree>
    <p:extLst>
      <p:ext uri="{BB962C8B-B14F-4D97-AF65-F5344CB8AC3E}">
        <p14:creationId xmlns:p14="http://schemas.microsoft.com/office/powerpoint/2010/main" val="395208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セクション表紙">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1" y="6367301"/>
            <a:ext cx="451139"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30000"/>
              </a:lnSpc>
              <a:spcAft>
                <a:spcPts val="600"/>
              </a:spcAft>
              <a:defRPr sz="3200" b="1"/>
            </a:lvl1pPr>
          </a:lstStyle>
          <a:p>
            <a:r>
              <a:rPr kumimoji="1" lang="ja-JP" altLang="en-US"/>
              <a:t>セクションタイトル</a:t>
            </a:r>
            <a:br>
              <a:rPr kumimoji="1" lang="en-SG" altLang="ja-JP"/>
            </a:br>
            <a:r>
              <a:rPr kumimoji="1" lang="ja-JP" altLang="en-US"/>
              <a:t>セクションタイトル</a:t>
            </a:r>
          </a:p>
        </p:txBody>
      </p:sp>
    </p:spTree>
    <p:extLst>
      <p:ext uri="{BB962C8B-B14F-4D97-AF65-F5344CB8AC3E}">
        <p14:creationId xmlns:p14="http://schemas.microsoft.com/office/powerpoint/2010/main" val="337129002"/>
      </p:ext>
    </p:extLst>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裏表紙">
    <p:spTree>
      <p:nvGrpSpPr>
        <p:cNvPr id="1" name=""/>
        <p:cNvGrpSpPr/>
        <p:nvPr/>
      </p:nvGrpSpPr>
      <p:grpSpPr>
        <a:xfrm>
          <a:off x="0" y="0"/>
          <a:ext cx="0" cy="0"/>
          <a:chOff x="0" y="0"/>
          <a:chExt cx="0" cy="0"/>
        </a:xfrm>
      </p:grpSpPr>
      <p:pic>
        <p:nvPicPr>
          <p:cNvPr id="4" name="図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000642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5904419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2_タイトルとコンテンツ">
    <p:spTree>
      <p:nvGrpSpPr>
        <p:cNvPr id="1" name=""/>
        <p:cNvGrpSpPr/>
        <p:nvPr/>
      </p:nvGrpSpPr>
      <p:grpSpPr>
        <a:xfrm>
          <a:off x="0" y="0"/>
          <a:ext cx="0" cy="0"/>
          <a:chOff x="0" y="0"/>
          <a:chExt cx="0" cy="0"/>
        </a:xfrm>
      </p:grpSpPr>
      <p:sp>
        <p:nvSpPr>
          <p:cNvPr id="13" name="タイトル 12">
            <a:extLst>
              <a:ext uri="{FF2B5EF4-FFF2-40B4-BE49-F238E27FC236}">
                <a16:creationId xmlns:a16="http://schemas.microsoft.com/office/drawing/2014/main" id="{380D5B96-5C60-4A67-AFCD-B21CB4FAEA04}"/>
              </a:ext>
            </a:extLst>
          </p:cNvPr>
          <p:cNvSpPr>
            <a:spLocks noGrp="1"/>
          </p:cNvSpPr>
          <p:nvPr>
            <p:ph type="title"/>
          </p:nvPr>
        </p:nvSpPr>
        <p:spPr>
          <a:xfrm>
            <a:off x="838201" y="573522"/>
            <a:ext cx="10515600" cy="483209"/>
          </a:xfrm>
        </p:spPr>
        <p:txBody>
          <a:bodyPr/>
          <a:lstStyle>
            <a:lvl1pPr>
              <a:defRPr sz="2585">
                <a:latin typeface="+mn-ea"/>
                <a:ea typeface="+mn-ea"/>
              </a:defRPr>
            </a:lvl1pPr>
          </a:lstStyle>
          <a:p>
            <a:r>
              <a:rPr kumimoji="1" lang="ja-JP" altLang="en-US"/>
              <a:t>マスター タイトルの書式設定</a:t>
            </a:r>
          </a:p>
        </p:txBody>
      </p:sp>
      <p:sp>
        <p:nvSpPr>
          <p:cNvPr id="16" name="スライド番号プレースホルダー 5">
            <a:extLst>
              <a:ext uri="{FF2B5EF4-FFF2-40B4-BE49-F238E27FC236}">
                <a16:creationId xmlns:a16="http://schemas.microsoft.com/office/drawing/2014/main" id="{9D4168DF-F529-4E13-8BE3-CA221CFEC4AA}"/>
              </a:ext>
            </a:extLst>
          </p:cNvPr>
          <p:cNvSpPr>
            <a:spLocks noGrp="1"/>
          </p:cNvSpPr>
          <p:nvPr>
            <p:ph type="sldNum" sz="quarter" idx="4"/>
          </p:nvPr>
        </p:nvSpPr>
        <p:spPr>
          <a:xfrm>
            <a:off x="11766453" y="6593387"/>
            <a:ext cx="361863" cy="198837"/>
          </a:xfrm>
          <a:prstGeom prst="rect">
            <a:avLst/>
          </a:prstGeom>
          <a:solidFill>
            <a:schemeClr val="bg1"/>
          </a:solidFill>
          <a:ln>
            <a:solidFill>
              <a:schemeClr val="tx1"/>
            </a:solidFill>
          </a:ln>
        </p:spPr>
        <p:txBody>
          <a:bodyPr vert="horz" wrap="square" lIns="0" tIns="0" rIns="0" bIns="0" rtlCol="0" anchor="ctr">
            <a:spAutoFit/>
          </a:bodyPr>
          <a:lstStyle>
            <a:lvl1pPr>
              <a:defRPr kumimoji="1" lang="ja-JP" altLang="en-US" sz="1292" b="0" smtClean="0">
                <a:solidFill>
                  <a:schemeClr val="bg1">
                    <a:lumMod val="50000"/>
                  </a:schemeClr>
                </a:solidFill>
                <a:latin typeface="+mj-lt"/>
              </a:defRPr>
            </a:lvl1pPr>
          </a:lstStyle>
          <a:p>
            <a:pPr algn="ctr" defTabSz="844083"/>
            <a:fld id="{DFD4F317-19D0-4848-B5EB-5B174DBE8CF9}" type="slidenum">
              <a:rPr lang="en-US" altLang="ja-JP" smtClean="0"/>
              <a:pPr algn="ctr" defTabSz="844083"/>
              <a:t>‹#›</a:t>
            </a:fld>
            <a:endParaRPr lang="en-US" altLang="ja-JP"/>
          </a:p>
        </p:txBody>
      </p:sp>
    </p:spTree>
    <p:extLst>
      <p:ext uri="{BB962C8B-B14F-4D97-AF65-F5344CB8AC3E}">
        <p14:creationId xmlns:p14="http://schemas.microsoft.com/office/powerpoint/2010/main" val="11070403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1_中基本15">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0886656" y="6492875"/>
            <a:ext cx="1305344" cy="365125"/>
          </a:xfrm>
          <a:prstGeom prst="rect">
            <a:avLst/>
          </a:prstGeom>
        </p:spPr>
        <p:txBody>
          <a:bodyPr vert="horz" lIns="91440" tIns="45720" rIns="9144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10" name="タイトル 1"/>
          <p:cNvSpPr>
            <a:spLocks noGrp="1"/>
          </p:cNvSpPr>
          <p:nvPr>
            <p:ph type="title" hasCustomPrompt="1"/>
          </p:nvPr>
        </p:nvSpPr>
        <p:spPr>
          <a:xfrm>
            <a:off x="742600" y="410369"/>
            <a:ext cx="10712800" cy="734676"/>
          </a:xfrm>
          <a:prstGeom prst="rect">
            <a:avLst/>
          </a:prstGeom>
        </p:spPr>
        <p:txBody>
          <a:bodyPr/>
          <a:lstStyle>
            <a:lvl1pPr>
              <a:lnSpc>
                <a:spcPct val="120000"/>
              </a:lnSpc>
              <a:defRPr sz="3200" baseline="0"/>
            </a:lvl1pPr>
          </a:lstStyle>
          <a:p>
            <a:r>
              <a:rPr kumimoji="1" lang="ja-JP" altLang="en-US"/>
              <a:t>中基本</a:t>
            </a:r>
            <a:r>
              <a:rPr kumimoji="1" lang="en-US" altLang="ja-JP"/>
              <a:t>15 – </a:t>
            </a:r>
            <a:r>
              <a:rPr kumimoji="1" lang="ja-JP" altLang="en-US"/>
              <a:t>タイトル</a:t>
            </a:r>
          </a:p>
        </p:txBody>
      </p:sp>
    </p:spTree>
    <p:extLst>
      <p:ext uri="{BB962C8B-B14F-4D97-AF65-F5344CB8AC3E}">
        <p14:creationId xmlns:p14="http://schemas.microsoft.com/office/powerpoint/2010/main" val="312754819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中表紙01">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2" y="6367305"/>
            <a:ext cx="451138"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20000"/>
              </a:lnSpc>
              <a:spcAft>
                <a:spcPts val="488"/>
              </a:spcAft>
              <a:defRPr sz="2600" b="0"/>
            </a:lvl1pPr>
          </a:lstStyle>
          <a:p>
            <a:r>
              <a:rPr kumimoji="1" lang="ja-JP" altLang="en-US"/>
              <a:t>セクション表紙　タイトル（</a:t>
            </a:r>
            <a:r>
              <a:rPr kumimoji="1" lang="en-US" altLang="ja-JP"/>
              <a:t>2</a:t>
            </a:r>
            <a:r>
              <a:rPr kumimoji="1" lang="ja-JP" altLang="en-US"/>
              <a:t>行組可）</a:t>
            </a:r>
          </a:p>
        </p:txBody>
      </p:sp>
    </p:spTree>
    <p:extLst>
      <p:ext uri="{BB962C8B-B14F-4D97-AF65-F5344CB8AC3E}">
        <p14:creationId xmlns:p14="http://schemas.microsoft.com/office/powerpoint/2010/main" val="3606453090"/>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75AB561-178F-6F56-BF0A-E4A18873384A}"/>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5C0B03CC-8969-D6E1-858A-529868488145}"/>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4" name="フッター プレースホルダー 3">
            <a:extLst>
              <a:ext uri="{FF2B5EF4-FFF2-40B4-BE49-F238E27FC236}">
                <a16:creationId xmlns:a16="http://schemas.microsoft.com/office/drawing/2014/main" id="{66A156F4-A1B0-D4EA-9DBF-5862B827FE47}"/>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DE107356-4D6E-78C8-813C-C261C638E92C}"/>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0481027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キーメッセージ・説明テキスト">
    <p:spTree>
      <p:nvGrpSpPr>
        <p:cNvPr id="1" name=""/>
        <p:cNvGrpSpPr/>
        <p:nvPr/>
      </p:nvGrpSpPr>
      <p:grpSpPr>
        <a:xfrm>
          <a:off x="0" y="0"/>
          <a:ext cx="0" cy="0"/>
          <a:chOff x="0" y="0"/>
          <a:chExt cx="0" cy="0"/>
        </a:xfrm>
      </p:grpSpPr>
      <p:sp>
        <p:nvSpPr>
          <p:cNvPr id="9" name="テキスト プレースホルダー 3"/>
          <p:cNvSpPr>
            <a:spLocks noGrp="1"/>
          </p:cNvSpPr>
          <p:nvPr>
            <p:ph type="body" sz="quarter" idx="12" hasCustomPrompt="1"/>
          </p:nvPr>
        </p:nvSpPr>
        <p:spPr>
          <a:xfrm>
            <a:off x="742533" y="549001"/>
            <a:ext cx="10706871" cy="706698"/>
          </a:xfrm>
          <a:prstGeom prst="rect">
            <a:avLst/>
          </a:prstGeom>
        </p:spPr>
        <p:txBody>
          <a:bodyPr lIns="0" tIns="0" rIns="0" bIns="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sz="2275" b="1">
                <a:solidFill>
                  <a:schemeClr val="tx2"/>
                </a:solidFill>
              </a:defRPr>
            </a:lvl1pPr>
            <a:lvl2pPr marL="555764">
              <a:lnSpc>
                <a:spcPct val="120000"/>
              </a:lnSpc>
              <a:defRPr sz="1300"/>
            </a:lvl2pPr>
            <a:lvl3pPr marL="819020" indent="-204755">
              <a:lnSpc>
                <a:spcPct val="120000"/>
              </a:lnSpc>
              <a:defRPr sz="1138"/>
            </a:lvl3pPr>
            <a:lvl4pPr>
              <a:lnSpc>
                <a:spcPct val="120000"/>
              </a:lnSpc>
              <a:defRPr sz="1300"/>
            </a:lvl4pPr>
            <a:lvl5pPr>
              <a:lnSpc>
                <a:spcPct val="120000"/>
              </a:lnSpc>
              <a:defRPr sz="1300"/>
            </a:lvl5pPr>
          </a:lstStyle>
          <a:p>
            <a:pPr lvl="0"/>
            <a:r>
              <a:rPr kumimoji="1" lang="ja-JP" altLang="en-US"/>
              <a:t>ここには最も伝えたいメッセージが入ります。</a:t>
            </a:r>
            <a:endParaRPr kumimoji="1" lang="en-US" altLang="ja-JP"/>
          </a:p>
        </p:txBody>
      </p:sp>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0" y="6367467"/>
            <a:ext cx="10618414" cy="365125"/>
          </a:xfrm>
          <a:prstGeom prst="rect">
            <a:avLst/>
          </a:prstGeom>
        </p:spPr>
        <p:txBody>
          <a:bodyPr lIns="0" rIns="90000" anchor="ctr"/>
          <a:lstStyle>
            <a:lvl1pPr marL="0" indent="0" algn="r">
              <a:buNone/>
              <a:defRPr sz="731">
                <a:solidFill>
                  <a:schemeClr val="accent6"/>
                </a:solidFill>
              </a:defRPr>
            </a:lvl1pPr>
          </a:lstStyle>
          <a:p>
            <a:pPr lvl="0"/>
            <a:r>
              <a:rPr kumimoji="1" lang="ja-JP" altLang="en-US"/>
              <a:t>ここには注釈や参考・引用文献の情報が入ります。</a:t>
            </a:r>
          </a:p>
        </p:txBody>
      </p:sp>
    </p:spTree>
    <p:extLst>
      <p:ext uri="{BB962C8B-B14F-4D97-AF65-F5344CB8AC3E}">
        <p14:creationId xmlns:p14="http://schemas.microsoft.com/office/powerpoint/2010/main" val="338173936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キーメッセージ・説明テキスト">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9" hasCustomPrompt="1"/>
          </p:nvPr>
        </p:nvSpPr>
        <p:spPr>
          <a:xfrm>
            <a:off x="742588" y="1989000"/>
            <a:ext cx="10707205" cy="3959363"/>
          </a:xfrm>
          <a:prstGeom prst="rect">
            <a:avLst/>
          </a:prstGeom>
        </p:spPr>
        <p:txBody>
          <a:bodyPr lIns="0" tIns="0" rIns="0" bIns="0"/>
          <a:lstStyle>
            <a:lvl1pPr marL="0" indent="0">
              <a:lnSpc>
                <a:spcPct val="130000"/>
              </a:lnSpc>
              <a:spcBef>
                <a:spcPts val="0"/>
              </a:spcBef>
              <a:buNone/>
              <a:defRPr sz="2000"/>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311" y="6367301"/>
            <a:ext cx="445944" cy="365125"/>
          </a:xfrm>
          <a:prstGeom prst="rect">
            <a:avLst/>
          </a:prstGeom>
        </p:spPr>
        <p:txBody>
          <a:bodyPr vert="horz" lIns="91440" tIns="45720" rIns="0" bIns="45720" rtlCol="0" anchor="ctr"/>
          <a:lstStyle>
            <a:lvl1pPr algn="r">
              <a:defRPr sz="1000">
                <a:solidFill>
                  <a:schemeClr val="tx1"/>
                </a:solidFill>
              </a:defRPr>
            </a:lvl1pPr>
          </a:lstStyle>
          <a:p>
            <a:fld id="{A99D720A-4AD5-4DCF-885F-DE5297996123}" type="slidenum">
              <a:rPr kumimoji="1" lang="ja-JP" altLang="en-US" smtClean="0"/>
              <a:t>‹#›</a:t>
            </a:fld>
            <a:endParaRPr kumimoji="1" lang="ja-JP" altLang="en-US"/>
          </a:p>
        </p:txBody>
      </p:sp>
      <p:sp>
        <p:nvSpPr>
          <p:cNvPr id="13" name="テキスト プレースホルダー 3"/>
          <p:cNvSpPr>
            <a:spLocks noGrp="1"/>
          </p:cNvSpPr>
          <p:nvPr>
            <p:ph type="body" sz="quarter" idx="10" hasCustomPrompt="1"/>
          </p:nvPr>
        </p:nvSpPr>
        <p:spPr>
          <a:xfrm>
            <a:off x="742588" y="6367463"/>
            <a:ext cx="10618413" cy="365125"/>
          </a:xfrm>
          <a:prstGeom prst="rect">
            <a:avLst/>
          </a:prstGeom>
        </p:spPr>
        <p:txBody>
          <a:bodyPr lIns="0" rIns="90000" anchor="ctr"/>
          <a:lstStyle>
            <a:lvl1pPr marL="0" indent="0" algn="r">
              <a:buNone/>
              <a:defRPr sz="900">
                <a:solidFill>
                  <a:schemeClr val="accent6"/>
                </a:solidFill>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6871" cy="706698"/>
          </a:xfrm>
          <a:prstGeom prst="rect">
            <a:avLst/>
          </a:prstGeom>
        </p:spPr>
        <p:txBody>
          <a:bodyPr lIns="0" tIns="0" rIns="0" bIns="0"/>
          <a:lstStyle>
            <a:lvl1pPr marL="0" marR="0" indent="0" algn="l" defTabSz="914400" rtl="0" eaLnBrk="1" fontAlgn="auto" latinLnBrk="0" hangingPunct="1">
              <a:lnSpc>
                <a:spcPct val="120000"/>
              </a:lnSpc>
              <a:spcBef>
                <a:spcPts val="0"/>
              </a:spcBef>
              <a:spcAft>
                <a:spcPts val="0"/>
              </a:spcAft>
              <a:buClrTx/>
              <a:buSzTx/>
              <a:buFont typeface="Wingdings" panose="05000000000000000000" pitchFamily="2" charset="2"/>
              <a:buNone/>
              <a:tabLst/>
              <a:defRPr sz="2800" b="1"/>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vl1pPr>
          </a:lstStyle>
          <a:p>
            <a:r>
              <a:rPr kumimoji="1" lang="ja-JP" altLang="en-US"/>
              <a:t>タイトル（ページ概要）</a:t>
            </a:r>
          </a:p>
        </p:txBody>
      </p:sp>
    </p:spTree>
    <p:extLst>
      <p:ext uri="{BB962C8B-B14F-4D97-AF65-F5344CB8AC3E}">
        <p14:creationId xmlns:p14="http://schemas.microsoft.com/office/powerpoint/2010/main" val="408401914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本体資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BF436DB-CB96-4C9F-ACA1-C48C547D2B24}"/>
              </a:ext>
            </a:extLst>
          </p:cNvPr>
          <p:cNvSpPr>
            <a:spLocks noGrp="1"/>
          </p:cNvSpPr>
          <p:nvPr>
            <p:ph type="title"/>
          </p:nvPr>
        </p:nvSpPr>
        <p:spPr>
          <a:xfrm>
            <a:off x="0" y="-1"/>
            <a:ext cx="12193477" cy="540000"/>
          </a:xfrm>
          <a:prstGeom prst="rect">
            <a:avLst/>
          </a:prstGeom>
          <a:solidFill>
            <a:srgbClr val="002060"/>
          </a:solidFill>
          <a:ln>
            <a:noFill/>
          </a:ln>
        </p:spPr>
        <p:txBody>
          <a:bodyPr anchor="ctr">
            <a:noAutofit/>
          </a:bodyPr>
          <a:lstStyle>
            <a:lvl1pPr algn="ctr">
              <a:defRPr sz="2400">
                <a:solidFill>
                  <a:schemeClr val="bg1"/>
                </a:solidFill>
              </a:defRPr>
            </a:lvl1pPr>
          </a:lstStyle>
          <a:p>
            <a:r>
              <a:rPr kumimoji="1" lang="ja-JP" altLang="en-US"/>
              <a:t>マスター タイトルの書式設定</a:t>
            </a:r>
          </a:p>
        </p:txBody>
      </p:sp>
    </p:spTree>
    <p:extLst>
      <p:ext uri="{BB962C8B-B14F-4D97-AF65-F5344CB8AC3E}">
        <p14:creationId xmlns:p14="http://schemas.microsoft.com/office/powerpoint/2010/main" val="21537975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2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043397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C2CAD7-EEF2-6F29-8579-3C0F14A8A71E}"/>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42C54BB-39DE-8385-5057-ECE408F8CF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1F57E855-A0C6-A211-0017-9C4EDE1DA246}"/>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5" name="フッター プレースホルダー 4">
            <a:extLst>
              <a:ext uri="{FF2B5EF4-FFF2-40B4-BE49-F238E27FC236}">
                <a16:creationId xmlns:a16="http://schemas.microsoft.com/office/drawing/2014/main" id="{CB222112-071A-F0B7-AB22-61AB75C9300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EF9B53F-8DAB-C9FC-B63A-03797308A8DC}"/>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1757350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cSld name="1_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315F09-1143-1736-1415-0239278B998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4CCA3B1-3F84-F0E8-5CEF-3933E4AFF02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F4AE53C-0A37-537F-3BD8-37D4C683B4C4}"/>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5" name="フッター プレースホルダー 4">
            <a:extLst>
              <a:ext uri="{FF2B5EF4-FFF2-40B4-BE49-F238E27FC236}">
                <a16:creationId xmlns:a16="http://schemas.microsoft.com/office/drawing/2014/main" id="{FB83294F-A25F-1E44-6ED3-A5EDA3C0054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6C85195-7ED1-A355-74B2-526C10370042}"/>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142121366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2_キーメッセージ・説明テキス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46353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pic>
        <p:nvPicPr>
          <p:cNvPr id="12" name="図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4000" b="0"/>
            </a:lvl1pPr>
          </a:lstStyle>
          <a:p>
            <a:r>
              <a:rPr kumimoji="1" lang="ja-JP" altLang="en-US"/>
              <a:t>資料タイトル</a:t>
            </a:r>
          </a:p>
        </p:txBody>
      </p:sp>
      <p:sp>
        <p:nvSpPr>
          <p:cNvPr id="3" name="サブタイトル 2"/>
          <p:cNvSpPr>
            <a:spLocks noGrp="1"/>
          </p:cNvSpPr>
          <p:nvPr>
            <p:ph type="subTitle" idx="1" hasCustomPrompt="1"/>
          </p:nvPr>
        </p:nvSpPr>
        <p:spPr>
          <a:xfrm>
            <a:off x="1054901" y="4149000"/>
            <a:ext cx="1261100" cy="437577"/>
          </a:xfrm>
          <a:prstGeom prst="rect">
            <a:avLst/>
          </a:prstGeom>
        </p:spPr>
        <p:txBody>
          <a:bodyPr lIns="0" tIns="0" rIns="0" bIns="0" anchor="t"/>
          <a:lstStyle>
            <a:lvl1pPr marL="0" indent="0" algn="l">
              <a:lnSpc>
                <a:spcPct val="100000"/>
              </a:lnSpc>
              <a:spcBef>
                <a:spcPts val="0"/>
              </a:spcBef>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200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a:t>サブタイトル</a:t>
            </a:r>
          </a:p>
        </p:txBody>
      </p:sp>
      <p:sp>
        <p:nvSpPr>
          <p:cNvPr id="5" name="テキスト プレースホルダー 4"/>
          <p:cNvSpPr>
            <a:spLocks noGrp="1"/>
          </p:cNvSpPr>
          <p:nvPr>
            <p:ph type="body" sz="quarter" idx="11" hasCustomPrompt="1"/>
          </p:nvPr>
        </p:nvSpPr>
        <p:spPr>
          <a:xfrm>
            <a:off x="2361001" y="4149000"/>
            <a:ext cx="8775000" cy="437577"/>
          </a:xfrm>
          <a:prstGeom prst="rect">
            <a:avLst/>
          </a:prstGeom>
        </p:spPr>
        <p:txBody>
          <a:bodyPr lIns="0" tIns="0" rIns="0" bIns="0"/>
          <a:lstStyle>
            <a:lvl1pPr marL="0" indent="0">
              <a:lnSpc>
                <a:spcPct val="100000"/>
              </a:lnSpc>
              <a:spcBef>
                <a:spcPts val="0"/>
              </a:spcBef>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kumimoji="1" lang="ja-JP" altLang="en-US"/>
              <a:t>部署名・担当者名</a:t>
            </a:r>
          </a:p>
        </p:txBody>
      </p:sp>
    </p:spTree>
    <p:extLst>
      <p:ext uri="{BB962C8B-B14F-4D97-AF65-F5344CB8AC3E}">
        <p14:creationId xmlns:p14="http://schemas.microsoft.com/office/powerpoint/2010/main" val="204599849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404310" y="6367301"/>
            <a:ext cx="447423"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vl1pPr>
          </a:lstStyle>
          <a:p>
            <a:r>
              <a:rPr kumimoji="1" lang="ja-JP" altLang="en-US"/>
              <a:t>目次</a:t>
            </a:r>
          </a:p>
        </p:txBody>
      </p:sp>
    </p:spTree>
    <p:extLst>
      <p:ext uri="{BB962C8B-B14F-4D97-AF65-F5344CB8AC3E}">
        <p14:creationId xmlns:p14="http://schemas.microsoft.com/office/powerpoint/2010/main" val="7827504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セクション表紙">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1" y="6367301"/>
            <a:ext cx="451139"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30000"/>
              </a:lnSpc>
              <a:spcAft>
                <a:spcPts val="600"/>
              </a:spcAft>
              <a:defRPr sz="3200" b="1"/>
            </a:lvl1pPr>
          </a:lstStyle>
          <a:p>
            <a:r>
              <a:rPr kumimoji="1" lang="ja-JP" altLang="en-US"/>
              <a:t>セクションタイトル</a:t>
            </a:r>
            <a:br>
              <a:rPr kumimoji="1" lang="en-SG" altLang="ja-JP"/>
            </a:br>
            <a:r>
              <a:rPr kumimoji="1" lang="ja-JP" altLang="en-US"/>
              <a:t>セクションタイトル</a:t>
            </a:r>
          </a:p>
        </p:txBody>
      </p:sp>
    </p:spTree>
    <p:extLst>
      <p:ext uri="{BB962C8B-B14F-4D97-AF65-F5344CB8AC3E}">
        <p14:creationId xmlns:p14="http://schemas.microsoft.com/office/powerpoint/2010/main" val="223275169"/>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D4418D3C-6494-5EBB-5E14-C251FE4E267B}"/>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3" name="フッター プレースホルダー 2">
            <a:extLst>
              <a:ext uri="{FF2B5EF4-FFF2-40B4-BE49-F238E27FC236}">
                <a16:creationId xmlns:a16="http://schemas.microsoft.com/office/drawing/2014/main" id="{D3BC9E76-F098-9A59-6CEF-EF456A25EEDA}"/>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4D89E49-AD2E-CAFB-AFCB-B4FE64667354}"/>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45007538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裏表紙">
    <p:spTree>
      <p:nvGrpSpPr>
        <p:cNvPr id="1" name=""/>
        <p:cNvGrpSpPr/>
        <p:nvPr/>
      </p:nvGrpSpPr>
      <p:grpSpPr>
        <a:xfrm>
          <a:off x="0" y="0"/>
          <a:ext cx="0" cy="0"/>
          <a:chOff x="0" y="0"/>
          <a:chExt cx="0" cy="0"/>
        </a:xfrm>
      </p:grpSpPr>
      <p:pic>
        <p:nvPicPr>
          <p:cNvPr id="4" name="図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779509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228919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23474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キーメッセージ・説明テキス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73564132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タイトルとサマリ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4C7E0D-74A9-4B86-AB69-599D176FF025}"/>
              </a:ext>
            </a:extLst>
          </p:cNvPr>
          <p:cNvSpPr>
            <a:spLocks noGrp="1"/>
          </p:cNvSpPr>
          <p:nvPr>
            <p:ph type="title"/>
          </p:nvPr>
        </p:nvSpPr>
        <p:spPr/>
        <p:txBody>
          <a:bodyPr/>
          <a:lstStyle/>
          <a:p>
            <a:r>
              <a:rPr kumimoji="1" lang="ja-JP" altLang="en-US"/>
              <a:t>マスター タイトルの書式設定</a:t>
            </a:r>
          </a:p>
        </p:txBody>
      </p:sp>
      <p:sp>
        <p:nvSpPr>
          <p:cNvPr id="5" name="コンテンツ プレースホルダー 4">
            <a:extLst>
              <a:ext uri="{FF2B5EF4-FFF2-40B4-BE49-F238E27FC236}">
                <a16:creationId xmlns:a16="http://schemas.microsoft.com/office/drawing/2014/main" id="{8206B1B8-1AF3-434B-8280-C73033673391}"/>
              </a:ext>
            </a:extLst>
          </p:cNvPr>
          <p:cNvSpPr>
            <a:spLocks noGrp="1"/>
          </p:cNvSpPr>
          <p:nvPr>
            <p:ph sz="quarter" idx="11"/>
          </p:nvPr>
        </p:nvSpPr>
        <p:spPr>
          <a:xfrm>
            <a:off x="838201" y="1333178"/>
            <a:ext cx="10515600" cy="13003968"/>
          </a:xfrm>
          <a:solidFill>
            <a:schemeClr val="bg1">
              <a:lumMod val="95000"/>
            </a:schemeClr>
          </a:solidFill>
          <a:ln>
            <a:noFill/>
          </a:ln>
        </p:spPr>
        <p:txBody>
          <a:bodyPr lIns="360000" tIns="216000" rIns="360000" bIns="216000" anchor="t" anchorCtr="0">
            <a:sp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テキスト プレースホルダー 6">
            <a:extLst>
              <a:ext uri="{FF2B5EF4-FFF2-40B4-BE49-F238E27FC236}">
                <a16:creationId xmlns:a16="http://schemas.microsoft.com/office/drawing/2014/main" id="{D79A32D3-134A-4CE3-A056-4DF21D27B02B}"/>
              </a:ext>
            </a:extLst>
          </p:cNvPr>
          <p:cNvSpPr>
            <a:spLocks noGrp="1"/>
          </p:cNvSpPr>
          <p:nvPr>
            <p:ph type="body" sz="quarter" idx="12"/>
          </p:nvPr>
        </p:nvSpPr>
        <p:spPr>
          <a:xfrm>
            <a:off x="838201" y="3648074"/>
            <a:ext cx="10515600" cy="250334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四角形: 角を丸くする 5">
            <a:extLst>
              <a:ext uri="{FF2B5EF4-FFF2-40B4-BE49-F238E27FC236}">
                <a16:creationId xmlns:a16="http://schemas.microsoft.com/office/drawing/2014/main" id="{2C5074BC-E1F6-41F5-AA0E-167124EC1255}"/>
              </a:ext>
            </a:extLst>
          </p:cNvPr>
          <p:cNvSpPr/>
          <p:nvPr/>
        </p:nvSpPr>
        <p:spPr>
          <a:xfrm flipH="1" flipV="1">
            <a:off x="-88553" y="779126"/>
            <a:ext cx="432000" cy="72000"/>
          </a:xfrm>
          <a:prstGeom prst="roundRect">
            <a:avLst>
              <a:gd name="adj" fmla="val 50000"/>
            </a:avLst>
          </a:prstGeom>
          <a:solidFill>
            <a:srgbClr val="1E5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63"/>
          </a:p>
        </p:txBody>
      </p:sp>
    </p:spTree>
    <p:extLst>
      <p:ext uri="{BB962C8B-B14F-4D97-AF65-F5344CB8AC3E}">
        <p14:creationId xmlns:p14="http://schemas.microsoft.com/office/powerpoint/2010/main" val="26469591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1_キーメッセージ・説明テキスト">
    <p:spTree>
      <p:nvGrpSpPr>
        <p:cNvPr id="1" name=""/>
        <p:cNvGrpSpPr/>
        <p:nvPr/>
      </p:nvGrpSpPr>
      <p:grpSpPr>
        <a:xfrm>
          <a:off x="0" y="0"/>
          <a:ext cx="0" cy="0"/>
          <a:chOff x="0" y="0"/>
          <a:chExt cx="0" cy="0"/>
        </a:xfrm>
      </p:grpSpPr>
      <p:sp>
        <p:nvSpPr>
          <p:cNvPr id="9" name="テキスト プレースホルダー 3"/>
          <p:cNvSpPr>
            <a:spLocks noGrp="1"/>
          </p:cNvSpPr>
          <p:nvPr>
            <p:ph type="body" sz="quarter" idx="12" hasCustomPrompt="1"/>
          </p:nvPr>
        </p:nvSpPr>
        <p:spPr>
          <a:xfrm>
            <a:off x="742533" y="549001"/>
            <a:ext cx="10706871" cy="706698"/>
          </a:xfrm>
          <a:prstGeom prst="rect">
            <a:avLst/>
          </a:prstGeom>
        </p:spPr>
        <p:txBody>
          <a:bodyPr lIns="0" tIns="0" rIns="0" bIns="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sz="2275" b="1">
                <a:solidFill>
                  <a:schemeClr val="tx2"/>
                </a:solidFill>
              </a:defRPr>
            </a:lvl1pPr>
            <a:lvl2pPr marL="555764">
              <a:lnSpc>
                <a:spcPct val="120000"/>
              </a:lnSpc>
              <a:defRPr sz="1300"/>
            </a:lvl2pPr>
            <a:lvl3pPr marL="819020" indent="-204755">
              <a:lnSpc>
                <a:spcPct val="120000"/>
              </a:lnSpc>
              <a:defRPr sz="1138"/>
            </a:lvl3pPr>
            <a:lvl4pPr>
              <a:lnSpc>
                <a:spcPct val="120000"/>
              </a:lnSpc>
              <a:defRPr sz="1300"/>
            </a:lvl4pPr>
            <a:lvl5pPr>
              <a:lnSpc>
                <a:spcPct val="120000"/>
              </a:lnSpc>
              <a:defRPr sz="1300"/>
            </a:lvl5pPr>
          </a:lstStyle>
          <a:p>
            <a:pPr lvl="0"/>
            <a:r>
              <a:rPr kumimoji="1" lang="ja-JP" altLang="en-US"/>
              <a:t>ここには最も伝えたいメッセージが入ります。</a:t>
            </a:r>
            <a:endParaRPr kumimoji="1" lang="en-US" altLang="ja-JP"/>
          </a:p>
        </p:txBody>
      </p:sp>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0" y="6367467"/>
            <a:ext cx="10618414" cy="365125"/>
          </a:xfrm>
          <a:prstGeom prst="rect">
            <a:avLst/>
          </a:prstGeom>
        </p:spPr>
        <p:txBody>
          <a:bodyPr lIns="0" rIns="90000" anchor="ctr"/>
          <a:lstStyle>
            <a:lvl1pPr marL="0" indent="0" algn="r">
              <a:buNone/>
              <a:defRPr sz="731">
                <a:solidFill>
                  <a:schemeClr val="accent6"/>
                </a:solidFill>
              </a:defRPr>
            </a:lvl1pPr>
          </a:lstStyle>
          <a:p>
            <a:pPr lvl="0"/>
            <a:r>
              <a:rPr kumimoji="1" lang="ja-JP" altLang="en-US"/>
              <a:t>ここには注釈や参考・引用文献の情報が入ります。</a:t>
            </a:r>
          </a:p>
        </p:txBody>
      </p:sp>
    </p:spTree>
    <p:extLst>
      <p:ext uri="{BB962C8B-B14F-4D97-AF65-F5344CB8AC3E}">
        <p14:creationId xmlns:p14="http://schemas.microsoft.com/office/powerpoint/2010/main" val="200538761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315F09-1143-1736-1415-0239278B998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4CCA3B1-3F84-F0E8-5CEF-3933E4AFF02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F4AE53C-0A37-537F-3BD8-37D4C683B4C4}"/>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FB83294F-A25F-1E44-6ED3-A5EDA3C0054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6C85195-7ED1-A355-74B2-526C10370042}"/>
              </a:ext>
            </a:extLst>
          </p:cNvPr>
          <p:cNvSpPr>
            <a:spLocks noGrp="1"/>
          </p:cNvSpPr>
          <p:nvPr>
            <p:ph type="sldNum" sz="quarter" idx="12"/>
          </p:nvPr>
        </p:nvSpPr>
        <p:spPr/>
        <p:txBody>
          <a:bodyPr/>
          <a:lstStyle/>
          <a:p>
            <a:fld id="{31644299-840A-4D68-9885-5BA7D65D3902}" type="slidenum">
              <a:rPr kumimoji="1" lang="ja-JP" altLang="en-US" smtClean="0"/>
              <a:t>‹#›</a:t>
            </a:fld>
            <a:endParaRPr kumimoji="1" lang="ja-JP" altLang="en-US"/>
          </a:p>
        </p:txBody>
      </p:sp>
    </p:spTree>
    <p:extLst>
      <p:ext uri="{BB962C8B-B14F-4D97-AF65-F5344CB8AC3E}">
        <p14:creationId xmlns:p14="http://schemas.microsoft.com/office/powerpoint/2010/main" val="41932676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中表紙01">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2" y="6367305"/>
            <a:ext cx="451138"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20000"/>
              </a:lnSpc>
              <a:spcAft>
                <a:spcPts val="488"/>
              </a:spcAft>
              <a:defRPr sz="2600" b="0"/>
            </a:lvl1pPr>
          </a:lstStyle>
          <a:p>
            <a:r>
              <a:rPr kumimoji="1" lang="ja-JP" altLang="en-US"/>
              <a:t>セクション表紙　タイトル（</a:t>
            </a:r>
            <a:r>
              <a:rPr kumimoji="1" lang="en-US" altLang="ja-JP"/>
              <a:t>2</a:t>
            </a:r>
            <a:r>
              <a:rPr kumimoji="1" lang="ja-JP" altLang="en-US"/>
              <a:t>行組可）</a:t>
            </a:r>
          </a:p>
        </p:txBody>
      </p:sp>
    </p:spTree>
    <p:extLst>
      <p:ext uri="{BB962C8B-B14F-4D97-AF65-F5344CB8AC3E}">
        <p14:creationId xmlns:p14="http://schemas.microsoft.com/office/powerpoint/2010/main" val="4071669979"/>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2_キーメッセージ・説明テキスト">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9" hasCustomPrompt="1"/>
          </p:nvPr>
        </p:nvSpPr>
        <p:spPr>
          <a:xfrm>
            <a:off x="742588" y="1989000"/>
            <a:ext cx="10707205" cy="3959363"/>
          </a:xfrm>
          <a:prstGeom prst="rect">
            <a:avLst/>
          </a:prstGeom>
        </p:spPr>
        <p:txBody>
          <a:bodyPr lIns="0" tIns="0" rIns="0" bIns="0"/>
          <a:lstStyle>
            <a:lvl1pPr marL="0" indent="0">
              <a:lnSpc>
                <a:spcPct val="130000"/>
              </a:lnSpc>
              <a:spcBef>
                <a:spcPts val="0"/>
              </a:spcBef>
              <a:buNone/>
              <a:defRPr sz="2000"/>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311" y="6367301"/>
            <a:ext cx="445944" cy="365125"/>
          </a:xfrm>
          <a:prstGeom prst="rect">
            <a:avLst/>
          </a:prstGeom>
        </p:spPr>
        <p:txBody>
          <a:bodyPr vert="horz" lIns="91440" tIns="45720" rIns="0" bIns="45720" rtlCol="0" anchor="ctr"/>
          <a:lstStyle>
            <a:lvl1pPr algn="r">
              <a:defRPr sz="1000">
                <a:solidFill>
                  <a:schemeClr val="tx1"/>
                </a:solidFill>
              </a:defRPr>
            </a:lvl1pPr>
          </a:lstStyle>
          <a:p>
            <a:fld id="{A99D720A-4AD5-4DCF-885F-DE5297996123}" type="slidenum">
              <a:rPr kumimoji="1" lang="ja-JP" altLang="en-US" smtClean="0"/>
              <a:t>‹#›</a:t>
            </a:fld>
            <a:endParaRPr kumimoji="1" lang="ja-JP" altLang="en-US"/>
          </a:p>
        </p:txBody>
      </p:sp>
      <p:sp>
        <p:nvSpPr>
          <p:cNvPr id="13" name="テキスト プレースホルダー 3"/>
          <p:cNvSpPr>
            <a:spLocks noGrp="1"/>
          </p:cNvSpPr>
          <p:nvPr>
            <p:ph type="body" sz="quarter" idx="10" hasCustomPrompt="1"/>
          </p:nvPr>
        </p:nvSpPr>
        <p:spPr>
          <a:xfrm>
            <a:off x="742588" y="6367463"/>
            <a:ext cx="10618413" cy="365125"/>
          </a:xfrm>
          <a:prstGeom prst="rect">
            <a:avLst/>
          </a:prstGeom>
        </p:spPr>
        <p:txBody>
          <a:bodyPr lIns="0" rIns="90000" anchor="ctr"/>
          <a:lstStyle>
            <a:lvl1pPr marL="0" indent="0" algn="r">
              <a:buNone/>
              <a:defRPr sz="900">
                <a:solidFill>
                  <a:schemeClr val="accent6"/>
                </a:solidFill>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6871" cy="706698"/>
          </a:xfrm>
          <a:prstGeom prst="rect">
            <a:avLst/>
          </a:prstGeom>
        </p:spPr>
        <p:txBody>
          <a:bodyPr lIns="0" tIns="0" rIns="0" bIns="0"/>
          <a:lstStyle>
            <a:lvl1pPr marL="0" marR="0" indent="0" algn="l" defTabSz="914400" rtl="0" eaLnBrk="1" fontAlgn="auto" latinLnBrk="0" hangingPunct="1">
              <a:lnSpc>
                <a:spcPct val="120000"/>
              </a:lnSpc>
              <a:spcBef>
                <a:spcPts val="0"/>
              </a:spcBef>
              <a:spcAft>
                <a:spcPts val="0"/>
              </a:spcAft>
              <a:buClrTx/>
              <a:buSzTx/>
              <a:buFont typeface="Wingdings" panose="05000000000000000000" pitchFamily="2" charset="2"/>
              <a:buNone/>
              <a:tabLst/>
              <a:defRPr sz="2800" b="1"/>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vl1pPr>
          </a:lstStyle>
          <a:p>
            <a:r>
              <a:rPr kumimoji="1" lang="ja-JP" altLang="en-US"/>
              <a:t>タイトル（ページ概要）</a:t>
            </a:r>
          </a:p>
        </p:txBody>
      </p:sp>
    </p:spTree>
    <p:extLst>
      <p:ext uri="{BB962C8B-B14F-4D97-AF65-F5344CB8AC3E}">
        <p14:creationId xmlns:p14="http://schemas.microsoft.com/office/powerpoint/2010/main" val="242229848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本体資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BF436DB-CB96-4C9F-ACA1-C48C547D2B24}"/>
              </a:ext>
            </a:extLst>
          </p:cNvPr>
          <p:cNvSpPr>
            <a:spLocks noGrp="1"/>
          </p:cNvSpPr>
          <p:nvPr>
            <p:ph type="title"/>
          </p:nvPr>
        </p:nvSpPr>
        <p:spPr>
          <a:xfrm>
            <a:off x="0" y="-1"/>
            <a:ext cx="12193477" cy="540000"/>
          </a:xfrm>
          <a:prstGeom prst="rect">
            <a:avLst/>
          </a:prstGeom>
          <a:solidFill>
            <a:srgbClr val="002060"/>
          </a:solidFill>
          <a:ln>
            <a:noFill/>
          </a:ln>
        </p:spPr>
        <p:txBody>
          <a:bodyPr anchor="ctr">
            <a:noAutofit/>
          </a:bodyPr>
          <a:lstStyle>
            <a:lvl1pPr algn="ctr">
              <a:defRPr sz="2400">
                <a:solidFill>
                  <a:schemeClr val="bg1"/>
                </a:solidFill>
              </a:defRPr>
            </a:lvl1pPr>
          </a:lstStyle>
          <a:p>
            <a:r>
              <a:rPr kumimoji="1" lang="ja-JP" altLang="en-US"/>
              <a:t>マスター タイトルの書式設定</a:t>
            </a:r>
          </a:p>
        </p:txBody>
      </p:sp>
    </p:spTree>
    <p:extLst>
      <p:ext uri="{BB962C8B-B14F-4D97-AF65-F5344CB8AC3E}">
        <p14:creationId xmlns:p14="http://schemas.microsoft.com/office/powerpoint/2010/main" val="1971429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A8B648-50CA-32C2-C30C-6A4EDD5FD951}"/>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9B0355E-9127-8C3E-7C37-42C3AD49C4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0DA7178E-79A4-D334-F6BF-5CDEEBB233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6498484C-FDCF-8C10-3F39-0B5888D6202E}"/>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6" name="フッター プレースホルダー 5">
            <a:extLst>
              <a:ext uri="{FF2B5EF4-FFF2-40B4-BE49-F238E27FC236}">
                <a16:creationId xmlns:a16="http://schemas.microsoft.com/office/drawing/2014/main" id="{11CA5E67-0A2A-D4FD-BE88-94F93CCF1B2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4649DF4-C99C-A129-CA5B-9E9F787444FF}"/>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3966992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cSld name="2_タイトルとコンテンツ">
    <p:spTree>
      <p:nvGrpSpPr>
        <p:cNvPr id="1" name=""/>
        <p:cNvGrpSpPr/>
        <p:nvPr/>
      </p:nvGrpSpPr>
      <p:grpSpPr>
        <a:xfrm>
          <a:off x="0" y="0"/>
          <a:ext cx="0" cy="0"/>
          <a:chOff x="0" y="0"/>
          <a:chExt cx="0" cy="0"/>
        </a:xfrm>
      </p:grpSpPr>
      <p:sp>
        <p:nvSpPr>
          <p:cNvPr id="13" name="タイトル 12">
            <a:extLst>
              <a:ext uri="{FF2B5EF4-FFF2-40B4-BE49-F238E27FC236}">
                <a16:creationId xmlns:a16="http://schemas.microsoft.com/office/drawing/2014/main" id="{380D5B96-5C60-4A67-AFCD-B21CB4FAEA04}"/>
              </a:ext>
            </a:extLst>
          </p:cNvPr>
          <p:cNvSpPr>
            <a:spLocks noGrp="1"/>
          </p:cNvSpPr>
          <p:nvPr>
            <p:ph type="title"/>
          </p:nvPr>
        </p:nvSpPr>
        <p:spPr>
          <a:xfrm>
            <a:off x="838201" y="573522"/>
            <a:ext cx="10515600" cy="483209"/>
          </a:xfrm>
        </p:spPr>
        <p:txBody>
          <a:bodyPr/>
          <a:lstStyle>
            <a:lvl1pPr>
              <a:defRPr sz="2585">
                <a:latin typeface="+mn-ea"/>
                <a:ea typeface="+mn-ea"/>
              </a:defRPr>
            </a:lvl1pPr>
          </a:lstStyle>
          <a:p>
            <a:r>
              <a:rPr kumimoji="1" lang="ja-JP" altLang="en-US"/>
              <a:t>マスター タイトルの書式設定</a:t>
            </a:r>
          </a:p>
        </p:txBody>
      </p:sp>
      <p:sp>
        <p:nvSpPr>
          <p:cNvPr id="16" name="スライド番号プレースホルダー 5">
            <a:extLst>
              <a:ext uri="{FF2B5EF4-FFF2-40B4-BE49-F238E27FC236}">
                <a16:creationId xmlns:a16="http://schemas.microsoft.com/office/drawing/2014/main" id="{9D4168DF-F529-4E13-8BE3-CA221CFEC4AA}"/>
              </a:ext>
            </a:extLst>
          </p:cNvPr>
          <p:cNvSpPr>
            <a:spLocks noGrp="1"/>
          </p:cNvSpPr>
          <p:nvPr>
            <p:ph type="sldNum" sz="quarter" idx="4"/>
          </p:nvPr>
        </p:nvSpPr>
        <p:spPr>
          <a:xfrm>
            <a:off x="11766453" y="6593387"/>
            <a:ext cx="361863" cy="198837"/>
          </a:xfrm>
          <a:prstGeom prst="rect">
            <a:avLst/>
          </a:prstGeom>
          <a:solidFill>
            <a:schemeClr val="bg1"/>
          </a:solidFill>
          <a:ln>
            <a:solidFill>
              <a:schemeClr val="tx1"/>
            </a:solidFill>
          </a:ln>
        </p:spPr>
        <p:txBody>
          <a:bodyPr vert="horz" wrap="square" lIns="0" tIns="0" rIns="0" bIns="0" rtlCol="0" anchor="ctr">
            <a:spAutoFit/>
          </a:bodyPr>
          <a:lstStyle>
            <a:lvl1pPr>
              <a:defRPr kumimoji="1" lang="ja-JP" altLang="en-US" sz="1292" b="0" smtClean="0">
                <a:solidFill>
                  <a:schemeClr val="bg1">
                    <a:lumMod val="50000"/>
                  </a:schemeClr>
                </a:solidFill>
                <a:latin typeface="+mj-lt"/>
              </a:defRPr>
            </a:lvl1pPr>
          </a:lstStyle>
          <a:p>
            <a:pPr algn="ctr" defTabSz="844083"/>
            <a:fld id="{DFD4F317-19D0-4848-B5EB-5B174DBE8CF9}" type="slidenum">
              <a:rPr lang="en-US" altLang="ja-JP" smtClean="0"/>
              <a:pPr algn="ctr" defTabSz="844083"/>
              <a:t>‹#›</a:t>
            </a:fld>
            <a:endParaRPr lang="en-US" altLang="ja-JP"/>
          </a:p>
        </p:txBody>
      </p:sp>
    </p:spTree>
    <p:extLst>
      <p:ext uri="{BB962C8B-B14F-4D97-AF65-F5344CB8AC3E}">
        <p14:creationId xmlns:p14="http://schemas.microsoft.com/office/powerpoint/2010/main" val="69132939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pic>
        <p:nvPicPr>
          <p:cNvPr id="12" name="図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3250" b="0"/>
            </a:lvl1pPr>
          </a:lstStyle>
          <a:p>
            <a:r>
              <a:rPr kumimoji="1" lang="ja-JP" altLang="en-US"/>
              <a:t>表紙　タイトル</a:t>
            </a:r>
          </a:p>
        </p:txBody>
      </p:sp>
      <p:sp>
        <p:nvSpPr>
          <p:cNvPr id="3" name="サブタイトル 2"/>
          <p:cNvSpPr>
            <a:spLocks noGrp="1"/>
          </p:cNvSpPr>
          <p:nvPr>
            <p:ph type="subTitle" idx="1" hasCustomPrompt="1"/>
          </p:nvPr>
        </p:nvSpPr>
        <p:spPr>
          <a:xfrm>
            <a:off x="1054901" y="4149004"/>
            <a:ext cx="1261100" cy="437577"/>
          </a:xfrm>
          <a:prstGeom prst="rect">
            <a:avLst/>
          </a:prstGeom>
        </p:spPr>
        <p:txBody>
          <a:bodyPr lIns="0" tIns="0" rIns="0" bIns="0" anchor="t"/>
          <a:lstStyle>
            <a:lvl1pPr marL="0" indent="0" algn="l">
              <a:lnSpc>
                <a:spcPct val="100000"/>
              </a:lnSpc>
              <a:spcBef>
                <a:spcPts val="0"/>
              </a:spcBef>
              <a:buNone/>
              <a:defRPr sz="1138"/>
            </a:lvl1pPr>
            <a:lvl2pPr marL="371484" indent="0" algn="ctr">
              <a:buNone/>
              <a:defRPr sz="1625"/>
            </a:lvl2pPr>
            <a:lvl3pPr marL="742969" indent="0" algn="ctr">
              <a:buNone/>
              <a:defRPr sz="1463"/>
            </a:lvl3pPr>
            <a:lvl4pPr marL="1114453" indent="0" algn="ctr">
              <a:buNone/>
              <a:defRPr sz="1300"/>
            </a:lvl4pPr>
            <a:lvl5pPr marL="1485937" indent="0" algn="ctr">
              <a:buNone/>
              <a:defRPr sz="1300"/>
            </a:lvl5pPr>
            <a:lvl6pPr marL="1857421" indent="0" algn="ctr">
              <a:buNone/>
              <a:defRPr sz="1300"/>
            </a:lvl6pPr>
            <a:lvl7pPr marL="2228906" indent="0" algn="ctr">
              <a:buNone/>
              <a:defRPr sz="1300"/>
            </a:lvl7pPr>
            <a:lvl8pPr marL="2600390" indent="0" algn="ctr">
              <a:buNone/>
              <a:defRPr sz="1300"/>
            </a:lvl8pPr>
            <a:lvl9pPr marL="2971874" indent="0" algn="ctr">
              <a:buNone/>
              <a:defRPr sz="13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1625"/>
            </a:lvl1pPr>
            <a:lvl2pPr marL="371484" indent="0">
              <a:buNone/>
              <a:defRPr/>
            </a:lvl2pPr>
            <a:lvl3pPr marL="742969" indent="0">
              <a:buNone/>
              <a:defRPr/>
            </a:lvl3pPr>
            <a:lvl4pPr marL="1114453" indent="0">
              <a:buNone/>
              <a:defRPr/>
            </a:lvl4pPr>
            <a:lvl5pPr marL="1485937" indent="0">
              <a:buNone/>
              <a:defRPr/>
            </a:lvl5pPr>
          </a:lstStyle>
          <a:p>
            <a:pPr lvl="0"/>
            <a:r>
              <a:rPr kumimoji="1" lang="ja-JP" altLang="en-US"/>
              <a:t>タイトルに入りきらない場合にサブタイトルつけてください。</a:t>
            </a:r>
          </a:p>
        </p:txBody>
      </p:sp>
      <p:sp>
        <p:nvSpPr>
          <p:cNvPr id="5" name="テキスト プレースホルダー 4"/>
          <p:cNvSpPr>
            <a:spLocks noGrp="1"/>
          </p:cNvSpPr>
          <p:nvPr>
            <p:ph type="body" sz="quarter" idx="11" hasCustomPrompt="1"/>
          </p:nvPr>
        </p:nvSpPr>
        <p:spPr>
          <a:xfrm>
            <a:off x="2361000" y="4149004"/>
            <a:ext cx="8775001" cy="437577"/>
          </a:xfrm>
          <a:prstGeom prst="rect">
            <a:avLst/>
          </a:prstGeom>
        </p:spPr>
        <p:txBody>
          <a:bodyPr lIns="0" tIns="0" rIns="0" bIns="0"/>
          <a:lstStyle>
            <a:lvl1pPr marL="0" indent="0">
              <a:lnSpc>
                <a:spcPct val="100000"/>
              </a:lnSpc>
              <a:spcBef>
                <a:spcPts val="0"/>
              </a:spcBef>
              <a:buNone/>
              <a:defRPr sz="1138"/>
            </a:lvl1pPr>
            <a:lvl2pPr marL="371484" indent="0">
              <a:buNone/>
              <a:defRPr sz="1138"/>
            </a:lvl2pPr>
            <a:lvl3pPr marL="742969" indent="0">
              <a:buNone/>
              <a:defRPr sz="1138"/>
            </a:lvl3pPr>
            <a:lvl4pPr marL="1114453" indent="0">
              <a:buNone/>
              <a:defRPr sz="1138"/>
            </a:lvl4pPr>
            <a:lvl5pPr marL="1485937" indent="0">
              <a:buNone/>
              <a:defRPr sz="1138"/>
            </a:lvl5pPr>
          </a:lstStyle>
          <a:p>
            <a:pPr lvl="0"/>
            <a:r>
              <a:rPr kumimoji="1" lang="ja-JP" altLang="en-US"/>
              <a:t>部署名・担当者名</a:t>
            </a:r>
          </a:p>
        </p:txBody>
      </p:sp>
    </p:spTree>
    <p:extLst>
      <p:ext uri="{BB962C8B-B14F-4D97-AF65-F5344CB8AC3E}">
        <p14:creationId xmlns:p14="http://schemas.microsoft.com/office/powerpoint/2010/main" val="2087615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中表紙01">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2" y="6367305"/>
            <a:ext cx="451138"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20000"/>
              </a:lnSpc>
              <a:spcAft>
                <a:spcPts val="488"/>
              </a:spcAft>
              <a:defRPr sz="2600" b="0"/>
            </a:lvl1pPr>
          </a:lstStyle>
          <a:p>
            <a:r>
              <a:rPr kumimoji="1" lang="ja-JP" altLang="en-US"/>
              <a:t>セクション表紙　タイトル（</a:t>
            </a:r>
            <a:r>
              <a:rPr kumimoji="1" lang="en-US" altLang="ja-JP"/>
              <a:t>2</a:t>
            </a:r>
            <a:r>
              <a:rPr kumimoji="1" lang="ja-JP" altLang="en-US"/>
              <a:t>行組可）</a:t>
            </a:r>
          </a:p>
        </p:txBody>
      </p:sp>
    </p:spTree>
    <p:extLst>
      <p:ext uri="{BB962C8B-B14F-4D97-AF65-F5344CB8AC3E}">
        <p14:creationId xmlns:p14="http://schemas.microsoft.com/office/powerpoint/2010/main" val="2719594725"/>
      </p:ext>
    </p:extLst>
  </p:cSld>
  <p:clrMapOvr>
    <a:overrideClrMapping bg1="lt1" tx1="dk1" bg2="lt2" tx2="dk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入力エリアについて">
    <p:spTree>
      <p:nvGrpSpPr>
        <p:cNvPr id="1" name=""/>
        <p:cNvGrpSpPr/>
        <p:nvPr/>
      </p:nvGrpSpPr>
      <p:grpSpPr>
        <a:xfrm>
          <a:off x="0" y="0"/>
          <a:ext cx="0" cy="0"/>
          <a:chOff x="0" y="0"/>
          <a:chExt cx="0" cy="0"/>
        </a:xfrm>
      </p:grpSpPr>
      <p:sp>
        <p:nvSpPr>
          <p:cNvPr id="8" name="正方形/長方形 7"/>
          <p:cNvSpPr/>
          <p:nvPr/>
        </p:nvSpPr>
        <p:spPr>
          <a:xfrm>
            <a:off x="0" y="6309000"/>
            <a:ext cx="12192000" cy="549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0" name="正方形/長方形 9"/>
          <p:cNvSpPr/>
          <p:nvPr/>
        </p:nvSpPr>
        <p:spPr>
          <a:xfrm>
            <a:off x="11856000" y="336000"/>
            <a:ext cx="336000" cy="5973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2" name="正方形/長方形 11"/>
          <p:cNvSpPr/>
          <p:nvPr/>
        </p:nvSpPr>
        <p:spPr>
          <a:xfrm>
            <a:off x="336003" y="336000"/>
            <a:ext cx="11519999" cy="5973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388">
                <a:solidFill>
                  <a:schemeClr val="tx1"/>
                </a:solidFill>
              </a:rPr>
              <a:t>写真エリア</a:t>
            </a:r>
          </a:p>
        </p:txBody>
      </p:sp>
      <p:sp>
        <p:nvSpPr>
          <p:cNvPr id="13" name="正方形/長方形 12"/>
          <p:cNvSpPr/>
          <p:nvPr/>
        </p:nvSpPr>
        <p:spPr>
          <a:xfrm>
            <a:off x="695326" y="549000"/>
            <a:ext cx="10800674" cy="57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en-US" altLang="ja-JP" sz="1625">
              <a:solidFill>
                <a:schemeClr val="tx1"/>
              </a:solidFill>
            </a:endParaRPr>
          </a:p>
        </p:txBody>
      </p:sp>
      <p:sp>
        <p:nvSpPr>
          <p:cNvPr id="17" name="正方形/長方形 16"/>
          <p:cNvSpPr/>
          <p:nvPr/>
        </p:nvSpPr>
        <p:spPr>
          <a:xfrm>
            <a:off x="336000" y="695300"/>
            <a:ext cx="2160000" cy="36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t>不可侵領域</a:t>
            </a:r>
          </a:p>
        </p:txBody>
      </p:sp>
      <p:sp>
        <p:nvSpPr>
          <p:cNvPr id="18" name="正方形/長方形 17"/>
          <p:cNvSpPr/>
          <p:nvPr/>
        </p:nvSpPr>
        <p:spPr>
          <a:xfrm>
            <a:off x="695326" y="1269000"/>
            <a:ext cx="2520676"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solidFill>
                  <a:schemeClr val="tx1"/>
                </a:solidFill>
              </a:rPr>
              <a:t>写真エリア</a:t>
            </a:r>
          </a:p>
        </p:txBody>
      </p:sp>
      <p:sp>
        <p:nvSpPr>
          <p:cNvPr id="19" name="正方形/長方形 18"/>
          <p:cNvSpPr/>
          <p:nvPr/>
        </p:nvSpPr>
        <p:spPr>
          <a:xfrm>
            <a:off x="1056000" y="1842700"/>
            <a:ext cx="288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625">
                <a:solidFill>
                  <a:schemeClr val="tx1"/>
                </a:solidFill>
              </a:rPr>
              <a:t>本文エリア</a:t>
            </a:r>
          </a:p>
        </p:txBody>
      </p:sp>
      <p:sp>
        <p:nvSpPr>
          <p:cNvPr id="20" name="正方形/長方形 19"/>
          <p:cNvSpPr/>
          <p:nvPr/>
        </p:nvSpPr>
        <p:spPr>
          <a:xfrm>
            <a:off x="1056000" y="4869000"/>
            <a:ext cx="10080000" cy="1096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rPr>
              <a:t>それぞれ設定したエリアに対して正しく写真および文章を配置してください。</a:t>
            </a:r>
            <a:endParaRPr kumimoji="1" lang="en-US" altLang="ja-JP" sz="813">
              <a:solidFill>
                <a:schemeClr val="tx1"/>
              </a:solidFill>
            </a:endParaRPr>
          </a:p>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rPr>
              <a:t>スライドには、不可侵領域がわかるようにガイド（オレンジ色の点線）を設定しているので参考にしてください。</a:t>
            </a:r>
            <a:endParaRPr kumimoji="1" lang="en-US" altLang="ja-JP" sz="813">
              <a:solidFill>
                <a:schemeClr val="tx1"/>
              </a:solidFill>
            </a:endParaRPr>
          </a:p>
          <a:p>
            <a:pPr marL="139306" indent="-139306" algn="l">
              <a:lnSpc>
                <a:spcPct val="120000"/>
              </a:lnSpc>
              <a:spcBef>
                <a:spcPts val="244"/>
              </a:spcBef>
              <a:spcAft>
                <a:spcPts val="244"/>
              </a:spcAft>
              <a:buFont typeface="Arial" panose="020B0604020202020204" pitchFamily="34" charset="0"/>
              <a:buChar char="•"/>
            </a:pPr>
            <a:r>
              <a:rPr kumimoji="1" lang="ja-JP" altLang="en-US" sz="813">
                <a:solidFill>
                  <a:schemeClr val="tx1"/>
                </a:solidFill>
              </a:rPr>
              <a:t>ガイド（オレンジ色の点線）は</a:t>
            </a:r>
            <a:r>
              <a:rPr kumimoji="1" lang="en-US" altLang="ja-JP" sz="813">
                <a:solidFill>
                  <a:schemeClr val="tx1"/>
                </a:solidFill>
              </a:rPr>
              <a:t>PDF</a:t>
            </a:r>
            <a:r>
              <a:rPr kumimoji="1" lang="ja-JP" altLang="en-US" sz="813">
                <a:solidFill>
                  <a:schemeClr val="tx1"/>
                </a:solidFill>
              </a:rPr>
              <a:t>の書き出しデータや印刷物には反映されません。</a:t>
            </a:r>
            <a:endParaRPr kumimoji="1" lang="en-US" altLang="ja-JP" sz="813" b="1">
              <a:solidFill>
                <a:schemeClr val="tx2"/>
              </a:solidFill>
            </a:endParaRPr>
          </a:p>
        </p:txBody>
      </p:sp>
      <p:sp>
        <p:nvSpPr>
          <p:cNvPr id="14" name="正方形/長方形 13"/>
          <p:cNvSpPr/>
          <p:nvPr/>
        </p:nvSpPr>
        <p:spPr>
          <a:xfrm>
            <a:off x="0" y="0"/>
            <a:ext cx="12192000" cy="368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25"/>
          </a:p>
        </p:txBody>
      </p:sp>
      <p:sp>
        <p:nvSpPr>
          <p:cNvPr id="9" name="正方形/長方形 8"/>
          <p:cNvSpPr/>
          <p:nvPr/>
        </p:nvSpPr>
        <p:spPr>
          <a:xfrm>
            <a:off x="0" y="336000"/>
            <a:ext cx="336000" cy="5973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5" name="正方形/長方形 14"/>
          <p:cNvSpPr/>
          <p:nvPr/>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4205756948"/>
      </p:ext>
    </p:extLst>
  </p:cSld>
  <p:clrMapOvr>
    <a:masterClrMapping/>
  </p:clrMapOvr>
  <p:extLst>
    <p:ext uri="{DCECCB84-F9BA-43D5-87BE-67443E8EF086}">
      <p15:sldGuideLst xmlns:p15="http://schemas.microsoft.com/office/powerpoint/2012/main">
        <p15:guide id="1" orient="horz" pos="232">
          <p15:clr>
            <a:srgbClr val="F26B43"/>
          </p15:clr>
        </p15:guide>
        <p15:guide id="2" orient="horz" pos="3974">
          <p15:clr>
            <a:srgbClr val="F26B43"/>
          </p15:clr>
        </p15:guide>
        <p15:guide id="3" pos="261">
          <p15:clr>
            <a:srgbClr val="F26B43"/>
          </p15:clr>
        </p15:guide>
        <p15:guide id="4" pos="9191">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カラースキームについて">
    <p:spTree>
      <p:nvGrpSpPr>
        <p:cNvPr id="1" name=""/>
        <p:cNvGrpSpPr/>
        <p:nvPr/>
      </p:nvGrpSpPr>
      <p:grpSpPr>
        <a:xfrm>
          <a:off x="0" y="0"/>
          <a:ext cx="0" cy="0"/>
          <a:chOff x="0" y="0"/>
          <a:chExt cx="0" cy="0"/>
        </a:xfrm>
      </p:grpSpPr>
      <p:sp>
        <p:nvSpPr>
          <p:cNvPr id="20" name="正方形/長方形 19"/>
          <p:cNvSpPr/>
          <p:nvPr/>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スライド内で使用するカラー（背景・文字色）は以下の</a:t>
            </a:r>
            <a:r>
              <a:rPr kumimoji="1" lang="en-US" altLang="ja-JP" sz="813">
                <a:solidFill>
                  <a:schemeClr val="tx1"/>
                </a:solidFill>
              </a:rPr>
              <a:t>8</a:t>
            </a:r>
            <a:r>
              <a:rPr kumimoji="1" lang="ja-JP" altLang="en-US" sz="813">
                <a:solidFill>
                  <a:schemeClr val="tx1"/>
                </a:solidFill>
              </a:rPr>
              <a:t>色とします。</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視認性の観点から、文字色は白（濃色背景の場合）・黒（淡色背景の場合）を基本とし、強調したい部分など局所的にプライマリーカラー（</a:t>
            </a:r>
            <a:r>
              <a:rPr kumimoji="1" lang="en-US" altLang="ja-JP" sz="813">
                <a:solidFill>
                  <a:schemeClr val="tx1"/>
                </a:solidFill>
              </a:rPr>
              <a:t>0017B6</a:t>
            </a:r>
            <a:r>
              <a:rPr kumimoji="1" lang="ja-JP" altLang="en-US" sz="813">
                <a:solidFill>
                  <a:schemeClr val="tx1"/>
                </a:solidFill>
              </a:rPr>
              <a:t>）を使用ください。</a:t>
            </a:r>
            <a:endParaRPr kumimoji="1" lang="en-US" altLang="ja-JP" sz="813">
              <a:solidFill>
                <a:schemeClr val="tx1"/>
              </a:solidFill>
            </a:endParaRPr>
          </a:p>
          <a:p>
            <a:pPr algn="l">
              <a:lnSpc>
                <a:spcPct val="120000"/>
              </a:lnSpc>
              <a:spcBef>
                <a:spcPts val="244"/>
              </a:spcBef>
              <a:spcAft>
                <a:spcPts val="244"/>
              </a:spcAft>
            </a:pPr>
            <a:r>
              <a:rPr kumimoji="1" lang="en-US" altLang="ja-JP" sz="813">
                <a:solidFill>
                  <a:schemeClr val="tx1"/>
                </a:solidFill>
              </a:rPr>
              <a:t>8</a:t>
            </a:r>
            <a:r>
              <a:rPr kumimoji="1" lang="ja-JP" altLang="en-US" sz="813">
                <a:solidFill>
                  <a:schemeClr val="tx1"/>
                </a:solidFill>
              </a:rPr>
              <a:t>色の指定カラーは既にパワポ上でデフォルト設定しているため、ご自身での設定は不要です。</a:t>
            </a:r>
            <a:endParaRPr kumimoji="1" lang="en-US" altLang="ja-JP" sz="813">
              <a:solidFill>
                <a:schemeClr val="tx1"/>
              </a:solidFill>
            </a:endParaRPr>
          </a:p>
        </p:txBody>
      </p:sp>
      <p:sp>
        <p:nvSpPr>
          <p:cNvPr id="22" name="テキスト ボックス 21"/>
          <p:cNvSpPr txBox="1"/>
          <p:nvPr/>
        </p:nvSpPr>
        <p:spPr>
          <a:xfrm>
            <a:off x="742601" y="410372"/>
            <a:ext cx="10712800" cy="342401"/>
          </a:xfrm>
          <a:prstGeom prst="rect">
            <a:avLst/>
          </a:prstGeom>
          <a:noFill/>
        </p:spPr>
        <p:txBody>
          <a:bodyPr wrap="square" rtlCol="0">
            <a:spAutoFit/>
          </a:bodyPr>
          <a:lstStyle/>
          <a:p>
            <a:r>
              <a:rPr kumimoji="1" lang="ja-JP" altLang="en-US" sz="1625"/>
              <a:t>カラースキームについて</a:t>
            </a:r>
          </a:p>
        </p:txBody>
      </p:sp>
      <p:grpSp>
        <p:nvGrpSpPr>
          <p:cNvPr id="5" name="グループ化 4"/>
          <p:cNvGrpSpPr/>
          <p:nvPr/>
        </p:nvGrpSpPr>
        <p:grpSpPr>
          <a:xfrm>
            <a:off x="1336126" y="1989002"/>
            <a:ext cx="9519753" cy="3521139"/>
            <a:chOff x="1336124" y="2417867"/>
            <a:chExt cx="9519752" cy="3521139"/>
          </a:xfrm>
        </p:grpSpPr>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6124" y="2417867"/>
              <a:ext cx="9519752" cy="3521139"/>
            </a:xfrm>
            <a:prstGeom prst="rect">
              <a:avLst/>
            </a:prstGeom>
          </p:spPr>
        </p:pic>
        <p:sp>
          <p:nvSpPr>
            <p:cNvPr id="9" name="正方形/長方形 8"/>
            <p:cNvSpPr/>
            <p:nvPr/>
          </p:nvSpPr>
          <p:spPr>
            <a:xfrm>
              <a:off x="1336124"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FFFFFF</a:t>
              </a:r>
            </a:p>
            <a:p>
              <a:pPr algn="l">
                <a:lnSpc>
                  <a:spcPct val="120000"/>
                </a:lnSpc>
                <a:spcBef>
                  <a:spcPts val="0"/>
                </a:spcBef>
              </a:pPr>
              <a:r>
                <a:rPr kumimoji="1" lang="en-US" altLang="ja-JP" sz="650" b="0">
                  <a:solidFill>
                    <a:schemeClr val="tx1"/>
                  </a:solidFill>
                </a:rPr>
                <a:t>(R:255,G:255,B:255)</a:t>
              </a:r>
            </a:p>
          </p:txBody>
        </p:sp>
        <p:sp>
          <p:nvSpPr>
            <p:cNvPr id="10" name="正方形/長方形 9"/>
            <p:cNvSpPr/>
            <p:nvPr/>
          </p:nvSpPr>
          <p:spPr>
            <a:xfrm>
              <a:off x="9696000"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bg1"/>
                  </a:solidFill>
                </a:rPr>
                <a:t>000000</a:t>
              </a:r>
            </a:p>
            <a:p>
              <a:pPr algn="l">
                <a:lnSpc>
                  <a:spcPct val="120000"/>
                </a:lnSpc>
                <a:spcBef>
                  <a:spcPts val="0"/>
                </a:spcBef>
              </a:pPr>
              <a:r>
                <a:rPr kumimoji="1" lang="en-US" altLang="ja-JP" sz="650" b="0">
                  <a:solidFill>
                    <a:schemeClr val="bg1"/>
                  </a:solidFill>
                </a:rPr>
                <a:t>(R:0,G:0,B:0)</a:t>
              </a:r>
            </a:p>
          </p:txBody>
        </p:sp>
        <p:sp>
          <p:nvSpPr>
            <p:cNvPr id="11" name="正方形/長方形 10"/>
            <p:cNvSpPr/>
            <p:nvPr/>
          </p:nvSpPr>
          <p:spPr>
            <a:xfrm>
              <a:off x="2530392"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F3EEE5</a:t>
              </a:r>
            </a:p>
            <a:p>
              <a:pPr algn="l">
                <a:lnSpc>
                  <a:spcPct val="120000"/>
                </a:lnSpc>
                <a:spcBef>
                  <a:spcPts val="0"/>
                </a:spcBef>
              </a:pPr>
              <a:r>
                <a:rPr kumimoji="1" lang="en-US" altLang="ja-JP" sz="650" b="0">
                  <a:solidFill>
                    <a:schemeClr val="tx1"/>
                  </a:solidFill>
                </a:rPr>
                <a:t>(R:243,G:238,B:229)</a:t>
              </a:r>
            </a:p>
          </p:txBody>
        </p:sp>
        <p:sp>
          <p:nvSpPr>
            <p:cNvPr id="12" name="正方形/長方形 11"/>
            <p:cNvSpPr/>
            <p:nvPr/>
          </p:nvSpPr>
          <p:spPr>
            <a:xfrm>
              <a:off x="3724660"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C5D7FB</a:t>
              </a:r>
            </a:p>
            <a:p>
              <a:pPr algn="l">
                <a:lnSpc>
                  <a:spcPct val="120000"/>
                </a:lnSpc>
                <a:spcBef>
                  <a:spcPts val="0"/>
                </a:spcBef>
              </a:pPr>
              <a:r>
                <a:rPr kumimoji="1" lang="en-US" altLang="ja-JP" sz="650" b="0">
                  <a:solidFill>
                    <a:schemeClr val="tx1"/>
                  </a:solidFill>
                </a:rPr>
                <a:t>(R:197,G:215,B:251)</a:t>
              </a:r>
            </a:p>
          </p:txBody>
        </p:sp>
        <p:sp>
          <p:nvSpPr>
            <p:cNvPr id="13" name="正方形/長方形 12"/>
            <p:cNvSpPr/>
            <p:nvPr/>
          </p:nvSpPr>
          <p:spPr>
            <a:xfrm>
              <a:off x="4918928"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638BF0</a:t>
              </a:r>
            </a:p>
            <a:p>
              <a:pPr algn="l">
                <a:lnSpc>
                  <a:spcPct val="120000"/>
                </a:lnSpc>
                <a:spcBef>
                  <a:spcPts val="0"/>
                </a:spcBef>
              </a:pPr>
              <a:r>
                <a:rPr kumimoji="1" lang="en-US" altLang="ja-JP" sz="650" b="0">
                  <a:solidFill>
                    <a:schemeClr val="tx1"/>
                  </a:solidFill>
                </a:rPr>
                <a:t>(R:99,G:139,B:240)</a:t>
              </a:r>
            </a:p>
          </p:txBody>
        </p:sp>
        <p:sp>
          <p:nvSpPr>
            <p:cNvPr id="14" name="正方形/長方形 13"/>
            <p:cNvSpPr/>
            <p:nvPr/>
          </p:nvSpPr>
          <p:spPr>
            <a:xfrm>
              <a:off x="7307464"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CBCBCB</a:t>
              </a:r>
            </a:p>
            <a:p>
              <a:pPr algn="l">
                <a:lnSpc>
                  <a:spcPct val="120000"/>
                </a:lnSpc>
                <a:spcBef>
                  <a:spcPts val="0"/>
                </a:spcBef>
              </a:pPr>
              <a:r>
                <a:rPr kumimoji="1" lang="en-US" altLang="ja-JP" sz="650" b="0">
                  <a:solidFill>
                    <a:schemeClr val="tx1"/>
                  </a:solidFill>
                </a:rPr>
                <a:t>(R:203,G:203,B:203)</a:t>
              </a:r>
            </a:p>
          </p:txBody>
        </p:sp>
        <p:sp>
          <p:nvSpPr>
            <p:cNvPr id="15" name="正方形/長方形 14"/>
            <p:cNvSpPr/>
            <p:nvPr/>
          </p:nvSpPr>
          <p:spPr>
            <a:xfrm>
              <a:off x="6113196"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bg1"/>
                  </a:solidFill>
                </a:rPr>
                <a:t>0017B6</a:t>
              </a:r>
            </a:p>
            <a:p>
              <a:pPr algn="l">
                <a:lnSpc>
                  <a:spcPct val="120000"/>
                </a:lnSpc>
                <a:spcBef>
                  <a:spcPts val="0"/>
                </a:spcBef>
              </a:pPr>
              <a:r>
                <a:rPr kumimoji="1" lang="en-US" altLang="ja-JP" sz="650" b="0">
                  <a:solidFill>
                    <a:schemeClr val="bg1"/>
                  </a:solidFill>
                </a:rPr>
                <a:t>(R:0,G:23,B:182)</a:t>
              </a:r>
            </a:p>
          </p:txBody>
        </p:sp>
        <p:sp>
          <p:nvSpPr>
            <p:cNvPr id="16" name="正方形/長方形 15"/>
            <p:cNvSpPr/>
            <p:nvPr/>
          </p:nvSpPr>
          <p:spPr>
            <a:xfrm>
              <a:off x="8501732" y="5409000"/>
              <a:ext cx="1159876" cy="369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0"/>
                </a:spcBef>
              </a:pPr>
              <a:r>
                <a:rPr kumimoji="1" lang="en-US" altLang="ja-JP" sz="650" b="0">
                  <a:solidFill>
                    <a:schemeClr val="tx1"/>
                  </a:solidFill>
                </a:rPr>
                <a:t>989898</a:t>
              </a:r>
            </a:p>
            <a:p>
              <a:pPr algn="l">
                <a:lnSpc>
                  <a:spcPct val="120000"/>
                </a:lnSpc>
                <a:spcBef>
                  <a:spcPts val="0"/>
                </a:spcBef>
              </a:pPr>
              <a:r>
                <a:rPr kumimoji="1" lang="en-US" altLang="ja-JP" sz="650" b="0">
                  <a:solidFill>
                    <a:schemeClr val="tx1"/>
                  </a:solidFill>
                </a:rPr>
                <a:t>(R:152,G:152,B:152)</a:t>
              </a:r>
            </a:p>
          </p:txBody>
        </p:sp>
      </p:grpSp>
      <p:sp>
        <p:nvSpPr>
          <p:cNvPr id="17" name="正方形/長方形 16"/>
          <p:cNvSpPr/>
          <p:nvPr/>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188150525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初期設定について">
    <p:spTree>
      <p:nvGrpSpPr>
        <p:cNvPr id="1" name=""/>
        <p:cNvGrpSpPr/>
        <p:nvPr/>
      </p:nvGrpSpPr>
      <p:grpSpPr>
        <a:xfrm>
          <a:off x="0" y="0"/>
          <a:ext cx="0" cy="0"/>
          <a:chOff x="0" y="0"/>
          <a:chExt cx="0" cy="0"/>
        </a:xfrm>
      </p:grpSpPr>
      <p:sp>
        <p:nvSpPr>
          <p:cNvPr id="20" name="正方形/長方形 19"/>
          <p:cNvSpPr/>
          <p:nvPr/>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本テンプレートを使用する際に、設定で「グリッド線」「ガイド」を表示することをお勧めいたします。</a:t>
            </a:r>
            <a:endParaRPr kumimoji="1" lang="en-US" altLang="ja-JP" sz="813">
              <a:solidFill>
                <a:schemeClr val="tx1"/>
              </a:solidFill>
            </a:endParaRPr>
          </a:p>
          <a:p>
            <a:pPr algn="l">
              <a:lnSpc>
                <a:spcPct val="120000"/>
              </a:lnSpc>
              <a:spcBef>
                <a:spcPts val="244"/>
              </a:spcBef>
              <a:spcAft>
                <a:spcPts val="244"/>
              </a:spcAft>
            </a:pPr>
            <a:r>
              <a:rPr kumimoji="1" lang="en-US" altLang="ja-JP" sz="813" b="1">
                <a:solidFill>
                  <a:schemeClr val="tx1"/>
                </a:solidFill>
              </a:rPr>
              <a:t>[</a:t>
            </a:r>
            <a:r>
              <a:rPr kumimoji="1" lang="ja-JP" altLang="en-US" sz="813" b="1">
                <a:solidFill>
                  <a:schemeClr val="tx1"/>
                </a:solidFill>
              </a:rPr>
              <a:t>表示</a:t>
            </a:r>
            <a:r>
              <a:rPr kumimoji="1" lang="en-US" altLang="ja-JP" sz="813" b="1">
                <a:solidFill>
                  <a:schemeClr val="tx1"/>
                </a:solidFill>
              </a:rPr>
              <a:t>]</a:t>
            </a:r>
            <a:r>
              <a:rPr kumimoji="1" lang="en-US" altLang="ja-JP" sz="813">
                <a:solidFill>
                  <a:schemeClr val="tx1"/>
                </a:solidFill>
              </a:rPr>
              <a:t> </a:t>
            </a:r>
            <a:r>
              <a:rPr kumimoji="1" lang="ja-JP" altLang="en-US" sz="813">
                <a:solidFill>
                  <a:schemeClr val="tx1"/>
                </a:solidFill>
              </a:rPr>
              <a:t>タブをクリックし、</a:t>
            </a:r>
            <a:r>
              <a:rPr kumimoji="1" lang="en-US" altLang="ja-JP" sz="813" b="1">
                <a:solidFill>
                  <a:schemeClr val="tx1"/>
                </a:solidFill>
              </a:rPr>
              <a:t>[</a:t>
            </a:r>
            <a:r>
              <a:rPr kumimoji="1" lang="ja-JP" altLang="en-US" sz="813" b="1">
                <a:solidFill>
                  <a:schemeClr val="tx1"/>
                </a:solidFill>
              </a:rPr>
              <a:t>グリッド線</a:t>
            </a:r>
            <a:r>
              <a:rPr kumimoji="1" lang="en-US" altLang="ja-JP" sz="813" b="1">
                <a:solidFill>
                  <a:schemeClr val="tx1"/>
                </a:solidFill>
              </a:rPr>
              <a:t>]</a:t>
            </a:r>
            <a:r>
              <a:rPr kumimoji="1" lang="ja-JP" altLang="en-US" sz="813" baseline="0">
                <a:solidFill>
                  <a:schemeClr val="tx1"/>
                </a:solidFill>
              </a:rPr>
              <a:t> および </a:t>
            </a:r>
            <a:r>
              <a:rPr kumimoji="1" lang="en-US" altLang="ja-JP" sz="813" b="1">
                <a:solidFill>
                  <a:schemeClr val="tx1"/>
                </a:solidFill>
              </a:rPr>
              <a:t>[</a:t>
            </a:r>
            <a:r>
              <a:rPr kumimoji="1" lang="ja-JP" altLang="en-US" sz="813" b="1">
                <a:solidFill>
                  <a:schemeClr val="tx1"/>
                </a:solidFill>
              </a:rPr>
              <a:t>ガイド</a:t>
            </a:r>
            <a:r>
              <a:rPr kumimoji="1" lang="en-US" altLang="ja-JP" sz="813" b="1">
                <a:solidFill>
                  <a:schemeClr val="tx1"/>
                </a:solidFill>
              </a:rPr>
              <a:t>]</a:t>
            </a:r>
            <a:r>
              <a:rPr kumimoji="1" lang="en-US" altLang="ja-JP" sz="813">
                <a:solidFill>
                  <a:schemeClr val="tx1"/>
                </a:solidFill>
              </a:rPr>
              <a:t> </a:t>
            </a:r>
            <a:r>
              <a:rPr kumimoji="1" lang="ja-JP" altLang="en-US" sz="813">
                <a:solidFill>
                  <a:schemeClr val="tx1"/>
                </a:solidFill>
              </a:rPr>
              <a:t>のチェックボックスをオンにすると設定できます。</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グリッドについては、グリッドの間隔も設定でき、間隔が細かいほどレイアウトやチャート制作に役立ちます（推奨：</a:t>
            </a:r>
            <a:r>
              <a:rPr kumimoji="1" lang="en-US" altLang="ja-JP" sz="813">
                <a:solidFill>
                  <a:schemeClr val="tx1"/>
                </a:solidFill>
              </a:rPr>
              <a:t>8</a:t>
            </a:r>
            <a:r>
              <a:rPr kumimoji="1" lang="ja-JP" altLang="en-US" sz="813">
                <a:solidFill>
                  <a:schemeClr val="tx1"/>
                </a:solidFill>
              </a:rPr>
              <a:t>グリッド </a:t>
            </a:r>
            <a:r>
              <a:rPr kumimoji="1" lang="en-US" altLang="ja-JP" sz="813">
                <a:solidFill>
                  <a:schemeClr val="tx1"/>
                </a:solidFill>
              </a:rPr>
              <a:t>/ cm</a:t>
            </a:r>
            <a:r>
              <a:rPr kumimoji="1" lang="ja-JP" altLang="en-US" sz="813">
                <a:solidFill>
                  <a:schemeClr val="tx1"/>
                </a:solidFill>
              </a:rPr>
              <a:t>）。</a:t>
            </a:r>
          </a:p>
        </p:txBody>
      </p:sp>
      <p:sp>
        <p:nvSpPr>
          <p:cNvPr id="22" name="テキスト ボックス 21"/>
          <p:cNvSpPr txBox="1"/>
          <p:nvPr/>
        </p:nvSpPr>
        <p:spPr>
          <a:xfrm>
            <a:off x="742601" y="410372"/>
            <a:ext cx="10712800" cy="342401"/>
          </a:xfrm>
          <a:prstGeom prst="rect">
            <a:avLst/>
          </a:prstGeom>
          <a:noFill/>
        </p:spPr>
        <p:txBody>
          <a:bodyPr wrap="square" rtlCol="0">
            <a:spAutoFit/>
          </a:bodyPr>
          <a:lstStyle/>
          <a:p>
            <a:r>
              <a:rPr kumimoji="1" lang="ja-JP" altLang="en-US" sz="1625"/>
              <a:t>パワーポイントの初期設定について</a:t>
            </a:r>
          </a:p>
        </p:txBody>
      </p:sp>
      <p:grpSp>
        <p:nvGrpSpPr>
          <p:cNvPr id="3" name="グループ化 2"/>
          <p:cNvGrpSpPr/>
          <p:nvPr/>
        </p:nvGrpSpPr>
        <p:grpSpPr>
          <a:xfrm>
            <a:off x="1011000" y="1899000"/>
            <a:ext cx="10844450" cy="4013066"/>
            <a:chOff x="1011000" y="1822252"/>
            <a:chExt cx="10844450" cy="4013066"/>
          </a:xfrm>
        </p:grpSpPr>
        <p:grpSp>
          <p:nvGrpSpPr>
            <p:cNvPr id="6" name="グループ化 5"/>
            <p:cNvGrpSpPr/>
            <p:nvPr/>
          </p:nvGrpSpPr>
          <p:grpSpPr>
            <a:xfrm>
              <a:off x="1011000" y="2201392"/>
              <a:ext cx="5089549" cy="3330000"/>
              <a:chOff x="1056000" y="2214000"/>
              <a:chExt cx="5089549" cy="3330000"/>
            </a:xfrm>
          </p:grpSpPr>
          <p:pic>
            <p:nvPicPr>
              <p:cNvPr id="2" name="図 1"/>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060549" y="2214000"/>
                <a:ext cx="5085000" cy="3330000"/>
              </a:xfrm>
              <a:prstGeom prst="rect">
                <a:avLst/>
              </a:prstGeom>
            </p:spPr>
          </p:pic>
          <p:sp>
            <p:nvSpPr>
              <p:cNvPr id="4" name="正方形/長方形 3"/>
              <p:cNvSpPr/>
              <p:nvPr/>
            </p:nvSpPr>
            <p:spPr>
              <a:xfrm>
                <a:off x="1056000" y="3564000"/>
                <a:ext cx="1395000" cy="19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grpSp>
        <p:sp>
          <p:nvSpPr>
            <p:cNvPr id="10" name="正方形/長方形 9"/>
            <p:cNvSpPr/>
            <p:nvPr/>
          </p:nvSpPr>
          <p:spPr>
            <a:xfrm>
              <a:off x="2416827" y="3551392"/>
              <a:ext cx="3683721" cy="1980000"/>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1" name="正方形/長方形 10"/>
            <p:cNvSpPr/>
            <p:nvPr/>
          </p:nvSpPr>
          <p:spPr>
            <a:xfrm>
              <a:off x="2400544" y="3339001"/>
              <a:ext cx="195262" cy="188120"/>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13" name="正方形/長方形 12"/>
            <p:cNvSpPr/>
            <p:nvPr/>
          </p:nvSpPr>
          <p:spPr>
            <a:xfrm>
              <a:off x="1055451" y="2246392"/>
              <a:ext cx="945000" cy="1035000"/>
            </a:xfrm>
            <a:prstGeom prst="rect">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cxnSp>
          <p:nvCxnSpPr>
            <p:cNvPr id="15" name="直線コネクタ 14"/>
            <p:cNvCxnSpPr/>
            <p:nvPr/>
          </p:nvCxnSpPr>
          <p:spPr>
            <a:xfrm>
              <a:off x="1995544" y="2786392"/>
              <a:ext cx="499906"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p:nvPr/>
          </p:nvCxnSpPr>
          <p:spPr>
            <a:xfrm>
              <a:off x="2495450" y="2786392"/>
              <a:ext cx="0" cy="49500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pic>
          <p:nvPicPr>
            <p:cNvPr id="23" name="図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1000" y="2201392"/>
              <a:ext cx="3708132" cy="333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24" name="直線矢印コネクタ 23"/>
            <p:cNvCxnSpPr/>
            <p:nvPr/>
          </p:nvCxnSpPr>
          <p:spPr>
            <a:xfrm>
              <a:off x="6099000" y="3821392"/>
              <a:ext cx="1507500" cy="0"/>
            </a:xfrm>
            <a:prstGeom prst="straightConnector1">
              <a:avLst/>
            </a:prstGeom>
            <a:ln w="12700">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6" name="正方形/長方形 25"/>
            <p:cNvSpPr/>
            <p:nvPr/>
          </p:nvSpPr>
          <p:spPr>
            <a:xfrm>
              <a:off x="7707836" y="2876392"/>
              <a:ext cx="3608164" cy="315000"/>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27" name="正方形/長方形 26"/>
            <p:cNvSpPr/>
            <p:nvPr/>
          </p:nvSpPr>
          <p:spPr>
            <a:xfrm>
              <a:off x="7707836" y="3527120"/>
              <a:ext cx="3608164" cy="564271"/>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29" name="正方形/長方形 28"/>
            <p:cNvSpPr/>
            <p:nvPr/>
          </p:nvSpPr>
          <p:spPr>
            <a:xfrm>
              <a:off x="1056000" y="1822252"/>
              <a:ext cx="5043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a:solidFill>
                    <a:schemeClr val="tx2"/>
                  </a:solidFill>
                </a:rPr>
                <a:t>1. [</a:t>
              </a:r>
              <a:r>
                <a:rPr kumimoji="1" lang="ja-JP" altLang="en-US" sz="813">
                  <a:solidFill>
                    <a:schemeClr val="tx2"/>
                  </a:solidFill>
                </a:rPr>
                <a:t>表示</a:t>
              </a:r>
              <a:r>
                <a:rPr kumimoji="1" lang="en-US" altLang="ja-JP" sz="813">
                  <a:solidFill>
                    <a:schemeClr val="tx2"/>
                  </a:solidFill>
                </a:rPr>
                <a:t>] </a:t>
              </a:r>
              <a:r>
                <a:rPr kumimoji="1" lang="ja-JP" altLang="en-US" sz="813">
                  <a:solidFill>
                    <a:schemeClr val="tx2"/>
                  </a:solidFill>
                </a:rPr>
                <a:t>タブの </a:t>
              </a:r>
              <a:r>
                <a:rPr kumimoji="1" lang="en-US" altLang="ja-JP" sz="813" b="0">
                  <a:solidFill>
                    <a:schemeClr val="tx2"/>
                  </a:solidFill>
                </a:rPr>
                <a:t>[</a:t>
              </a:r>
              <a:r>
                <a:rPr kumimoji="1" lang="ja-JP" altLang="en-US" sz="813" b="0">
                  <a:solidFill>
                    <a:schemeClr val="tx2"/>
                  </a:solidFill>
                </a:rPr>
                <a:t>グリッド線</a:t>
              </a:r>
              <a:r>
                <a:rPr kumimoji="1" lang="en-US" altLang="ja-JP" sz="813" b="0">
                  <a:solidFill>
                    <a:schemeClr val="tx2"/>
                  </a:solidFill>
                </a:rPr>
                <a:t>]</a:t>
              </a:r>
              <a:r>
                <a:rPr kumimoji="1" lang="ja-JP" altLang="en-US" sz="813" b="0" baseline="0">
                  <a:solidFill>
                    <a:schemeClr val="tx2"/>
                  </a:solidFill>
                </a:rPr>
                <a:t> および </a:t>
              </a:r>
              <a:r>
                <a:rPr kumimoji="1" lang="en-US" altLang="ja-JP" sz="813" b="0">
                  <a:solidFill>
                    <a:schemeClr val="tx2"/>
                  </a:solidFill>
                </a:rPr>
                <a:t>[</a:t>
              </a:r>
              <a:r>
                <a:rPr kumimoji="1" lang="ja-JP" altLang="en-US" sz="813" b="0">
                  <a:solidFill>
                    <a:schemeClr val="tx2"/>
                  </a:solidFill>
                </a:rPr>
                <a:t>ガイド</a:t>
              </a:r>
              <a:r>
                <a:rPr kumimoji="1" lang="en-US" altLang="ja-JP" sz="813" b="0">
                  <a:solidFill>
                    <a:schemeClr val="tx2"/>
                  </a:solidFill>
                </a:rPr>
                <a:t>] </a:t>
              </a:r>
              <a:r>
                <a:rPr kumimoji="1" lang="ja-JP" altLang="en-US" sz="813" b="0">
                  <a:solidFill>
                    <a:schemeClr val="tx2"/>
                  </a:solidFill>
                </a:rPr>
                <a:t>ボックスをオンにする </a:t>
              </a:r>
              <a:endParaRPr kumimoji="1" lang="en-US" altLang="ja-JP" sz="813" b="0">
                <a:solidFill>
                  <a:schemeClr val="tx2"/>
                </a:solidFill>
              </a:endParaRPr>
            </a:p>
          </p:txBody>
        </p:sp>
        <p:sp>
          <p:nvSpPr>
            <p:cNvPr id="30" name="正方形/長方形 29"/>
            <p:cNvSpPr/>
            <p:nvPr/>
          </p:nvSpPr>
          <p:spPr>
            <a:xfrm>
              <a:off x="2416827" y="5531392"/>
              <a:ext cx="3682173"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b="0">
                  <a:solidFill>
                    <a:schemeClr val="accent3"/>
                  </a:solidFill>
                </a:rPr>
                <a:t>2. </a:t>
              </a:r>
              <a:r>
                <a:rPr kumimoji="1" lang="ja-JP" altLang="en-US" sz="813" b="0">
                  <a:solidFill>
                    <a:schemeClr val="accent3"/>
                  </a:solidFill>
                </a:rPr>
                <a:t>グリッド設定ボタンをクリックする</a:t>
              </a:r>
              <a:endParaRPr kumimoji="1" lang="en-US" altLang="ja-JP" sz="813" b="0">
                <a:solidFill>
                  <a:schemeClr val="accent3"/>
                </a:solidFill>
              </a:endParaRPr>
            </a:p>
          </p:txBody>
        </p:sp>
        <p:sp>
          <p:nvSpPr>
            <p:cNvPr id="31" name="正方形/長方形 30"/>
            <p:cNvSpPr/>
            <p:nvPr/>
          </p:nvSpPr>
          <p:spPr>
            <a:xfrm>
              <a:off x="7606500" y="1822252"/>
              <a:ext cx="424895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a:solidFill>
                    <a:schemeClr val="accent6"/>
                  </a:solidFill>
                </a:rPr>
                <a:t>3. </a:t>
              </a:r>
              <a:r>
                <a:rPr kumimoji="1" lang="ja-JP" altLang="en-US" sz="813">
                  <a:solidFill>
                    <a:schemeClr val="accent6"/>
                  </a:solidFill>
                </a:rPr>
                <a:t>位置合わせのボックスをオンにして、グリッドの間隔を設定する</a:t>
              </a:r>
              <a:endParaRPr kumimoji="1" lang="en-US" altLang="ja-JP" sz="813" b="0">
                <a:solidFill>
                  <a:schemeClr val="accent6"/>
                </a:solidFill>
              </a:endParaRPr>
            </a:p>
          </p:txBody>
        </p:sp>
      </p:grpSp>
      <p:sp>
        <p:nvSpPr>
          <p:cNvPr id="25" name="正方形/長方形 24"/>
          <p:cNvSpPr/>
          <p:nvPr/>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65839944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チャートの使用方法について">
    <p:spTree>
      <p:nvGrpSpPr>
        <p:cNvPr id="1" name=""/>
        <p:cNvGrpSpPr/>
        <p:nvPr/>
      </p:nvGrpSpPr>
      <p:grpSpPr>
        <a:xfrm>
          <a:off x="0" y="0"/>
          <a:ext cx="0" cy="0"/>
          <a:chOff x="0" y="0"/>
          <a:chExt cx="0" cy="0"/>
        </a:xfrm>
      </p:grpSpPr>
      <p:sp>
        <p:nvSpPr>
          <p:cNvPr id="20" name="正方形/長方形 19"/>
          <p:cNvSpPr/>
          <p:nvPr/>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ガントチャート（スケジュール）は表の枠組みは編集できない仕様としてます。</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テキスト・矢印・図形を内容に応じてご自身で配置ください。</a:t>
            </a:r>
            <a:endParaRPr kumimoji="1" lang="en-US" altLang="ja-JP" sz="813">
              <a:solidFill>
                <a:schemeClr val="tx1"/>
              </a:solidFill>
            </a:endParaRPr>
          </a:p>
          <a:p>
            <a:pPr algn="l">
              <a:lnSpc>
                <a:spcPct val="120000"/>
              </a:lnSpc>
              <a:spcBef>
                <a:spcPts val="244"/>
              </a:spcBef>
              <a:spcAft>
                <a:spcPts val="244"/>
              </a:spcAft>
            </a:pPr>
            <a:r>
              <a:rPr kumimoji="1" lang="ja-JP" altLang="en-US" sz="813">
                <a:solidFill>
                  <a:schemeClr val="tx1"/>
                </a:solidFill>
              </a:rPr>
              <a:t>テキストのフォントサイズは</a:t>
            </a:r>
            <a:r>
              <a:rPr kumimoji="1" lang="en-US" altLang="ja-JP" sz="813">
                <a:solidFill>
                  <a:schemeClr val="tx1"/>
                </a:solidFill>
              </a:rPr>
              <a:t>10pt</a:t>
            </a:r>
            <a:r>
              <a:rPr kumimoji="1" lang="ja-JP" altLang="en-US" sz="813" err="1">
                <a:solidFill>
                  <a:schemeClr val="tx1"/>
                </a:solidFill>
              </a:rPr>
              <a:t>、</a:t>
            </a:r>
            <a:r>
              <a:rPr kumimoji="1" lang="ja-JP" altLang="en-US" sz="813">
                <a:solidFill>
                  <a:schemeClr val="tx1"/>
                </a:solidFill>
              </a:rPr>
              <a:t>矢印の太さは</a:t>
            </a:r>
            <a:r>
              <a:rPr kumimoji="1" lang="en-US" altLang="ja-JP" sz="813">
                <a:solidFill>
                  <a:schemeClr val="tx1"/>
                </a:solidFill>
              </a:rPr>
              <a:t>1pt</a:t>
            </a:r>
            <a:r>
              <a:rPr kumimoji="1" lang="ja-JP" altLang="en-US" sz="813">
                <a:solidFill>
                  <a:schemeClr val="tx1"/>
                </a:solidFill>
              </a:rPr>
              <a:t>とし、図形は枠線無しの設定で色をプライマリー以外の青もしくはグレーとしてください。</a:t>
            </a:r>
            <a:endParaRPr kumimoji="1" lang="en-US" altLang="ja-JP" sz="813">
              <a:solidFill>
                <a:schemeClr val="tx1"/>
              </a:solidFill>
            </a:endParaRPr>
          </a:p>
        </p:txBody>
      </p:sp>
      <p:sp>
        <p:nvSpPr>
          <p:cNvPr id="22" name="テキスト ボックス 21"/>
          <p:cNvSpPr txBox="1"/>
          <p:nvPr/>
        </p:nvSpPr>
        <p:spPr>
          <a:xfrm>
            <a:off x="742601" y="410372"/>
            <a:ext cx="10712800" cy="342401"/>
          </a:xfrm>
          <a:prstGeom prst="rect">
            <a:avLst/>
          </a:prstGeom>
          <a:noFill/>
        </p:spPr>
        <p:txBody>
          <a:bodyPr wrap="square" rtlCol="0">
            <a:spAutoFit/>
          </a:bodyPr>
          <a:lstStyle/>
          <a:p>
            <a:r>
              <a:rPr kumimoji="1" lang="ja-JP" altLang="en-US" sz="1625"/>
              <a:t>ガントチャートの制作方法について</a:t>
            </a:r>
          </a:p>
        </p:txBody>
      </p:sp>
      <p:grpSp>
        <p:nvGrpSpPr>
          <p:cNvPr id="3" name="グループ化 2"/>
          <p:cNvGrpSpPr/>
          <p:nvPr/>
        </p:nvGrpSpPr>
        <p:grpSpPr>
          <a:xfrm>
            <a:off x="1056000" y="2394004"/>
            <a:ext cx="10080000" cy="3142731"/>
            <a:chOff x="1056000" y="2394000"/>
            <a:chExt cx="10080000" cy="3142731"/>
          </a:xfrm>
        </p:grpSpPr>
        <p:pic>
          <p:nvPicPr>
            <p:cNvPr id="5" name="図 4"/>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056000" y="2725962"/>
              <a:ext cx="3915000" cy="2810769"/>
            </a:xfrm>
            <a:prstGeom prst="rect">
              <a:avLst/>
            </a:prstGeom>
          </p:spPr>
        </p:pic>
        <p:sp>
          <p:nvSpPr>
            <p:cNvPr id="6" name="正方形/長方形 5"/>
            <p:cNvSpPr/>
            <p:nvPr/>
          </p:nvSpPr>
          <p:spPr>
            <a:xfrm>
              <a:off x="1387364" y="3016362"/>
              <a:ext cx="327273" cy="339599"/>
            </a:xfrm>
            <a:prstGeom prst="rect">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7" name="正方形/長方形 6"/>
            <p:cNvSpPr/>
            <p:nvPr/>
          </p:nvSpPr>
          <p:spPr>
            <a:xfrm>
              <a:off x="1064744" y="3629261"/>
              <a:ext cx="327273" cy="339599"/>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8" name="正方形/長方形 7"/>
            <p:cNvSpPr/>
            <p:nvPr/>
          </p:nvSpPr>
          <p:spPr>
            <a:xfrm>
              <a:off x="1064744" y="4261639"/>
              <a:ext cx="327273" cy="309323"/>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cxnSp>
          <p:nvCxnSpPr>
            <p:cNvPr id="11" name="直線矢印コネクタ 10"/>
            <p:cNvCxnSpPr/>
            <p:nvPr/>
          </p:nvCxnSpPr>
          <p:spPr>
            <a:xfrm>
              <a:off x="1714637" y="3175962"/>
              <a:ext cx="5101363" cy="0"/>
            </a:xfrm>
            <a:prstGeom prst="straightConnector1">
              <a:avLst/>
            </a:prstGeom>
            <a:ln w="1270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p:nvPr/>
          </p:nvCxnSpPr>
          <p:spPr>
            <a:xfrm>
              <a:off x="1387364" y="3805962"/>
              <a:ext cx="5428636" cy="0"/>
            </a:xfrm>
            <a:prstGeom prst="straightConnector1">
              <a:avLst/>
            </a:prstGeom>
            <a:ln w="12700">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a:off x="1387364" y="4416300"/>
              <a:ext cx="5428636" cy="0"/>
            </a:xfrm>
            <a:prstGeom prst="straightConnector1">
              <a:avLst/>
            </a:prstGeom>
            <a:ln w="12700">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正方形/長方形 15"/>
            <p:cNvSpPr/>
            <p:nvPr/>
          </p:nvSpPr>
          <p:spPr>
            <a:xfrm>
              <a:off x="1056000" y="2394000"/>
              <a:ext cx="5043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en-US" altLang="ja-JP" sz="813" b="0">
                  <a:solidFill>
                    <a:schemeClr val="tx1"/>
                  </a:solidFill>
                </a:rPr>
                <a:t>[</a:t>
              </a:r>
              <a:r>
                <a:rPr kumimoji="1" lang="ja-JP" altLang="en-US" sz="813" b="0">
                  <a:solidFill>
                    <a:schemeClr val="tx1"/>
                  </a:solidFill>
                </a:rPr>
                <a:t>ホーム</a:t>
              </a:r>
              <a:r>
                <a:rPr kumimoji="1" lang="en-US" altLang="ja-JP" sz="813" b="0">
                  <a:solidFill>
                    <a:schemeClr val="tx1"/>
                  </a:solidFill>
                </a:rPr>
                <a:t>] </a:t>
              </a:r>
              <a:r>
                <a:rPr kumimoji="1" lang="ja-JP" altLang="en-US" sz="813" b="0">
                  <a:solidFill>
                    <a:schemeClr val="tx1"/>
                  </a:solidFill>
                </a:rPr>
                <a:t>タブの図形描写から以下エレメントを使用して制作してください。</a:t>
              </a:r>
              <a:endParaRPr kumimoji="1" lang="en-US" altLang="ja-JP" sz="813" b="0">
                <a:solidFill>
                  <a:schemeClr val="tx1"/>
                </a:solidFill>
              </a:endParaRPr>
            </a:p>
          </p:txBody>
        </p:sp>
        <p:sp>
          <p:nvSpPr>
            <p:cNvPr id="18" name="正方形/長方形 17"/>
            <p:cNvSpPr/>
            <p:nvPr/>
          </p:nvSpPr>
          <p:spPr>
            <a:xfrm>
              <a:off x="6814563" y="3023999"/>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tx2"/>
                  </a:solidFill>
                </a:rPr>
                <a:t>矢印（太さは</a:t>
              </a:r>
              <a:r>
                <a:rPr kumimoji="1" lang="en-US" altLang="ja-JP" sz="813" b="0">
                  <a:solidFill>
                    <a:schemeClr val="tx2"/>
                  </a:solidFill>
                </a:rPr>
                <a:t>1pt</a:t>
              </a:r>
              <a:r>
                <a:rPr kumimoji="1" lang="ja-JP" altLang="en-US" sz="813" b="0">
                  <a:solidFill>
                    <a:schemeClr val="tx2"/>
                  </a:solidFill>
                </a:rPr>
                <a:t>とする）</a:t>
              </a:r>
              <a:endParaRPr kumimoji="1" lang="en-US" altLang="ja-JP" sz="813" b="0">
                <a:solidFill>
                  <a:schemeClr val="tx2"/>
                </a:solidFill>
              </a:endParaRPr>
            </a:p>
          </p:txBody>
        </p:sp>
        <p:sp>
          <p:nvSpPr>
            <p:cNvPr id="19" name="正方形/長方形 18"/>
            <p:cNvSpPr/>
            <p:nvPr/>
          </p:nvSpPr>
          <p:spPr>
            <a:xfrm>
              <a:off x="6814563" y="3647097"/>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accent3"/>
                  </a:solidFill>
                </a:rPr>
                <a:t>図形（枠線はなし、色は</a:t>
              </a:r>
              <a:r>
                <a:rPr kumimoji="1" lang="ja-JP" altLang="en-US" sz="813">
                  <a:solidFill>
                    <a:schemeClr val="accent3"/>
                  </a:solidFill>
                </a:rPr>
                <a:t>プライマリー以外の青もしくはグレーとする</a:t>
              </a:r>
              <a:endParaRPr kumimoji="1" lang="en-US" altLang="ja-JP" sz="813" b="0">
                <a:solidFill>
                  <a:schemeClr val="accent3"/>
                </a:solidFill>
              </a:endParaRPr>
            </a:p>
          </p:txBody>
        </p:sp>
        <p:sp>
          <p:nvSpPr>
            <p:cNvPr id="21" name="正方形/長方形 20"/>
            <p:cNvSpPr/>
            <p:nvPr/>
          </p:nvSpPr>
          <p:spPr>
            <a:xfrm>
              <a:off x="6814563" y="4263420"/>
              <a:ext cx="4321437"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l">
                <a:lnSpc>
                  <a:spcPct val="120000"/>
                </a:lnSpc>
                <a:spcBef>
                  <a:spcPts val="244"/>
                </a:spcBef>
              </a:pPr>
              <a:r>
                <a:rPr kumimoji="1" lang="ja-JP" altLang="en-US" sz="813" b="0">
                  <a:solidFill>
                    <a:schemeClr val="accent6"/>
                  </a:solidFill>
                </a:rPr>
                <a:t>テキストボックス（フォントサイズ</a:t>
              </a:r>
              <a:r>
                <a:rPr kumimoji="1" lang="en-US" altLang="ja-JP" sz="813" b="0">
                  <a:solidFill>
                    <a:schemeClr val="accent6"/>
                  </a:solidFill>
                </a:rPr>
                <a:t>10pt</a:t>
              </a:r>
              <a:r>
                <a:rPr kumimoji="1" lang="ja-JP" altLang="en-US" sz="813" b="0" err="1">
                  <a:solidFill>
                    <a:schemeClr val="accent6"/>
                  </a:solidFill>
                </a:rPr>
                <a:t>、</a:t>
              </a:r>
              <a:r>
                <a:rPr kumimoji="1" lang="ja-JP" altLang="en-US" sz="813" b="0">
                  <a:solidFill>
                    <a:schemeClr val="accent6"/>
                  </a:solidFill>
                </a:rPr>
                <a:t>枠線なし）</a:t>
              </a:r>
              <a:endParaRPr kumimoji="1" lang="en-US" altLang="ja-JP" sz="813" b="0">
                <a:solidFill>
                  <a:schemeClr val="accent6"/>
                </a:solidFill>
              </a:endParaRPr>
            </a:p>
          </p:txBody>
        </p:sp>
      </p:grpSp>
      <p:sp>
        <p:nvSpPr>
          <p:cNvPr id="17" name="正方形/長方形 16"/>
          <p:cNvSpPr/>
          <p:nvPr/>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62192644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フォントの設定について">
    <p:spTree>
      <p:nvGrpSpPr>
        <p:cNvPr id="1" name=""/>
        <p:cNvGrpSpPr/>
        <p:nvPr/>
      </p:nvGrpSpPr>
      <p:grpSpPr>
        <a:xfrm>
          <a:off x="0" y="0"/>
          <a:ext cx="0" cy="0"/>
          <a:chOff x="0" y="0"/>
          <a:chExt cx="0" cy="0"/>
        </a:xfrm>
      </p:grpSpPr>
      <p:sp>
        <p:nvSpPr>
          <p:cNvPr id="20" name="正方形/長方形 19"/>
          <p:cNvSpPr/>
          <p:nvPr/>
        </p:nvSpPr>
        <p:spPr>
          <a:xfrm>
            <a:off x="1056000" y="909000"/>
            <a:ext cx="10080000" cy="54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入力範囲に応じてフォントの大きさを規定しております。ご自身でテキストボックスを設定し、入力する際には以下にならい正しい大きさとしてください。</a:t>
            </a:r>
            <a:endParaRPr kumimoji="1" lang="en-US" altLang="ja-JP" sz="813">
              <a:solidFill>
                <a:schemeClr val="tx1"/>
              </a:solidFill>
            </a:endParaRPr>
          </a:p>
        </p:txBody>
      </p:sp>
      <p:sp>
        <p:nvSpPr>
          <p:cNvPr id="22" name="テキスト ボックス 21"/>
          <p:cNvSpPr txBox="1"/>
          <p:nvPr/>
        </p:nvSpPr>
        <p:spPr>
          <a:xfrm>
            <a:off x="742601" y="410372"/>
            <a:ext cx="10712800" cy="342401"/>
          </a:xfrm>
          <a:prstGeom prst="rect">
            <a:avLst/>
          </a:prstGeom>
          <a:noFill/>
        </p:spPr>
        <p:txBody>
          <a:bodyPr wrap="square" rtlCol="0">
            <a:spAutoFit/>
          </a:bodyPr>
          <a:lstStyle/>
          <a:p>
            <a:r>
              <a:rPr kumimoji="1" lang="ja-JP" altLang="en-US" sz="1625"/>
              <a:t>フォントの設定について</a:t>
            </a:r>
          </a:p>
        </p:txBody>
      </p:sp>
      <p:sp>
        <p:nvSpPr>
          <p:cNvPr id="23" name="正方形/長方形 22"/>
          <p:cNvSpPr/>
          <p:nvPr/>
        </p:nvSpPr>
        <p:spPr>
          <a:xfrm>
            <a:off x="1056002" y="1494140"/>
            <a:ext cx="10799450" cy="449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pPr>
            <a:r>
              <a:rPr kumimoji="1" lang="ja-JP" altLang="en-US" sz="813" u="sng">
                <a:solidFill>
                  <a:schemeClr val="tx1"/>
                </a:solidFill>
              </a:rPr>
              <a:t>フォントサイズ　</a:t>
            </a:r>
            <a:r>
              <a:rPr kumimoji="1" lang="en-US" altLang="ja-JP" sz="813" u="sng">
                <a:solidFill>
                  <a:schemeClr val="tx1"/>
                </a:solidFill>
              </a:rPr>
              <a:t>40PT</a:t>
            </a:r>
          </a:p>
          <a:p>
            <a:pPr algn="l">
              <a:lnSpc>
                <a:spcPct val="120000"/>
              </a:lnSpc>
              <a:spcBef>
                <a:spcPts val="244"/>
              </a:spcBef>
              <a:spcAft>
                <a:spcPts val="975"/>
              </a:spcAft>
            </a:pPr>
            <a:r>
              <a:rPr kumimoji="1" lang="ja-JP" altLang="en-US" sz="3250" b="0">
                <a:solidFill>
                  <a:schemeClr val="tx1"/>
                </a:solidFill>
              </a:rPr>
              <a:t>表紙のタイトル用</a:t>
            </a:r>
            <a:endParaRPr kumimoji="1" lang="en-US" altLang="ja-JP" sz="3250" b="0">
              <a:solidFill>
                <a:schemeClr val="tx1"/>
              </a:solidFill>
            </a:endParaRPr>
          </a:p>
          <a:p>
            <a:pPr algn="l">
              <a:lnSpc>
                <a:spcPct val="120000"/>
              </a:lnSpc>
              <a:spcBef>
                <a:spcPts val="244"/>
              </a:spcBef>
            </a:pPr>
            <a:endParaRPr kumimoji="1" lang="en-US" altLang="ja-JP" sz="813" u="sng">
              <a:solidFill>
                <a:schemeClr val="tx1"/>
              </a:solidFill>
            </a:endParaRPr>
          </a:p>
          <a:p>
            <a:pPr algn="l">
              <a:lnSpc>
                <a:spcPct val="120000"/>
              </a:lnSpc>
              <a:spcBef>
                <a:spcPts val="244"/>
              </a:spcBef>
            </a:pPr>
            <a:r>
              <a:rPr kumimoji="1" lang="ja-JP" altLang="en-US" sz="813" u="sng">
                <a:solidFill>
                  <a:schemeClr val="tx1"/>
                </a:solidFill>
              </a:rPr>
              <a:t>フォントサイズ　</a:t>
            </a:r>
            <a:r>
              <a:rPr kumimoji="1" lang="en-US" altLang="ja-JP" sz="813" u="sng">
                <a:solidFill>
                  <a:schemeClr val="tx1"/>
                </a:solidFill>
              </a:rPr>
              <a:t>32PT</a:t>
            </a:r>
          </a:p>
          <a:p>
            <a:pPr algn="l">
              <a:lnSpc>
                <a:spcPct val="120000"/>
              </a:lnSpc>
              <a:spcBef>
                <a:spcPts val="244"/>
              </a:spcBef>
              <a:spcAft>
                <a:spcPts val="975"/>
              </a:spcAft>
            </a:pPr>
            <a:r>
              <a:rPr kumimoji="1" lang="ja-JP" altLang="en-US" sz="2600" b="0">
                <a:solidFill>
                  <a:schemeClr val="tx1"/>
                </a:solidFill>
              </a:rPr>
              <a:t>中基本のタイトル用</a:t>
            </a:r>
            <a:endParaRPr kumimoji="1" lang="en-US" altLang="ja-JP" sz="2600" b="0">
              <a:solidFill>
                <a:schemeClr val="tx1"/>
              </a:solidFill>
            </a:endParaRPr>
          </a:p>
          <a:p>
            <a:pPr algn="l">
              <a:lnSpc>
                <a:spcPct val="120000"/>
              </a:lnSpc>
              <a:spcBef>
                <a:spcPts val="244"/>
              </a:spcBef>
            </a:pPr>
            <a:endParaRPr kumimoji="1" lang="en-US" altLang="ja-JP" sz="894" u="sng">
              <a:solidFill>
                <a:schemeClr val="tx1"/>
              </a:solidFill>
            </a:endParaRPr>
          </a:p>
          <a:p>
            <a:pPr algn="l">
              <a:lnSpc>
                <a:spcPct val="120000"/>
              </a:lnSpc>
              <a:spcBef>
                <a:spcPts val="244"/>
              </a:spcBef>
            </a:pPr>
            <a:r>
              <a:rPr kumimoji="1" lang="ja-JP" altLang="en-US" sz="894" u="sng">
                <a:solidFill>
                  <a:schemeClr val="tx1"/>
                </a:solidFill>
              </a:rPr>
              <a:t>フォントサイズ　</a:t>
            </a:r>
            <a:r>
              <a:rPr kumimoji="1" lang="en-US" altLang="ja-JP" sz="894" u="sng">
                <a:solidFill>
                  <a:schemeClr val="tx1"/>
                </a:solidFill>
              </a:rPr>
              <a:t>20PT</a:t>
            </a:r>
            <a:r>
              <a:rPr kumimoji="1" lang="en-US" altLang="ja-JP" sz="894" u="none">
                <a:solidFill>
                  <a:schemeClr val="tx1"/>
                </a:solidFill>
              </a:rPr>
              <a:t>						</a:t>
            </a:r>
            <a:r>
              <a:rPr kumimoji="1" lang="ja-JP" altLang="en-US" sz="894" u="sng">
                <a:solidFill>
                  <a:schemeClr val="tx1"/>
                </a:solidFill>
              </a:rPr>
              <a:t>フォントサイズ　</a:t>
            </a:r>
            <a:r>
              <a:rPr kumimoji="1" lang="en-US" altLang="ja-JP" sz="894" u="sng">
                <a:solidFill>
                  <a:schemeClr val="tx1"/>
                </a:solidFill>
              </a:rPr>
              <a:t>14PT</a:t>
            </a:r>
          </a:p>
          <a:p>
            <a:pPr algn="l">
              <a:lnSpc>
                <a:spcPct val="120000"/>
              </a:lnSpc>
              <a:spcBef>
                <a:spcPts val="244"/>
              </a:spcBef>
              <a:spcAft>
                <a:spcPts val="975"/>
              </a:spcAft>
            </a:pPr>
            <a:r>
              <a:rPr kumimoji="1" lang="ja-JP" altLang="en-US" sz="1625" b="0">
                <a:solidFill>
                  <a:schemeClr val="tx1"/>
                </a:solidFill>
              </a:rPr>
              <a:t>中基本のサブタイトルおよび本文テキスト（大）用</a:t>
            </a:r>
            <a:r>
              <a:rPr kumimoji="1" lang="en-US" altLang="ja-JP" sz="1625" b="0">
                <a:solidFill>
                  <a:schemeClr val="tx1"/>
                </a:solidFill>
              </a:rPr>
              <a:t>	</a:t>
            </a:r>
            <a:r>
              <a:rPr kumimoji="1" lang="ja-JP" altLang="en-US" sz="1138" b="0">
                <a:solidFill>
                  <a:schemeClr val="tx1"/>
                </a:solidFill>
              </a:rPr>
              <a:t>目次のタイトルおよび本文テキスト（中）用</a:t>
            </a:r>
            <a:endParaRPr kumimoji="1" lang="en-US" altLang="ja-JP" sz="1138" b="0">
              <a:solidFill>
                <a:schemeClr val="tx1"/>
              </a:solidFill>
            </a:endParaRPr>
          </a:p>
          <a:p>
            <a:pPr algn="l">
              <a:lnSpc>
                <a:spcPct val="120000"/>
              </a:lnSpc>
              <a:spcBef>
                <a:spcPts val="244"/>
              </a:spcBef>
              <a:spcAft>
                <a:spcPts val="0"/>
              </a:spcAft>
            </a:pPr>
            <a:endParaRPr kumimoji="1" lang="en-US" altLang="ja-JP" sz="894" b="0">
              <a:solidFill>
                <a:schemeClr val="tx1"/>
              </a:solidFill>
            </a:endParaRPr>
          </a:p>
          <a:p>
            <a:pPr algn="l">
              <a:lnSpc>
                <a:spcPct val="120000"/>
              </a:lnSpc>
              <a:spcBef>
                <a:spcPts val="244"/>
              </a:spcBef>
            </a:pPr>
            <a:r>
              <a:rPr kumimoji="1" lang="ja-JP" altLang="en-US" sz="894" u="sng">
                <a:solidFill>
                  <a:schemeClr val="tx1"/>
                </a:solidFill>
              </a:rPr>
              <a:t>フォントサイズ　</a:t>
            </a:r>
            <a:r>
              <a:rPr kumimoji="1" lang="en-US" altLang="ja-JP" sz="894" u="sng">
                <a:solidFill>
                  <a:schemeClr val="tx1"/>
                </a:solidFill>
              </a:rPr>
              <a:t>10PT</a:t>
            </a:r>
            <a:r>
              <a:rPr kumimoji="1" lang="en-US" altLang="ja-JP" sz="894" u="none">
                <a:solidFill>
                  <a:schemeClr val="tx1"/>
                </a:solidFill>
              </a:rPr>
              <a:t>						</a:t>
            </a:r>
            <a:r>
              <a:rPr kumimoji="1" lang="ja-JP" altLang="en-US" sz="894" u="sng">
                <a:solidFill>
                  <a:schemeClr val="tx1"/>
                </a:solidFill>
              </a:rPr>
              <a:t>フォントサイズ　</a:t>
            </a:r>
            <a:r>
              <a:rPr kumimoji="1" lang="en-US" altLang="ja-JP" sz="894" u="sng">
                <a:solidFill>
                  <a:schemeClr val="tx1"/>
                </a:solidFill>
              </a:rPr>
              <a:t>8PT</a:t>
            </a:r>
          </a:p>
          <a:p>
            <a:pPr algn="l">
              <a:lnSpc>
                <a:spcPct val="120000"/>
              </a:lnSpc>
              <a:spcBef>
                <a:spcPts val="244"/>
              </a:spcBef>
              <a:spcAft>
                <a:spcPts val="975"/>
              </a:spcAft>
            </a:pPr>
            <a:r>
              <a:rPr kumimoji="1" lang="ja-JP" altLang="en-US" sz="813" b="0">
                <a:solidFill>
                  <a:schemeClr val="tx1"/>
                </a:solidFill>
              </a:rPr>
              <a:t>中基本の本文テキスト（小）用</a:t>
            </a:r>
            <a:r>
              <a:rPr kumimoji="1" lang="en-US" altLang="ja-JP" sz="813" b="0">
                <a:solidFill>
                  <a:schemeClr val="tx1"/>
                </a:solidFill>
              </a:rPr>
              <a:t>						</a:t>
            </a:r>
            <a:r>
              <a:rPr kumimoji="1" lang="ja-JP" altLang="en-US" sz="650" b="0">
                <a:solidFill>
                  <a:schemeClr val="tx1"/>
                </a:solidFill>
              </a:rPr>
              <a:t>注釈用</a:t>
            </a:r>
            <a:endParaRPr kumimoji="1" lang="en-US" altLang="ja-JP" sz="813" b="0">
              <a:solidFill>
                <a:schemeClr val="tx1"/>
              </a:solidFill>
            </a:endParaRPr>
          </a:p>
          <a:p>
            <a:pPr algn="l">
              <a:lnSpc>
                <a:spcPct val="120000"/>
              </a:lnSpc>
              <a:spcBef>
                <a:spcPts val="244"/>
              </a:spcBef>
              <a:spcAft>
                <a:spcPts val="975"/>
              </a:spcAft>
            </a:pPr>
            <a:endParaRPr kumimoji="1" lang="en-US" altLang="ja-JP" sz="1138" b="0">
              <a:solidFill>
                <a:schemeClr val="tx1"/>
              </a:solidFill>
            </a:endParaRPr>
          </a:p>
        </p:txBody>
      </p:sp>
      <p:sp>
        <p:nvSpPr>
          <p:cNvPr id="5" name="正方形/長方形 4"/>
          <p:cNvSpPr/>
          <p:nvPr/>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2572664832"/>
      </p:ext>
    </p:extLst>
  </p:cSld>
  <p:clrMapOvr>
    <a:masterClrMapping/>
  </p:clrMapOvr>
  <p:extLst>
    <p:ext uri="{DCECCB84-F9BA-43D5-87BE-67443E8EF086}">
      <p15:sldGuideLst xmlns:p15="http://schemas.microsoft.com/office/powerpoint/2012/main">
        <p15:guide id="1" orient="horz" pos="232">
          <p15:clr>
            <a:srgbClr val="F26B43"/>
          </p15:clr>
        </p15:guide>
        <p15:guide id="2" orient="horz" pos="3974">
          <p15:clr>
            <a:srgbClr val="F26B43"/>
          </p15:clr>
        </p15:guide>
        <p15:guide id="3" pos="261">
          <p15:clr>
            <a:srgbClr val="F26B43"/>
          </p15:clr>
        </p15:guide>
        <p15:guide id="4" pos="9191">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グラフの制作方法について">
    <p:spTree>
      <p:nvGrpSpPr>
        <p:cNvPr id="1" name=""/>
        <p:cNvGrpSpPr/>
        <p:nvPr/>
      </p:nvGrpSpPr>
      <p:grpSpPr>
        <a:xfrm>
          <a:off x="0" y="0"/>
          <a:ext cx="0" cy="0"/>
          <a:chOff x="0" y="0"/>
          <a:chExt cx="0" cy="0"/>
        </a:xfrm>
      </p:grpSpPr>
      <p:sp>
        <p:nvSpPr>
          <p:cNvPr id="20" name="正方形/長方形 19"/>
          <p:cNvSpPr/>
          <p:nvPr/>
        </p:nvSpPr>
        <p:spPr>
          <a:xfrm>
            <a:off x="1056000" y="909000"/>
            <a:ext cx="106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20000"/>
              </a:lnSpc>
              <a:spcBef>
                <a:spcPts val="244"/>
              </a:spcBef>
              <a:spcAft>
                <a:spcPts val="244"/>
              </a:spcAft>
            </a:pPr>
            <a:r>
              <a:rPr kumimoji="1" lang="ja-JP" altLang="en-US" sz="813">
                <a:solidFill>
                  <a:schemeClr val="tx1"/>
                </a:solidFill>
              </a:rPr>
              <a:t>プレースホルダー内の </a:t>
            </a:r>
            <a:r>
              <a:rPr kumimoji="1" lang="en-US" altLang="ja-JP" sz="813">
                <a:solidFill>
                  <a:schemeClr val="tx1"/>
                </a:solidFill>
              </a:rPr>
              <a:t>[</a:t>
            </a:r>
            <a:r>
              <a:rPr kumimoji="1" lang="ja-JP" altLang="en-US" sz="813">
                <a:solidFill>
                  <a:schemeClr val="tx1"/>
                </a:solidFill>
              </a:rPr>
              <a:t>グラフの挿入</a:t>
            </a:r>
            <a:r>
              <a:rPr kumimoji="1" lang="en-US" altLang="ja-JP" sz="813">
                <a:solidFill>
                  <a:schemeClr val="tx1"/>
                </a:solidFill>
              </a:rPr>
              <a:t>] </a:t>
            </a:r>
            <a:r>
              <a:rPr kumimoji="1" lang="ja-JP" altLang="en-US" sz="813">
                <a:solidFill>
                  <a:schemeClr val="tx1"/>
                </a:solidFill>
              </a:rPr>
              <a:t>を</a:t>
            </a:r>
            <a:r>
              <a:rPr kumimoji="1" lang="ja-JP" altLang="en-US" sz="813" baseline="0">
                <a:solidFill>
                  <a:schemeClr val="tx1"/>
                </a:solidFill>
              </a:rPr>
              <a:t> クリックして、用途に応じたグラフの種類の選択をしてください。</a:t>
            </a:r>
            <a:endParaRPr kumimoji="1" lang="en-US" altLang="ja-JP" sz="813" baseline="0">
              <a:solidFill>
                <a:schemeClr val="tx1"/>
              </a:solidFill>
            </a:endParaRPr>
          </a:p>
          <a:p>
            <a:pPr algn="l">
              <a:lnSpc>
                <a:spcPct val="120000"/>
              </a:lnSpc>
              <a:spcBef>
                <a:spcPts val="244"/>
              </a:spcBef>
              <a:spcAft>
                <a:spcPts val="244"/>
              </a:spcAft>
            </a:pPr>
            <a:r>
              <a:rPr kumimoji="1" lang="ja-JP" altLang="en-US" sz="813" baseline="0">
                <a:solidFill>
                  <a:schemeClr val="tx1"/>
                </a:solidFill>
              </a:rPr>
              <a:t>制作方法は通常のパワポと同様で、エクセルにデータを入力し、メモリや線の種類など細かい調整はグラフ上で行ってください。</a:t>
            </a:r>
            <a:endParaRPr kumimoji="1" lang="en-US" altLang="ja-JP" sz="813" baseline="0">
              <a:solidFill>
                <a:schemeClr val="tx1"/>
              </a:solidFill>
            </a:endParaRPr>
          </a:p>
          <a:p>
            <a:pPr algn="l">
              <a:lnSpc>
                <a:spcPct val="120000"/>
              </a:lnSpc>
              <a:spcBef>
                <a:spcPts val="244"/>
              </a:spcBef>
              <a:spcAft>
                <a:spcPts val="244"/>
              </a:spcAft>
            </a:pPr>
            <a:r>
              <a:rPr kumimoji="1" lang="ja-JP" altLang="en-US" sz="813" baseline="0">
                <a:solidFill>
                  <a:schemeClr val="tx1"/>
                </a:solidFill>
              </a:rPr>
              <a:t>グラフのカラーはデフォルト設定されているものをそのまま使用し、線の太さは</a:t>
            </a:r>
            <a:r>
              <a:rPr kumimoji="1" lang="en-US" altLang="ja-JP" sz="813" baseline="0">
                <a:solidFill>
                  <a:schemeClr val="tx1"/>
                </a:solidFill>
              </a:rPr>
              <a:t>1pt</a:t>
            </a:r>
            <a:r>
              <a:rPr kumimoji="1" lang="ja-JP" altLang="en-US" sz="813" baseline="0">
                <a:solidFill>
                  <a:schemeClr val="tx1"/>
                </a:solidFill>
              </a:rPr>
              <a:t>を推奨といたします。</a:t>
            </a:r>
            <a:endParaRPr kumimoji="1" lang="en-US" altLang="ja-JP" sz="813">
              <a:solidFill>
                <a:schemeClr val="tx1"/>
              </a:solidFill>
            </a:endParaRPr>
          </a:p>
        </p:txBody>
      </p:sp>
      <p:sp>
        <p:nvSpPr>
          <p:cNvPr id="22" name="テキスト ボックス 21"/>
          <p:cNvSpPr txBox="1"/>
          <p:nvPr/>
        </p:nvSpPr>
        <p:spPr>
          <a:xfrm>
            <a:off x="742601" y="410372"/>
            <a:ext cx="10712800" cy="342401"/>
          </a:xfrm>
          <a:prstGeom prst="rect">
            <a:avLst/>
          </a:prstGeom>
          <a:noFill/>
        </p:spPr>
        <p:txBody>
          <a:bodyPr wrap="square" rtlCol="0">
            <a:spAutoFit/>
          </a:bodyPr>
          <a:lstStyle/>
          <a:p>
            <a:r>
              <a:rPr kumimoji="1" lang="ja-JP" altLang="en-US" sz="1625"/>
              <a:t>グラフの制作方法について</a:t>
            </a:r>
          </a:p>
        </p:txBody>
      </p:sp>
      <p:grpSp>
        <p:nvGrpSpPr>
          <p:cNvPr id="2" name="グループ化 1"/>
          <p:cNvGrpSpPr/>
          <p:nvPr/>
        </p:nvGrpSpPr>
        <p:grpSpPr>
          <a:xfrm>
            <a:off x="1056000" y="1989000"/>
            <a:ext cx="10603838" cy="3587480"/>
            <a:chOff x="1056000" y="2087004"/>
            <a:chExt cx="10603838" cy="3587480"/>
          </a:xfrm>
        </p:grpSpPr>
        <p:pic>
          <p:nvPicPr>
            <p:cNvPr id="36" name="図 3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771000" y="2434484"/>
              <a:ext cx="4840413" cy="2790000"/>
            </a:xfrm>
            <a:prstGeom prst="rect">
              <a:avLst/>
            </a:prstGeom>
          </p:spPr>
        </p:pic>
        <p:pic>
          <p:nvPicPr>
            <p:cNvPr id="3" name="図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056000" y="2434484"/>
              <a:ext cx="4964857" cy="3240000"/>
            </a:xfrm>
            <a:prstGeom prst="rect">
              <a:avLst/>
            </a:prstGeom>
          </p:spPr>
        </p:pic>
        <p:sp>
          <p:nvSpPr>
            <p:cNvPr id="17" name="正方形/長方形 16"/>
            <p:cNvSpPr/>
            <p:nvPr/>
          </p:nvSpPr>
          <p:spPr>
            <a:xfrm>
              <a:off x="3399922" y="3752654"/>
              <a:ext cx="277011" cy="277011"/>
            </a:xfrm>
            <a:prstGeom prst="rect">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cxnSp>
          <p:nvCxnSpPr>
            <p:cNvPr id="32" name="直線矢印コネクタ 31"/>
            <p:cNvCxnSpPr/>
            <p:nvPr/>
          </p:nvCxnSpPr>
          <p:spPr>
            <a:xfrm>
              <a:off x="3676933" y="3891159"/>
              <a:ext cx="3094067" cy="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正方形/長方形 33"/>
            <p:cNvSpPr/>
            <p:nvPr/>
          </p:nvSpPr>
          <p:spPr>
            <a:xfrm>
              <a:off x="1056000" y="2089791"/>
              <a:ext cx="445500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a:solidFill>
                    <a:schemeClr val="tx2"/>
                  </a:solidFill>
                </a:rPr>
                <a:t>1.</a:t>
              </a:r>
              <a:r>
                <a:rPr kumimoji="1" lang="ja-JP" altLang="en-US" sz="813">
                  <a:solidFill>
                    <a:schemeClr val="tx2"/>
                  </a:solidFill>
                </a:rPr>
                <a:t>プレースホルダー内の</a:t>
              </a:r>
              <a:r>
                <a:rPr kumimoji="1" lang="en-US" altLang="ja-JP" sz="813">
                  <a:solidFill>
                    <a:schemeClr val="tx2"/>
                  </a:solidFill>
                </a:rPr>
                <a:t>[</a:t>
              </a:r>
              <a:r>
                <a:rPr kumimoji="1" lang="ja-JP" altLang="en-US" sz="813">
                  <a:solidFill>
                    <a:schemeClr val="tx2"/>
                  </a:solidFill>
                </a:rPr>
                <a:t>グラフ挿入</a:t>
              </a:r>
              <a:r>
                <a:rPr kumimoji="1" lang="en-US" altLang="ja-JP" sz="813">
                  <a:solidFill>
                    <a:schemeClr val="tx2"/>
                  </a:solidFill>
                </a:rPr>
                <a:t>]</a:t>
              </a:r>
              <a:r>
                <a:rPr kumimoji="1" lang="ja-JP" altLang="en-US" sz="813">
                  <a:solidFill>
                    <a:schemeClr val="tx2"/>
                  </a:solidFill>
                </a:rPr>
                <a:t>をクリックしてグラフを立ち上げる</a:t>
              </a:r>
              <a:endParaRPr kumimoji="1" lang="en-US" altLang="ja-JP" sz="813" b="0">
                <a:solidFill>
                  <a:schemeClr val="tx2"/>
                </a:solidFill>
              </a:endParaRPr>
            </a:p>
          </p:txBody>
        </p:sp>
        <p:sp>
          <p:nvSpPr>
            <p:cNvPr id="35" name="正方形/長方形 34"/>
            <p:cNvSpPr/>
            <p:nvPr/>
          </p:nvSpPr>
          <p:spPr>
            <a:xfrm>
              <a:off x="7133796" y="5337684"/>
              <a:ext cx="4526040"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b="0">
                  <a:solidFill>
                    <a:schemeClr val="accent6"/>
                  </a:solidFill>
                </a:rPr>
                <a:t>3.</a:t>
              </a:r>
              <a:r>
                <a:rPr kumimoji="1" lang="ja-JP" altLang="en-US" sz="813" b="0">
                  <a:solidFill>
                    <a:schemeClr val="accent6"/>
                  </a:solidFill>
                </a:rPr>
                <a:t>線も含むグラフのカラーはデフォルト設定から変更しないでください。</a:t>
              </a:r>
              <a:endParaRPr kumimoji="1" lang="en-US" altLang="ja-JP" sz="813" b="0">
                <a:solidFill>
                  <a:schemeClr val="accent6"/>
                </a:solidFill>
              </a:endParaRPr>
            </a:p>
          </p:txBody>
        </p:sp>
        <p:sp>
          <p:nvSpPr>
            <p:cNvPr id="49" name="正方形/長方形 48"/>
            <p:cNvSpPr/>
            <p:nvPr/>
          </p:nvSpPr>
          <p:spPr>
            <a:xfrm>
              <a:off x="6771000" y="2087004"/>
              <a:ext cx="4888836" cy="303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indent="0" algn="l">
                <a:lnSpc>
                  <a:spcPct val="120000"/>
                </a:lnSpc>
                <a:spcBef>
                  <a:spcPts val="244"/>
                </a:spcBef>
                <a:buNone/>
              </a:pPr>
              <a:r>
                <a:rPr kumimoji="1" lang="en-US" altLang="ja-JP" sz="813" b="0">
                  <a:solidFill>
                    <a:schemeClr val="accent3"/>
                  </a:solidFill>
                </a:rPr>
                <a:t>2.</a:t>
              </a:r>
              <a:r>
                <a:rPr kumimoji="1" lang="ja-JP" altLang="en-US" sz="813" b="0">
                  <a:solidFill>
                    <a:schemeClr val="accent3"/>
                  </a:solidFill>
                </a:rPr>
                <a:t>メモリや線の細かい調整は、グラフ上で右クリックで行ってください。</a:t>
              </a:r>
              <a:endParaRPr kumimoji="1" lang="en-US" altLang="ja-JP" sz="813" b="0">
                <a:solidFill>
                  <a:schemeClr val="accent3"/>
                </a:solidFill>
              </a:endParaRPr>
            </a:p>
          </p:txBody>
        </p:sp>
        <p:sp>
          <p:nvSpPr>
            <p:cNvPr id="52" name="フリーフォーム 51"/>
            <p:cNvSpPr/>
            <p:nvPr/>
          </p:nvSpPr>
          <p:spPr>
            <a:xfrm>
              <a:off x="7133795" y="3019483"/>
              <a:ext cx="3102204" cy="2295001"/>
            </a:xfrm>
            <a:custGeom>
              <a:avLst/>
              <a:gdLst>
                <a:gd name="connsiteX0" fmla="*/ 0 w 3102204"/>
                <a:gd name="connsiteY0" fmla="*/ 0 h 2295001"/>
                <a:gd name="connsiteX1" fmla="*/ 967455 w 3102204"/>
                <a:gd name="connsiteY1" fmla="*/ 0 h 2295001"/>
                <a:gd name="connsiteX2" fmla="*/ 967455 w 3102204"/>
                <a:gd name="connsiteY2" fmla="*/ 1845001 h 2295001"/>
                <a:gd name="connsiteX3" fmla="*/ 3102204 w 3102204"/>
                <a:gd name="connsiteY3" fmla="*/ 1845001 h 2295001"/>
                <a:gd name="connsiteX4" fmla="*/ 3102204 w 3102204"/>
                <a:gd name="connsiteY4" fmla="*/ 2295001 h 2295001"/>
                <a:gd name="connsiteX5" fmla="*/ 967455 w 3102204"/>
                <a:gd name="connsiteY5" fmla="*/ 2295001 h 2295001"/>
                <a:gd name="connsiteX6" fmla="*/ 0 w 3102204"/>
                <a:gd name="connsiteY6" fmla="*/ 2295001 h 229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2204" h="2295001">
                  <a:moveTo>
                    <a:pt x="0" y="0"/>
                  </a:moveTo>
                  <a:lnTo>
                    <a:pt x="967455" y="0"/>
                  </a:lnTo>
                  <a:lnTo>
                    <a:pt x="967455" y="1845001"/>
                  </a:lnTo>
                  <a:lnTo>
                    <a:pt x="3102204" y="1845001"/>
                  </a:lnTo>
                  <a:lnTo>
                    <a:pt x="3102204" y="2295001"/>
                  </a:lnTo>
                  <a:lnTo>
                    <a:pt x="967455" y="2295001"/>
                  </a:lnTo>
                  <a:lnTo>
                    <a:pt x="0" y="2295001"/>
                  </a:lnTo>
                  <a:close/>
                </a:path>
              </a:pathLst>
            </a:cu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54" name="フリーフォーム 53"/>
            <p:cNvSpPr/>
            <p:nvPr/>
          </p:nvSpPr>
          <p:spPr>
            <a:xfrm rot="5400000">
              <a:off x="8110913" y="1145231"/>
              <a:ext cx="2254012" cy="4843839"/>
            </a:xfrm>
            <a:custGeom>
              <a:avLst/>
              <a:gdLst>
                <a:gd name="connsiteX0" fmla="*/ 0 w 2254012"/>
                <a:gd name="connsiteY0" fmla="*/ 4843839 h 4843839"/>
                <a:gd name="connsiteX1" fmla="*/ 0 w 2254012"/>
                <a:gd name="connsiteY1" fmla="*/ 4663839 h 4843839"/>
                <a:gd name="connsiteX2" fmla="*/ 853 w 2254012"/>
                <a:gd name="connsiteY2" fmla="*/ 4663839 h 4843839"/>
                <a:gd name="connsiteX3" fmla="*/ 853 w 2254012"/>
                <a:gd name="connsiteY3" fmla="*/ 0 h 4843839"/>
                <a:gd name="connsiteX4" fmla="*/ 264340 w 2254012"/>
                <a:gd name="connsiteY4" fmla="*/ 0 h 4843839"/>
                <a:gd name="connsiteX5" fmla="*/ 264340 w 2254012"/>
                <a:gd name="connsiteY5" fmla="*/ 4663839 h 4843839"/>
                <a:gd name="connsiteX6" fmla="*/ 2254012 w 2254012"/>
                <a:gd name="connsiteY6" fmla="*/ 4663839 h 4843839"/>
                <a:gd name="connsiteX7" fmla="*/ 2254012 w 2254012"/>
                <a:gd name="connsiteY7" fmla="*/ 4843839 h 4843839"/>
                <a:gd name="connsiteX8" fmla="*/ 264340 w 2254012"/>
                <a:gd name="connsiteY8" fmla="*/ 4843839 h 4843839"/>
                <a:gd name="connsiteX9" fmla="*/ 264340 w 2254012"/>
                <a:gd name="connsiteY9" fmla="*/ 4843839 h 4843839"/>
                <a:gd name="connsiteX10" fmla="*/ 853 w 2254012"/>
                <a:gd name="connsiteY10" fmla="*/ 4843839 h 4843839"/>
                <a:gd name="connsiteX11" fmla="*/ 853 w 2254012"/>
                <a:gd name="connsiteY11" fmla="*/ 4843839 h 48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4012" h="4843839">
                  <a:moveTo>
                    <a:pt x="0" y="4843839"/>
                  </a:moveTo>
                  <a:lnTo>
                    <a:pt x="0" y="4663839"/>
                  </a:lnTo>
                  <a:lnTo>
                    <a:pt x="853" y="4663839"/>
                  </a:lnTo>
                  <a:lnTo>
                    <a:pt x="853" y="0"/>
                  </a:lnTo>
                  <a:lnTo>
                    <a:pt x="264340" y="0"/>
                  </a:lnTo>
                  <a:lnTo>
                    <a:pt x="264340" y="4663839"/>
                  </a:lnTo>
                  <a:lnTo>
                    <a:pt x="2254012" y="4663839"/>
                  </a:lnTo>
                  <a:lnTo>
                    <a:pt x="2254012" y="4843839"/>
                  </a:lnTo>
                  <a:lnTo>
                    <a:pt x="264340" y="4843839"/>
                  </a:lnTo>
                  <a:lnTo>
                    <a:pt x="264340" y="4843839"/>
                  </a:lnTo>
                  <a:lnTo>
                    <a:pt x="853" y="4843839"/>
                  </a:lnTo>
                  <a:lnTo>
                    <a:pt x="853" y="4843839"/>
                  </a:lnTo>
                  <a:close/>
                </a:path>
              </a:pathLst>
            </a:cu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grpSp>
      <p:sp>
        <p:nvSpPr>
          <p:cNvPr id="14" name="正方形/長方形 13"/>
          <p:cNvSpPr/>
          <p:nvPr/>
        </p:nvSpPr>
        <p:spPr>
          <a:xfrm>
            <a:off x="6411001" y="6039004"/>
            <a:ext cx="5085001" cy="26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120000"/>
              </a:lnSpc>
              <a:spcBef>
                <a:spcPts val="244"/>
              </a:spcBef>
              <a:spcAft>
                <a:spcPts val="244"/>
              </a:spcAft>
            </a:pPr>
            <a:r>
              <a:rPr kumimoji="1" lang="ja-JP" altLang="en-US" sz="650" b="0">
                <a:solidFill>
                  <a:schemeClr val="tx2"/>
                </a:solidFill>
              </a:rPr>
              <a:t>＊このスライドはご使用いただく上での留意事項となるため、使用時は削除ください。</a:t>
            </a:r>
            <a:endParaRPr kumimoji="1" lang="en-US" altLang="ja-JP" sz="650" b="0">
              <a:solidFill>
                <a:schemeClr val="tx2"/>
              </a:solidFill>
            </a:endParaRPr>
          </a:p>
        </p:txBody>
      </p:sp>
    </p:spTree>
    <p:extLst>
      <p:ext uri="{BB962C8B-B14F-4D97-AF65-F5344CB8AC3E}">
        <p14:creationId xmlns:p14="http://schemas.microsoft.com/office/powerpoint/2010/main" val="35994735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裏表紙">
    <p:spTree>
      <p:nvGrpSpPr>
        <p:cNvPr id="1" name=""/>
        <p:cNvGrpSpPr/>
        <p:nvPr/>
      </p:nvGrpSpPr>
      <p:grpSpPr>
        <a:xfrm>
          <a:off x="0" y="0"/>
          <a:ext cx="0" cy="0"/>
          <a:chOff x="0" y="0"/>
          <a:chExt cx="0" cy="0"/>
        </a:xfrm>
      </p:grpSpPr>
      <p:pic>
        <p:nvPicPr>
          <p:cNvPr id="2" name="図 3" descr="図 3">
            <a:extLst>
              <a:ext uri="{FF2B5EF4-FFF2-40B4-BE49-F238E27FC236}">
                <a16:creationId xmlns:a16="http://schemas.microsoft.com/office/drawing/2014/main" id="{948B6146-7E08-83E7-E574-DABCFD84ABF1}"/>
              </a:ext>
            </a:extLst>
          </p:cNvPr>
          <p:cNvPicPr>
            <a:picLocks noChangeAspect="1"/>
          </p:cNvPicPr>
          <p:nvPr/>
        </p:nvPicPr>
        <p:blipFill>
          <a:blip r:embed="rId2"/>
          <a:stretch>
            <a:fillRect/>
          </a:stretch>
        </p:blipFill>
        <p:spPr>
          <a:xfrm>
            <a:off x="0" y="0"/>
            <a:ext cx="12192000" cy="6858000"/>
          </a:xfrm>
          <a:prstGeom prst="rect">
            <a:avLst/>
          </a:prstGeom>
          <a:ln w="12700">
            <a:miter lim="400000"/>
          </a:ln>
        </p:spPr>
      </p:pic>
    </p:spTree>
    <p:extLst>
      <p:ext uri="{BB962C8B-B14F-4D97-AF65-F5344CB8AC3E}">
        <p14:creationId xmlns:p14="http://schemas.microsoft.com/office/powerpoint/2010/main" val="613802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DACB3EA-57DF-90E7-BF57-659309E549C7}"/>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175A1A71-C6F9-C141-E00C-C57AE59CC7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p>
        </p:txBody>
      </p:sp>
      <p:sp>
        <p:nvSpPr>
          <p:cNvPr id="4" name="テキスト プレースホルダー 3">
            <a:extLst>
              <a:ext uri="{FF2B5EF4-FFF2-40B4-BE49-F238E27FC236}">
                <a16:creationId xmlns:a16="http://schemas.microsoft.com/office/drawing/2014/main" id="{A6D00225-F2D0-2F9D-9D66-CB1747B878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F817160-FACD-6D81-33B8-01DFB509B940}"/>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6" name="フッター プレースホルダー 5">
            <a:extLst>
              <a:ext uri="{FF2B5EF4-FFF2-40B4-BE49-F238E27FC236}">
                <a16:creationId xmlns:a16="http://schemas.microsoft.com/office/drawing/2014/main" id="{8CA62A92-C638-88EA-C4D7-6E0A54F0B37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151361C-359C-E1A7-8394-15657AB80191}"/>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98486571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1_キーメッセージ・説明テキス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角丸四角形 1">
            <a:extLst>
              <a:ext uri="{FF2B5EF4-FFF2-40B4-BE49-F238E27FC236}">
                <a16:creationId xmlns:a16="http://schemas.microsoft.com/office/drawing/2014/main" id="{52BAF87A-49FC-A2F2-BBDB-094DB8FD435B}"/>
              </a:ext>
            </a:extLst>
          </p:cNvPr>
          <p:cNvSpPr/>
          <p:nvPr/>
        </p:nvSpPr>
        <p:spPr>
          <a:xfrm>
            <a:off x="0" y="0"/>
            <a:ext cx="6096002" cy="6858000"/>
          </a:xfrm>
          <a:prstGeom prst="roundRect">
            <a:avLst>
              <a:gd name="adj" fmla="val 0"/>
            </a:avLst>
          </a:prstGeom>
          <a:solidFill>
            <a:srgbClr val="F3EE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494"/>
              <a:t>  </a:t>
            </a:r>
            <a:endParaRPr kumimoji="1" lang="ja-JP" altLang="en-US" sz="3494"/>
          </a:p>
        </p:txBody>
      </p:sp>
    </p:spTree>
    <p:extLst>
      <p:ext uri="{BB962C8B-B14F-4D97-AF65-F5344CB8AC3E}">
        <p14:creationId xmlns:p14="http://schemas.microsoft.com/office/powerpoint/2010/main" val="38744116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2_キーメッセージ・説明テキス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2" name="Rectangle 15">
            <a:extLst>
              <a:ext uri="{FF2B5EF4-FFF2-40B4-BE49-F238E27FC236}">
                <a16:creationId xmlns:a16="http://schemas.microsoft.com/office/drawing/2014/main" id="{9333B7A3-4ECE-2663-283B-F7CC8A0B5141}"/>
              </a:ext>
            </a:extLst>
          </p:cNvPr>
          <p:cNvSpPr/>
          <p:nvPr/>
        </p:nvSpPr>
        <p:spPr>
          <a:xfrm>
            <a:off x="2" y="-5042"/>
            <a:ext cx="4028400" cy="686304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
        <p:nvSpPr>
          <p:cNvPr id="3" name="Rectangle 16">
            <a:extLst>
              <a:ext uri="{FF2B5EF4-FFF2-40B4-BE49-F238E27FC236}">
                <a16:creationId xmlns:a16="http://schemas.microsoft.com/office/drawing/2014/main" id="{96B03043-4C93-BB4C-8D92-418FC28BEDA9}"/>
              </a:ext>
            </a:extLst>
          </p:cNvPr>
          <p:cNvSpPr/>
          <p:nvPr/>
        </p:nvSpPr>
        <p:spPr>
          <a:xfrm>
            <a:off x="8163602" y="-5042"/>
            <a:ext cx="4028400" cy="686304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494"/>
          </a:p>
        </p:txBody>
      </p:sp>
    </p:spTree>
    <p:extLst>
      <p:ext uri="{BB962C8B-B14F-4D97-AF65-F5344CB8AC3E}">
        <p14:creationId xmlns:p14="http://schemas.microsoft.com/office/powerpoint/2010/main" val="94737698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中基本02">
    <p:spTree>
      <p:nvGrpSpPr>
        <p:cNvPr id="1" name=""/>
        <p:cNvGrpSpPr/>
        <p:nvPr/>
      </p:nvGrpSpPr>
      <p:grpSpPr>
        <a:xfrm>
          <a:off x="0" y="0"/>
          <a:ext cx="0" cy="0"/>
          <a:chOff x="0" y="0"/>
          <a:chExt cx="0" cy="0"/>
        </a:xfrm>
      </p:grpSpPr>
      <p:sp>
        <p:nvSpPr>
          <p:cNvPr id="16" name="テキスト プレースホルダー 15"/>
          <p:cNvSpPr>
            <a:spLocks noGrp="1"/>
          </p:cNvSpPr>
          <p:nvPr>
            <p:ph type="body" sz="quarter" idx="12" hasCustomPrompt="1"/>
          </p:nvPr>
        </p:nvSpPr>
        <p:spPr>
          <a:xfrm>
            <a:off x="1066801" y="4625123"/>
            <a:ext cx="10388601" cy="1260475"/>
          </a:xfrm>
          <a:prstGeom prst="rect">
            <a:avLst/>
          </a:prstGeom>
        </p:spPr>
        <p:txBody>
          <a:bodyPr/>
          <a:lstStyle>
            <a:lvl1pPr marL="0" indent="0">
              <a:lnSpc>
                <a:spcPct val="120000"/>
              </a:lnSpc>
              <a:spcBef>
                <a:spcPts val="0"/>
              </a:spcBef>
              <a:buNone/>
              <a:defRPr sz="813"/>
            </a:lvl1pPr>
            <a:lvl2pPr marL="371484" indent="0">
              <a:buNone/>
              <a:defRPr sz="813"/>
            </a:lvl2pPr>
            <a:lvl3pPr marL="742969" indent="0">
              <a:buNone/>
              <a:defRPr sz="813"/>
            </a:lvl3pPr>
            <a:lvl4pPr marL="1114453" indent="0">
              <a:buNone/>
              <a:defRPr sz="813"/>
            </a:lvl4pPr>
            <a:lvl5pPr marL="1485937" indent="0">
              <a:buNone/>
              <a:defRPr sz="813"/>
            </a:lvl5pPr>
          </a:lstStyle>
          <a:p>
            <a:pPr lvl="0"/>
            <a:r>
              <a:rPr kumimoji="1" lang="ja-JP" altLang="en-US"/>
              <a:t>本文</a:t>
            </a:r>
            <a:endParaRPr kumimoji="1" lang="en-US" altLang="ja-JP"/>
          </a:p>
        </p:txBody>
      </p:sp>
      <p:sp>
        <p:nvSpPr>
          <p:cNvPr id="13" name="テキスト プレースホルダー 4"/>
          <p:cNvSpPr>
            <a:spLocks noGrp="1"/>
          </p:cNvSpPr>
          <p:nvPr>
            <p:ph type="body" sz="quarter" idx="11" hasCustomPrompt="1"/>
          </p:nvPr>
        </p:nvSpPr>
        <p:spPr>
          <a:xfrm>
            <a:off x="1066801" y="4150506"/>
            <a:ext cx="10388601" cy="360362"/>
          </a:xfrm>
          <a:prstGeom prst="rect">
            <a:avLst/>
          </a:prstGeom>
        </p:spPr>
        <p:txBody>
          <a:bodyPr/>
          <a:lstStyle>
            <a:lvl1pPr marL="0" indent="0">
              <a:lnSpc>
                <a:spcPct val="120000"/>
              </a:lnSpc>
              <a:buNone/>
              <a:defRPr sz="1625"/>
            </a:lvl1pPr>
            <a:lvl2pPr marL="371484" indent="0">
              <a:buNone/>
              <a:defRPr sz="1625"/>
            </a:lvl2pPr>
            <a:lvl3pPr marL="742969" indent="0">
              <a:buNone/>
              <a:defRPr sz="1625"/>
            </a:lvl3pPr>
            <a:lvl4pPr marL="1114453" indent="0">
              <a:buNone/>
              <a:defRPr sz="1625"/>
            </a:lvl4pPr>
            <a:lvl5pPr marL="1485937" indent="0">
              <a:buNone/>
              <a:defRPr sz="1625"/>
            </a:lvl5pPr>
          </a:lstStyle>
          <a:p>
            <a:pPr lvl="0"/>
            <a:r>
              <a:rPr kumimoji="1" lang="ja-JP" altLang="en-US"/>
              <a:t>サブタイトル</a:t>
            </a:r>
          </a:p>
        </p:txBody>
      </p:sp>
      <p:sp>
        <p:nvSpPr>
          <p:cNvPr id="5" name="テキスト プレースホルダー 4"/>
          <p:cNvSpPr>
            <a:spLocks noGrp="1"/>
          </p:cNvSpPr>
          <p:nvPr>
            <p:ph type="body" sz="quarter" idx="10" hasCustomPrompt="1"/>
          </p:nvPr>
        </p:nvSpPr>
        <p:spPr>
          <a:xfrm>
            <a:off x="1066801" y="1989138"/>
            <a:ext cx="10388601" cy="360362"/>
          </a:xfrm>
          <a:prstGeom prst="rect">
            <a:avLst/>
          </a:prstGeom>
        </p:spPr>
        <p:txBody>
          <a:bodyPr/>
          <a:lstStyle>
            <a:lvl1pPr marL="0" indent="0">
              <a:lnSpc>
                <a:spcPct val="120000"/>
              </a:lnSpc>
              <a:buNone/>
              <a:defRPr sz="1625"/>
            </a:lvl1pPr>
            <a:lvl2pPr marL="371484" indent="0">
              <a:buNone/>
              <a:defRPr sz="1625"/>
            </a:lvl2pPr>
            <a:lvl3pPr marL="742969" indent="0">
              <a:buNone/>
              <a:defRPr sz="1625"/>
            </a:lvl3pPr>
            <a:lvl4pPr marL="1114453" indent="0">
              <a:buNone/>
              <a:defRPr sz="1625"/>
            </a:lvl4pPr>
            <a:lvl5pPr marL="1485937" indent="0">
              <a:buNone/>
              <a:defRPr sz="1625"/>
            </a:lvl5pPr>
          </a:lstStyle>
          <a:p>
            <a:pPr lvl="0"/>
            <a:r>
              <a:rPr kumimoji="1" lang="ja-JP" altLang="en-US"/>
              <a:t>サブタイトル</a:t>
            </a:r>
          </a:p>
        </p:txBody>
      </p:sp>
      <p:sp>
        <p:nvSpPr>
          <p:cNvPr id="2" name="タイトル 1"/>
          <p:cNvSpPr>
            <a:spLocks noGrp="1"/>
          </p:cNvSpPr>
          <p:nvPr>
            <p:ph type="title" hasCustomPrompt="1"/>
          </p:nvPr>
        </p:nvSpPr>
        <p:spPr>
          <a:xfrm>
            <a:off x="742601" y="410369"/>
            <a:ext cx="10712800" cy="734676"/>
          </a:xfrm>
          <a:prstGeom prst="rect">
            <a:avLst/>
          </a:prstGeom>
        </p:spPr>
        <p:txBody>
          <a:bodyPr/>
          <a:lstStyle>
            <a:lvl1pPr>
              <a:lnSpc>
                <a:spcPct val="120000"/>
              </a:lnSpc>
              <a:defRPr sz="2600" baseline="0"/>
            </a:lvl1pPr>
          </a:lstStyle>
          <a:p>
            <a:r>
              <a:rPr kumimoji="1" lang="ja-JP" altLang="en-US"/>
              <a:t>中基本</a:t>
            </a:r>
            <a:r>
              <a:rPr kumimoji="1" lang="en-US" altLang="ja-JP"/>
              <a:t>02 – </a:t>
            </a:r>
            <a:r>
              <a:rPr kumimoji="1" lang="ja-JP" altLang="en-US"/>
              <a:t>タイトル</a:t>
            </a:r>
          </a:p>
        </p:txBody>
      </p:sp>
      <p:sp>
        <p:nvSpPr>
          <p:cNvPr id="10" name="サブタイトル 2"/>
          <p:cNvSpPr>
            <a:spLocks noGrp="1"/>
          </p:cNvSpPr>
          <p:nvPr>
            <p:ph type="subTitle" idx="1" hasCustomPrompt="1"/>
          </p:nvPr>
        </p:nvSpPr>
        <p:spPr>
          <a:xfrm>
            <a:off x="1066801" y="2463500"/>
            <a:ext cx="10388601" cy="1260000"/>
          </a:xfrm>
          <a:prstGeom prst="rect">
            <a:avLst/>
          </a:prstGeom>
        </p:spPr>
        <p:txBody>
          <a:bodyPr anchor="t"/>
          <a:lstStyle>
            <a:lvl1pPr marL="0" marR="0" indent="0" algn="l" defTabSz="742969" rtl="0" eaLnBrk="1" fontAlgn="auto" latinLnBrk="0" hangingPunct="1">
              <a:lnSpc>
                <a:spcPct val="120000"/>
              </a:lnSpc>
              <a:spcBef>
                <a:spcPts val="0"/>
              </a:spcBef>
              <a:spcAft>
                <a:spcPts val="0"/>
              </a:spcAft>
              <a:buClrTx/>
              <a:buSzTx/>
              <a:buFont typeface="Arial" panose="020B0604020202020204" pitchFamily="34" charset="0"/>
              <a:buNone/>
              <a:tabLst/>
              <a:defRPr sz="813"/>
            </a:lvl1pPr>
            <a:lvl2pPr marL="371484" indent="0" algn="ctr">
              <a:buNone/>
              <a:defRPr sz="1625"/>
            </a:lvl2pPr>
            <a:lvl3pPr marL="742969" indent="0" algn="ctr">
              <a:buNone/>
              <a:defRPr sz="1463"/>
            </a:lvl3pPr>
            <a:lvl4pPr marL="1114453" indent="0" algn="ctr">
              <a:buNone/>
              <a:defRPr sz="1300"/>
            </a:lvl4pPr>
            <a:lvl5pPr marL="1485937" indent="0" algn="ctr">
              <a:buNone/>
              <a:defRPr sz="1300"/>
            </a:lvl5pPr>
            <a:lvl6pPr marL="1857421" indent="0" algn="ctr">
              <a:buNone/>
              <a:defRPr sz="1300"/>
            </a:lvl6pPr>
            <a:lvl7pPr marL="2228906" indent="0" algn="ctr">
              <a:buNone/>
              <a:defRPr sz="1300"/>
            </a:lvl7pPr>
            <a:lvl8pPr marL="2600390" indent="0" algn="ctr">
              <a:buNone/>
              <a:defRPr sz="1300"/>
            </a:lvl8pPr>
            <a:lvl9pPr marL="2971874" indent="0" algn="ctr">
              <a:buNone/>
              <a:defRPr sz="1300"/>
            </a:lvl9pPr>
          </a:lstStyle>
          <a:p>
            <a:r>
              <a:rPr kumimoji="1" lang="ja-JP" altLang="en-US"/>
              <a:t>本文</a:t>
            </a:r>
          </a:p>
        </p:txBody>
      </p:sp>
      <p:sp>
        <p:nvSpPr>
          <p:cNvPr id="11" name="スライド番号プレースホルダー 5"/>
          <p:cNvSpPr>
            <a:spLocks noGrp="1"/>
          </p:cNvSpPr>
          <p:nvPr>
            <p:ph type="sldNum" sz="quarter" idx="4"/>
          </p:nvPr>
        </p:nvSpPr>
        <p:spPr>
          <a:xfrm>
            <a:off x="10596001" y="6367305"/>
            <a:ext cx="1305344" cy="365125"/>
          </a:xfrm>
          <a:prstGeom prst="rect">
            <a:avLst/>
          </a:prstGeom>
        </p:spPr>
        <p:txBody>
          <a:bodyPr vert="horz" lIns="91440" tIns="45720" rIns="9144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Tree>
    <p:extLst>
      <p:ext uri="{BB962C8B-B14F-4D97-AF65-F5344CB8AC3E}">
        <p14:creationId xmlns:p14="http://schemas.microsoft.com/office/powerpoint/2010/main" val="423127326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3_キーメッセージ・説明テキスト">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9" hasCustomPrompt="1"/>
          </p:nvPr>
        </p:nvSpPr>
        <p:spPr>
          <a:xfrm>
            <a:off x="742588" y="1989000"/>
            <a:ext cx="10707205" cy="3959363"/>
          </a:xfrm>
          <a:prstGeom prst="rect">
            <a:avLst/>
          </a:prstGeom>
        </p:spPr>
        <p:txBody>
          <a:bodyPr lIns="0" tIns="0" rIns="0" bIns="0"/>
          <a:lstStyle>
            <a:lvl1pPr marL="0" indent="0">
              <a:lnSpc>
                <a:spcPct val="130000"/>
              </a:lnSpc>
              <a:spcBef>
                <a:spcPts val="0"/>
              </a:spcBef>
              <a:buNone/>
              <a:defRPr sz="2000"/>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311" y="6367301"/>
            <a:ext cx="445944"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88" y="6367463"/>
            <a:ext cx="10618413" cy="365125"/>
          </a:xfrm>
          <a:prstGeom prst="rect">
            <a:avLst/>
          </a:prstGeom>
        </p:spPr>
        <p:txBody>
          <a:bodyPr lIns="0" rIns="90000" anchor="ctr"/>
          <a:lstStyle>
            <a:lvl1pPr marL="0" indent="0" algn="r">
              <a:buNone/>
              <a:defRPr sz="900">
                <a:solidFill>
                  <a:schemeClr val="accent6"/>
                </a:solidFill>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6871" cy="706698"/>
          </a:xfrm>
          <a:prstGeom prst="rect">
            <a:avLst/>
          </a:prstGeom>
        </p:spPr>
        <p:txBody>
          <a:bodyPr lIns="0" tIns="0" rIns="0" bIns="0"/>
          <a:lstStyle>
            <a:lvl1pPr marL="0" marR="0" indent="0" algn="l" defTabSz="914400" rtl="0" eaLnBrk="1" fontAlgn="auto" latinLnBrk="0" hangingPunct="1">
              <a:lnSpc>
                <a:spcPct val="120000"/>
              </a:lnSpc>
              <a:spcBef>
                <a:spcPts val="0"/>
              </a:spcBef>
              <a:spcAft>
                <a:spcPts val="0"/>
              </a:spcAft>
              <a:buClrTx/>
              <a:buSzTx/>
              <a:buFont typeface="Wingdings" panose="05000000000000000000" pitchFamily="2" charset="2"/>
              <a:buNone/>
              <a:tabLst/>
              <a:defRPr sz="2800" b="1"/>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vl1pPr>
          </a:lstStyle>
          <a:p>
            <a:r>
              <a:rPr kumimoji="1" lang="ja-JP" altLang="en-US"/>
              <a:t>タイトル（ページ概要）</a:t>
            </a:r>
          </a:p>
        </p:txBody>
      </p:sp>
    </p:spTree>
    <p:extLst>
      <p:ext uri="{BB962C8B-B14F-4D97-AF65-F5344CB8AC3E}">
        <p14:creationId xmlns:p14="http://schemas.microsoft.com/office/powerpoint/2010/main" val="274240175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4_キーメッセージ・説明テキスト">
    <p:spTree>
      <p:nvGrpSpPr>
        <p:cNvPr id="1" name=""/>
        <p:cNvGrpSpPr/>
        <p:nvPr/>
      </p:nvGrpSpPr>
      <p:grpSpPr>
        <a:xfrm>
          <a:off x="0" y="0"/>
          <a:ext cx="0" cy="0"/>
          <a:chOff x="0" y="0"/>
          <a:chExt cx="0" cy="0"/>
        </a:xfrm>
      </p:grpSpPr>
      <p:sp>
        <p:nvSpPr>
          <p:cNvPr id="9" name="テキスト プレースホルダー 3"/>
          <p:cNvSpPr>
            <a:spLocks noGrp="1"/>
          </p:cNvSpPr>
          <p:nvPr>
            <p:ph type="body" sz="quarter" idx="12" hasCustomPrompt="1"/>
          </p:nvPr>
        </p:nvSpPr>
        <p:spPr>
          <a:xfrm>
            <a:off x="742533" y="549001"/>
            <a:ext cx="10706871" cy="706698"/>
          </a:xfrm>
          <a:prstGeom prst="rect">
            <a:avLst/>
          </a:prstGeom>
        </p:spPr>
        <p:txBody>
          <a:bodyPr lIns="0" tIns="0" rIns="0" bIns="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sz="2275" b="1">
                <a:solidFill>
                  <a:schemeClr val="tx2"/>
                </a:solidFill>
              </a:defRPr>
            </a:lvl1pPr>
            <a:lvl2pPr marL="555764">
              <a:lnSpc>
                <a:spcPct val="120000"/>
              </a:lnSpc>
              <a:defRPr sz="1300"/>
            </a:lvl2pPr>
            <a:lvl3pPr marL="819020" indent="-204755">
              <a:lnSpc>
                <a:spcPct val="120000"/>
              </a:lnSpc>
              <a:defRPr sz="1138"/>
            </a:lvl3pPr>
            <a:lvl4pPr>
              <a:lnSpc>
                <a:spcPct val="120000"/>
              </a:lnSpc>
              <a:defRPr sz="1300"/>
            </a:lvl4pPr>
            <a:lvl5pPr>
              <a:lnSpc>
                <a:spcPct val="120000"/>
              </a:lnSpc>
              <a:defRPr sz="1300"/>
            </a:lvl5pPr>
          </a:lstStyle>
          <a:p>
            <a:pPr lvl="0"/>
            <a:r>
              <a:rPr kumimoji="1" lang="ja-JP" altLang="en-US"/>
              <a:t>ここには最も伝えたいメッセージが入ります。</a:t>
            </a:r>
            <a:endParaRPr kumimoji="1" lang="en-US" altLang="ja-JP"/>
          </a:p>
        </p:txBody>
      </p:sp>
      <p:sp>
        <p:nvSpPr>
          <p:cNvPr id="12" name="スライド番号プレースホルダー 5"/>
          <p:cNvSpPr>
            <a:spLocks noGrp="1"/>
          </p:cNvSpPr>
          <p:nvPr>
            <p:ph type="sldNum" sz="quarter" idx="4"/>
          </p:nvPr>
        </p:nvSpPr>
        <p:spPr>
          <a:xfrm>
            <a:off x="11404310" y="6367305"/>
            <a:ext cx="445945" cy="365125"/>
          </a:xfrm>
          <a:prstGeom prst="rect">
            <a:avLst/>
          </a:prstGeom>
        </p:spPr>
        <p:txBody>
          <a:bodyPr vert="horz" lIns="91440" tIns="45720" rIns="0" bIns="45720" rtlCol="0" anchor="ctr"/>
          <a:lstStyle>
            <a:lvl1pPr algn="r">
              <a:defRPr sz="813">
                <a:solidFill>
                  <a:schemeClr val="tx1"/>
                </a:solidFill>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0" y="6367467"/>
            <a:ext cx="10618414" cy="365125"/>
          </a:xfrm>
          <a:prstGeom prst="rect">
            <a:avLst/>
          </a:prstGeom>
        </p:spPr>
        <p:txBody>
          <a:bodyPr lIns="0" rIns="90000" anchor="ctr"/>
          <a:lstStyle>
            <a:lvl1pPr marL="0" indent="0" algn="r">
              <a:buNone/>
              <a:defRPr sz="731">
                <a:solidFill>
                  <a:schemeClr val="accent6"/>
                </a:solidFill>
              </a:defRPr>
            </a:lvl1pPr>
          </a:lstStyle>
          <a:p>
            <a:pPr lvl="0"/>
            <a:r>
              <a:rPr kumimoji="1" lang="ja-JP" altLang="en-US"/>
              <a:t>ここには注釈や参考・引用文献の情報が入ります。</a:t>
            </a:r>
          </a:p>
        </p:txBody>
      </p:sp>
    </p:spTree>
    <p:extLst>
      <p:ext uri="{BB962C8B-B14F-4D97-AF65-F5344CB8AC3E}">
        <p14:creationId xmlns:p14="http://schemas.microsoft.com/office/powerpoint/2010/main" val="4619909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本体資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BF436DB-CB96-4C9F-ACA1-C48C547D2B24}"/>
              </a:ext>
            </a:extLst>
          </p:cNvPr>
          <p:cNvSpPr>
            <a:spLocks noGrp="1"/>
          </p:cNvSpPr>
          <p:nvPr>
            <p:ph type="title"/>
          </p:nvPr>
        </p:nvSpPr>
        <p:spPr>
          <a:xfrm>
            <a:off x="0" y="-1"/>
            <a:ext cx="12193477" cy="540000"/>
          </a:xfrm>
          <a:prstGeom prst="rect">
            <a:avLst/>
          </a:prstGeom>
          <a:solidFill>
            <a:srgbClr val="002060"/>
          </a:solidFill>
          <a:ln>
            <a:noFill/>
          </a:ln>
        </p:spPr>
        <p:txBody>
          <a:bodyPr anchor="ctr">
            <a:noAutofit/>
          </a:bodyPr>
          <a:lstStyle>
            <a:lvl1pPr algn="ctr">
              <a:defRPr sz="2400">
                <a:solidFill>
                  <a:schemeClr val="bg1"/>
                </a:solidFill>
              </a:defRPr>
            </a:lvl1pPr>
          </a:lstStyle>
          <a:p>
            <a:r>
              <a:rPr kumimoji="1" lang="ja-JP" altLang="en-US"/>
              <a:t>マスター タイトルの書式設定</a:t>
            </a:r>
          </a:p>
        </p:txBody>
      </p:sp>
    </p:spTree>
    <p:extLst>
      <p:ext uri="{BB962C8B-B14F-4D97-AF65-F5344CB8AC3E}">
        <p14:creationId xmlns:p14="http://schemas.microsoft.com/office/powerpoint/2010/main" val="306008753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404310" y="6367301"/>
            <a:ext cx="447423" cy="365125"/>
          </a:xfrm>
          <a:prstGeom prst="rect">
            <a:avLst/>
          </a:prstGeom>
        </p:spPr>
        <p:txBody>
          <a:bodyPr vert="horz" lIns="91440" tIns="45720" rIns="0" bIns="45720" rtlCol="0" anchor="ctr"/>
          <a:lstStyle>
            <a:lvl1pPr algn="r">
              <a:defRPr sz="1000">
                <a:solidFill>
                  <a:schemeClr val="tx1"/>
                </a:solidFill>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vl1pPr>
          </a:lstStyle>
          <a:p>
            <a:r>
              <a:rPr kumimoji="1" lang="ja-JP" altLang="en-US"/>
              <a:t>目次</a:t>
            </a:r>
          </a:p>
        </p:txBody>
      </p:sp>
    </p:spTree>
    <p:extLst>
      <p:ext uri="{BB962C8B-B14F-4D97-AF65-F5344CB8AC3E}">
        <p14:creationId xmlns:p14="http://schemas.microsoft.com/office/powerpoint/2010/main" val="38934697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884598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cSld name="1_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C2CAD7-EEF2-6F29-8579-3C0F14A8A71E}"/>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42C54BB-39DE-8385-5057-ECE408F8CF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1F57E855-A0C6-A211-0017-9C4EDE1DA246}"/>
              </a:ext>
            </a:extLst>
          </p:cNvPr>
          <p:cNvSpPr>
            <a:spLocks noGrp="1"/>
          </p:cNvSpPr>
          <p:nvPr>
            <p:ph type="dt" sz="half" idx="10"/>
          </p:nvPr>
        </p:nvSpPr>
        <p:spPr/>
        <p:txBody>
          <a:bodyPr/>
          <a:lstStyle/>
          <a:p>
            <a:fld id="{0E02A643-9BB0-4E02-80B2-2C0A5E5D738E}" type="datetimeFigureOut">
              <a:rPr kumimoji="1" lang="ja-JP" altLang="en-US" smtClean="0"/>
              <a:t>2026/3/25</a:t>
            </a:fld>
            <a:endParaRPr kumimoji="1" lang="ja-JP" altLang="en-US"/>
          </a:p>
        </p:txBody>
      </p:sp>
      <p:sp>
        <p:nvSpPr>
          <p:cNvPr id="5" name="フッター プレースホルダー 4">
            <a:extLst>
              <a:ext uri="{FF2B5EF4-FFF2-40B4-BE49-F238E27FC236}">
                <a16:creationId xmlns:a16="http://schemas.microsoft.com/office/drawing/2014/main" id="{CB222112-071A-F0B7-AB22-61AB75C9300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EF9B53F-8DAB-C9FC-B63A-03797308A8DC}"/>
              </a:ext>
            </a:extLst>
          </p:cNvPr>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116738328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cSld name="1_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315F09-1143-1736-1415-0239278B998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4CCA3B1-3F84-F0E8-5CEF-3933E4AFF02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F4AE53C-0A37-537F-3BD8-37D4C683B4C4}"/>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FB83294F-A25F-1E44-6ED3-A5EDA3C0054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6C85195-7ED1-A355-74B2-526C10370042}"/>
              </a:ext>
            </a:extLst>
          </p:cNvPr>
          <p:cNvSpPr>
            <a:spLocks noGrp="1"/>
          </p:cNvSpPr>
          <p:nvPr>
            <p:ph type="sldNum" sz="quarter" idx="12"/>
          </p:nvPr>
        </p:nvSpPr>
        <p:spPr/>
        <p:txBody>
          <a:bodyPr/>
          <a:lstStyle/>
          <a:p>
            <a:fld id="{31644299-840A-4D68-9885-5BA7D65D3902}" type="slidenum">
              <a:rPr kumimoji="1" lang="ja-JP" altLang="en-US" smtClean="0"/>
              <a:t>‹#›</a:t>
            </a:fld>
            <a:endParaRPr kumimoji="1" lang="ja-JP" altLang="en-US"/>
          </a:p>
        </p:txBody>
      </p:sp>
    </p:spTree>
    <p:extLst>
      <p:ext uri="{BB962C8B-B14F-4D97-AF65-F5344CB8AC3E}">
        <p14:creationId xmlns:p14="http://schemas.microsoft.com/office/powerpoint/2010/main" val="3558981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slideLayout" Target="../slideLayouts/slideLayout154.xml"/><Relationship Id="rId18" Type="http://schemas.openxmlformats.org/officeDocument/2006/relationships/theme" Target="../theme/theme10.xml"/><Relationship Id="rId3" Type="http://schemas.openxmlformats.org/officeDocument/2006/relationships/slideLayout" Target="../slideLayouts/slideLayout144.xml"/><Relationship Id="rId7" Type="http://schemas.openxmlformats.org/officeDocument/2006/relationships/slideLayout" Target="../slideLayouts/slideLayout148.xml"/><Relationship Id="rId12" Type="http://schemas.openxmlformats.org/officeDocument/2006/relationships/slideLayout" Target="../slideLayouts/slideLayout153.xml"/><Relationship Id="rId17" Type="http://schemas.openxmlformats.org/officeDocument/2006/relationships/slideLayout" Target="../slideLayouts/slideLayout158.xml"/><Relationship Id="rId2" Type="http://schemas.openxmlformats.org/officeDocument/2006/relationships/slideLayout" Target="../slideLayouts/slideLayout143.xml"/><Relationship Id="rId16" Type="http://schemas.openxmlformats.org/officeDocument/2006/relationships/slideLayout" Target="../slideLayouts/slideLayout157.xml"/><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5" Type="http://schemas.openxmlformats.org/officeDocument/2006/relationships/slideLayout" Target="../slideLayouts/slideLayout146.xml"/><Relationship Id="rId15" Type="http://schemas.openxmlformats.org/officeDocument/2006/relationships/slideLayout" Target="../slideLayouts/slideLayout156.xml"/><Relationship Id="rId10" Type="http://schemas.openxmlformats.org/officeDocument/2006/relationships/slideLayout" Target="../slideLayouts/slideLayout151.xml"/><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slideLayout" Target="../slideLayouts/slideLayout155.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161.xml"/><Relationship Id="rId7" Type="http://schemas.openxmlformats.org/officeDocument/2006/relationships/theme" Target="../theme/theme11.xml"/><Relationship Id="rId2" Type="http://schemas.openxmlformats.org/officeDocument/2006/relationships/slideLayout" Target="../slideLayouts/slideLayout160.xml"/><Relationship Id="rId1" Type="http://schemas.openxmlformats.org/officeDocument/2006/relationships/slideLayout" Target="../slideLayouts/slideLayout159.xml"/><Relationship Id="rId6" Type="http://schemas.openxmlformats.org/officeDocument/2006/relationships/slideLayout" Target="../slideLayouts/slideLayout164.xml"/><Relationship Id="rId5" Type="http://schemas.openxmlformats.org/officeDocument/2006/relationships/slideLayout" Target="../slideLayouts/slideLayout163.xml"/><Relationship Id="rId4" Type="http://schemas.openxmlformats.org/officeDocument/2006/relationships/slideLayout" Target="../slideLayouts/slideLayout16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72.xml"/><Relationship Id="rId13" Type="http://schemas.openxmlformats.org/officeDocument/2006/relationships/slideLayout" Target="../slideLayouts/slideLayout177.xml"/><Relationship Id="rId18" Type="http://schemas.openxmlformats.org/officeDocument/2006/relationships/slideLayout" Target="../slideLayouts/slideLayout182.xml"/><Relationship Id="rId3" Type="http://schemas.openxmlformats.org/officeDocument/2006/relationships/slideLayout" Target="../slideLayouts/slideLayout167.xml"/><Relationship Id="rId21" Type="http://schemas.openxmlformats.org/officeDocument/2006/relationships/theme" Target="../theme/theme12.xml"/><Relationship Id="rId7" Type="http://schemas.openxmlformats.org/officeDocument/2006/relationships/slideLayout" Target="../slideLayouts/slideLayout171.xml"/><Relationship Id="rId12" Type="http://schemas.openxmlformats.org/officeDocument/2006/relationships/slideLayout" Target="../slideLayouts/slideLayout176.xml"/><Relationship Id="rId17" Type="http://schemas.openxmlformats.org/officeDocument/2006/relationships/slideLayout" Target="../slideLayouts/slideLayout181.xml"/><Relationship Id="rId2" Type="http://schemas.openxmlformats.org/officeDocument/2006/relationships/slideLayout" Target="../slideLayouts/slideLayout166.xml"/><Relationship Id="rId16" Type="http://schemas.openxmlformats.org/officeDocument/2006/relationships/slideLayout" Target="../slideLayouts/slideLayout180.xml"/><Relationship Id="rId20" Type="http://schemas.openxmlformats.org/officeDocument/2006/relationships/slideLayout" Target="../slideLayouts/slideLayout184.xml"/><Relationship Id="rId1" Type="http://schemas.openxmlformats.org/officeDocument/2006/relationships/slideLayout" Target="../slideLayouts/slideLayout165.xml"/><Relationship Id="rId6" Type="http://schemas.openxmlformats.org/officeDocument/2006/relationships/slideLayout" Target="../slideLayouts/slideLayout170.xml"/><Relationship Id="rId11" Type="http://schemas.openxmlformats.org/officeDocument/2006/relationships/slideLayout" Target="../slideLayouts/slideLayout175.xml"/><Relationship Id="rId5" Type="http://schemas.openxmlformats.org/officeDocument/2006/relationships/slideLayout" Target="../slideLayouts/slideLayout169.xml"/><Relationship Id="rId15" Type="http://schemas.openxmlformats.org/officeDocument/2006/relationships/slideLayout" Target="../slideLayouts/slideLayout179.xml"/><Relationship Id="rId10" Type="http://schemas.openxmlformats.org/officeDocument/2006/relationships/slideLayout" Target="../slideLayouts/slideLayout174.xml"/><Relationship Id="rId19" Type="http://schemas.openxmlformats.org/officeDocument/2006/relationships/slideLayout" Target="../slideLayouts/slideLayout183.xml"/><Relationship Id="rId4" Type="http://schemas.openxmlformats.org/officeDocument/2006/relationships/slideLayout" Target="../slideLayouts/slideLayout168.xml"/><Relationship Id="rId9" Type="http://schemas.openxmlformats.org/officeDocument/2006/relationships/slideLayout" Target="../slideLayouts/slideLayout173.xml"/><Relationship Id="rId14" Type="http://schemas.openxmlformats.org/officeDocument/2006/relationships/slideLayout" Target="../slideLayouts/slideLayout17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92.xml"/><Relationship Id="rId3" Type="http://schemas.openxmlformats.org/officeDocument/2006/relationships/slideLayout" Target="../slideLayouts/slideLayout187.xml"/><Relationship Id="rId7" Type="http://schemas.openxmlformats.org/officeDocument/2006/relationships/slideLayout" Target="../slideLayouts/slideLayout191.xml"/><Relationship Id="rId2" Type="http://schemas.openxmlformats.org/officeDocument/2006/relationships/slideLayout" Target="../slideLayouts/slideLayout186.xml"/><Relationship Id="rId1" Type="http://schemas.openxmlformats.org/officeDocument/2006/relationships/slideLayout" Target="../slideLayouts/slideLayout185.xml"/><Relationship Id="rId6" Type="http://schemas.openxmlformats.org/officeDocument/2006/relationships/slideLayout" Target="../slideLayouts/slideLayout190.xml"/><Relationship Id="rId11" Type="http://schemas.openxmlformats.org/officeDocument/2006/relationships/theme" Target="../theme/theme13.xml"/><Relationship Id="rId5" Type="http://schemas.openxmlformats.org/officeDocument/2006/relationships/slideLayout" Target="../slideLayouts/slideLayout189.xml"/><Relationship Id="rId10" Type="http://schemas.openxmlformats.org/officeDocument/2006/relationships/slideLayout" Target="../slideLayouts/slideLayout194.xml"/><Relationship Id="rId4" Type="http://schemas.openxmlformats.org/officeDocument/2006/relationships/slideLayout" Target="../slideLayouts/slideLayout188.xml"/><Relationship Id="rId9" Type="http://schemas.openxmlformats.org/officeDocument/2006/relationships/slideLayout" Target="../slideLayouts/slideLayout19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theme" Target="../theme/theme3.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6" Type="http://schemas.openxmlformats.org/officeDocument/2006/relationships/theme" Target="../theme/theme4.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theme" Target="../theme/theme5.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3" Type="http://schemas.openxmlformats.org/officeDocument/2006/relationships/slideLayout" Target="../slideLayouts/slideLayout83.xml"/><Relationship Id="rId21" Type="http://schemas.openxmlformats.org/officeDocument/2006/relationships/theme" Target="../theme/theme6.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19" Type="http://schemas.openxmlformats.org/officeDocument/2006/relationships/slideLayout" Target="../slideLayouts/slideLayout99.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slideLayout" Target="../slideLayouts/slideLayout113.xml"/><Relationship Id="rId18" Type="http://schemas.openxmlformats.org/officeDocument/2006/relationships/theme" Target="../theme/theme7.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17" Type="http://schemas.openxmlformats.org/officeDocument/2006/relationships/slideLayout" Target="../slideLayouts/slideLayout117.xml"/><Relationship Id="rId2" Type="http://schemas.openxmlformats.org/officeDocument/2006/relationships/slideLayout" Target="../slideLayouts/slideLayout102.xml"/><Relationship Id="rId16" Type="http://schemas.openxmlformats.org/officeDocument/2006/relationships/slideLayout" Target="../slideLayouts/slideLayout116.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5" Type="http://schemas.openxmlformats.org/officeDocument/2006/relationships/slideLayout" Target="../slideLayouts/slideLayout11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4" Type="http://schemas.openxmlformats.org/officeDocument/2006/relationships/slideLayout" Target="../slideLayouts/slideLayout11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5.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2" Type="http://schemas.openxmlformats.org/officeDocument/2006/relationships/slideLayout" Target="../slideLayouts/slideLayout119.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5" Type="http://schemas.openxmlformats.org/officeDocument/2006/relationships/slideLayout" Target="../slideLayouts/slideLayout122.xml"/><Relationship Id="rId10" Type="http://schemas.openxmlformats.org/officeDocument/2006/relationships/theme" Target="../theme/theme8.xml"/><Relationship Id="rId4" Type="http://schemas.openxmlformats.org/officeDocument/2006/relationships/slideLayout" Target="../slideLayouts/slideLayout121.xml"/><Relationship Id="rId9" Type="http://schemas.openxmlformats.org/officeDocument/2006/relationships/slideLayout" Target="../slideLayouts/slideLayout12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2" Type="http://schemas.openxmlformats.org/officeDocument/2006/relationships/slideLayout" Target="../slideLayouts/slideLayout128.xml"/><Relationship Id="rId16" Type="http://schemas.openxmlformats.org/officeDocument/2006/relationships/theme" Target="../theme/theme9.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56B5BE7-D758-655D-29E7-D87D5DC65D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F78F1DC-731B-BF7A-9902-63A2CAEA28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9D5B10E-9F3D-27D7-B5C2-0A9BC7B92E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02A643-9BB0-4E02-80B2-2C0A5E5D738E}" type="datetimeFigureOut">
              <a:rPr kumimoji="1" lang="ja-JP" altLang="en-US" smtClean="0"/>
              <a:t>2026/3/25</a:t>
            </a:fld>
            <a:endParaRPr kumimoji="1" lang="ja-JP" altLang="en-US"/>
          </a:p>
        </p:txBody>
      </p:sp>
      <p:sp>
        <p:nvSpPr>
          <p:cNvPr id="5" name="フッター プレースホルダー 4">
            <a:extLst>
              <a:ext uri="{FF2B5EF4-FFF2-40B4-BE49-F238E27FC236}">
                <a16:creationId xmlns:a16="http://schemas.microsoft.com/office/drawing/2014/main" id="{8320784A-09A2-C460-AD6B-71F08E0E21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42F7F9EA-0906-F44F-8174-AF0DEEEC5B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1968136011"/>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 id="2147483808" r:id="rId20"/>
    <p:sldLayoutId id="2147483779" r:id="rId21"/>
    <p:sldLayoutId id="2147483782" r:id="rId22"/>
    <p:sldLayoutId id="2147483917" r:id="rId23"/>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3081034"/>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 id="2147483993" r:id="rId12"/>
    <p:sldLayoutId id="2147483994" r:id="rId13"/>
    <p:sldLayoutId id="2147483995" r:id="rId14"/>
    <p:sldLayoutId id="2147483996" r:id="rId15"/>
    <p:sldLayoutId id="2147483998" r:id="rId16"/>
    <p:sldLayoutId id="2147484050" r:id="rId17"/>
  </p:sldLayoutIdLst>
  <p:hf sldNum="0" hdr="0" ftr="0" dt="0"/>
  <p:txStyles>
    <p:titleStyle>
      <a:lvl1pPr algn="l" defTabSz="742969" rtl="0" eaLnBrk="1" latinLnBrk="0" hangingPunct="1">
        <a:lnSpc>
          <a:spcPct val="90000"/>
        </a:lnSpc>
        <a:spcBef>
          <a:spcPct val="0"/>
        </a:spcBef>
        <a:buNone/>
        <a:defRPr kumimoji="1" sz="3575" kern="1200">
          <a:solidFill>
            <a:schemeClr val="tx1"/>
          </a:solidFill>
          <a:latin typeface="+mj-lt"/>
          <a:ea typeface="+mj-ea"/>
          <a:cs typeface="+mj-cs"/>
        </a:defRPr>
      </a:lvl1pPr>
    </p:titleStyle>
    <p:body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p:bodyStyle>
    <p:otherStyle>
      <a:defPPr>
        <a:defRPr lang="ja-JP"/>
      </a:defPPr>
      <a:lvl1pPr marL="0" algn="l" defTabSz="742969" rtl="0" eaLnBrk="1" latinLnBrk="0" hangingPunct="1">
        <a:defRPr kumimoji="1" sz="1463" kern="1200">
          <a:solidFill>
            <a:schemeClr val="tx1"/>
          </a:solidFill>
          <a:latin typeface="+mn-lt"/>
          <a:ea typeface="+mn-ea"/>
          <a:cs typeface="+mn-cs"/>
        </a:defRPr>
      </a:lvl1pPr>
      <a:lvl2pPr marL="371484" algn="l" defTabSz="742969" rtl="0" eaLnBrk="1" latinLnBrk="0" hangingPunct="1">
        <a:defRPr kumimoji="1" sz="1463" kern="1200">
          <a:solidFill>
            <a:schemeClr val="tx1"/>
          </a:solidFill>
          <a:latin typeface="+mn-lt"/>
          <a:ea typeface="+mn-ea"/>
          <a:cs typeface="+mn-cs"/>
        </a:defRPr>
      </a:lvl2pPr>
      <a:lvl3pPr marL="742969" algn="l" defTabSz="742969" rtl="0" eaLnBrk="1" latinLnBrk="0" hangingPunct="1">
        <a:defRPr kumimoji="1" sz="1463" kern="1200">
          <a:solidFill>
            <a:schemeClr val="tx1"/>
          </a:solidFill>
          <a:latin typeface="+mn-lt"/>
          <a:ea typeface="+mn-ea"/>
          <a:cs typeface="+mn-cs"/>
        </a:defRPr>
      </a:lvl3pPr>
      <a:lvl4pPr marL="1114453" algn="l" defTabSz="742969" rtl="0" eaLnBrk="1" latinLnBrk="0" hangingPunct="1">
        <a:defRPr kumimoji="1" sz="1463" kern="1200">
          <a:solidFill>
            <a:schemeClr val="tx1"/>
          </a:solidFill>
          <a:latin typeface="+mn-lt"/>
          <a:ea typeface="+mn-ea"/>
          <a:cs typeface="+mn-cs"/>
        </a:defRPr>
      </a:lvl4pPr>
      <a:lvl5pPr marL="1485937" algn="l" defTabSz="742969" rtl="0" eaLnBrk="1" latinLnBrk="0" hangingPunct="1">
        <a:defRPr kumimoji="1" sz="1463" kern="1200">
          <a:solidFill>
            <a:schemeClr val="tx1"/>
          </a:solidFill>
          <a:latin typeface="+mn-lt"/>
          <a:ea typeface="+mn-ea"/>
          <a:cs typeface="+mn-cs"/>
        </a:defRPr>
      </a:lvl5pPr>
      <a:lvl6pPr marL="1857421" algn="l" defTabSz="742969" rtl="0" eaLnBrk="1" latinLnBrk="0" hangingPunct="1">
        <a:defRPr kumimoji="1" sz="1463" kern="1200">
          <a:solidFill>
            <a:schemeClr val="tx1"/>
          </a:solidFill>
          <a:latin typeface="+mn-lt"/>
          <a:ea typeface="+mn-ea"/>
          <a:cs typeface="+mn-cs"/>
        </a:defRPr>
      </a:lvl6pPr>
      <a:lvl7pPr marL="2228906" algn="l" defTabSz="742969" rtl="0" eaLnBrk="1" latinLnBrk="0" hangingPunct="1">
        <a:defRPr kumimoji="1" sz="1463" kern="1200">
          <a:solidFill>
            <a:schemeClr val="tx1"/>
          </a:solidFill>
          <a:latin typeface="+mn-lt"/>
          <a:ea typeface="+mn-ea"/>
          <a:cs typeface="+mn-cs"/>
        </a:defRPr>
      </a:lvl7pPr>
      <a:lvl8pPr marL="2600390" algn="l" defTabSz="742969" rtl="0" eaLnBrk="1" latinLnBrk="0" hangingPunct="1">
        <a:defRPr kumimoji="1" sz="1463" kern="1200">
          <a:solidFill>
            <a:schemeClr val="tx1"/>
          </a:solidFill>
          <a:latin typeface="+mn-lt"/>
          <a:ea typeface="+mn-ea"/>
          <a:cs typeface="+mn-cs"/>
        </a:defRPr>
      </a:lvl8pPr>
      <a:lvl9pPr marL="2971874" algn="l" defTabSz="742969" rtl="0" eaLnBrk="1" latinLnBrk="0" hangingPunct="1">
        <a:defRPr kumimoji="1"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61">
          <p15:clr>
            <a:srgbClr val="F26B43"/>
          </p15:clr>
        </p15:guide>
        <p15:guide id="4" pos="9191">
          <p15:clr>
            <a:srgbClr val="F26B43"/>
          </p15:clr>
        </p15:guide>
        <p15:guide id="5" orient="horz" pos="3974">
          <p15:clr>
            <a:srgbClr val="F26B43"/>
          </p15:clr>
        </p15:guide>
        <p15:guide id="6" orient="horz" pos="232">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971332"/>
      </p:ext>
    </p:extLst>
  </p:cSld>
  <p:clrMap bg1="lt1" tx1="dk1" bg2="lt2" tx2="dk2" accent1="accent1" accent2="accent2" accent3="accent3" accent4="accent4" accent5="accent5" accent6="accent6" hlink="hlink" folHlink="folHlink"/>
  <p:sldLayoutIdLst>
    <p:sldLayoutId id="2147484005" r:id="rId1"/>
    <p:sldLayoutId id="2147484006" r:id="rId2"/>
    <p:sldLayoutId id="2147484007" r:id="rId3"/>
    <p:sldLayoutId id="2147484008" r:id="rId4"/>
    <p:sldLayoutId id="2147484010" r:id="rId5"/>
    <p:sldLayoutId id="2147484011" r:id="rId6"/>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12">
          <p15:clr>
            <a:srgbClr val="F26B43"/>
          </p15:clr>
        </p15:guide>
        <p15:guide id="4" pos="7468">
          <p15:clr>
            <a:srgbClr val="F26B43"/>
          </p15:clr>
        </p15:guide>
        <p15:guide id="5" orient="horz" pos="3974">
          <p15:clr>
            <a:srgbClr val="F26B43"/>
          </p15:clr>
        </p15:guide>
        <p15:guide id="6" orient="horz" pos="232">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473894"/>
      </p:ext>
    </p:extLst>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 id="2147484039" r:id="rId12"/>
    <p:sldLayoutId id="2147484040" r:id="rId13"/>
    <p:sldLayoutId id="2147484041" r:id="rId14"/>
    <p:sldLayoutId id="2147484042" r:id="rId15"/>
    <p:sldLayoutId id="2147484043" r:id="rId16"/>
    <p:sldLayoutId id="2147484044" r:id="rId17"/>
    <p:sldLayoutId id="2147484046" r:id="rId18"/>
    <p:sldLayoutId id="2147484048" r:id="rId19"/>
    <p:sldLayoutId id="2147484049" r:id="rId20"/>
  </p:sldLayoutIdLst>
  <p:hf hdr="0" ftr="0" dt="0"/>
  <p:txStyles>
    <p:titleStyle>
      <a:lvl1pPr algn="l" defTabSz="742969" rtl="0" eaLnBrk="1" latinLnBrk="0" hangingPunct="1">
        <a:lnSpc>
          <a:spcPct val="90000"/>
        </a:lnSpc>
        <a:spcBef>
          <a:spcPct val="0"/>
        </a:spcBef>
        <a:buNone/>
        <a:defRPr kumimoji="1" sz="3575" kern="1200">
          <a:solidFill>
            <a:schemeClr val="tx1"/>
          </a:solidFill>
          <a:latin typeface="+mj-lt"/>
          <a:ea typeface="+mj-ea"/>
          <a:cs typeface="+mj-cs"/>
        </a:defRPr>
      </a:lvl1pPr>
    </p:titleStyle>
    <p:body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p:bodyStyle>
    <p:otherStyle>
      <a:defPPr>
        <a:defRPr lang="ja-JP"/>
      </a:defPPr>
      <a:lvl1pPr marL="0" algn="l" defTabSz="742969" rtl="0" eaLnBrk="1" latinLnBrk="0" hangingPunct="1">
        <a:defRPr kumimoji="1" sz="1463" kern="1200">
          <a:solidFill>
            <a:schemeClr val="tx1"/>
          </a:solidFill>
          <a:latin typeface="+mn-lt"/>
          <a:ea typeface="+mn-ea"/>
          <a:cs typeface="+mn-cs"/>
        </a:defRPr>
      </a:lvl1pPr>
      <a:lvl2pPr marL="371484" algn="l" defTabSz="742969" rtl="0" eaLnBrk="1" latinLnBrk="0" hangingPunct="1">
        <a:defRPr kumimoji="1" sz="1463" kern="1200">
          <a:solidFill>
            <a:schemeClr val="tx1"/>
          </a:solidFill>
          <a:latin typeface="+mn-lt"/>
          <a:ea typeface="+mn-ea"/>
          <a:cs typeface="+mn-cs"/>
        </a:defRPr>
      </a:lvl2pPr>
      <a:lvl3pPr marL="742969" algn="l" defTabSz="742969" rtl="0" eaLnBrk="1" latinLnBrk="0" hangingPunct="1">
        <a:defRPr kumimoji="1" sz="1463" kern="1200">
          <a:solidFill>
            <a:schemeClr val="tx1"/>
          </a:solidFill>
          <a:latin typeface="+mn-lt"/>
          <a:ea typeface="+mn-ea"/>
          <a:cs typeface="+mn-cs"/>
        </a:defRPr>
      </a:lvl3pPr>
      <a:lvl4pPr marL="1114453" algn="l" defTabSz="742969" rtl="0" eaLnBrk="1" latinLnBrk="0" hangingPunct="1">
        <a:defRPr kumimoji="1" sz="1463" kern="1200">
          <a:solidFill>
            <a:schemeClr val="tx1"/>
          </a:solidFill>
          <a:latin typeface="+mn-lt"/>
          <a:ea typeface="+mn-ea"/>
          <a:cs typeface="+mn-cs"/>
        </a:defRPr>
      </a:lvl4pPr>
      <a:lvl5pPr marL="1485937" algn="l" defTabSz="742969" rtl="0" eaLnBrk="1" latinLnBrk="0" hangingPunct="1">
        <a:defRPr kumimoji="1" sz="1463" kern="1200">
          <a:solidFill>
            <a:schemeClr val="tx1"/>
          </a:solidFill>
          <a:latin typeface="+mn-lt"/>
          <a:ea typeface="+mn-ea"/>
          <a:cs typeface="+mn-cs"/>
        </a:defRPr>
      </a:lvl5pPr>
      <a:lvl6pPr marL="1857421" algn="l" defTabSz="742969" rtl="0" eaLnBrk="1" latinLnBrk="0" hangingPunct="1">
        <a:defRPr kumimoji="1" sz="1463" kern="1200">
          <a:solidFill>
            <a:schemeClr val="tx1"/>
          </a:solidFill>
          <a:latin typeface="+mn-lt"/>
          <a:ea typeface="+mn-ea"/>
          <a:cs typeface="+mn-cs"/>
        </a:defRPr>
      </a:lvl6pPr>
      <a:lvl7pPr marL="2228906" algn="l" defTabSz="742969" rtl="0" eaLnBrk="1" latinLnBrk="0" hangingPunct="1">
        <a:defRPr kumimoji="1" sz="1463" kern="1200">
          <a:solidFill>
            <a:schemeClr val="tx1"/>
          </a:solidFill>
          <a:latin typeface="+mn-lt"/>
          <a:ea typeface="+mn-ea"/>
          <a:cs typeface="+mn-cs"/>
        </a:defRPr>
      </a:lvl7pPr>
      <a:lvl8pPr marL="2600390" algn="l" defTabSz="742969" rtl="0" eaLnBrk="1" latinLnBrk="0" hangingPunct="1">
        <a:defRPr kumimoji="1" sz="1463" kern="1200">
          <a:solidFill>
            <a:schemeClr val="tx1"/>
          </a:solidFill>
          <a:latin typeface="+mn-lt"/>
          <a:ea typeface="+mn-ea"/>
          <a:cs typeface="+mn-cs"/>
        </a:defRPr>
      </a:lvl8pPr>
      <a:lvl9pPr marL="2971874" algn="l" defTabSz="742969" rtl="0" eaLnBrk="1" latinLnBrk="0" hangingPunct="1">
        <a:defRPr kumimoji="1"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61">
          <p15:clr>
            <a:srgbClr val="F26B43"/>
          </p15:clr>
        </p15:guide>
        <p15:guide id="4" pos="9191">
          <p15:clr>
            <a:srgbClr val="F26B43"/>
          </p15:clr>
        </p15:guide>
        <p15:guide id="5" orient="horz" pos="3974">
          <p15:clr>
            <a:srgbClr val="F26B43"/>
          </p15:clr>
        </p15:guide>
        <p15:guide id="6" orient="horz" pos="232">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04321"/>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12">
          <p15:clr>
            <a:srgbClr val="F26B43"/>
          </p15:clr>
        </p15:guide>
        <p15:guide id="4" pos="7468">
          <p15:clr>
            <a:srgbClr val="F26B43"/>
          </p15:clr>
        </p15:guide>
        <p15:guide id="5" orient="horz" pos="3974">
          <p15:clr>
            <a:srgbClr val="F26B43"/>
          </p15:clr>
        </p15:guide>
        <p15:guide id="6" orient="horz" pos="23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131290"/>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77" r:id="rId7"/>
    <p:sldLayoutId id="2147484003" r:id="rId8"/>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12">
          <p15:clr>
            <a:srgbClr val="F26B43"/>
          </p15:clr>
        </p15:guide>
        <p15:guide id="4" pos="7468">
          <p15:clr>
            <a:srgbClr val="F26B43"/>
          </p15:clr>
        </p15:guide>
        <p15:guide id="5" orient="horz" pos="3974">
          <p15:clr>
            <a:srgbClr val="F26B43"/>
          </p15:clr>
        </p15:guide>
        <p15:guide id="6" orient="horz" pos="23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583395"/>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914" r:id="rId16"/>
    <p:sldLayoutId id="2147483916" r:id="rId17"/>
    <p:sldLayoutId id="2147483918" r:id="rId18"/>
    <p:sldLayoutId id="2147483940" r:id="rId19"/>
    <p:sldLayoutId id="2147483941" r:id="rId20"/>
  </p:sldLayoutIdLst>
  <p:hf hdr="0" ftr="0" dt="0"/>
  <p:txStyles>
    <p:titleStyle>
      <a:lvl1pPr algn="l" defTabSz="742969" rtl="0" eaLnBrk="1" latinLnBrk="0" hangingPunct="1">
        <a:lnSpc>
          <a:spcPct val="90000"/>
        </a:lnSpc>
        <a:spcBef>
          <a:spcPct val="0"/>
        </a:spcBef>
        <a:buNone/>
        <a:defRPr kumimoji="1" sz="3575" kern="1200">
          <a:solidFill>
            <a:schemeClr val="tx1"/>
          </a:solidFill>
          <a:latin typeface="+mj-lt"/>
          <a:ea typeface="+mj-ea"/>
          <a:cs typeface="+mj-cs"/>
        </a:defRPr>
      </a:lvl1pPr>
    </p:titleStyle>
    <p:body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p:bodyStyle>
    <p:otherStyle>
      <a:defPPr>
        <a:defRPr lang="ja-JP"/>
      </a:defPPr>
      <a:lvl1pPr marL="0" algn="l" defTabSz="742969" rtl="0" eaLnBrk="1" latinLnBrk="0" hangingPunct="1">
        <a:defRPr kumimoji="1" sz="1463" kern="1200">
          <a:solidFill>
            <a:schemeClr val="tx1"/>
          </a:solidFill>
          <a:latin typeface="+mn-lt"/>
          <a:ea typeface="+mn-ea"/>
          <a:cs typeface="+mn-cs"/>
        </a:defRPr>
      </a:lvl1pPr>
      <a:lvl2pPr marL="371484" algn="l" defTabSz="742969" rtl="0" eaLnBrk="1" latinLnBrk="0" hangingPunct="1">
        <a:defRPr kumimoji="1" sz="1463" kern="1200">
          <a:solidFill>
            <a:schemeClr val="tx1"/>
          </a:solidFill>
          <a:latin typeface="+mn-lt"/>
          <a:ea typeface="+mn-ea"/>
          <a:cs typeface="+mn-cs"/>
        </a:defRPr>
      </a:lvl2pPr>
      <a:lvl3pPr marL="742969" algn="l" defTabSz="742969" rtl="0" eaLnBrk="1" latinLnBrk="0" hangingPunct="1">
        <a:defRPr kumimoji="1" sz="1463" kern="1200">
          <a:solidFill>
            <a:schemeClr val="tx1"/>
          </a:solidFill>
          <a:latin typeface="+mn-lt"/>
          <a:ea typeface="+mn-ea"/>
          <a:cs typeface="+mn-cs"/>
        </a:defRPr>
      </a:lvl3pPr>
      <a:lvl4pPr marL="1114453" algn="l" defTabSz="742969" rtl="0" eaLnBrk="1" latinLnBrk="0" hangingPunct="1">
        <a:defRPr kumimoji="1" sz="1463" kern="1200">
          <a:solidFill>
            <a:schemeClr val="tx1"/>
          </a:solidFill>
          <a:latin typeface="+mn-lt"/>
          <a:ea typeface="+mn-ea"/>
          <a:cs typeface="+mn-cs"/>
        </a:defRPr>
      </a:lvl4pPr>
      <a:lvl5pPr marL="1485937" algn="l" defTabSz="742969" rtl="0" eaLnBrk="1" latinLnBrk="0" hangingPunct="1">
        <a:defRPr kumimoji="1" sz="1463" kern="1200">
          <a:solidFill>
            <a:schemeClr val="tx1"/>
          </a:solidFill>
          <a:latin typeface="+mn-lt"/>
          <a:ea typeface="+mn-ea"/>
          <a:cs typeface="+mn-cs"/>
        </a:defRPr>
      </a:lvl5pPr>
      <a:lvl6pPr marL="1857421" algn="l" defTabSz="742969" rtl="0" eaLnBrk="1" latinLnBrk="0" hangingPunct="1">
        <a:defRPr kumimoji="1" sz="1463" kern="1200">
          <a:solidFill>
            <a:schemeClr val="tx1"/>
          </a:solidFill>
          <a:latin typeface="+mn-lt"/>
          <a:ea typeface="+mn-ea"/>
          <a:cs typeface="+mn-cs"/>
        </a:defRPr>
      </a:lvl6pPr>
      <a:lvl7pPr marL="2228906" algn="l" defTabSz="742969" rtl="0" eaLnBrk="1" latinLnBrk="0" hangingPunct="1">
        <a:defRPr kumimoji="1" sz="1463" kern="1200">
          <a:solidFill>
            <a:schemeClr val="tx1"/>
          </a:solidFill>
          <a:latin typeface="+mn-lt"/>
          <a:ea typeface="+mn-ea"/>
          <a:cs typeface="+mn-cs"/>
        </a:defRPr>
      </a:lvl7pPr>
      <a:lvl8pPr marL="2600390" algn="l" defTabSz="742969" rtl="0" eaLnBrk="1" latinLnBrk="0" hangingPunct="1">
        <a:defRPr kumimoji="1" sz="1463" kern="1200">
          <a:solidFill>
            <a:schemeClr val="tx1"/>
          </a:solidFill>
          <a:latin typeface="+mn-lt"/>
          <a:ea typeface="+mn-ea"/>
          <a:cs typeface="+mn-cs"/>
        </a:defRPr>
      </a:lvl8pPr>
      <a:lvl9pPr marL="2971874" algn="l" defTabSz="742969" rtl="0" eaLnBrk="1" latinLnBrk="0" hangingPunct="1">
        <a:defRPr kumimoji="1"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61">
          <p15:clr>
            <a:srgbClr val="F26B43"/>
          </p15:clr>
        </p15:guide>
        <p15:guide id="4" pos="9191">
          <p15:clr>
            <a:srgbClr val="F26B43"/>
          </p15:clr>
        </p15:guide>
        <p15:guide id="5" orient="horz" pos="3974">
          <p15:clr>
            <a:srgbClr val="F26B43"/>
          </p15:clr>
        </p15:guide>
        <p15:guide id="6" orient="horz" pos="23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9353"/>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83" r:id="rId8"/>
    <p:sldLayoutId id="2147483884" r:id="rId9"/>
    <p:sldLayoutId id="2147483885" r:id="rId10"/>
    <p:sldLayoutId id="2147483886" r:id="rId11"/>
    <p:sldLayoutId id="2147483887" r:id="rId12"/>
    <p:sldLayoutId id="2147483888" r:id="rId13"/>
    <p:sldLayoutId id="2147483889" r:id="rId14"/>
    <p:sldLayoutId id="2147483890"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12">
          <p15:clr>
            <a:srgbClr val="F26B43"/>
          </p15:clr>
        </p15:guide>
        <p15:guide id="4" pos="7468">
          <p15:clr>
            <a:srgbClr val="F26B43"/>
          </p15:clr>
        </p15:guide>
        <p15:guide id="5" orient="horz" pos="3974">
          <p15:clr>
            <a:srgbClr val="F26B43"/>
          </p15:clr>
        </p15:guide>
        <p15:guide id="6" orient="horz" pos="232">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3472317"/>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91" r:id="rId11"/>
    <p:sldLayoutId id="2147483892" r:id="rId12"/>
    <p:sldLayoutId id="2147483893" r:id="rId13"/>
    <p:sldLayoutId id="2147483895" r:id="rId14"/>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12">
          <p15:clr>
            <a:srgbClr val="F26B43"/>
          </p15:clr>
        </p15:guide>
        <p15:guide id="4" pos="7468">
          <p15:clr>
            <a:srgbClr val="F26B43"/>
          </p15:clr>
        </p15:guide>
        <p15:guide id="5" orient="horz" pos="3974">
          <p15:clr>
            <a:srgbClr val="F26B43"/>
          </p15:clr>
        </p15:guide>
        <p15:guide id="6" orient="horz" pos="232">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0532814"/>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96" r:id="rId14"/>
    <p:sldLayoutId id="2147483897" r:id="rId15"/>
    <p:sldLayoutId id="2147483898" r:id="rId16"/>
    <p:sldLayoutId id="2147483899" r:id="rId17"/>
    <p:sldLayoutId id="2147483900" r:id="rId18"/>
    <p:sldLayoutId id="2147483901" r:id="rId19"/>
    <p:sldLayoutId id="2147483902" r:id="rId20"/>
  </p:sldLayoutIdLst>
  <p:hf hdr="0" ftr="0" dt="0"/>
  <p:txStyles>
    <p:titleStyle>
      <a:lvl1pPr algn="l" defTabSz="742969" rtl="0" eaLnBrk="1" latinLnBrk="0" hangingPunct="1">
        <a:lnSpc>
          <a:spcPct val="90000"/>
        </a:lnSpc>
        <a:spcBef>
          <a:spcPct val="0"/>
        </a:spcBef>
        <a:buNone/>
        <a:defRPr kumimoji="1" sz="3575" kern="1200">
          <a:solidFill>
            <a:schemeClr val="tx1"/>
          </a:solidFill>
          <a:latin typeface="+mj-lt"/>
          <a:ea typeface="+mj-ea"/>
          <a:cs typeface="+mj-cs"/>
        </a:defRPr>
      </a:lvl1pPr>
    </p:titleStyle>
    <p:body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p:bodyStyle>
    <p:otherStyle>
      <a:defPPr>
        <a:defRPr lang="ja-JP"/>
      </a:defPPr>
      <a:lvl1pPr marL="0" algn="l" defTabSz="742969" rtl="0" eaLnBrk="1" latinLnBrk="0" hangingPunct="1">
        <a:defRPr kumimoji="1" sz="1463" kern="1200">
          <a:solidFill>
            <a:schemeClr val="tx1"/>
          </a:solidFill>
          <a:latin typeface="+mn-lt"/>
          <a:ea typeface="+mn-ea"/>
          <a:cs typeface="+mn-cs"/>
        </a:defRPr>
      </a:lvl1pPr>
      <a:lvl2pPr marL="371484" algn="l" defTabSz="742969" rtl="0" eaLnBrk="1" latinLnBrk="0" hangingPunct="1">
        <a:defRPr kumimoji="1" sz="1463" kern="1200">
          <a:solidFill>
            <a:schemeClr val="tx1"/>
          </a:solidFill>
          <a:latin typeface="+mn-lt"/>
          <a:ea typeface="+mn-ea"/>
          <a:cs typeface="+mn-cs"/>
        </a:defRPr>
      </a:lvl2pPr>
      <a:lvl3pPr marL="742969" algn="l" defTabSz="742969" rtl="0" eaLnBrk="1" latinLnBrk="0" hangingPunct="1">
        <a:defRPr kumimoji="1" sz="1463" kern="1200">
          <a:solidFill>
            <a:schemeClr val="tx1"/>
          </a:solidFill>
          <a:latin typeface="+mn-lt"/>
          <a:ea typeface="+mn-ea"/>
          <a:cs typeface="+mn-cs"/>
        </a:defRPr>
      </a:lvl3pPr>
      <a:lvl4pPr marL="1114453" algn="l" defTabSz="742969" rtl="0" eaLnBrk="1" latinLnBrk="0" hangingPunct="1">
        <a:defRPr kumimoji="1" sz="1463" kern="1200">
          <a:solidFill>
            <a:schemeClr val="tx1"/>
          </a:solidFill>
          <a:latin typeface="+mn-lt"/>
          <a:ea typeface="+mn-ea"/>
          <a:cs typeface="+mn-cs"/>
        </a:defRPr>
      </a:lvl4pPr>
      <a:lvl5pPr marL="1485937" algn="l" defTabSz="742969" rtl="0" eaLnBrk="1" latinLnBrk="0" hangingPunct="1">
        <a:defRPr kumimoji="1" sz="1463" kern="1200">
          <a:solidFill>
            <a:schemeClr val="tx1"/>
          </a:solidFill>
          <a:latin typeface="+mn-lt"/>
          <a:ea typeface="+mn-ea"/>
          <a:cs typeface="+mn-cs"/>
        </a:defRPr>
      </a:lvl5pPr>
      <a:lvl6pPr marL="1857421" algn="l" defTabSz="742969" rtl="0" eaLnBrk="1" latinLnBrk="0" hangingPunct="1">
        <a:defRPr kumimoji="1" sz="1463" kern="1200">
          <a:solidFill>
            <a:schemeClr val="tx1"/>
          </a:solidFill>
          <a:latin typeface="+mn-lt"/>
          <a:ea typeface="+mn-ea"/>
          <a:cs typeface="+mn-cs"/>
        </a:defRPr>
      </a:lvl6pPr>
      <a:lvl7pPr marL="2228906" algn="l" defTabSz="742969" rtl="0" eaLnBrk="1" latinLnBrk="0" hangingPunct="1">
        <a:defRPr kumimoji="1" sz="1463" kern="1200">
          <a:solidFill>
            <a:schemeClr val="tx1"/>
          </a:solidFill>
          <a:latin typeface="+mn-lt"/>
          <a:ea typeface="+mn-ea"/>
          <a:cs typeface="+mn-cs"/>
        </a:defRPr>
      </a:lvl7pPr>
      <a:lvl8pPr marL="2600390" algn="l" defTabSz="742969" rtl="0" eaLnBrk="1" latinLnBrk="0" hangingPunct="1">
        <a:defRPr kumimoji="1" sz="1463" kern="1200">
          <a:solidFill>
            <a:schemeClr val="tx1"/>
          </a:solidFill>
          <a:latin typeface="+mn-lt"/>
          <a:ea typeface="+mn-ea"/>
          <a:cs typeface="+mn-cs"/>
        </a:defRPr>
      </a:lvl8pPr>
      <a:lvl9pPr marL="2971874" algn="l" defTabSz="742969" rtl="0" eaLnBrk="1" latinLnBrk="0" hangingPunct="1">
        <a:defRPr kumimoji="1"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61">
          <p15:clr>
            <a:srgbClr val="F26B43"/>
          </p15:clr>
        </p15:guide>
        <p15:guide id="4" pos="9191">
          <p15:clr>
            <a:srgbClr val="F26B43"/>
          </p15:clr>
        </p15:guide>
        <p15:guide id="5" orient="horz" pos="3974">
          <p15:clr>
            <a:srgbClr val="F26B43"/>
          </p15:clr>
        </p15:guide>
        <p15:guide id="6" orient="horz" pos="232">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0397C095-A7F2-4984-ACC5-C9562C920942}"/>
              </a:ext>
            </a:extLst>
          </p:cNvPr>
          <p:cNvSpPr>
            <a:spLocks noGrp="1"/>
          </p:cNvSpPr>
          <p:nvPr>
            <p:ph type="title"/>
          </p:nvPr>
        </p:nvSpPr>
        <p:spPr>
          <a:xfrm>
            <a:off x="838201" y="521205"/>
            <a:ext cx="10515600" cy="587853"/>
          </a:xfrm>
          <a:prstGeom prst="rect">
            <a:avLst/>
          </a:prstGeom>
        </p:spPr>
        <p:txBody>
          <a:bodyPr vert="horz" lIns="91440" tIns="45720" rIns="91440" bIns="45720" rtlCol="0" anchor="ctr">
            <a:sp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CBA1709-158A-4617-99E8-415D5F793D73}"/>
              </a:ext>
            </a:extLst>
          </p:cNvPr>
          <p:cNvSpPr>
            <a:spLocks noGrp="1"/>
          </p:cNvSpPr>
          <p:nvPr>
            <p:ph type="body" idx="1"/>
          </p:nvPr>
        </p:nvSpPr>
        <p:spPr>
          <a:xfrm>
            <a:off x="838201" y="1362076"/>
            <a:ext cx="10515600" cy="481488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スライド番号プレースホルダー 5">
            <a:extLst>
              <a:ext uri="{FF2B5EF4-FFF2-40B4-BE49-F238E27FC236}">
                <a16:creationId xmlns:a16="http://schemas.microsoft.com/office/drawing/2014/main" id="{9492E267-AC6E-4FB1-BD93-F966F906C2AE}"/>
              </a:ext>
            </a:extLst>
          </p:cNvPr>
          <p:cNvSpPr>
            <a:spLocks noGrp="1"/>
          </p:cNvSpPr>
          <p:nvPr>
            <p:ph type="sldNum" sz="quarter" idx="4"/>
          </p:nvPr>
        </p:nvSpPr>
        <p:spPr>
          <a:xfrm>
            <a:off x="8972463" y="6321275"/>
            <a:ext cx="2743200" cy="365125"/>
          </a:xfrm>
          <a:prstGeom prst="rect">
            <a:avLst/>
          </a:prstGeom>
        </p:spPr>
        <p:txBody>
          <a:bodyPr vert="horz" lIns="91440" tIns="45720" rIns="91440" bIns="45720" rtlCol="0" anchor="ctr"/>
          <a:lstStyle>
            <a:lvl1pPr algn="r">
              <a:defRPr sz="1137" b="0">
                <a:solidFill>
                  <a:schemeClr val="bg1">
                    <a:lumMod val="50000"/>
                  </a:schemeClr>
                </a:solidFill>
                <a:latin typeface="+mj-lt"/>
              </a:defRPr>
            </a:lvl1pPr>
          </a:lstStyle>
          <a:p>
            <a:fld id="{DFD4F317-19D0-4848-B5EB-5B174DBE8CF9}" type="slidenum">
              <a:rPr lang="ja-JP" altLang="en-US" smtClean="0"/>
              <a:pPr/>
              <a:t>‹#›</a:t>
            </a:fld>
            <a:endParaRPr lang="ja-JP" altLang="en-US"/>
          </a:p>
        </p:txBody>
      </p:sp>
    </p:spTree>
    <p:extLst>
      <p:ext uri="{BB962C8B-B14F-4D97-AF65-F5344CB8AC3E}">
        <p14:creationId xmlns:p14="http://schemas.microsoft.com/office/powerpoint/2010/main" val="2297114955"/>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903" r:id="rId9"/>
    <p:sldLayoutId id="2147483904" r:id="rId10"/>
    <p:sldLayoutId id="2147483905" r:id="rId11"/>
    <p:sldLayoutId id="2147483906" r:id="rId12"/>
    <p:sldLayoutId id="2147483907" r:id="rId13"/>
    <p:sldLayoutId id="2147483908" r:id="rId14"/>
    <p:sldLayoutId id="2147483909" r:id="rId15"/>
    <p:sldLayoutId id="2147483910" r:id="rId16"/>
    <p:sldLayoutId id="2147483911" r:id="rId17"/>
  </p:sldLayoutIdLst>
  <p:hf hdr="0" ftr="0" dt="0"/>
  <p:txStyles>
    <p:titleStyle>
      <a:lvl1pPr algn="l" defTabSz="742965" rtl="0" eaLnBrk="1" latinLnBrk="0" hangingPunct="1">
        <a:lnSpc>
          <a:spcPct val="90000"/>
        </a:lnSpc>
        <a:spcBef>
          <a:spcPct val="0"/>
        </a:spcBef>
        <a:buNone/>
        <a:defRPr kumimoji="1" sz="3575" b="1" kern="1200">
          <a:solidFill>
            <a:schemeClr val="tx1"/>
          </a:solidFill>
          <a:latin typeface="+mj-lt"/>
          <a:ea typeface="+mj-ea"/>
          <a:cs typeface="+mj-cs"/>
        </a:defRPr>
      </a:lvl1pPr>
    </p:titleStyle>
    <p:bodyStyle>
      <a:lvl1pPr marL="185742" indent="-185742" algn="l" defTabSz="742965" rtl="0" eaLnBrk="1" latinLnBrk="0" hangingPunct="1">
        <a:lnSpc>
          <a:spcPct val="90000"/>
        </a:lnSpc>
        <a:spcBef>
          <a:spcPts val="812"/>
        </a:spcBef>
        <a:buFont typeface="Arial" panose="020B0604020202020204" pitchFamily="34" charset="0"/>
        <a:buChar char="•"/>
        <a:defRPr kumimoji="1" sz="2275" kern="1200">
          <a:solidFill>
            <a:schemeClr val="tx1"/>
          </a:solidFill>
          <a:latin typeface="+mn-lt"/>
          <a:ea typeface="+mn-ea"/>
          <a:cs typeface="+mn-cs"/>
        </a:defRPr>
      </a:lvl1pPr>
      <a:lvl2pPr marL="557223" indent="-185742" algn="l" defTabSz="742965"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05" indent="-185742" algn="l" defTabSz="742965"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87" indent="-185742" algn="l" defTabSz="742965" rtl="0" eaLnBrk="1" latinLnBrk="0" hangingPunct="1">
        <a:lnSpc>
          <a:spcPct val="90000"/>
        </a:lnSpc>
        <a:spcBef>
          <a:spcPts val="406"/>
        </a:spcBef>
        <a:buFont typeface="Arial" panose="020B0604020202020204" pitchFamily="34" charset="0"/>
        <a:buChar char="•"/>
        <a:defRPr kumimoji="1" sz="1462" kern="1200">
          <a:solidFill>
            <a:schemeClr val="tx1"/>
          </a:solidFill>
          <a:latin typeface="+mn-lt"/>
          <a:ea typeface="+mn-ea"/>
          <a:cs typeface="+mn-cs"/>
        </a:defRPr>
      </a:lvl4pPr>
      <a:lvl5pPr marL="1671670" indent="-185742" algn="l" defTabSz="742965" rtl="0" eaLnBrk="1" latinLnBrk="0" hangingPunct="1">
        <a:lnSpc>
          <a:spcPct val="90000"/>
        </a:lnSpc>
        <a:spcBef>
          <a:spcPts val="406"/>
        </a:spcBef>
        <a:buFont typeface="Arial" panose="020B0604020202020204" pitchFamily="34" charset="0"/>
        <a:buChar char="•"/>
        <a:defRPr kumimoji="1" sz="1462" kern="1200">
          <a:solidFill>
            <a:schemeClr val="tx1"/>
          </a:solidFill>
          <a:latin typeface="+mn-lt"/>
          <a:ea typeface="+mn-ea"/>
          <a:cs typeface="+mn-cs"/>
        </a:defRPr>
      </a:lvl5pPr>
      <a:lvl6pPr marL="2043152" indent="-185742" algn="l" defTabSz="742965" rtl="0" eaLnBrk="1" latinLnBrk="0" hangingPunct="1">
        <a:lnSpc>
          <a:spcPct val="90000"/>
        </a:lnSpc>
        <a:spcBef>
          <a:spcPts val="406"/>
        </a:spcBef>
        <a:buFont typeface="Arial" panose="020B0604020202020204" pitchFamily="34" charset="0"/>
        <a:buChar char="•"/>
        <a:defRPr kumimoji="1" sz="1462" kern="1200">
          <a:solidFill>
            <a:schemeClr val="tx1"/>
          </a:solidFill>
          <a:latin typeface="+mn-lt"/>
          <a:ea typeface="+mn-ea"/>
          <a:cs typeface="+mn-cs"/>
        </a:defRPr>
      </a:lvl6pPr>
      <a:lvl7pPr marL="2414635" indent="-185742" algn="l" defTabSz="742965" rtl="0" eaLnBrk="1" latinLnBrk="0" hangingPunct="1">
        <a:lnSpc>
          <a:spcPct val="90000"/>
        </a:lnSpc>
        <a:spcBef>
          <a:spcPts val="406"/>
        </a:spcBef>
        <a:buFont typeface="Arial" panose="020B0604020202020204" pitchFamily="34" charset="0"/>
        <a:buChar char="•"/>
        <a:defRPr kumimoji="1" sz="1462" kern="1200">
          <a:solidFill>
            <a:schemeClr val="tx1"/>
          </a:solidFill>
          <a:latin typeface="+mn-lt"/>
          <a:ea typeface="+mn-ea"/>
          <a:cs typeface="+mn-cs"/>
        </a:defRPr>
      </a:lvl7pPr>
      <a:lvl8pPr marL="2786115" indent="-185742" algn="l" defTabSz="742965" rtl="0" eaLnBrk="1" latinLnBrk="0" hangingPunct="1">
        <a:lnSpc>
          <a:spcPct val="90000"/>
        </a:lnSpc>
        <a:spcBef>
          <a:spcPts val="406"/>
        </a:spcBef>
        <a:buFont typeface="Arial" panose="020B0604020202020204" pitchFamily="34" charset="0"/>
        <a:buChar char="•"/>
        <a:defRPr kumimoji="1" sz="1462" kern="1200">
          <a:solidFill>
            <a:schemeClr val="tx1"/>
          </a:solidFill>
          <a:latin typeface="+mn-lt"/>
          <a:ea typeface="+mn-ea"/>
          <a:cs typeface="+mn-cs"/>
        </a:defRPr>
      </a:lvl8pPr>
      <a:lvl9pPr marL="3157598" indent="-185742" algn="l" defTabSz="742965" rtl="0" eaLnBrk="1" latinLnBrk="0" hangingPunct="1">
        <a:lnSpc>
          <a:spcPct val="90000"/>
        </a:lnSpc>
        <a:spcBef>
          <a:spcPts val="406"/>
        </a:spcBef>
        <a:buFont typeface="Arial" panose="020B0604020202020204" pitchFamily="34" charset="0"/>
        <a:buChar char="•"/>
        <a:defRPr kumimoji="1" sz="1462" kern="1200">
          <a:solidFill>
            <a:schemeClr val="tx1"/>
          </a:solidFill>
          <a:latin typeface="+mn-lt"/>
          <a:ea typeface="+mn-ea"/>
          <a:cs typeface="+mn-cs"/>
        </a:defRPr>
      </a:lvl9pPr>
    </p:bodyStyle>
    <p:otherStyle>
      <a:defPPr>
        <a:defRPr lang="ja-JP"/>
      </a:defPPr>
      <a:lvl1pPr marL="0" algn="l" defTabSz="742965" rtl="0" eaLnBrk="1" latinLnBrk="0" hangingPunct="1">
        <a:defRPr kumimoji="1" sz="1462" kern="1200">
          <a:solidFill>
            <a:schemeClr val="tx1"/>
          </a:solidFill>
          <a:latin typeface="+mn-lt"/>
          <a:ea typeface="+mn-ea"/>
          <a:cs typeface="+mn-cs"/>
        </a:defRPr>
      </a:lvl1pPr>
      <a:lvl2pPr marL="371482" algn="l" defTabSz="742965" rtl="0" eaLnBrk="1" latinLnBrk="0" hangingPunct="1">
        <a:defRPr kumimoji="1" sz="1462" kern="1200">
          <a:solidFill>
            <a:schemeClr val="tx1"/>
          </a:solidFill>
          <a:latin typeface="+mn-lt"/>
          <a:ea typeface="+mn-ea"/>
          <a:cs typeface="+mn-cs"/>
        </a:defRPr>
      </a:lvl2pPr>
      <a:lvl3pPr marL="742965" algn="l" defTabSz="742965" rtl="0" eaLnBrk="1" latinLnBrk="0" hangingPunct="1">
        <a:defRPr kumimoji="1" sz="1462" kern="1200">
          <a:solidFill>
            <a:schemeClr val="tx1"/>
          </a:solidFill>
          <a:latin typeface="+mn-lt"/>
          <a:ea typeface="+mn-ea"/>
          <a:cs typeface="+mn-cs"/>
        </a:defRPr>
      </a:lvl3pPr>
      <a:lvl4pPr marL="1114447" algn="l" defTabSz="742965" rtl="0" eaLnBrk="1" latinLnBrk="0" hangingPunct="1">
        <a:defRPr kumimoji="1" sz="1462" kern="1200">
          <a:solidFill>
            <a:schemeClr val="tx1"/>
          </a:solidFill>
          <a:latin typeface="+mn-lt"/>
          <a:ea typeface="+mn-ea"/>
          <a:cs typeface="+mn-cs"/>
        </a:defRPr>
      </a:lvl4pPr>
      <a:lvl5pPr marL="1485928" algn="l" defTabSz="742965" rtl="0" eaLnBrk="1" latinLnBrk="0" hangingPunct="1">
        <a:defRPr kumimoji="1" sz="1462" kern="1200">
          <a:solidFill>
            <a:schemeClr val="tx1"/>
          </a:solidFill>
          <a:latin typeface="+mn-lt"/>
          <a:ea typeface="+mn-ea"/>
          <a:cs typeface="+mn-cs"/>
        </a:defRPr>
      </a:lvl5pPr>
      <a:lvl6pPr marL="1857411" algn="l" defTabSz="742965" rtl="0" eaLnBrk="1" latinLnBrk="0" hangingPunct="1">
        <a:defRPr kumimoji="1" sz="1462" kern="1200">
          <a:solidFill>
            <a:schemeClr val="tx1"/>
          </a:solidFill>
          <a:latin typeface="+mn-lt"/>
          <a:ea typeface="+mn-ea"/>
          <a:cs typeface="+mn-cs"/>
        </a:defRPr>
      </a:lvl6pPr>
      <a:lvl7pPr marL="2228893" algn="l" defTabSz="742965" rtl="0" eaLnBrk="1" latinLnBrk="0" hangingPunct="1">
        <a:defRPr kumimoji="1" sz="1462" kern="1200">
          <a:solidFill>
            <a:schemeClr val="tx1"/>
          </a:solidFill>
          <a:latin typeface="+mn-lt"/>
          <a:ea typeface="+mn-ea"/>
          <a:cs typeface="+mn-cs"/>
        </a:defRPr>
      </a:lvl7pPr>
      <a:lvl8pPr marL="2600375" algn="l" defTabSz="742965" rtl="0" eaLnBrk="1" latinLnBrk="0" hangingPunct="1">
        <a:defRPr kumimoji="1" sz="1462" kern="1200">
          <a:solidFill>
            <a:schemeClr val="tx1"/>
          </a:solidFill>
          <a:latin typeface="+mn-lt"/>
          <a:ea typeface="+mn-ea"/>
          <a:cs typeface="+mn-cs"/>
        </a:defRPr>
      </a:lvl8pPr>
      <a:lvl9pPr marL="2971858" algn="l" defTabSz="742965" rtl="0" eaLnBrk="1" latinLnBrk="0" hangingPunct="1">
        <a:defRPr kumimoji="1" sz="1462"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2870710"/>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6" r:id="rId7"/>
    <p:sldLayoutId id="2147483957" r:id="rId8"/>
    <p:sldLayoutId id="2147483959" r:id="rId9"/>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12">
          <p15:clr>
            <a:srgbClr val="F26B43"/>
          </p15:clr>
        </p15:guide>
        <p15:guide id="4" pos="7468">
          <p15:clr>
            <a:srgbClr val="F26B43"/>
          </p15:clr>
        </p15:guide>
        <p15:guide id="5" orient="horz" pos="3974">
          <p15:clr>
            <a:srgbClr val="F26B43"/>
          </p15:clr>
        </p15:guide>
        <p15:guide id="6" orient="horz" pos="232">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0790214"/>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 id="2147483972" r:id="rId12"/>
    <p:sldLayoutId id="2147483973" r:id="rId13"/>
    <p:sldLayoutId id="2147483974" r:id="rId14"/>
    <p:sldLayoutId id="2147483975" r:id="rId15"/>
  </p:sldLayoutIdLst>
  <p:hf sldNum="0" hdr="0" ftr="0" dt="0"/>
  <p:txStyles>
    <p:titleStyle>
      <a:lvl1pPr algn="l" defTabSz="742969" rtl="0" eaLnBrk="1" latinLnBrk="0" hangingPunct="1">
        <a:lnSpc>
          <a:spcPct val="90000"/>
        </a:lnSpc>
        <a:spcBef>
          <a:spcPct val="0"/>
        </a:spcBef>
        <a:buNone/>
        <a:defRPr kumimoji="1" sz="3575" kern="1200">
          <a:solidFill>
            <a:schemeClr val="tx1"/>
          </a:solidFill>
          <a:latin typeface="+mj-lt"/>
          <a:ea typeface="+mj-ea"/>
          <a:cs typeface="+mj-cs"/>
        </a:defRPr>
      </a:lvl1pPr>
    </p:titleStyle>
    <p:body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p:bodyStyle>
    <p:otherStyle>
      <a:defPPr>
        <a:defRPr lang="ja-JP"/>
      </a:defPPr>
      <a:lvl1pPr marL="0" algn="l" defTabSz="742969" rtl="0" eaLnBrk="1" latinLnBrk="0" hangingPunct="1">
        <a:defRPr kumimoji="1" sz="1463" kern="1200">
          <a:solidFill>
            <a:schemeClr val="tx1"/>
          </a:solidFill>
          <a:latin typeface="+mn-lt"/>
          <a:ea typeface="+mn-ea"/>
          <a:cs typeface="+mn-cs"/>
        </a:defRPr>
      </a:lvl1pPr>
      <a:lvl2pPr marL="371484" algn="l" defTabSz="742969" rtl="0" eaLnBrk="1" latinLnBrk="0" hangingPunct="1">
        <a:defRPr kumimoji="1" sz="1463" kern="1200">
          <a:solidFill>
            <a:schemeClr val="tx1"/>
          </a:solidFill>
          <a:latin typeface="+mn-lt"/>
          <a:ea typeface="+mn-ea"/>
          <a:cs typeface="+mn-cs"/>
        </a:defRPr>
      </a:lvl2pPr>
      <a:lvl3pPr marL="742969" algn="l" defTabSz="742969" rtl="0" eaLnBrk="1" latinLnBrk="0" hangingPunct="1">
        <a:defRPr kumimoji="1" sz="1463" kern="1200">
          <a:solidFill>
            <a:schemeClr val="tx1"/>
          </a:solidFill>
          <a:latin typeface="+mn-lt"/>
          <a:ea typeface="+mn-ea"/>
          <a:cs typeface="+mn-cs"/>
        </a:defRPr>
      </a:lvl3pPr>
      <a:lvl4pPr marL="1114453" algn="l" defTabSz="742969" rtl="0" eaLnBrk="1" latinLnBrk="0" hangingPunct="1">
        <a:defRPr kumimoji="1" sz="1463" kern="1200">
          <a:solidFill>
            <a:schemeClr val="tx1"/>
          </a:solidFill>
          <a:latin typeface="+mn-lt"/>
          <a:ea typeface="+mn-ea"/>
          <a:cs typeface="+mn-cs"/>
        </a:defRPr>
      </a:lvl4pPr>
      <a:lvl5pPr marL="1485937" algn="l" defTabSz="742969" rtl="0" eaLnBrk="1" latinLnBrk="0" hangingPunct="1">
        <a:defRPr kumimoji="1" sz="1463" kern="1200">
          <a:solidFill>
            <a:schemeClr val="tx1"/>
          </a:solidFill>
          <a:latin typeface="+mn-lt"/>
          <a:ea typeface="+mn-ea"/>
          <a:cs typeface="+mn-cs"/>
        </a:defRPr>
      </a:lvl5pPr>
      <a:lvl6pPr marL="1857421" algn="l" defTabSz="742969" rtl="0" eaLnBrk="1" latinLnBrk="0" hangingPunct="1">
        <a:defRPr kumimoji="1" sz="1463" kern="1200">
          <a:solidFill>
            <a:schemeClr val="tx1"/>
          </a:solidFill>
          <a:latin typeface="+mn-lt"/>
          <a:ea typeface="+mn-ea"/>
          <a:cs typeface="+mn-cs"/>
        </a:defRPr>
      </a:lvl6pPr>
      <a:lvl7pPr marL="2228906" algn="l" defTabSz="742969" rtl="0" eaLnBrk="1" latinLnBrk="0" hangingPunct="1">
        <a:defRPr kumimoji="1" sz="1463" kern="1200">
          <a:solidFill>
            <a:schemeClr val="tx1"/>
          </a:solidFill>
          <a:latin typeface="+mn-lt"/>
          <a:ea typeface="+mn-ea"/>
          <a:cs typeface="+mn-cs"/>
        </a:defRPr>
      </a:lvl7pPr>
      <a:lvl8pPr marL="2600390" algn="l" defTabSz="742969" rtl="0" eaLnBrk="1" latinLnBrk="0" hangingPunct="1">
        <a:defRPr kumimoji="1" sz="1463" kern="1200">
          <a:solidFill>
            <a:schemeClr val="tx1"/>
          </a:solidFill>
          <a:latin typeface="+mn-lt"/>
          <a:ea typeface="+mn-ea"/>
          <a:cs typeface="+mn-cs"/>
        </a:defRPr>
      </a:lvl8pPr>
      <a:lvl9pPr marL="2971874" algn="l" defTabSz="742969" rtl="0" eaLnBrk="1" latinLnBrk="0" hangingPunct="1">
        <a:defRPr kumimoji="1"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61">
          <p15:clr>
            <a:srgbClr val="F26B43"/>
          </p15:clr>
        </p15:guide>
        <p15:guide id="4" pos="9191">
          <p15:clr>
            <a:srgbClr val="F26B43"/>
          </p15:clr>
        </p15:guide>
        <p15:guide id="5" orient="horz" pos="3974">
          <p15:clr>
            <a:srgbClr val="F26B43"/>
          </p15:clr>
        </p15:guide>
        <p15:guide id="6" orient="horz" pos="23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8.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5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5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5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hyperlink" Target="https://www.digital.go.jp/assets/contents/node/basic_page/field_ref_resources/8993b6ae-e3d2-4d34-afe1-5c722d8e516f/58d47fa5/20250325_policies_manual-analog-regulation-review_outline_08.pdf" TargetMode="External"/><Relationship Id="rId2" Type="http://schemas.openxmlformats.org/officeDocument/2006/relationships/notesSlide" Target="../notesSlides/notesSlide15.xml"/><Relationship Id="rId1" Type="http://schemas.openxmlformats.org/officeDocument/2006/relationships/slideLayout" Target="../slideLayouts/slideLayout153.xml"/><Relationship Id="rId6" Type="http://schemas.openxmlformats.org/officeDocument/2006/relationships/hyperlink" Target="https://www.digital.go.jp/assets/contents/node/basic_page/field_ref_resources/8993b6ae-e3d2-4d34-afe1-5c722d8e516f/7713dc77/20250325_policies_manual-analog-regulation-review_outline_07.pdf" TargetMode="External"/><Relationship Id="rId5" Type="http://schemas.openxmlformats.org/officeDocument/2006/relationships/hyperlink" Target="https://www.digital.go.jp/assets/contents/node/basic_page/field_ref_resources/8993b6ae-e3d2-4d34-afe1-5c722d8e516f/5305712c/20260327_policies_manual-analog-regulation-review_manual_01.pdf#page=34" TargetMode="External"/><Relationship Id="rId4" Type="http://schemas.openxmlformats.org/officeDocument/2006/relationships/hyperlink" Target="https://www.digital.go.jp/assets/contents/node/basic_page/field_ref_resources/8993b6ae-e3d2-4d34-afe1-5c722d8e516f/5305712c/20260327_policies_manual-analog-regulation-review_manual_01.pdf#page=31"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53.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s://www.digital.go.jp/assets/contents/node/basic_page/field_ref_resources/8993b6ae-e3d2-4d34-afe1-5c722d8e516f/7713dc77/20250325_policies_manual-analog-regulation-review_outline_07.pdf" TargetMode="External"/><Relationship Id="rId2" Type="http://schemas.openxmlformats.org/officeDocument/2006/relationships/notesSlide" Target="../notesSlides/notesSlide17.xml"/><Relationship Id="rId1" Type="http://schemas.openxmlformats.org/officeDocument/2006/relationships/slideLayout" Target="../slideLayouts/slideLayout15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hyperlink" Target="https://www.digital.go.jp/assets/contents/node/basic_page/field_ref_resources/8993b6ae-e3d2-4d34-afe1-5c722d8e516f/5305712c/20260327_policies_manual-analog-regulation-review_manual_01.pdf#page=35"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53.xml"/><Relationship Id="rId6" Type="http://schemas.openxmlformats.org/officeDocument/2006/relationships/hyperlink" Target="https://www.digital.go.jp/assets/contents/node/basic_page/field_ref_resources/8993b6ae-e3d2-4d34-afe1-5c722d8e516f/58d47fa5/20250325_policies_manual-analog-regulation-review_outline_08.pdf" TargetMode="External"/><Relationship Id="rId5" Type="http://schemas.openxmlformats.org/officeDocument/2006/relationships/hyperlink" Target="https://www.digital.go.jp/assets/contents/node/basic_page/field_ref_resources/8993b6ae-e3d2-4d34-afe1-5c722d8e516f/7713dc77/20250325_policies_manual-analog-regulation-review_outline_07.pdf" TargetMode="External"/><Relationship Id="rId4" Type="http://schemas.openxmlformats.org/officeDocument/2006/relationships/hyperlink" Target="https://www.digital.go.jp/assets/contents/node/basic_page/field_ref_resources/8993b6ae-e3d2-4d34-afe1-5c722d8e516f/5305712c/20260327_policies_manual-analog-regulation-review_manual_01.pdf#page=3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3.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53.xml"/><Relationship Id="rId6" Type="http://schemas.openxmlformats.org/officeDocument/2006/relationships/hyperlink" Target="https://www.digital.go.jp/assets/contents/node/basic_page/field_ref_resources/8993b6ae-e3d2-4d34-afe1-5c722d8e516f/87abf2b2/20250327_policies_manual-analog-regulation-review_outline_04.xlsx" TargetMode="External"/><Relationship Id="rId5" Type="http://schemas.openxmlformats.org/officeDocument/2006/relationships/hyperlink" Target="https://www.digital.go.jp/assets/contents/node/basic_page/field_ref_resources/8993b6ae-e3d2-4d34-afe1-5c722d8e516f/1e7bc70b/20250325_policies_manual-analog-regulation-review_outline_01.pdf" TargetMode="External"/><Relationship Id="rId4" Type="http://schemas.openxmlformats.org/officeDocument/2006/relationships/hyperlink" Target="https://www.digital.go.jp/assets/contents/node/basic_page/field_ref_resources/8993b6ae-e3d2-4d34-afe1-5c722d8e516f/5305712c/20260327_policies_manual-analog-regulation-review_manual_01.pdf#page=47"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3.xml"/></Relationships>
</file>

<file path=ppt/slides/_rels/slide22.xml.rels><?xml version="1.0" encoding="UTF-8" standalone="yes"?>
<Relationships xmlns="http://schemas.openxmlformats.org/package/2006/relationships"><Relationship Id="rId8" Type="http://schemas.openxmlformats.org/officeDocument/2006/relationships/hyperlink" Target="https://www.regtech.digital.go.jp/#catalog" TargetMode="External"/><Relationship Id="rId3" Type="http://schemas.openxmlformats.org/officeDocument/2006/relationships/image" Target="../media/image22.png"/><Relationship Id="rId7" Type="http://schemas.openxmlformats.org/officeDocument/2006/relationships/hyperlink" Target="https://www.regtech.digital.go.jp/#map" TargetMode="External"/><Relationship Id="rId2" Type="http://schemas.openxmlformats.org/officeDocument/2006/relationships/notesSlide" Target="../notesSlides/notesSlide21.xml"/><Relationship Id="rId1" Type="http://schemas.openxmlformats.org/officeDocument/2006/relationships/slideLayout" Target="../slideLayouts/slideLayout153.xml"/><Relationship Id="rId6" Type="http://schemas.openxmlformats.org/officeDocument/2006/relationships/hyperlink" Target="https://www.digital.go.jp/assets/contents/node/basic_page/field_ref_resources/8993b6ae-e3d2-4d34-afe1-5c722d8e516f/ba4b908f/20250327_policies_manual-analog-regulation-review_outline_06.pdf" TargetMode="External"/><Relationship Id="rId5" Type="http://schemas.openxmlformats.org/officeDocument/2006/relationships/hyperlink" Target="https://www.digital.go.jp/assets/contents/node/basic_page/field_ref_resources/8993b6ae-e3d2-4d34-afe1-5c722d8e516f/87abf2b2/20250327_policies_manual-analog-regulation-review_outline_04.xlsx" TargetMode="External"/><Relationship Id="rId4" Type="http://schemas.openxmlformats.org/officeDocument/2006/relationships/hyperlink" Target="https://www.digital.go.jp/assets/contents/node/basic_page/field_ref_resources/8993b6ae-e3d2-4d34-afe1-5c722d8e516f/1e7bc70b/20250325_policies_manual-analog-regulation-review_outline_01.pdf" TargetMode="External"/><Relationship Id="rId9" Type="http://schemas.openxmlformats.org/officeDocument/2006/relationships/hyperlink" Target="https://www.soumu.go.jp/denshijiti/index_00001.html"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53.xml"/></Relationships>
</file>

<file path=ppt/slides/_rels/slide24.xml.rels><?xml version="1.0" encoding="UTF-8" standalone="yes"?>
<Relationships xmlns="http://schemas.openxmlformats.org/package/2006/relationships"><Relationship Id="rId8" Type="http://schemas.openxmlformats.org/officeDocument/2006/relationships/hyperlink" Target="https://www.digital.go.jp/policies/digital-extraordinary-administrative-research-committee#schedule" TargetMode="External"/><Relationship Id="rId13" Type="http://schemas.openxmlformats.org/officeDocument/2006/relationships/hyperlink" Target="https://www.digital.go.jp/assets/contents/node/basic_page/field_ref_resources/488ec589-9c7c-4c19-99b4-9ade193c7f3c/35906c7c/20260327_policies_digital-extraordinary-administrative-research-committee-local-government_analog-inspection-tool-alpha_01.zip" TargetMode="External"/><Relationship Id="rId18" Type="http://schemas.openxmlformats.org/officeDocument/2006/relationships/hyperlink" Target="https://www.digital.go.jp/assets/contents/node/basic_page/field_ref_resources/8993b6ae-e3d2-4d34-afe1-5c722d8e516f/7a024d99/20250327_policies_manual-analog-regulation-review_outline_05.pptx" TargetMode="External"/><Relationship Id="rId3" Type="http://schemas.openxmlformats.org/officeDocument/2006/relationships/hyperlink" Target="https://www.digital.go.jp/assets/contents/node/basic_page/field_ref_resources/8993b6ae-e3d2-4d34-afe1-5c722d8e516f/1e7bc70b/20250325_policies_manual-analog-regulation-review_outline_01.pdf" TargetMode="External"/><Relationship Id="rId7" Type="http://schemas.openxmlformats.org/officeDocument/2006/relationships/hyperlink" Target="https://www.digital.go.jp/policies/digital-extraordinary-administrative-research-committee#schedule-work-process" TargetMode="External"/><Relationship Id="rId12" Type="http://schemas.openxmlformats.org/officeDocument/2006/relationships/hyperlink" Target="https://www.digital.go.jp/assets/contents/node/basic_page/field_ref_resources/8993b6ae-e3d2-4d34-afe1-5c722d8e516f/58d47fa5/20250325_policies_manual-analog-regulation-review_outline_08.pdf" TargetMode="External"/><Relationship Id="rId17" Type="http://schemas.openxmlformats.org/officeDocument/2006/relationships/hyperlink" Target="https://www.digital.go.jp/assets/contents/node/basic_page/field_ref_resources/8993b6ae-e3d2-4d34-afe1-5c722d8e516f/87abf2b2/20250327_policies_manual-analog-regulation-review_outline_04.xlsx" TargetMode="External"/><Relationship Id="rId2" Type="http://schemas.openxmlformats.org/officeDocument/2006/relationships/notesSlide" Target="../notesSlides/notesSlide23.xml"/><Relationship Id="rId16" Type="http://schemas.openxmlformats.org/officeDocument/2006/relationships/hyperlink" Target="https://www.digital.go.jp/assets/contents/node/basic_page/field_ref_resources/8993b6ae-e3d2-4d34-afe1-5c722d8e516f/f66f36fb/20250327_policies_manual-analog-regulation-review_outline_03.pdf" TargetMode="External"/><Relationship Id="rId20" Type="http://schemas.openxmlformats.org/officeDocument/2006/relationships/hyperlink" Target="https://www.digital.go.jp/assets/contents/node/basic_page/field_ref_resources/8993b6ae-e3d2-4d34-afe1-5c722d8e516f/53c6f8d1/20250327_policies_manual-analog-regulation-review_outline_07.xlsx" TargetMode="External"/><Relationship Id="rId1" Type="http://schemas.openxmlformats.org/officeDocument/2006/relationships/slideLayout" Target="../slideLayouts/slideLayout157.xml"/><Relationship Id="rId6" Type="http://schemas.openxmlformats.org/officeDocument/2006/relationships/hyperlink" Target="https://www.digital.go.jp/assets/contents/node/basic_page/field_ref_resources/8993b6ae-e3d2-4d34-afe1-5c722d8e516f/2231fdc7/20250327_policies_manual-analog-regulation-review_outline_01.xlsx" TargetMode="External"/><Relationship Id="rId11" Type="http://schemas.openxmlformats.org/officeDocument/2006/relationships/hyperlink" Target="https://www.digital.go.jp/assets/contents/node/basic_page/field_ref_resources/8993b6ae-e3d2-4d34-afe1-5c722d8e516f/7713dc77/20250325_policies_manual-analog-regulation-review_outline_07.pdf" TargetMode="External"/><Relationship Id="rId5" Type="http://schemas.openxmlformats.org/officeDocument/2006/relationships/hyperlink" Target="https://www.digital.go.jp/assets/contents/node/basic_page/field_ref_resources/8993b6ae-e3d2-4d34-afe1-5c722d8e516f/2d729cb2/20250325_policies_manual-analog-regulation-review_outline_03.xlsx" TargetMode="External"/><Relationship Id="rId15" Type="http://schemas.openxmlformats.org/officeDocument/2006/relationships/hyperlink" Target="https://www.digital.go.jp/assets/contents/node/basic_page/field_ref_resources/8993b6ae-e3d2-4d34-afe1-5c722d8e516f/f4c8344f/20250327_policies_manual-analog-regulation-review_outline_02.pdf" TargetMode="External"/><Relationship Id="rId10" Type="http://schemas.openxmlformats.org/officeDocument/2006/relationships/hyperlink" Target="https://www.digital.go.jp/assets/contents/node/basic_page/field_ref_resources/8993b6ae-e3d2-4d34-afe1-5c722d8e516f/2531b22b/20231226_policies_manual-analog-regulation-review_summary_02.pdf" TargetMode="External"/><Relationship Id="rId19" Type="http://schemas.openxmlformats.org/officeDocument/2006/relationships/hyperlink" Target="https://www.digital.go.jp/assets/contents/node/basic_page/field_ref_resources/8993b6ae-e3d2-4d34-afe1-5c722d8e516f/ba4b908f/20250327_policies_manual-analog-regulation-review_outline_06.pdf" TargetMode="External"/><Relationship Id="rId4" Type="http://schemas.openxmlformats.org/officeDocument/2006/relationships/hyperlink" Target="https://www.digital.go.jp/assets/contents/node/basic_page/field_ref_resources/8993b6ae-e3d2-4d34-afe1-5c722d8e516f/e356c0da/20250325_policies_manual-analog-regulation-review_outline_02.xlsx" TargetMode="External"/><Relationship Id="rId9" Type="http://schemas.openxmlformats.org/officeDocument/2006/relationships/hyperlink" Target="https://www.digital.go.jp/assets/contents/node/basic_page/field_ref_resources/8993b6ae-e3d2-4d34-afe1-5c722d8e516f/5a2ebd07/20250325_policies_manual-analog-regulation-review_outline_05.pdf" TargetMode="External"/><Relationship Id="rId14" Type="http://schemas.openxmlformats.org/officeDocument/2006/relationships/hyperlink" Target="https://www.digital.go.jp/assets/contents/node/basic_page/field_ref_resources/488ec589-9c7c-4c19-99b4-9ade193c7f3c/0bf5be2f/20260327_policies_digital-extraordinary-administrative-research-committee-local-government_analog-inspection-tool-alpha-manual_01.pdf"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3.xml"/></Relationships>
</file>

<file path=ppt/slides/_rels/slide26.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33.png"/><Relationship Id="rId18" Type="http://schemas.openxmlformats.org/officeDocument/2006/relationships/image" Target="../media/image38.svg"/><Relationship Id="rId3" Type="http://schemas.openxmlformats.org/officeDocument/2006/relationships/image" Target="../media/image23.png"/><Relationship Id="rId21" Type="http://schemas.openxmlformats.org/officeDocument/2006/relationships/image" Target="../media/image41.png"/><Relationship Id="rId7" Type="http://schemas.openxmlformats.org/officeDocument/2006/relationships/image" Target="../media/image27.png"/><Relationship Id="rId12" Type="http://schemas.openxmlformats.org/officeDocument/2006/relationships/image" Target="../media/image32.svg"/><Relationship Id="rId17" Type="http://schemas.openxmlformats.org/officeDocument/2006/relationships/image" Target="../media/image37.png"/><Relationship Id="rId2" Type="http://schemas.openxmlformats.org/officeDocument/2006/relationships/notesSlide" Target="../notesSlides/notesSlide25.xml"/><Relationship Id="rId16" Type="http://schemas.openxmlformats.org/officeDocument/2006/relationships/image" Target="../media/image36.svg"/><Relationship Id="rId20" Type="http://schemas.openxmlformats.org/officeDocument/2006/relationships/image" Target="../media/image40.svg"/><Relationship Id="rId1" Type="http://schemas.openxmlformats.org/officeDocument/2006/relationships/slideLayout" Target="../slideLayouts/slideLayout191.xml"/><Relationship Id="rId6" Type="http://schemas.openxmlformats.org/officeDocument/2006/relationships/image" Target="../media/image26.sv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23" Type="http://schemas.openxmlformats.org/officeDocument/2006/relationships/image" Target="../media/image43.png"/><Relationship Id="rId10" Type="http://schemas.openxmlformats.org/officeDocument/2006/relationships/image" Target="../media/image30.svg"/><Relationship Id="rId19" Type="http://schemas.openxmlformats.org/officeDocument/2006/relationships/image" Target="../media/image39.png"/><Relationship Id="rId4" Type="http://schemas.openxmlformats.org/officeDocument/2006/relationships/image" Target="../media/image24.svg"/><Relationship Id="rId9" Type="http://schemas.openxmlformats.org/officeDocument/2006/relationships/image" Target="../media/image29.png"/><Relationship Id="rId14" Type="http://schemas.openxmlformats.org/officeDocument/2006/relationships/image" Target="../media/image34.svg"/><Relationship Id="rId22" Type="http://schemas.openxmlformats.org/officeDocument/2006/relationships/image" Target="../media/image42.jpeg"/></Relationships>
</file>

<file path=ppt/slides/_rels/slide2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26.svg"/><Relationship Id="rId18" Type="http://schemas.openxmlformats.org/officeDocument/2006/relationships/image" Target="../media/image55.png"/><Relationship Id="rId3" Type="http://schemas.openxmlformats.org/officeDocument/2006/relationships/image" Target="../media/image44.png"/><Relationship Id="rId21" Type="http://schemas.microsoft.com/office/2007/relationships/hdphoto" Target="../media/hdphoto1.wdp"/><Relationship Id="rId7" Type="http://schemas.openxmlformats.org/officeDocument/2006/relationships/image" Target="../media/image48.svg"/><Relationship Id="rId12" Type="http://schemas.openxmlformats.org/officeDocument/2006/relationships/image" Target="../media/image25.png"/><Relationship Id="rId17" Type="http://schemas.openxmlformats.org/officeDocument/2006/relationships/image" Target="../media/image54.svg"/><Relationship Id="rId2" Type="http://schemas.openxmlformats.org/officeDocument/2006/relationships/notesSlide" Target="../notesSlides/notesSlide26.xml"/><Relationship Id="rId16" Type="http://schemas.openxmlformats.org/officeDocument/2006/relationships/image" Target="../media/image53.png"/><Relationship Id="rId20" Type="http://schemas.openxmlformats.org/officeDocument/2006/relationships/image" Target="../media/image57.png"/><Relationship Id="rId1" Type="http://schemas.openxmlformats.org/officeDocument/2006/relationships/slideLayout" Target="../slideLayouts/slideLayout191.xml"/><Relationship Id="rId6" Type="http://schemas.openxmlformats.org/officeDocument/2006/relationships/image" Target="../media/image47.png"/><Relationship Id="rId11" Type="http://schemas.openxmlformats.org/officeDocument/2006/relationships/image" Target="../media/image50.svg"/><Relationship Id="rId5" Type="http://schemas.openxmlformats.org/officeDocument/2006/relationships/image" Target="../media/image46.svg"/><Relationship Id="rId15" Type="http://schemas.openxmlformats.org/officeDocument/2006/relationships/image" Target="../media/image52.svg"/><Relationship Id="rId10" Type="http://schemas.openxmlformats.org/officeDocument/2006/relationships/image" Target="../media/image49.png"/><Relationship Id="rId19" Type="http://schemas.openxmlformats.org/officeDocument/2006/relationships/image" Target="../media/image56.svg"/><Relationship Id="rId4" Type="http://schemas.openxmlformats.org/officeDocument/2006/relationships/image" Target="../media/image45.png"/><Relationship Id="rId9" Type="http://schemas.openxmlformats.org/officeDocument/2006/relationships/image" Target="../media/image32.svg"/><Relationship Id="rId14" Type="http://schemas.openxmlformats.org/officeDocument/2006/relationships/image" Target="../media/image51.png"/></Relationships>
</file>

<file path=ppt/slides/_rels/slide28.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image" Target="../media/image62.png"/><Relationship Id="rId18" Type="http://schemas.openxmlformats.org/officeDocument/2006/relationships/image" Target="../media/image34.svg"/><Relationship Id="rId3" Type="http://schemas.openxmlformats.org/officeDocument/2006/relationships/image" Target="../media/image25.png"/><Relationship Id="rId7" Type="http://schemas.openxmlformats.org/officeDocument/2006/relationships/image" Target="../media/image31.png"/><Relationship Id="rId12" Type="http://schemas.openxmlformats.org/officeDocument/2006/relationships/image" Target="../media/image61.svg"/><Relationship Id="rId17" Type="http://schemas.openxmlformats.org/officeDocument/2006/relationships/image" Target="../media/image33.png"/><Relationship Id="rId2" Type="http://schemas.openxmlformats.org/officeDocument/2006/relationships/notesSlide" Target="../notesSlides/notesSlide27.xml"/><Relationship Id="rId16" Type="http://schemas.openxmlformats.org/officeDocument/2006/relationships/image" Target="../media/image65.svg"/><Relationship Id="rId1" Type="http://schemas.openxmlformats.org/officeDocument/2006/relationships/slideLayout" Target="../slideLayouts/slideLayout191.xml"/><Relationship Id="rId6" Type="http://schemas.openxmlformats.org/officeDocument/2006/relationships/image" Target="../media/image59.svg"/><Relationship Id="rId11" Type="http://schemas.openxmlformats.org/officeDocument/2006/relationships/image" Target="../media/image60.png"/><Relationship Id="rId5" Type="http://schemas.openxmlformats.org/officeDocument/2006/relationships/image" Target="../media/image58.png"/><Relationship Id="rId15" Type="http://schemas.openxmlformats.org/officeDocument/2006/relationships/image" Target="../media/image64.png"/><Relationship Id="rId10" Type="http://schemas.openxmlformats.org/officeDocument/2006/relationships/image" Target="../media/image24.svg"/><Relationship Id="rId4" Type="http://schemas.openxmlformats.org/officeDocument/2006/relationships/image" Target="../media/image26.svg"/><Relationship Id="rId9" Type="http://schemas.openxmlformats.org/officeDocument/2006/relationships/image" Target="../media/image23.png"/><Relationship Id="rId14" Type="http://schemas.openxmlformats.org/officeDocument/2006/relationships/image" Target="../media/image63.svg"/></Relationships>
</file>

<file path=ppt/slides/_rels/slide29.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23.png"/><Relationship Id="rId7" Type="http://schemas.openxmlformats.org/officeDocument/2006/relationships/image" Target="../media/image37.png"/><Relationship Id="rId12" Type="http://schemas.openxmlformats.org/officeDocument/2006/relationships/image" Target="../media/image69.svg"/><Relationship Id="rId2" Type="http://schemas.openxmlformats.org/officeDocument/2006/relationships/notesSlide" Target="../notesSlides/notesSlide28.xml"/><Relationship Id="rId1" Type="http://schemas.openxmlformats.org/officeDocument/2006/relationships/slideLayout" Target="../slideLayouts/slideLayout191.xml"/><Relationship Id="rId6" Type="http://schemas.openxmlformats.org/officeDocument/2006/relationships/image" Target="../media/image67.svg"/><Relationship Id="rId11" Type="http://schemas.openxmlformats.org/officeDocument/2006/relationships/image" Target="../media/image68.png"/><Relationship Id="rId5" Type="http://schemas.openxmlformats.org/officeDocument/2006/relationships/image" Target="../media/image66.png"/><Relationship Id="rId10" Type="http://schemas.openxmlformats.org/officeDocument/2006/relationships/image" Target="../media/image26.svg"/><Relationship Id="rId4" Type="http://schemas.openxmlformats.org/officeDocument/2006/relationships/image" Target="../media/image24.svg"/><Relationship Id="rId9"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3.xml"/></Relationships>
</file>

<file path=ppt/slides/_rels/slide30.xml.rels><?xml version="1.0" encoding="UTF-8" standalone="yes"?>
<Relationships xmlns="http://schemas.openxmlformats.org/package/2006/relationships"><Relationship Id="rId8" Type="http://schemas.openxmlformats.org/officeDocument/2006/relationships/image" Target="../media/image38.svg"/><Relationship Id="rId13" Type="http://schemas.openxmlformats.org/officeDocument/2006/relationships/image" Target="../media/image72.png"/><Relationship Id="rId3" Type="http://schemas.openxmlformats.org/officeDocument/2006/relationships/image" Target="../media/image49.png"/><Relationship Id="rId7" Type="http://schemas.openxmlformats.org/officeDocument/2006/relationships/image" Target="../media/image37.png"/><Relationship Id="rId12" Type="http://schemas.openxmlformats.org/officeDocument/2006/relationships/image" Target="../media/image71.svg"/><Relationship Id="rId2" Type="http://schemas.openxmlformats.org/officeDocument/2006/relationships/notesSlide" Target="../notesSlides/notesSlide29.xml"/><Relationship Id="rId1" Type="http://schemas.openxmlformats.org/officeDocument/2006/relationships/slideLayout" Target="../slideLayouts/slideLayout191.xml"/><Relationship Id="rId6" Type="http://schemas.openxmlformats.org/officeDocument/2006/relationships/image" Target="../media/image26.svg"/><Relationship Id="rId11" Type="http://schemas.openxmlformats.org/officeDocument/2006/relationships/image" Target="../media/image70.png"/><Relationship Id="rId5" Type="http://schemas.openxmlformats.org/officeDocument/2006/relationships/image" Target="../media/image25.png"/><Relationship Id="rId10" Type="http://schemas.openxmlformats.org/officeDocument/2006/relationships/image" Target="../media/image69.svg"/><Relationship Id="rId4" Type="http://schemas.openxmlformats.org/officeDocument/2006/relationships/image" Target="../media/image50.svg"/><Relationship Id="rId9" Type="http://schemas.openxmlformats.org/officeDocument/2006/relationships/image" Target="../media/image68.png"/><Relationship Id="rId14" Type="http://schemas.openxmlformats.org/officeDocument/2006/relationships/image" Target="../media/image73.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19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8.sv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191.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24.svg"/></Relationships>
</file>

<file path=ppt/slides/_rels/slide33.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32.xml"/><Relationship Id="rId1" Type="http://schemas.openxmlformats.org/officeDocument/2006/relationships/slideLayout" Target="../slideLayouts/slideLayout191.xml"/><Relationship Id="rId6" Type="http://schemas.openxmlformats.org/officeDocument/2006/relationships/image" Target="../media/image77.svg"/><Relationship Id="rId5" Type="http://schemas.openxmlformats.org/officeDocument/2006/relationships/image" Target="../media/image76.png"/><Relationship Id="rId4" Type="http://schemas.openxmlformats.org/officeDocument/2006/relationships/image" Target="../media/image75.svg"/></Relationships>
</file>

<file path=ppt/slides/_rels/slide34.xml.rels><?xml version="1.0" encoding="UTF-8" standalone="yes"?>
<Relationships xmlns="http://schemas.openxmlformats.org/package/2006/relationships"><Relationship Id="rId8" Type="http://schemas.openxmlformats.org/officeDocument/2006/relationships/image" Target="../media/image85.svg"/><Relationship Id="rId13" Type="http://schemas.openxmlformats.org/officeDocument/2006/relationships/image" Target="../media/image90.png"/><Relationship Id="rId18" Type="http://schemas.openxmlformats.org/officeDocument/2006/relationships/image" Target="../media/image32.svg"/><Relationship Id="rId26" Type="http://schemas.openxmlformats.org/officeDocument/2006/relationships/image" Target="../media/image101.svg"/><Relationship Id="rId3" Type="http://schemas.openxmlformats.org/officeDocument/2006/relationships/image" Target="../media/image80.png"/><Relationship Id="rId21" Type="http://schemas.openxmlformats.org/officeDocument/2006/relationships/image" Target="../media/image96.png"/><Relationship Id="rId7" Type="http://schemas.openxmlformats.org/officeDocument/2006/relationships/image" Target="../media/image84.png"/><Relationship Id="rId12" Type="http://schemas.openxmlformats.org/officeDocument/2006/relationships/image" Target="../media/image89.svg"/><Relationship Id="rId17" Type="http://schemas.openxmlformats.org/officeDocument/2006/relationships/image" Target="../media/image31.png"/><Relationship Id="rId25" Type="http://schemas.openxmlformats.org/officeDocument/2006/relationships/image" Target="../media/image100.png"/><Relationship Id="rId2" Type="http://schemas.openxmlformats.org/officeDocument/2006/relationships/notesSlide" Target="../notesSlides/notesSlide33.xml"/><Relationship Id="rId16" Type="http://schemas.openxmlformats.org/officeDocument/2006/relationships/image" Target="../media/image93.svg"/><Relationship Id="rId20" Type="http://schemas.openxmlformats.org/officeDocument/2006/relationships/image" Target="../media/image95.svg"/><Relationship Id="rId1" Type="http://schemas.openxmlformats.org/officeDocument/2006/relationships/slideLayout" Target="../slideLayouts/slideLayout191.xml"/><Relationship Id="rId6" Type="http://schemas.openxmlformats.org/officeDocument/2006/relationships/image" Target="../media/image83.svg"/><Relationship Id="rId11" Type="http://schemas.openxmlformats.org/officeDocument/2006/relationships/image" Target="../media/image88.png"/><Relationship Id="rId24" Type="http://schemas.openxmlformats.org/officeDocument/2006/relationships/image" Target="../media/image99.svg"/><Relationship Id="rId5" Type="http://schemas.openxmlformats.org/officeDocument/2006/relationships/image" Target="../media/image82.png"/><Relationship Id="rId15" Type="http://schemas.openxmlformats.org/officeDocument/2006/relationships/image" Target="../media/image92.png"/><Relationship Id="rId23" Type="http://schemas.openxmlformats.org/officeDocument/2006/relationships/image" Target="../media/image98.png"/><Relationship Id="rId10" Type="http://schemas.openxmlformats.org/officeDocument/2006/relationships/image" Target="../media/image87.svg"/><Relationship Id="rId19" Type="http://schemas.openxmlformats.org/officeDocument/2006/relationships/image" Target="../media/image94.png"/><Relationship Id="rId4" Type="http://schemas.openxmlformats.org/officeDocument/2006/relationships/image" Target="../media/image81.svg"/><Relationship Id="rId9" Type="http://schemas.openxmlformats.org/officeDocument/2006/relationships/image" Target="../media/image86.png"/><Relationship Id="rId14" Type="http://schemas.openxmlformats.org/officeDocument/2006/relationships/image" Target="../media/image91.svg"/><Relationship Id="rId22" Type="http://schemas.openxmlformats.org/officeDocument/2006/relationships/image" Target="../media/image97.svg"/><Relationship Id="rId27" Type="http://schemas.openxmlformats.org/officeDocument/2006/relationships/image" Target="../media/image102.png"/></Relationships>
</file>

<file path=ppt/slides/_rels/slide35.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90.png"/><Relationship Id="rId7"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191.xml"/><Relationship Id="rId6" Type="http://schemas.openxmlformats.org/officeDocument/2006/relationships/image" Target="../media/image104.svg"/><Relationship Id="rId5" Type="http://schemas.openxmlformats.org/officeDocument/2006/relationships/image" Target="../media/image103.png"/><Relationship Id="rId4" Type="http://schemas.openxmlformats.org/officeDocument/2006/relationships/image" Target="../media/image91.svg"/><Relationship Id="rId9" Type="http://schemas.openxmlformats.org/officeDocument/2006/relationships/image" Target="../media/image105.jpeg"/></Relationships>
</file>

<file path=ppt/slides/_rels/slide36.xml.rels><?xml version="1.0" encoding="UTF-8" standalone="yes"?>
<Relationships xmlns="http://schemas.openxmlformats.org/package/2006/relationships"><Relationship Id="rId8" Type="http://schemas.openxmlformats.org/officeDocument/2006/relationships/image" Target="../media/image109.svg"/><Relationship Id="rId3" Type="http://schemas.openxmlformats.org/officeDocument/2006/relationships/image" Target="../media/image106.png"/><Relationship Id="rId7" Type="http://schemas.openxmlformats.org/officeDocument/2006/relationships/image" Target="../media/image108.png"/><Relationship Id="rId12" Type="http://schemas.openxmlformats.org/officeDocument/2006/relationships/image" Target="../media/image77.svg"/><Relationship Id="rId2" Type="http://schemas.openxmlformats.org/officeDocument/2006/relationships/notesSlide" Target="../notesSlides/notesSlide35.xml"/><Relationship Id="rId1" Type="http://schemas.openxmlformats.org/officeDocument/2006/relationships/slideLayout" Target="../slideLayouts/slideLayout191.xml"/><Relationship Id="rId6" Type="http://schemas.openxmlformats.org/officeDocument/2006/relationships/image" Target="../media/image24.svg"/><Relationship Id="rId11" Type="http://schemas.openxmlformats.org/officeDocument/2006/relationships/image" Target="../media/image76.png"/><Relationship Id="rId5" Type="http://schemas.openxmlformats.org/officeDocument/2006/relationships/image" Target="../media/image23.png"/><Relationship Id="rId10" Type="http://schemas.openxmlformats.org/officeDocument/2006/relationships/image" Target="../media/image111.svg"/><Relationship Id="rId4" Type="http://schemas.openxmlformats.org/officeDocument/2006/relationships/image" Target="../media/image107.svg"/><Relationship Id="rId9" Type="http://schemas.openxmlformats.org/officeDocument/2006/relationships/image" Target="../media/image110.png"/></Relationships>
</file>

<file path=ppt/slides/_rels/slide37.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35.png"/><Relationship Id="rId18" Type="http://schemas.openxmlformats.org/officeDocument/2006/relationships/image" Target="../media/image26.svg"/><Relationship Id="rId3" Type="http://schemas.openxmlformats.org/officeDocument/2006/relationships/image" Target="../media/image31.png"/><Relationship Id="rId21" Type="http://schemas.openxmlformats.org/officeDocument/2006/relationships/image" Target="../media/image116.png"/><Relationship Id="rId7" Type="http://schemas.openxmlformats.org/officeDocument/2006/relationships/image" Target="../media/image23.png"/><Relationship Id="rId12" Type="http://schemas.openxmlformats.org/officeDocument/2006/relationships/image" Target="../media/image38.svg"/><Relationship Id="rId17" Type="http://schemas.openxmlformats.org/officeDocument/2006/relationships/image" Target="../media/image25.png"/><Relationship Id="rId2" Type="http://schemas.openxmlformats.org/officeDocument/2006/relationships/notesSlide" Target="../notesSlides/notesSlide36.xml"/><Relationship Id="rId16" Type="http://schemas.openxmlformats.org/officeDocument/2006/relationships/image" Target="../media/image40.svg"/><Relationship Id="rId20" Type="http://schemas.openxmlformats.org/officeDocument/2006/relationships/image" Target="../media/image115.svg"/><Relationship Id="rId1" Type="http://schemas.openxmlformats.org/officeDocument/2006/relationships/slideLayout" Target="../slideLayouts/slideLayout191.xml"/><Relationship Id="rId6" Type="http://schemas.openxmlformats.org/officeDocument/2006/relationships/image" Target="../media/image113.svg"/><Relationship Id="rId11" Type="http://schemas.openxmlformats.org/officeDocument/2006/relationships/image" Target="../media/image37.png"/><Relationship Id="rId5" Type="http://schemas.openxmlformats.org/officeDocument/2006/relationships/image" Target="../media/image112.png"/><Relationship Id="rId15" Type="http://schemas.openxmlformats.org/officeDocument/2006/relationships/image" Target="../media/image39.png"/><Relationship Id="rId10" Type="http://schemas.openxmlformats.org/officeDocument/2006/relationships/image" Target="../media/image34.svg"/><Relationship Id="rId19" Type="http://schemas.openxmlformats.org/officeDocument/2006/relationships/image" Target="../media/image114.png"/><Relationship Id="rId4" Type="http://schemas.openxmlformats.org/officeDocument/2006/relationships/image" Target="../media/image32.svg"/><Relationship Id="rId9" Type="http://schemas.openxmlformats.org/officeDocument/2006/relationships/image" Target="../media/image33.png"/><Relationship Id="rId14" Type="http://schemas.openxmlformats.org/officeDocument/2006/relationships/image" Target="../media/image36.svg"/><Relationship Id="rId22" Type="http://schemas.openxmlformats.org/officeDocument/2006/relationships/image" Target="../media/image117.svg"/></Relationships>
</file>

<file path=ppt/slides/_rels/slide38.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26.svg"/><Relationship Id="rId3" Type="http://schemas.openxmlformats.org/officeDocument/2006/relationships/image" Target="../media/image118.png"/><Relationship Id="rId7" Type="http://schemas.openxmlformats.org/officeDocument/2006/relationships/image" Target="../media/image38.svg"/><Relationship Id="rId12"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189.xml"/><Relationship Id="rId6" Type="http://schemas.openxmlformats.org/officeDocument/2006/relationships/image" Target="../media/image37.png"/><Relationship Id="rId11" Type="http://schemas.openxmlformats.org/officeDocument/2006/relationships/image" Target="../media/image124.svg"/><Relationship Id="rId5" Type="http://schemas.openxmlformats.org/officeDocument/2006/relationships/image" Target="../media/image120.svg"/><Relationship Id="rId10" Type="http://schemas.openxmlformats.org/officeDocument/2006/relationships/image" Target="../media/image123.png"/><Relationship Id="rId4" Type="http://schemas.openxmlformats.org/officeDocument/2006/relationships/image" Target="../media/image119.png"/><Relationship Id="rId9" Type="http://schemas.openxmlformats.org/officeDocument/2006/relationships/image" Target="../media/image122.svg"/></Relationships>
</file>

<file path=ppt/slides/_rels/slide3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38.xml"/><Relationship Id="rId1" Type="http://schemas.openxmlformats.org/officeDocument/2006/relationships/slideLayout" Target="../slideLayouts/slideLayout189.xml"/></Relationships>
</file>

<file path=ppt/slides/_rels/slide4.xml.rels><?xml version="1.0" encoding="UTF-8" standalone="yes"?>
<Relationships xmlns="http://schemas.openxmlformats.org/package/2006/relationships"><Relationship Id="rId3" Type="http://schemas.openxmlformats.org/officeDocument/2006/relationships/hyperlink" Target="https://www.digital.go.jp/assets/contents/node/basic_page/field_ref_resources/8993b6ae-e3d2-4d34-afe1-5c722d8e516f/5305712c/20260327_policies_manual-analog-regulation-review_manual_01.pdf#page=3" TargetMode="External"/><Relationship Id="rId2" Type="http://schemas.openxmlformats.org/officeDocument/2006/relationships/notesSlide" Target="../notesSlides/notesSlide3.xml"/><Relationship Id="rId1" Type="http://schemas.openxmlformats.org/officeDocument/2006/relationships/slideLayout" Target="../slideLayouts/slideLayout153.xml"/></Relationships>
</file>

<file path=ppt/slides/_rels/slide4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9.xml"/><Relationship Id="rId1" Type="http://schemas.openxmlformats.org/officeDocument/2006/relationships/slideLayout" Target="../slideLayouts/slideLayout191.xml"/><Relationship Id="rId6" Type="http://schemas.openxmlformats.org/officeDocument/2006/relationships/image" Target="../media/image129.svg"/><Relationship Id="rId5" Type="http://schemas.openxmlformats.org/officeDocument/2006/relationships/image" Target="../media/image128.png"/><Relationship Id="rId4" Type="http://schemas.openxmlformats.org/officeDocument/2006/relationships/image" Target="../media/image127.svg"/></Relationships>
</file>

<file path=ppt/slides/_rels/slide41.xml.rels><?xml version="1.0" encoding="UTF-8" standalone="yes"?>
<Relationships xmlns="http://schemas.openxmlformats.org/package/2006/relationships"><Relationship Id="rId3" Type="http://schemas.openxmlformats.org/officeDocument/2006/relationships/image" Target="../media/image38.svg"/><Relationship Id="rId7" Type="http://schemas.openxmlformats.org/officeDocument/2006/relationships/image" Target="../media/image133.svg"/><Relationship Id="rId2" Type="http://schemas.openxmlformats.org/officeDocument/2006/relationships/image" Target="../media/image37.png"/><Relationship Id="rId1" Type="http://schemas.openxmlformats.org/officeDocument/2006/relationships/slideLayout" Target="../slideLayouts/slideLayout189.xml"/><Relationship Id="rId6" Type="http://schemas.openxmlformats.org/officeDocument/2006/relationships/image" Target="../media/image132.png"/><Relationship Id="rId5" Type="http://schemas.openxmlformats.org/officeDocument/2006/relationships/image" Target="../media/image131.svg"/><Relationship Id="rId4" Type="http://schemas.openxmlformats.org/officeDocument/2006/relationships/image" Target="../media/image130.png"/></Relationships>
</file>

<file path=ppt/slides/_rels/slide42.xml.rels><?xml version="1.0" encoding="UTF-8" standalone="yes"?>
<Relationships xmlns="http://schemas.openxmlformats.org/package/2006/relationships"><Relationship Id="rId8" Type="http://schemas.openxmlformats.org/officeDocument/2006/relationships/image" Target="../media/image137.svg"/><Relationship Id="rId13" Type="http://schemas.openxmlformats.org/officeDocument/2006/relationships/image" Target="../media/image142.png"/><Relationship Id="rId3" Type="http://schemas.openxmlformats.org/officeDocument/2006/relationships/image" Target="../media/image23.png"/><Relationship Id="rId7" Type="http://schemas.openxmlformats.org/officeDocument/2006/relationships/image" Target="../media/image136.png"/><Relationship Id="rId12" Type="http://schemas.openxmlformats.org/officeDocument/2006/relationships/image" Target="../media/image141.svg"/><Relationship Id="rId2" Type="http://schemas.openxmlformats.org/officeDocument/2006/relationships/notesSlide" Target="../notesSlides/notesSlide40.xml"/><Relationship Id="rId1" Type="http://schemas.openxmlformats.org/officeDocument/2006/relationships/slideLayout" Target="../slideLayouts/slideLayout191.xml"/><Relationship Id="rId6" Type="http://schemas.openxmlformats.org/officeDocument/2006/relationships/image" Target="../media/image135.svg"/><Relationship Id="rId11" Type="http://schemas.openxmlformats.org/officeDocument/2006/relationships/image" Target="../media/image140.png"/><Relationship Id="rId5" Type="http://schemas.openxmlformats.org/officeDocument/2006/relationships/image" Target="../media/image134.png"/><Relationship Id="rId10" Type="http://schemas.openxmlformats.org/officeDocument/2006/relationships/image" Target="../media/image139.svg"/><Relationship Id="rId4" Type="http://schemas.openxmlformats.org/officeDocument/2006/relationships/image" Target="../media/image24.svg"/><Relationship Id="rId9" Type="http://schemas.openxmlformats.org/officeDocument/2006/relationships/image" Target="../media/image138.png"/><Relationship Id="rId14" Type="http://schemas.openxmlformats.org/officeDocument/2006/relationships/image" Target="../media/image143.svg"/></Relationships>
</file>

<file path=ppt/slides/_rels/slide43.xml.rels><?xml version="1.0" encoding="UTF-8" standalone="yes"?>
<Relationships xmlns="http://schemas.openxmlformats.org/package/2006/relationships"><Relationship Id="rId8" Type="http://schemas.openxmlformats.org/officeDocument/2006/relationships/image" Target="../media/image147.svg"/><Relationship Id="rId13" Type="http://schemas.openxmlformats.org/officeDocument/2006/relationships/image" Target="../media/image128.png"/><Relationship Id="rId18" Type="http://schemas.openxmlformats.org/officeDocument/2006/relationships/image" Target="../media/image24.svg"/><Relationship Id="rId3" Type="http://schemas.openxmlformats.org/officeDocument/2006/relationships/image" Target="../media/image31.png"/><Relationship Id="rId7" Type="http://schemas.openxmlformats.org/officeDocument/2006/relationships/image" Target="../media/image146.png"/><Relationship Id="rId12" Type="http://schemas.openxmlformats.org/officeDocument/2006/relationships/image" Target="../media/image151.svg"/><Relationship Id="rId17" Type="http://schemas.openxmlformats.org/officeDocument/2006/relationships/image" Target="../media/image23.png"/><Relationship Id="rId2" Type="http://schemas.openxmlformats.org/officeDocument/2006/relationships/notesSlide" Target="../notesSlides/notesSlide41.xml"/><Relationship Id="rId16" Type="http://schemas.openxmlformats.org/officeDocument/2006/relationships/image" Target="../media/image40.svg"/><Relationship Id="rId20" Type="http://schemas.openxmlformats.org/officeDocument/2006/relationships/image" Target="../media/image34.svg"/><Relationship Id="rId1" Type="http://schemas.openxmlformats.org/officeDocument/2006/relationships/slideLayout" Target="../slideLayouts/slideLayout191.xml"/><Relationship Id="rId6" Type="http://schemas.openxmlformats.org/officeDocument/2006/relationships/image" Target="../media/image145.svg"/><Relationship Id="rId11" Type="http://schemas.openxmlformats.org/officeDocument/2006/relationships/image" Target="../media/image150.png"/><Relationship Id="rId5" Type="http://schemas.openxmlformats.org/officeDocument/2006/relationships/image" Target="../media/image144.png"/><Relationship Id="rId15" Type="http://schemas.openxmlformats.org/officeDocument/2006/relationships/image" Target="../media/image39.png"/><Relationship Id="rId10" Type="http://schemas.openxmlformats.org/officeDocument/2006/relationships/image" Target="../media/image149.svg"/><Relationship Id="rId19" Type="http://schemas.openxmlformats.org/officeDocument/2006/relationships/image" Target="../media/image33.png"/><Relationship Id="rId4" Type="http://schemas.openxmlformats.org/officeDocument/2006/relationships/image" Target="../media/image32.svg"/><Relationship Id="rId9" Type="http://schemas.openxmlformats.org/officeDocument/2006/relationships/image" Target="../media/image148.png"/><Relationship Id="rId14" Type="http://schemas.openxmlformats.org/officeDocument/2006/relationships/image" Target="../media/image129.svg"/></Relationships>
</file>

<file path=ppt/slides/_rels/slide44.xml.rels><?xml version="1.0" encoding="UTF-8" standalone="yes"?>
<Relationships xmlns="http://schemas.openxmlformats.org/package/2006/relationships"><Relationship Id="rId8" Type="http://schemas.openxmlformats.org/officeDocument/2006/relationships/image" Target="../media/image153.svg"/><Relationship Id="rId13" Type="http://schemas.openxmlformats.org/officeDocument/2006/relationships/image" Target="../media/image128.png"/><Relationship Id="rId3" Type="http://schemas.openxmlformats.org/officeDocument/2006/relationships/image" Target="../media/image39.png"/><Relationship Id="rId7" Type="http://schemas.openxmlformats.org/officeDocument/2006/relationships/image" Target="../media/image152.png"/><Relationship Id="rId12" Type="http://schemas.openxmlformats.org/officeDocument/2006/relationships/image" Target="../media/image34.svg"/><Relationship Id="rId2" Type="http://schemas.openxmlformats.org/officeDocument/2006/relationships/notesSlide" Target="../notesSlides/notesSlide42.xml"/><Relationship Id="rId1" Type="http://schemas.openxmlformats.org/officeDocument/2006/relationships/slideLayout" Target="../slideLayouts/slideLayout191.xml"/><Relationship Id="rId6" Type="http://schemas.openxmlformats.org/officeDocument/2006/relationships/image" Target="../media/image115.svg"/><Relationship Id="rId11" Type="http://schemas.openxmlformats.org/officeDocument/2006/relationships/image" Target="../media/image33.png"/><Relationship Id="rId5" Type="http://schemas.openxmlformats.org/officeDocument/2006/relationships/image" Target="../media/image114.png"/><Relationship Id="rId10" Type="http://schemas.openxmlformats.org/officeDocument/2006/relationships/image" Target="../media/image81.svg"/><Relationship Id="rId4" Type="http://schemas.openxmlformats.org/officeDocument/2006/relationships/image" Target="../media/image40.svg"/><Relationship Id="rId9" Type="http://schemas.openxmlformats.org/officeDocument/2006/relationships/image" Target="../media/image80.png"/><Relationship Id="rId14" Type="http://schemas.openxmlformats.org/officeDocument/2006/relationships/image" Target="../media/image129.svg"/></Relationships>
</file>

<file path=ppt/slides/_rels/slide45.xml.rels><?xml version="1.0" encoding="UTF-8" standalone="yes"?>
<Relationships xmlns="http://schemas.openxmlformats.org/package/2006/relationships"><Relationship Id="rId8" Type="http://schemas.openxmlformats.org/officeDocument/2006/relationships/image" Target="../media/image110.png"/><Relationship Id="rId13" Type="http://schemas.openxmlformats.org/officeDocument/2006/relationships/image" Target="../media/image163.svg"/><Relationship Id="rId18" Type="http://schemas.openxmlformats.org/officeDocument/2006/relationships/image" Target="../media/image168.png"/><Relationship Id="rId3" Type="http://schemas.openxmlformats.org/officeDocument/2006/relationships/image" Target="../media/image155.svg"/><Relationship Id="rId21" Type="http://schemas.openxmlformats.org/officeDocument/2006/relationships/image" Target="../media/image171.svg"/><Relationship Id="rId7" Type="http://schemas.openxmlformats.org/officeDocument/2006/relationships/image" Target="../media/image159.svg"/><Relationship Id="rId12" Type="http://schemas.openxmlformats.org/officeDocument/2006/relationships/image" Target="../media/image162.png"/><Relationship Id="rId17" Type="http://schemas.openxmlformats.org/officeDocument/2006/relationships/image" Target="../media/image167.svg"/><Relationship Id="rId2" Type="http://schemas.openxmlformats.org/officeDocument/2006/relationships/image" Target="../media/image154.png"/><Relationship Id="rId16" Type="http://schemas.openxmlformats.org/officeDocument/2006/relationships/image" Target="../media/image166.png"/><Relationship Id="rId20" Type="http://schemas.openxmlformats.org/officeDocument/2006/relationships/image" Target="../media/image170.png"/><Relationship Id="rId1" Type="http://schemas.openxmlformats.org/officeDocument/2006/relationships/slideLayout" Target="../slideLayouts/slideLayout193.xml"/><Relationship Id="rId6" Type="http://schemas.openxmlformats.org/officeDocument/2006/relationships/image" Target="../media/image158.png"/><Relationship Id="rId11" Type="http://schemas.openxmlformats.org/officeDocument/2006/relationships/image" Target="../media/image161.svg"/><Relationship Id="rId5" Type="http://schemas.openxmlformats.org/officeDocument/2006/relationships/image" Target="../media/image157.svg"/><Relationship Id="rId15" Type="http://schemas.openxmlformats.org/officeDocument/2006/relationships/image" Target="../media/image165.svg"/><Relationship Id="rId10" Type="http://schemas.openxmlformats.org/officeDocument/2006/relationships/image" Target="../media/image160.png"/><Relationship Id="rId19" Type="http://schemas.openxmlformats.org/officeDocument/2006/relationships/image" Target="../media/image169.svg"/><Relationship Id="rId4" Type="http://schemas.openxmlformats.org/officeDocument/2006/relationships/image" Target="../media/image156.png"/><Relationship Id="rId9" Type="http://schemas.openxmlformats.org/officeDocument/2006/relationships/image" Target="../media/image111.svg"/><Relationship Id="rId14" Type="http://schemas.openxmlformats.org/officeDocument/2006/relationships/image" Target="../media/image164.png"/></Relationships>
</file>

<file path=ppt/slides/_rels/slide4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176.svg"/><Relationship Id="rId3" Type="http://schemas.openxmlformats.org/officeDocument/2006/relationships/image" Target="../media/image172.jpeg"/><Relationship Id="rId7" Type="http://schemas.openxmlformats.org/officeDocument/2006/relationships/image" Target="../media/image115.svg"/><Relationship Id="rId12" Type="http://schemas.openxmlformats.org/officeDocument/2006/relationships/image" Target="../media/image175.png"/><Relationship Id="rId17" Type="http://schemas.openxmlformats.org/officeDocument/2006/relationships/image" Target="../media/image83.svg"/><Relationship Id="rId2" Type="http://schemas.openxmlformats.org/officeDocument/2006/relationships/notesSlide" Target="../notesSlides/notesSlide43.xml"/><Relationship Id="rId16" Type="http://schemas.openxmlformats.org/officeDocument/2006/relationships/image" Target="../media/image82.png"/><Relationship Id="rId1" Type="http://schemas.openxmlformats.org/officeDocument/2006/relationships/slideLayout" Target="../slideLayouts/slideLayout189.xml"/><Relationship Id="rId6" Type="http://schemas.openxmlformats.org/officeDocument/2006/relationships/image" Target="../media/image114.png"/><Relationship Id="rId11" Type="http://schemas.openxmlformats.org/officeDocument/2006/relationships/image" Target="../media/image104.svg"/><Relationship Id="rId5" Type="http://schemas.openxmlformats.org/officeDocument/2006/relationships/image" Target="../media/image174.svg"/><Relationship Id="rId15" Type="http://schemas.openxmlformats.org/officeDocument/2006/relationships/image" Target="../media/image178.svg"/><Relationship Id="rId10" Type="http://schemas.openxmlformats.org/officeDocument/2006/relationships/image" Target="../media/image103.png"/><Relationship Id="rId4" Type="http://schemas.openxmlformats.org/officeDocument/2006/relationships/image" Target="../media/image173.png"/><Relationship Id="rId9" Type="http://schemas.openxmlformats.org/officeDocument/2006/relationships/image" Target="../media/image32.svg"/><Relationship Id="rId14" Type="http://schemas.openxmlformats.org/officeDocument/2006/relationships/image" Target="../media/image17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hyperlink" Target="https://www.digital.go.jp/assets/contents/node/basic_page/field_ref_resources/8993b6ae-e3d2-4d34-afe1-5c722d8e516f/5305712c/20260327_policies_manual-analog-regulation-review_manual_01.pdf#page=8" TargetMode="External"/><Relationship Id="rId2" Type="http://schemas.openxmlformats.org/officeDocument/2006/relationships/notesSlide" Target="../notesSlides/notesSlide4.xml"/><Relationship Id="rId1" Type="http://schemas.openxmlformats.org/officeDocument/2006/relationships/slideLayout" Target="../slideLayouts/slideLayout154.xml"/></Relationships>
</file>

<file path=ppt/slides/_rels/slide6.xml.rels><?xml version="1.0" encoding="UTF-8" standalone="yes"?>
<Relationships xmlns="http://schemas.openxmlformats.org/package/2006/relationships"><Relationship Id="rId3" Type="http://schemas.openxmlformats.org/officeDocument/2006/relationships/hyperlink" Target="https://www.digital.go.jp/assets/contents/node/basic_page/field_ref_resources/8993b6ae-e3d2-4d34-afe1-5c722d8e516f/5305712c/20260327_policies_manual-analog-regulation-review_manual_01.pdf#page=5" TargetMode="External"/><Relationship Id="rId2" Type="http://schemas.openxmlformats.org/officeDocument/2006/relationships/notesSlide" Target="../notesSlides/notesSlide5.xml"/><Relationship Id="rId1" Type="http://schemas.openxmlformats.org/officeDocument/2006/relationships/slideLayout" Target="../slideLayouts/slideLayout15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ED17AD-3BEA-37CD-218E-2A4B20C8504F}"/>
              </a:ext>
            </a:extLst>
          </p:cNvPr>
          <p:cNvSpPr>
            <a:spLocks noGrp="1"/>
          </p:cNvSpPr>
          <p:nvPr>
            <p:ph type="ctrTitle"/>
          </p:nvPr>
        </p:nvSpPr>
        <p:spPr>
          <a:prstGeom prst="rect">
            <a:avLst/>
          </a:prstGeom>
        </p:spPr>
        <p:txBody>
          <a:bodyPr>
            <a:noAutofit/>
          </a:bodyPr>
          <a:lstStyle/>
          <a:p>
            <a:r>
              <a:rPr lang="ja-JP" altLang="en-US" sz="2800" b="1"/>
              <a:t>＜</a:t>
            </a:r>
            <a:r>
              <a:rPr kumimoji="1" lang="ja-JP" altLang="en-US" sz="2800" b="1"/>
              <a:t>規制所管部門向け標準作業手順書＞</a:t>
            </a:r>
            <a:br>
              <a:rPr lang="en-US" altLang="ja-JP" sz="2800" b="1"/>
            </a:br>
            <a:br>
              <a:rPr lang="en-US" altLang="ja-JP" sz="2800" b="1"/>
            </a:br>
            <a:endParaRPr kumimoji="1" lang="ja-JP" altLang="en-US" sz="2800" b="1"/>
          </a:p>
        </p:txBody>
      </p:sp>
      <p:sp>
        <p:nvSpPr>
          <p:cNvPr id="3" name="字幕 2">
            <a:extLst>
              <a:ext uri="{FF2B5EF4-FFF2-40B4-BE49-F238E27FC236}">
                <a16:creationId xmlns:a16="http://schemas.microsoft.com/office/drawing/2014/main" id="{FCDBFB83-B8B2-158D-4533-88098F147108}"/>
              </a:ext>
            </a:extLst>
          </p:cNvPr>
          <p:cNvSpPr>
            <a:spLocks noGrp="1"/>
          </p:cNvSpPr>
          <p:nvPr>
            <p:ph type="subTitle" idx="1"/>
          </p:nvPr>
        </p:nvSpPr>
        <p:spPr>
          <a:prstGeom prst="rect">
            <a:avLst/>
          </a:prstGeom>
        </p:spPr>
        <p:txBody>
          <a:bodyPr>
            <a:normAutofit/>
          </a:bodyPr>
          <a:lstStyle/>
          <a:p>
            <a:r>
              <a:rPr lang="en-US" altLang="ja-JP"/>
              <a:t>YYYY</a:t>
            </a:r>
            <a:r>
              <a:rPr kumimoji="1" lang="en-US" altLang="ja-JP"/>
              <a:t>/MM/DD</a:t>
            </a:r>
            <a:endParaRPr kumimoji="1" lang="ja-JP" altLang="en-US"/>
          </a:p>
        </p:txBody>
      </p:sp>
      <p:sp>
        <p:nvSpPr>
          <p:cNvPr id="5" name="テキスト プレースホルダー 4">
            <a:extLst>
              <a:ext uri="{FF2B5EF4-FFF2-40B4-BE49-F238E27FC236}">
                <a16:creationId xmlns:a16="http://schemas.microsoft.com/office/drawing/2014/main" id="{91E1FCB3-E9CE-3ECD-A6B9-7ABB2BAF8E5B}"/>
              </a:ext>
            </a:extLst>
          </p:cNvPr>
          <p:cNvSpPr>
            <a:spLocks noGrp="1"/>
          </p:cNvSpPr>
          <p:nvPr>
            <p:ph type="body" sz="quarter" idx="10"/>
          </p:nvPr>
        </p:nvSpPr>
        <p:spPr>
          <a:prstGeom prst="rect">
            <a:avLst/>
          </a:prstGeom>
        </p:spPr>
        <p:txBody>
          <a:bodyPr>
            <a:normAutofit/>
          </a:bodyPr>
          <a:lstStyle/>
          <a:p>
            <a:r>
              <a:rPr kumimoji="1" lang="ja-JP" altLang="en-US"/>
              <a:t>○○市　■■</a:t>
            </a:r>
            <a:r>
              <a:rPr lang="ja-JP" altLang="en-US"/>
              <a:t>課▲ ▲係</a:t>
            </a:r>
            <a:endParaRPr kumimoji="1" lang="ja-JP" altLang="en-US"/>
          </a:p>
        </p:txBody>
      </p:sp>
      <p:sp>
        <p:nvSpPr>
          <p:cNvPr id="9" name="テキスト プレースホルダー 8">
            <a:extLst>
              <a:ext uri="{FF2B5EF4-FFF2-40B4-BE49-F238E27FC236}">
                <a16:creationId xmlns:a16="http://schemas.microsoft.com/office/drawing/2014/main" id="{4DD84250-D8E2-0C5D-772C-CAC764F10542}"/>
              </a:ext>
            </a:extLst>
          </p:cNvPr>
          <p:cNvSpPr>
            <a:spLocks noGrp="1"/>
          </p:cNvSpPr>
          <p:nvPr>
            <p:ph type="body" sz="quarter" idx="11"/>
          </p:nvPr>
        </p:nvSpPr>
        <p:spPr/>
        <p:txBody>
          <a:bodyPr/>
          <a:lstStyle/>
          <a:p>
            <a:endParaRPr lang="ja-JP" altLang="en-US"/>
          </a:p>
        </p:txBody>
      </p:sp>
      <p:sp>
        <p:nvSpPr>
          <p:cNvPr id="7" name="テキスト ボックス 6">
            <a:extLst>
              <a:ext uri="{FF2B5EF4-FFF2-40B4-BE49-F238E27FC236}">
                <a16:creationId xmlns:a16="http://schemas.microsoft.com/office/drawing/2014/main" id="{9F988AD1-B8D6-3FC8-DFBA-41E2B99E6C64}"/>
              </a:ext>
            </a:extLst>
          </p:cNvPr>
          <p:cNvSpPr txBox="1"/>
          <p:nvPr/>
        </p:nvSpPr>
        <p:spPr>
          <a:xfrm>
            <a:off x="4361070" y="997522"/>
            <a:ext cx="7615207" cy="461665"/>
          </a:xfrm>
          <a:prstGeom prst="rect">
            <a:avLst/>
          </a:prstGeom>
          <a:noFill/>
          <a:ln>
            <a:solidFill>
              <a:srgbClr val="FF0000"/>
            </a:solidFill>
            <a:prstDash val="dash"/>
          </a:ln>
        </p:spPr>
        <p:txBody>
          <a:bodyPr wrap="square">
            <a:spAutoFit/>
          </a:bodyPr>
          <a:lstStyle/>
          <a:p>
            <a:r>
              <a:rPr lang="en-US" altLang="ja-JP" sz="1200">
                <a:solidFill>
                  <a:srgbClr val="FF0000"/>
                </a:solidFill>
                <a:latin typeface="メイリオ" panose="020B0604030504040204" pitchFamily="50" charset="-128"/>
                <a:ea typeface="メイリオ" panose="020B0604030504040204" pitchFamily="50" charset="-128"/>
              </a:rPr>
              <a:t>※</a:t>
            </a:r>
            <a:r>
              <a:rPr lang="ja-JP" altLang="en-US" sz="1200">
                <a:solidFill>
                  <a:srgbClr val="FF0000"/>
                </a:solidFill>
                <a:latin typeface="メイリオ" panose="020B0604030504040204" pitchFamily="50" charset="-128"/>
                <a:ea typeface="メイリオ" panose="020B0604030504040204" pitchFamily="50" charset="-128"/>
              </a:rPr>
              <a:t>本標準手順書は、各地方公共団体における作業効率化を目的に、先行団体の事例を基に、デジタル庁で「ひな型」として作成したものである。各団体の個別の状況に応じて、加除・修正しながら活用されたい。</a:t>
            </a:r>
          </a:p>
        </p:txBody>
      </p:sp>
      <p:sp>
        <p:nvSpPr>
          <p:cNvPr id="8" name="正方形/長方形 7">
            <a:extLst>
              <a:ext uri="{FF2B5EF4-FFF2-40B4-BE49-F238E27FC236}">
                <a16:creationId xmlns:a16="http://schemas.microsoft.com/office/drawing/2014/main" id="{732E503A-912F-0AE0-0828-34463933CE29}"/>
              </a:ext>
            </a:extLst>
          </p:cNvPr>
          <p:cNvSpPr/>
          <p:nvPr/>
        </p:nvSpPr>
        <p:spPr>
          <a:xfrm>
            <a:off x="10240832" y="285711"/>
            <a:ext cx="1512705" cy="384048"/>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400">
                <a:solidFill>
                  <a:schemeClr val="tx1"/>
                </a:solidFill>
                <a:latin typeface="メイリオ" panose="020B0604030504040204" pitchFamily="50" charset="-128"/>
                <a:ea typeface="メイリオ" panose="020B0604030504040204" pitchFamily="50" charset="-128"/>
              </a:rPr>
              <a:t>参考資料</a:t>
            </a:r>
            <a:r>
              <a:rPr lang="en-US" altLang="ja-JP" sz="1400">
                <a:solidFill>
                  <a:schemeClr val="tx1"/>
                </a:solidFill>
                <a:latin typeface="メイリオ" panose="020B0604030504040204" pitchFamily="50" charset="-128"/>
                <a:ea typeface="メイリオ" panose="020B0604030504040204" pitchFamily="50" charset="-128"/>
              </a:rPr>
              <a:t>14</a:t>
            </a:r>
            <a:endParaRPr kumimoji="1" lang="ja-JP" altLang="en-US" sz="140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0994452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F6F8C-9A6D-3E05-6953-8E5A501C859E}"/>
            </a:ext>
          </a:extLst>
        </p:cNvPr>
        <p:cNvGrpSpPr/>
        <p:nvPr/>
      </p:nvGrpSpPr>
      <p:grpSpPr>
        <a:xfrm>
          <a:off x="0" y="0"/>
          <a:ext cx="0" cy="0"/>
          <a:chOff x="0" y="0"/>
          <a:chExt cx="0" cy="0"/>
        </a:xfrm>
      </p:grpSpPr>
      <p:cxnSp>
        <p:nvCxnSpPr>
          <p:cNvPr id="4" name="直線コネクタ 3">
            <a:extLst>
              <a:ext uri="{FF2B5EF4-FFF2-40B4-BE49-F238E27FC236}">
                <a16:creationId xmlns:a16="http://schemas.microsoft.com/office/drawing/2014/main" id="{1EF2C11E-7E05-7131-67FA-70A042CAC6AA}"/>
              </a:ext>
            </a:extLst>
          </p:cNvPr>
          <p:cNvCxnSpPr>
            <a:cxnSpLocks/>
          </p:cNvCxnSpPr>
          <p:nvPr/>
        </p:nvCxnSpPr>
        <p:spPr>
          <a:xfrm>
            <a:off x="123984" y="3948468"/>
            <a:ext cx="11944032" cy="0"/>
          </a:xfrm>
          <a:prstGeom prst="line">
            <a:avLst/>
          </a:prstGeom>
        </p:spPr>
        <p:style>
          <a:lnRef idx="1">
            <a:schemeClr val="accent1"/>
          </a:lnRef>
          <a:fillRef idx="0">
            <a:schemeClr val="accent1"/>
          </a:fillRef>
          <a:effectRef idx="0">
            <a:schemeClr val="accent1"/>
          </a:effectRef>
          <a:fontRef idx="minor">
            <a:schemeClr val="tx1"/>
          </a:fontRef>
        </p:style>
      </p:cxnSp>
      <p:sp>
        <p:nvSpPr>
          <p:cNvPr id="88" name="矢印: 右 87">
            <a:extLst>
              <a:ext uri="{FF2B5EF4-FFF2-40B4-BE49-F238E27FC236}">
                <a16:creationId xmlns:a16="http://schemas.microsoft.com/office/drawing/2014/main" id="{D6BF046B-C081-FB4D-C777-64312712F742}"/>
              </a:ext>
            </a:extLst>
          </p:cNvPr>
          <p:cNvSpPr/>
          <p:nvPr/>
        </p:nvSpPr>
        <p:spPr>
          <a:xfrm>
            <a:off x="1964711" y="4515469"/>
            <a:ext cx="1055349" cy="258278"/>
          </a:xfrm>
          <a:prstGeom prst="rightArrow">
            <a:avLst/>
          </a:prstGeom>
          <a:solidFill>
            <a:schemeClr val="bg1">
              <a:lumMod val="7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6" name="スライド番号プレースホルダー 4">
            <a:extLst>
              <a:ext uri="{FF2B5EF4-FFF2-40B4-BE49-F238E27FC236}">
                <a16:creationId xmlns:a16="http://schemas.microsoft.com/office/drawing/2014/main" id="{25BB301D-E9B0-8115-A177-2190F7B79E2E}"/>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74BDCE7A-9FC5-9814-FCC4-F52C97A6515A}"/>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１．「アナログ規制見直し」総論</a:t>
            </a:r>
            <a:endParaRPr lang="en-US" altLang="ja-JP" sz="1600" b="1">
              <a:solidFill>
                <a:srgbClr val="0017B6"/>
              </a:solidFill>
              <a:latin typeface="メイリオ" panose="020B0604030504040204" pitchFamily="50" charset="-128"/>
              <a:ea typeface="メイリオ" panose="020B0604030504040204" pitchFamily="50" charset="-128"/>
              <a:cs typeface="Calibri Light"/>
            </a:endParaRPr>
          </a:p>
        </p:txBody>
      </p:sp>
      <p:sp>
        <p:nvSpPr>
          <p:cNvPr id="14" name="四角形: 角を丸くする 13">
            <a:extLst>
              <a:ext uri="{FF2B5EF4-FFF2-40B4-BE49-F238E27FC236}">
                <a16:creationId xmlns:a16="http://schemas.microsoft.com/office/drawing/2014/main" id="{A4E85151-F0B0-C0AB-366F-1661EC6E518E}"/>
              </a:ext>
            </a:extLst>
          </p:cNvPr>
          <p:cNvSpPr/>
          <p:nvPr/>
        </p:nvSpPr>
        <p:spPr>
          <a:xfrm>
            <a:off x="183888" y="1141639"/>
            <a:ext cx="11820710" cy="722554"/>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条例改正が必要なものについては、令和</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X</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年</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X</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月議会への議案提出を目標に取組を進めます。</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cxnSp>
        <p:nvCxnSpPr>
          <p:cNvPr id="15" name="直線コネクタ 14">
            <a:extLst>
              <a:ext uri="{FF2B5EF4-FFF2-40B4-BE49-F238E27FC236}">
                <a16:creationId xmlns:a16="http://schemas.microsoft.com/office/drawing/2014/main" id="{BA1E8B7E-4029-6506-E58B-F63043FC0FA9}"/>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6" name="コンテンツ プレースホルダー 2">
            <a:extLst>
              <a:ext uri="{FF2B5EF4-FFF2-40B4-BE49-F238E27FC236}">
                <a16:creationId xmlns:a16="http://schemas.microsoft.com/office/drawing/2014/main" id="{0011BE7E-FA13-4E8C-523E-7042CC04CE75}"/>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None/>
            </a:pPr>
            <a:r>
              <a:rPr lang="ja-JP" altLang="en-US" sz="2400" b="1">
                <a:solidFill>
                  <a:srgbClr val="0017B6"/>
                </a:solidFill>
                <a:latin typeface="メイリオ" panose="020B0604030504040204" pitchFamily="50" charset="-128"/>
                <a:ea typeface="メイリオ" panose="020B0604030504040204" pitchFamily="50" charset="-128"/>
              </a:rPr>
              <a:t>●●市におけるアナログ規制見直しに係る現時点のスケジュール</a:t>
            </a:r>
            <a:endParaRPr lang="en-US" altLang="ja-JP" sz="2400" b="1">
              <a:solidFill>
                <a:srgbClr val="0017B6"/>
              </a:solidFill>
              <a:latin typeface="メイリオ" panose="020B0604030504040204" pitchFamily="50" charset="-128"/>
              <a:ea typeface="メイリオ" panose="020B0604030504040204" pitchFamily="50" charset="-128"/>
            </a:endParaRPr>
          </a:p>
        </p:txBody>
      </p:sp>
      <p:cxnSp>
        <p:nvCxnSpPr>
          <p:cNvPr id="5" name="直線コネクタ 4">
            <a:extLst>
              <a:ext uri="{FF2B5EF4-FFF2-40B4-BE49-F238E27FC236}">
                <a16:creationId xmlns:a16="http://schemas.microsoft.com/office/drawing/2014/main" id="{1C46FA14-F7F4-3384-66A1-D73CAE2DCB68}"/>
              </a:ext>
            </a:extLst>
          </p:cNvPr>
          <p:cNvCxnSpPr>
            <a:cxnSpLocks/>
          </p:cNvCxnSpPr>
          <p:nvPr/>
        </p:nvCxnSpPr>
        <p:spPr>
          <a:xfrm>
            <a:off x="123984" y="5312936"/>
            <a:ext cx="11944032"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BE1B9E5E-C014-A1A3-C7F1-847B93AB4167}"/>
              </a:ext>
            </a:extLst>
          </p:cNvPr>
          <p:cNvSpPr txBox="1"/>
          <p:nvPr/>
        </p:nvSpPr>
        <p:spPr>
          <a:xfrm>
            <a:off x="11588626" y="2848339"/>
            <a:ext cx="392236" cy="3706135"/>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規制の見直し（条例等の改正・運用の変更等）</a:t>
            </a:r>
          </a:p>
        </p:txBody>
      </p:sp>
      <p:sp>
        <p:nvSpPr>
          <p:cNvPr id="9" name="テキスト ボックス 8">
            <a:extLst>
              <a:ext uri="{FF2B5EF4-FFF2-40B4-BE49-F238E27FC236}">
                <a16:creationId xmlns:a16="http://schemas.microsoft.com/office/drawing/2014/main" id="{499F1B12-B5BB-DB05-64CB-754B6A0719A1}"/>
              </a:ext>
            </a:extLst>
          </p:cNvPr>
          <p:cNvSpPr txBox="1"/>
          <p:nvPr/>
        </p:nvSpPr>
        <p:spPr>
          <a:xfrm>
            <a:off x="8577628" y="4075967"/>
            <a:ext cx="392236" cy="2475805"/>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利便性や必要性等の観点から確認・精査</a:t>
            </a:r>
          </a:p>
        </p:txBody>
      </p:sp>
      <p:sp>
        <p:nvSpPr>
          <p:cNvPr id="10" name="テキスト ボックス 9">
            <a:extLst>
              <a:ext uri="{FF2B5EF4-FFF2-40B4-BE49-F238E27FC236}">
                <a16:creationId xmlns:a16="http://schemas.microsoft.com/office/drawing/2014/main" id="{03D9B4C5-656B-568A-B236-B889E7E8E269}"/>
              </a:ext>
            </a:extLst>
          </p:cNvPr>
          <p:cNvSpPr txBox="1"/>
          <p:nvPr/>
        </p:nvSpPr>
        <p:spPr>
          <a:xfrm>
            <a:off x="9282227" y="4075967"/>
            <a:ext cx="499209"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疑義照会や</a:t>
            </a:r>
            <a:endParaRPr kumimoji="1" lang="en-US" altLang="ja-JP"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再検討依頼</a:t>
            </a:r>
          </a:p>
        </p:txBody>
      </p:sp>
      <p:sp>
        <p:nvSpPr>
          <p:cNvPr id="11" name="テキスト ボックス 10">
            <a:extLst>
              <a:ext uri="{FF2B5EF4-FFF2-40B4-BE49-F238E27FC236}">
                <a16:creationId xmlns:a16="http://schemas.microsoft.com/office/drawing/2014/main" id="{29A163C5-9B93-7723-D028-36CD25695524}"/>
              </a:ext>
            </a:extLst>
          </p:cNvPr>
          <p:cNvSpPr txBox="1"/>
          <p:nvPr/>
        </p:nvSpPr>
        <p:spPr>
          <a:xfrm>
            <a:off x="9282227" y="5452788"/>
            <a:ext cx="499209"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規制の見直しの</a:t>
            </a:r>
            <a:endParaRPr kumimoji="1" lang="en-US" altLang="ja-JP"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方向性等を再検討</a:t>
            </a:r>
          </a:p>
        </p:txBody>
      </p:sp>
      <p:sp>
        <p:nvSpPr>
          <p:cNvPr id="12" name="テキスト ボックス 11">
            <a:extLst>
              <a:ext uri="{FF2B5EF4-FFF2-40B4-BE49-F238E27FC236}">
                <a16:creationId xmlns:a16="http://schemas.microsoft.com/office/drawing/2014/main" id="{F676DC6F-F638-C62C-4747-BF2CADBA7CBA}"/>
              </a:ext>
            </a:extLst>
          </p:cNvPr>
          <p:cNvSpPr txBox="1"/>
          <p:nvPr/>
        </p:nvSpPr>
        <p:spPr>
          <a:xfrm>
            <a:off x="7697796" y="4075967"/>
            <a:ext cx="392236"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検討内容取りまとめ</a:t>
            </a:r>
          </a:p>
        </p:txBody>
      </p:sp>
      <p:sp>
        <p:nvSpPr>
          <p:cNvPr id="17" name="テキスト ボックス 16">
            <a:extLst>
              <a:ext uri="{FF2B5EF4-FFF2-40B4-BE49-F238E27FC236}">
                <a16:creationId xmlns:a16="http://schemas.microsoft.com/office/drawing/2014/main" id="{1AF9156A-5393-020D-7990-4DECCFD6F4DC}"/>
              </a:ext>
            </a:extLst>
          </p:cNvPr>
          <p:cNvSpPr txBox="1"/>
          <p:nvPr/>
        </p:nvSpPr>
        <p:spPr>
          <a:xfrm>
            <a:off x="7644310" y="5452788"/>
            <a:ext cx="499209"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規制の見直しの</a:t>
            </a:r>
            <a:br>
              <a:rPr kumimoji="1" lang="en-US" altLang="ja-JP"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b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方向性等を検討</a:t>
            </a:r>
          </a:p>
        </p:txBody>
      </p:sp>
      <p:sp>
        <p:nvSpPr>
          <p:cNvPr id="18" name="テキスト ボックス 17">
            <a:extLst>
              <a:ext uri="{FF2B5EF4-FFF2-40B4-BE49-F238E27FC236}">
                <a16:creationId xmlns:a16="http://schemas.microsoft.com/office/drawing/2014/main" id="{B8FFE5F1-6CD5-1C57-7A22-D8DB4246AFBE}"/>
              </a:ext>
            </a:extLst>
          </p:cNvPr>
          <p:cNvSpPr txBox="1"/>
          <p:nvPr/>
        </p:nvSpPr>
        <p:spPr>
          <a:xfrm>
            <a:off x="6926395" y="4075967"/>
            <a:ext cx="392236"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全規制の取りまとめ</a:t>
            </a:r>
          </a:p>
        </p:txBody>
      </p:sp>
      <p:sp>
        <p:nvSpPr>
          <p:cNvPr id="19" name="テキスト ボックス 18">
            <a:extLst>
              <a:ext uri="{FF2B5EF4-FFF2-40B4-BE49-F238E27FC236}">
                <a16:creationId xmlns:a16="http://schemas.microsoft.com/office/drawing/2014/main" id="{583DCDBB-026F-544A-5EB5-8EB264280289}"/>
              </a:ext>
            </a:extLst>
          </p:cNvPr>
          <p:cNvSpPr txBox="1"/>
          <p:nvPr/>
        </p:nvSpPr>
        <p:spPr>
          <a:xfrm>
            <a:off x="5318763" y="4075967"/>
            <a:ext cx="499209" cy="1103551"/>
          </a:xfrm>
          <a:prstGeom prst="rect">
            <a:avLst/>
          </a:prstGeom>
          <a:solidFill>
            <a:schemeClr val="bg1"/>
          </a:solidFill>
          <a:ln>
            <a:solidFill>
              <a:schemeClr val="bg1">
                <a:lumMod val="5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規制の内容、</a:t>
            </a:r>
            <a:br>
              <a:rPr kumimoji="1" lang="en-US" altLang="ja-JP"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b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現在フェーズ等を</a:t>
            </a:r>
            <a:br>
              <a:rPr kumimoji="1" lang="en-US" altLang="ja-JP"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b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整理</a:t>
            </a:r>
          </a:p>
        </p:txBody>
      </p:sp>
      <p:sp>
        <p:nvSpPr>
          <p:cNvPr id="20" name="テキスト ボックス 19">
            <a:extLst>
              <a:ext uri="{FF2B5EF4-FFF2-40B4-BE49-F238E27FC236}">
                <a16:creationId xmlns:a16="http://schemas.microsoft.com/office/drawing/2014/main" id="{4968A5A5-F52B-79CE-2DFF-343FC309A689}"/>
              </a:ext>
            </a:extLst>
          </p:cNvPr>
          <p:cNvSpPr txBox="1"/>
          <p:nvPr/>
        </p:nvSpPr>
        <p:spPr>
          <a:xfrm>
            <a:off x="6113105" y="4075967"/>
            <a:ext cx="392236"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全庁照会</a:t>
            </a:r>
          </a:p>
        </p:txBody>
      </p:sp>
      <p:sp>
        <p:nvSpPr>
          <p:cNvPr id="21" name="テキスト ボックス 20">
            <a:extLst>
              <a:ext uri="{FF2B5EF4-FFF2-40B4-BE49-F238E27FC236}">
                <a16:creationId xmlns:a16="http://schemas.microsoft.com/office/drawing/2014/main" id="{710A3FDA-D5E2-957E-A749-8FB1F5849A28}"/>
              </a:ext>
            </a:extLst>
          </p:cNvPr>
          <p:cNvSpPr txBox="1"/>
          <p:nvPr/>
        </p:nvSpPr>
        <p:spPr>
          <a:xfrm>
            <a:off x="3837295" y="4075967"/>
            <a:ext cx="392236" cy="2475807"/>
          </a:xfrm>
          <a:prstGeom prst="rect">
            <a:avLst/>
          </a:prstGeom>
          <a:solidFill>
            <a:schemeClr val="bg1"/>
          </a:solidFill>
          <a:ln>
            <a:solidFill>
              <a:schemeClr val="bg1">
                <a:lumMod val="50000"/>
              </a:schemeClr>
            </a:solidFill>
            <a:prstDash val="dash"/>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適合性を点検する対象</a:t>
            </a:r>
            <a:r>
              <a:rPr lang="ja-JP" altLang="en-US" sz="900">
                <a:solidFill>
                  <a:schemeClr val="bg1">
                    <a:lumMod val="50000"/>
                  </a:schemeClr>
                </a:solidFill>
                <a:latin typeface="メイリオ" panose="020B0604030504040204" pitchFamily="50" charset="-128"/>
                <a:ea typeface="メイリオ" panose="020B0604030504040204" pitchFamily="50" charset="-128"/>
              </a:rPr>
              <a:t>例規</a:t>
            </a: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の収集</a:t>
            </a:r>
          </a:p>
        </p:txBody>
      </p:sp>
      <p:sp>
        <p:nvSpPr>
          <p:cNvPr id="22" name="テキスト ボックス 21">
            <a:extLst>
              <a:ext uri="{FF2B5EF4-FFF2-40B4-BE49-F238E27FC236}">
                <a16:creationId xmlns:a16="http://schemas.microsoft.com/office/drawing/2014/main" id="{337E547A-0E02-65CE-8896-FABA817FB40B}"/>
              </a:ext>
            </a:extLst>
          </p:cNvPr>
          <p:cNvSpPr txBox="1"/>
          <p:nvPr/>
        </p:nvSpPr>
        <p:spPr>
          <a:xfrm>
            <a:off x="3082678" y="2848339"/>
            <a:ext cx="392236" cy="960904"/>
          </a:xfrm>
          <a:prstGeom prst="rect">
            <a:avLst/>
          </a:prstGeom>
          <a:solidFill>
            <a:schemeClr val="bg1"/>
          </a:solidFill>
          <a:ln>
            <a:solidFill>
              <a:schemeClr val="bg1">
                <a:lumMod val="5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事前相談・検討</a:t>
            </a:r>
          </a:p>
        </p:txBody>
      </p:sp>
      <p:sp>
        <p:nvSpPr>
          <p:cNvPr id="23" name="テキスト ボックス 22">
            <a:extLst>
              <a:ext uri="{FF2B5EF4-FFF2-40B4-BE49-F238E27FC236}">
                <a16:creationId xmlns:a16="http://schemas.microsoft.com/office/drawing/2014/main" id="{F0331F46-A53B-A940-1860-69D5F78F6CD7}"/>
              </a:ext>
            </a:extLst>
          </p:cNvPr>
          <p:cNvSpPr txBox="1"/>
          <p:nvPr/>
        </p:nvSpPr>
        <p:spPr>
          <a:xfrm>
            <a:off x="3031375" y="4075967"/>
            <a:ext cx="499209" cy="1103551"/>
          </a:xfrm>
          <a:prstGeom prst="rect">
            <a:avLst/>
          </a:prstGeom>
          <a:solidFill>
            <a:schemeClr val="bg1"/>
          </a:solidFill>
          <a:ln>
            <a:solidFill>
              <a:schemeClr val="bg1">
                <a:lumMod val="5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点検・見直し</a:t>
            </a:r>
            <a:endParaRPr kumimoji="1" lang="en-US" altLang="ja-JP"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方針を策定</a:t>
            </a:r>
          </a:p>
        </p:txBody>
      </p:sp>
      <p:sp>
        <p:nvSpPr>
          <p:cNvPr id="24" name="テキスト ボックス 23">
            <a:extLst>
              <a:ext uri="{FF2B5EF4-FFF2-40B4-BE49-F238E27FC236}">
                <a16:creationId xmlns:a16="http://schemas.microsoft.com/office/drawing/2014/main" id="{B57897FE-A1DE-9DD3-F670-98611C186AAC}"/>
              </a:ext>
            </a:extLst>
          </p:cNvPr>
          <p:cNvSpPr txBox="1"/>
          <p:nvPr/>
        </p:nvSpPr>
        <p:spPr>
          <a:xfrm>
            <a:off x="867587" y="4075968"/>
            <a:ext cx="392236" cy="1113543"/>
          </a:xfrm>
          <a:prstGeom prst="rect">
            <a:avLst/>
          </a:prstGeom>
          <a:solidFill>
            <a:schemeClr val="tx2">
              <a:lumMod val="60000"/>
              <a:lumOff val="40000"/>
            </a:schemeClr>
          </a:solidFill>
          <a:ln w="38100">
            <a:no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rPr>
              <a:t>推進部門</a:t>
            </a:r>
          </a:p>
        </p:txBody>
      </p:sp>
      <p:sp>
        <p:nvSpPr>
          <p:cNvPr id="25" name="テキスト ボックス 24">
            <a:extLst>
              <a:ext uri="{FF2B5EF4-FFF2-40B4-BE49-F238E27FC236}">
                <a16:creationId xmlns:a16="http://schemas.microsoft.com/office/drawing/2014/main" id="{5CFBEA64-2DE9-7EED-5E19-593B19F014DF}"/>
              </a:ext>
            </a:extLst>
          </p:cNvPr>
          <p:cNvSpPr txBox="1"/>
          <p:nvPr/>
        </p:nvSpPr>
        <p:spPr>
          <a:xfrm>
            <a:off x="867587" y="2848339"/>
            <a:ext cx="392236" cy="1056591"/>
          </a:xfrm>
          <a:prstGeom prst="rect">
            <a:avLst/>
          </a:prstGeom>
          <a:solidFill>
            <a:schemeClr val="tx2">
              <a:lumMod val="60000"/>
              <a:lumOff val="40000"/>
            </a:schemeClr>
          </a:solidFill>
          <a:ln>
            <a:solidFill>
              <a:schemeClr val="tx2">
                <a:lumMod val="60000"/>
                <a:lumOff val="4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rPr>
              <a:t>幹部会議等</a:t>
            </a:r>
          </a:p>
        </p:txBody>
      </p:sp>
      <p:sp>
        <p:nvSpPr>
          <p:cNvPr id="26" name="テキスト ボックス 25">
            <a:extLst>
              <a:ext uri="{FF2B5EF4-FFF2-40B4-BE49-F238E27FC236}">
                <a16:creationId xmlns:a16="http://schemas.microsoft.com/office/drawing/2014/main" id="{CA7CB458-AF9F-A5F4-15CA-2D7FE745710F}"/>
              </a:ext>
            </a:extLst>
          </p:cNvPr>
          <p:cNvSpPr txBox="1"/>
          <p:nvPr/>
        </p:nvSpPr>
        <p:spPr>
          <a:xfrm>
            <a:off x="867587" y="5452788"/>
            <a:ext cx="392236" cy="1101190"/>
          </a:xfrm>
          <a:prstGeom prst="rect">
            <a:avLst/>
          </a:prstGeom>
          <a:solidFill>
            <a:schemeClr val="tx2">
              <a:lumMod val="60000"/>
              <a:lumOff val="40000"/>
            </a:schemeClr>
          </a:solidFill>
          <a:ln>
            <a:solidFill>
              <a:schemeClr val="tx2">
                <a:lumMod val="60000"/>
                <a:lumOff val="4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rPr>
              <a:t>規制所管部門</a:t>
            </a:r>
          </a:p>
        </p:txBody>
      </p:sp>
      <p:sp>
        <p:nvSpPr>
          <p:cNvPr id="27" name="テキスト ボックス 26">
            <a:extLst>
              <a:ext uri="{FF2B5EF4-FFF2-40B4-BE49-F238E27FC236}">
                <a16:creationId xmlns:a16="http://schemas.microsoft.com/office/drawing/2014/main" id="{1316CE6C-EC03-5272-968B-7F0B4FD2DA05}"/>
              </a:ext>
            </a:extLst>
          </p:cNvPr>
          <p:cNvSpPr txBox="1"/>
          <p:nvPr/>
        </p:nvSpPr>
        <p:spPr>
          <a:xfrm>
            <a:off x="1557366" y="2848339"/>
            <a:ext cx="392236" cy="3706134"/>
          </a:xfrm>
          <a:prstGeom prst="rect">
            <a:avLst/>
          </a:prstGeom>
          <a:solidFill>
            <a:schemeClr val="bg1"/>
          </a:solidFill>
          <a:ln>
            <a:solidFill>
              <a:schemeClr val="bg1">
                <a:lumMod val="5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幹部会議等を活用して全庁的な体制を整備・機運を醸成</a:t>
            </a:r>
          </a:p>
        </p:txBody>
      </p:sp>
      <p:sp>
        <p:nvSpPr>
          <p:cNvPr id="31" name="矢印: 右 30">
            <a:extLst>
              <a:ext uri="{FF2B5EF4-FFF2-40B4-BE49-F238E27FC236}">
                <a16:creationId xmlns:a16="http://schemas.microsoft.com/office/drawing/2014/main" id="{9CA742B5-0727-1737-E237-17F3A3D55EBD}"/>
              </a:ext>
            </a:extLst>
          </p:cNvPr>
          <p:cNvSpPr/>
          <p:nvPr/>
        </p:nvSpPr>
        <p:spPr>
          <a:xfrm rot="16200000">
            <a:off x="7029181" y="5134100"/>
            <a:ext cx="187838" cy="392236"/>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35" name="矢印: 右 34">
            <a:extLst>
              <a:ext uri="{FF2B5EF4-FFF2-40B4-BE49-F238E27FC236}">
                <a16:creationId xmlns:a16="http://schemas.microsoft.com/office/drawing/2014/main" id="{8EAAD49A-33A9-8FBC-6402-D0693BB1F502}"/>
              </a:ext>
            </a:extLst>
          </p:cNvPr>
          <p:cNvSpPr/>
          <p:nvPr/>
        </p:nvSpPr>
        <p:spPr>
          <a:xfrm>
            <a:off x="3557939" y="4511651"/>
            <a:ext cx="252000" cy="258278"/>
          </a:xfrm>
          <a:prstGeom prst="rightArrow">
            <a:avLst/>
          </a:prstGeom>
          <a:solidFill>
            <a:schemeClr val="bg1">
              <a:lumMod val="7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38" name="矢印: 右 37">
            <a:extLst>
              <a:ext uri="{FF2B5EF4-FFF2-40B4-BE49-F238E27FC236}">
                <a16:creationId xmlns:a16="http://schemas.microsoft.com/office/drawing/2014/main" id="{8CD72DEE-6285-1C0C-9E7A-46916A568EB1}"/>
              </a:ext>
            </a:extLst>
          </p:cNvPr>
          <p:cNvSpPr/>
          <p:nvPr/>
        </p:nvSpPr>
        <p:spPr>
          <a:xfrm>
            <a:off x="5045690" y="4511651"/>
            <a:ext cx="252000" cy="258278"/>
          </a:xfrm>
          <a:prstGeom prst="rightArrow">
            <a:avLst/>
          </a:prstGeom>
          <a:solidFill>
            <a:schemeClr val="bg1">
              <a:lumMod val="7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40" name="テキスト ボックス 39">
            <a:extLst>
              <a:ext uri="{FF2B5EF4-FFF2-40B4-BE49-F238E27FC236}">
                <a16:creationId xmlns:a16="http://schemas.microsoft.com/office/drawing/2014/main" id="{D6707258-DFDC-AEDE-742E-0D27BCE783B7}"/>
              </a:ext>
            </a:extLst>
          </p:cNvPr>
          <p:cNvSpPr txBox="1"/>
          <p:nvPr/>
        </p:nvSpPr>
        <p:spPr>
          <a:xfrm>
            <a:off x="208812" y="4075967"/>
            <a:ext cx="416436" cy="1106244"/>
          </a:xfrm>
          <a:prstGeom prst="rect">
            <a:avLst/>
          </a:prstGeom>
          <a:solidFill>
            <a:schemeClr val="bg1"/>
          </a:solidFill>
          <a:ln>
            <a:solidFill>
              <a:schemeClr val="bg1">
                <a:lumMod val="50000"/>
              </a:schemeClr>
            </a:solidFill>
            <a:prstDash val="dash"/>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628650" algn="l"/>
              </a:tabLst>
              <a:defRPr/>
            </a:pPr>
            <a:r>
              <a:rPr lang="ja-JP" altLang="en-US" sz="900">
                <a:solidFill>
                  <a:schemeClr val="bg1">
                    <a:lumMod val="50000"/>
                  </a:schemeClr>
                </a:solidFill>
                <a:latin typeface="メイリオ" panose="020B0604030504040204" pitchFamily="50" charset="-128"/>
                <a:ea typeface="メイリオ" panose="020B0604030504040204" pitchFamily="50" charset="-128"/>
              </a:rPr>
              <a:t>推進部門決定</a:t>
            </a:r>
            <a:endPar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endParaRPr>
          </a:p>
        </p:txBody>
      </p:sp>
      <p:sp>
        <p:nvSpPr>
          <p:cNvPr id="41" name="テキスト ボックス 40">
            <a:extLst>
              <a:ext uri="{FF2B5EF4-FFF2-40B4-BE49-F238E27FC236}">
                <a16:creationId xmlns:a16="http://schemas.microsoft.com/office/drawing/2014/main" id="{85EE722B-869A-A4C1-68AE-0F9EBF3CE5EE}"/>
              </a:ext>
            </a:extLst>
          </p:cNvPr>
          <p:cNvSpPr txBox="1"/>
          <p:nvPr/>
        </p:nvSpPr>
        <p:spPr>
          <a:xfrm>
            <a:off x="4525407" y="4075967"/>
            <a:ext cx="499209" cy="1103551"/>
          </a:xfrm>
          <a:prstGeom prst="rect">
            <a:avLst/>
          </a:prstGeom>
          <a:solidFill>
            <a:schemeClr val="bg1"/>
          </a:solidFill>
          <a:ln>
            <a:solidFill>
              <a:schemeClr val="bg1">
                <a:lumMod val="5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a:solidFill>
                  <a:schemeClr val="bg1">
                    <a:lumMod val="50000"/>
                  </a:schemeClr>
                </a:solidFill>
                <a:latin typeface="メイリオ" panose="020B0604030504040204" pitchFamily="50" charset="-128"/>
                <a:ea typeface="メイリオ" panose="020B0604030504040204" pitchFamily="50" charset="-128"/>
              </a:rPr>
              <a:t>キーワード検索に</a:t>
            </a:r>
            <a:br>
              <a:rPr lang="en-US" altLang="ja-JP" sz="900">
                <a:solidFill>
                  <a:schemeClr val="bg1">
                    <a:lumMod val="50000"/>
                  </a:schemeClr>
                </a:solidFill>
                <a:latin typeface="メイリオ" panose="020B0604030504040204" pitchFamily="50" charset="-128"/>
                <a:ea typeface="メイリオ" panose="020B0604030504040204" pitchFamily="50" charset="-128"/>
              </a:rPr>
            </a:br>
            <a:r>
              <a:rPr lang="ja-JP" altLang="en-US" sz="900">
                <a:solidFill>
                  <a:schemeClr val="bg1">
                    <a:lumMod val="50000"/>
                  </a:schemeClr>
                </a:solidFill>
                <a:latin typeface="メイリオ" panose="020B0604030504040204" pitchFamily="50" charset="-128"/>
                <a:ea typeface="メイリオ" panose="020B0604030504040204" pitchFamily="50" charset="-128"/>
              </a:rPr>
              <a:t>より規制をリストアップ</a:t>
            </a:r>
            <a:endPar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endParaRPr>
          </a:p>
        </p:txBody>
      </p:sp>
      <p:sp>
        <p:nvSpPr>
          <p:cNvPr id="42" name="矢印: 右 41">
            <a:extLst>
              <a:ext uri="{FF2B5EF4-FFF2-40B4-BE49-F238E27FC236}">
                <a16:creationId xmlns:a16="http://schemas.microsoft.com/office/drawing/2014/main" id="{C2DA8610-CB35-6D27-E539-DDDFB7C4BC1A}"/>
              </a:ext>
            </a:extLst>
          </p:cNvPr>
          <p:cNvSpPr/>
          <p:nvPr/>
        </p:nvSpPr>
        <p:spPr>
          <a:xfrm>
            <a:off x="5839539" y="4511651"/>
            <a:ext cx="252000" cy="258278"/>
          </a:xfrm>
          <a:prstGeom prst="rightArrow">
            <a:avLst/>
          </a:prstGeom>
          <a:solidFill>
            <a:schemeClr val="bg1">
              <a:lumMod val="7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43" name="テキスト ボックス 42">
            <a:extLst>
              <a:ext uri="{FF2B5EF4-FFF2-40B4-BE49-F238E27FC236}">
                <a16:creationId xmlns:a16="http://schemas.microsoft.com/office/drawing/2014/main" id="{43D17889-315F-DC18-2790-C741E289DD4C}"/>
              </a:ext>
            </a:extLst>
          </p:cNvPr>
          <p:cNvSpPr txBox="1"/>
          <p:nvPr/>
        </p:nvSpPr>
        <p:spPr>
          <a:xfrm>
            <a:off x="6059618" y="5452788"/>
            <a:ext cx="499209"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規制根拠の分類、</a:t>
            </a:r>
            <a:br>
              <a:rPr kumimoji="1" lang="en-US" altLang="ja-JP"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b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根拠規定等の入力</a:t>
            </a:r>
          </a:p>
        </p:txBody>
      </p:sp>
      <p:sp>
        <p:nvSpPr>
          <p:cNvPr id="44" name="テキスト ボックス 43">
            <a:extLst>
              <a:ext uri="{FF2B5EF4-FFF2-40B4-BE49-F238E27FC236}">
                <a16:creationId xmlns:a16="http://schemas.microsoft.com/office/drawing/2014/main" id="{2BC0FC63-F35D-8160-7B44-17979E86D1B9}"/>
              </a:ext>
            </a:extLst>
          </p:cNvPr>
          <p:cNvSpPr txBox="1"/>
          <p:nvPr/>
        </p:nvSpPr>
        <p:spPr>
          <a:xfrm>
            <a:off x="6872908" y="5452788"/>
            <a:ext cx="499209"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a:solidFill>
                  <a:prstClr val="black"/>
                </a:solidFill>
                <a:latin typeface="メイリオ" panose="020B0604030504040204" pitchFamily="50" charset="-128"/>
                <a:ea typeface="メイリオ" panose="020B0604030504040204" pitchFamily="50" charset="-128"/>
              </a:rPr>
              <a:t>（点検対象とする</a:t>
            </a:r>
            <a:br>
              <a:rPr lang="en-US" altLang="ja-JP" sz="900">
                <a:solidFill>
                  <a:prstClr val="black"/>
                </a:solidFill>
                <a:latin typeface="メイリオ" panose="020B0604030504040204" pitchFamily="50" charset="-128"/>
                <a:ea typeface="メイリオ" panose="020B0604030504040204" pitchFamily="50" charset="-128"/>
              </a:rPr>
            </a:br>
            <a:r>
              <a:rPr lang="ja-JP" altLang="en-US" sz="900">
                <a:solidFill>
                  <a:prstClr val="black"/>
                </a:solidFill>
                <a:latin typeface="メイリオ" panose="020B0604030504040204" pitchFamily="50" charset="-128"/>
                <a:ea typeface="メイリオ" panose="020B0604030504040204" pitchFamily="50" charset="-128"/>
              </a:rPr>
              <a:t>規制の追加）</a:t>
            </a:r>
            <a:endPar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45" name="矢印: 右 44">
            <a:extLst>
              <a:ext uri="{FF2B5EF4-FFF2-40B4-BE49-F238E27FC236}">
                <a16:creationId xmlns:a16="http://schemas.microsoft.com/office/drawing/2014/main" id="{64E8AFF1-8861-ABFE-F735-547024911296}"/>
              </a:ext>
            </a:extLst>
          </p:cNvPr>
          <p:cNvSpPr/>
          <p:nvPr/>
        </p:nvSpPr>
        <p:spPr>
          <a:xfrm>
            <a:off x="6589868" y="5850498"/>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46" name="矢印: 右 45">
            <a:extLst>
              <a:ext uri="{FF2B5EF4-FFF2-40B4-BE49-F238E27FC236}">
                <a16:creationId xmlns:a16="http://schemas.microsoft.com/office/drawing/2014/main" id="{69E1CF0B-7DB9-893C-0DAE-67DC8BF8EFCC}"/>
              </a:ext>
            </a:extLst>
          </p:cNvPr>
          <p:cNvSpPr/>
          <p:nvPr/>
        </p:nvSpPr>
        <p:spPr>
          <a:xfrm>
            <a:off x="7382214" y="4511651"/>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47" name="矢印: 右 46">
            <a:extLst>
              <a:ext uri="{FF2B5EF4-FFF2-40B4-BE49-F238E27FC236}">
                <a16:creationId xmlns:a16="http://schemas.microsoft.com/office/drawing/2014/main" id="{9D7247BC-1B70-7498-CDF5-5BBEE83A1695}"/>
              </a:ext>
            </a:extLst>
          </p:cNvPr>
          <p:cNvSpPr/>
          <p:nvPr/>
        </p:nvSpPr>
        <p:spPr>
          <a:xfrm rot="5400000">
            <a:off x="6208034" y="5134100"/>
            <a:ext cx="187838" cy="392236"/>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48" name="矢印: 右 47">
            <a:extLst>
              <a:ext uri="{FF2B5EF4-FFF2-40B4-BE49-F238E27FC236}">
                <a16:creationId xmlns:a16="http://schemas.microsoft.com/office/drawing/2014/main" id="{C6A8ED8A-F8D1-5B80-1118-400A75D87547}"/>
              </a:ext>
            </a:extLst>
          </p:cNvPr>
          <p:cNvSpPr/>
          <p:nvPr/>
        </p:nvSpPr>
        <p:spPr>
          <a:xfrm rot="5400000">
            <a:off x="7799995" y="5134100"/>
            <a:ext cx="187838" cy="392236"/>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49" name="矢印: 右 48">
            <a:extLst>
              <a:ext uri="{FF2B5EF4-FFF2-40B4-BE49-F238E27FC236}">
                <a16:creationId xmlns:a16="http://schemas.microsoft.com/office/drawing/2014/main" id="{755C78AA-B01F-F2BE-810C-1E28C9E2625E}"/>
              </a:ext>
            </a:extLst>
          </p:cNvPr>
          <p:cNvSpPr/>
          <p:nvPr/>
        </p:nvSpPr>
        <p:spPr>
          <a:xfrm>
            <a:off x="8234573" y="5850498"/>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50" name="テキスト ボックス 49">
            <a:extLst>
              <a:ext uri="{FF2B5EF4-FFF2-40B4-BE49-F238E27FC236}">
                <a16:creationId xmlns:a16="http://schemas.microsoft.com/office/drawing/2014/main" id="{56A500AC-AB46-88A8-D876-109E91A5A55C}"/>
              </a:ext>
            </a:extLst>
          </p:cNvPr>
          <p:cNvSpPr txBox="1"/>
          <p:nvPr/>
        </p:nvSpPr>
        <p:spPr>
          <a:xfrm>
            <a:off x="10190181" y="4075967"/>
            <a:ext cx="392236"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検討内容取りまとめ</a:t>
            </a:r>
          </a:p>
        </p:txBody>
      </p:sp>
      <p:sp>
        <p:nvSpPr>
          <p:cNvPr id="51" name="矢印: 右 50">
            <a:extLst>
              <a:ext uri="{FF2B5EF4-FFF2-40B4-BE49-F238E27FC236}">
                <a16:creationId xmlns:a16="http://schemas.microsoft.com/office/drawing/2014/main" id="{C9CAFA36-893A-692D-2765-AF32976ED070}"/>
              </a:ext>
            </a:extLst>
          </p:cNvPr>
          <p:cNvSpPr/>
          <p:nvPr/>
        </p:nvSpPr>
        <p:spPr>
          <a:xfrm rot="16200000">
            <a:off x="10303726" y="3742768"/>
            <a:ext cx="187838" cy="392236"/>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52" name="テキスト ボックス 51">
            <a:extLst>
              <a:ext uri="{FF2B5EF4-FFF2-40B4-BE49-F238E27FC236}">
                <a16:creationId xmlns:a16="http://schemas.microsoft.com/office/drawing/2014/main" id="{11743973-DF75-2EF5-87DD-7ABAA88F04A1}"/>
              </a:ext>
            </a:extLst>
          </p:cNvPr>
          <p:cNvSpPr txBox="1"/>
          <p:nvPr/>
        </p:nvSpPr>
        <p:spPr>
          <a:xfrm>
            <a:off x="10199615" y="2848339"/>
            <a:ext cx="392236" cy="960276"/>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a:solidFill>
                  <a:prstClr val="black"/>
                </a:solidFill>
                <a:latin typeface="メイリオ" panose="020B0604030504040204" pitchFamily="50" charset="-128"/>
                <a:ea typeface="メイリオ" panose="020B0604030504040204" pitchFamily="50" charset="-128"/>
              </a:rPr>
              <a:t>報告・相談</a:t>
            </a:r>
            <a:endParaRPr lang="en-US" altLang="ja-JP" sz="900">
              <a:solidFill>
                <a:prstClr val="black"/>
              </a:solidFill>
              <a:latin typeface="メイリオ" panose="020B0604030504040204" pitchFamily="50" charset="-128"/>
              <a:ea typeface="メイリオ" panose="020B0604030504040204" pitchFamily="50" charset="-128"/>
            </a:endParaRPr>
          </a:p>
        </p:txBody>
      </p:sp>
      <p:sp>
        <p:nvSpPr>
          <p:cNvPr id="53" name="矢印: 右 52">
            <a:extLst>
              <a:ext uri="{FF2B5EF4-FFF2-40B4-BE49-F238E27FC236}">
                <a16:creationId xmlns:a16="http://schemas.microsoft.com/office/drawing/2014/main" id="{AEA6EAB7-F893-03CA-5616-C546945A254E}"/>
              </a:ext>
            </a:extLst>
          </p:cNvPr>
          <p:cNvSpPr/>
          <p:nvPr/>
        </p:nvSpPr>
        <p:spPr>
          <a:xfrm>
            <a:off x="9859808" y="4511651"/>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54" name="テキスト ボックス 53">
            <a:extLst>
              <a:ext uri="{FF2B5EF4-FFF2-40B4-BE49-F238E27FC236}">
                <a16:creationId xmlns:a16="http://schemas.microsoft.com/office/drawing/2014/main" id="{323508C3-1C6B-10A3-56D3-5113CFB91AA7}"/>
              </a:ext>
            </a:extLst>
          </p:cNvPr>
          <p:cNvSpPr txBox="1"/>
          <p:nvPr/>
        </p:nvSpPr>
        <p:spPr>
          <a:xfrm>
            <a:off x="10913585" y="2848339"/>
            <a:ext cx="392236" cy="3706134"/>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見直しの方向性等（工程表）を確定</a:t>
            </a:r>
          </a:p>
        </p:txBody>
      </p:sp>
      <p:sp>
        <p:nvSpPr>
          <p:cNvPr id="55" name="矢印: 右 54">
            <a:extLst>
              <a:ext uri="{FF2B5EF4-FFF2-40B4-BE49-F238E27FC236}">
                <a16:creationId xmlns:a16="http://schemas.microsoft.com/office/drawing/2014/main" id="{D103535D-F18D-1DD7-DA77-5E4829F54FAD}"/>
              </a:ext>
            </a:extLst>
          </p:cNvPr>
          <p:cNvSpPr/>
          <p:nvPr/>
        </p:nvSpPr>
        <p:spPr>
          <a:xfrm>
            <a:off x="10622001" y="4511651"/>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56" name="矢印: 右 55">
            <a:extLst>
              <a:ext uri="{FF2B5EF4-FFF2-40B4-BE49-F238E27FC236}">
                <a16:creationId xmlns:a16="http://schemas.microsoft.com/office/drawing/2014/main" id="{57DDA07F-9717-FD9F-F037-56D29D5AC78C}"/>
              </a:ext>
            </a:extLst>
          </p:cNvPr>
          <p:cNvSpPr/>
          <p:nvPr/>
        </p:nvSpPr>
        <p:spPr>
          <a:xfrm>
            <a:off x="11321223" y="4511651"/>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57" name="矢印: 上下 56">
            <a:extLst>
              <a:ext uri="{FF2B5EF4-FFF2-40B4-BE49-F238E27FC236}">
                <a16:creationId xmlns:a16="http://schemas.microsoft.com/office/drawing/2014/main" id="{656A6A78-50F6-67FD-58E3-28C23BA5D1FC}"/>
              </a:ext>
            </a:extLst>
          </p:cNvPr>
          <p:cNvSpPr/>
          <p:nvPr/>
        </p:nvSpPr>
        <p:spPr>
          <a:xfrm>
            <a:off x="9398775" y="5193341"/>
            <a:ext cx="285263" cy="243020"/>
          </a:xfrm>
          <a:prstGeom prst="upDownArrow">
            <a:avLst>
              <a:gd name="adj1" fmla="val 43953"/>
              <a:gd name="adj2" fmla="val 40929"/>
            </a:avLst>
          </a:prstGeom>
          <a:solidFill>
            <a:schemeClr val="bg1"/>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58" name="矢印: 右 57">
            <a:extLst>
              <a:ext uri="{FF2B5EF4-FFF2-40B4-BE49-F238E27FC236}">
                <a16:creationId xmlns:a16="http://schemas.microsoft.com/office/drawing/2014/main" id="{83C03A8F-4E2D-CBBF-10E5-469768D931A4}"/>
              </a:ext>
            </a:extLst>
          </p:cNvPr>
          <p:cNvSpPr/>
          <p:nvPr/>
        </p:nvSpPr>
        <p:spPr>
          <a:xfrm>
            <a:off x="4251469" y="4517947"/>
            <a:ext cx="252000" cy="258278"/>
          </a:xfrm>
          <a:prstGeom prst="rightArrow">
            <a:avLst/>
          </a:prstGeom>
          <a:solidFill>
            <a:schemeClr val="bg1">
              <a:lumMod val="7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59" name="矢印: 右 58">
            <a:extLst>
              <a:ext uri="{FF2B5EF4-FFF2-40B4-BE49-F238E27FC236}">
                <a16:creationId xmlns:a16="http://schemas.microsoft.com/office/drawing/2014/main" id="{79FE02B5-881B-1A53-68AF-3A8B7F37CA1A}"/>
              </a:ext>
            </a:extLst>
          </p:cNvPr>
          <p:cNvSpPr/>
          <p:nvPr/>
        </p:nvSpPr>
        <p:spPr>
          <a:xfrm>
            <a:off x="638417" y="4511651"/>
            <a:ext cx="216000" cy="258278"/>
          </a:xfrm>
          <a:prstGeom prst="rightArrow">
            <a:avLst/>
          </a:prstGeom>
          <a:solidFill>
            <a:schemeClr val="bg1">
              <a:lumMod val="7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39" name="テキスト ボックス 38">
            <a:extLst>
              <a:ext uri="{FF2B5EF4-FFF2-40B4-BE49-F238E27FC236}">
                <a16:creationId xmlns:a16="http://schemas.microsoft.com/office/drawing/2014/main" id="{961D761E-A0D4-83CF-67BA-1CA7041CC7E7}"/>
              </a:ext>
            </a:extLst>
          </p:cNvPr>
          <p:cNvSpPr txBox="1"/>
          <p:nvPr/>
        </p:nvSpPr>
        <p:spPr>
          <a:xfrm>
            <a:off x="2069480" y="4075967"/>
            <a:ext cx="392236" cy="2475811"/>
          </a:xfrm>
          <a:prstGeom prst="rect">
            <a:avLst/>
          </a:prstGeom>
          <a:solidFill>
            <a:schemeClr val="bg1"/>
          </a:solidFill>
          <a:ln>
            <a:solidFill>
              <a:schemeClr val="bg1">
                <a:lumMod val="50000"/>
              </a:schemeClr>
            </a:solidFill>
            <a:prstDash val="dash"/>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必要に応じて全庁説明会等を実施</a:t>
            </a:r>
          </a:p>
        </p:txBody>
      </p:sp>
      <p:sp>
        <p:nvSpPr>
          <p:cNvPr id="28" name="フリーフォーム: 図形 27">
            <a:extLst>
              <a:ext uri="{FF2B5EF4-FFF2-40B4-BE49-F238E27FC236}">
                <a16:creationId xmlns:a16="http://schemas.microsoft.com/office/drawing/2014/main" id="{C9BA9DA2-7B80-5367-5DD3-197AB1D79B95}"/>
              </a:ext>
            </a:extLst>
          </p:cNvPr>
          <p:cNvSpPr/>
          <p:nvPr/>
        </p:nvSpPr>
        <p:spPr>
          <a:xfrm>
            <a:off x="6062820" y="2378641"/>
            <a:ext cx="594448" cy="216000"/>
          </a:xfrm>
          <a:custGeom>
            <a:avLst/>
            <a:gdLst>
              <a:gd name="csX0" fmla="*/ 0 w 594448"/>
              <a:gd name="csY0" fmla="*/ 0 h 237779"/>
              <a:gd name="csX1" fmla="*/ 475559 w 594448"/>
              <a:gd name="csY1" fmla="*/ 0 h 237779"/>
              <a:gd name="csX2" fmla="*/ 594448 w 594448"/>
              <a:gd name="csY2" fmla="*/ 118890 h 237779"/>
              <a:gd name="csX3" fmla="*/ 475559 w 594448"/>
              <a:gd name="csY3" fmla="*/ 237779 h 237779"/>
              <a:gd name="csX4" fmla="*/ 0 w 594448"/>
              <a:gd name="csY4" fmla="*/ 237779 h 237779"/>
              <a:gd name="csX5" fmla="*/ 0 w 594448"/>
              <a:gd name="csY5" fmla="*/ 0 h 237779"/>
            </a:gdLst>
            <a:ahLst/>
            <a:cxnLst>
              <a:cxn ang="0">
                <a:pos x="csX0" y="csY0"/>
              </a:cxn>
              <a:cxn ang="0">
                <a:pos x="csX1" y="csY1"/>
              </a:cxn>
              <a:cxn ang="0">
                <a:pos x="csX2" y="csY2"/>
              </a:cxn>
              <a:cxn ang="0">
                <a:pos x="csX3" y="csY3"/>
              </a:cxn>
              <a:cxn ang="0">
                <a:pos x="csX4" y="csY4"/>
              </a:cxn>
              <a:cxn ang="0">
                <a:pos x="csX5" y="csY5"/>
              </a:cxn>
            </a:cxnLst>
            <a:rect l="l" t="t" r="r" b="b"/>
            <a:pathLst>
              <a:path w="594448" h="237779">
                <a:moveTo>
                  <a:pt x="0" y="0"/>
                </a:moveTo>
                <a:lnTo>
                  <a:pt x="475559" y="0"/>
                </a:lnTo>
                <a:lnTo>
                  <a:pt x="594448" y="118890"/>
                </a:lnTo>
                <a:lnTo>
                  <a:pt x="475559" y="237779"/>
                </a:lnTo>
                <a:lnTo>
                  <a:pt x="0" y="237779"/>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672" tIns="21336" rIns="70113" bIns="21336" numCol="1" spcCol="1270" anchor="ctr" anchorCtr="0">
            <a:noAutofit/>
          </a:bodyPr>
          <a:lstStyle/>
          <a:p>
            <a:pPr marL="0" lvl="0" indent="0" algn="ctr" defTabSz="355600">
              <a:lnSpc>
                <a:spcPct val="90000"/>
              </a:lnSpc>
              <a:spcBef>
                <a:spcPct val="0"/>
              </a:spcBef>
              <a:spcAft>
                <a:spcPct val="35000"/>
              </a:spcAft>
              <a:buNone/>
            </a:pPr>
            <a:r>
              <a:rPr kumimoji="1" lang="ja-JP" altLang="en-US" sz="800" kern="1200"/>
              <a:t>１月</a:t>
            </a:r>
          </a:p>
        </p:txBody>
      </p:sp>
      <p:sp>
        <p:nvSpPr>
          <p:cNvPr id="29" name="フリーフォーム: 図形 28">
            <a:extLst>
              <a:ext uri="{FF2B5EF4-FFF2-40B4-BE49-F238E27FC236}">
                <a16:creationId xmlns:a16="http://schemas.microsoft.com/office/drawing/2014/main" id="{8C7B4E16-D2C3-56AC-6B5A-5D86D47C2D84}"/>
              </a:ext>
            </a:extLst>
          </p:cNvPr>
          <p:cNvSpPr/>
          <p:nvPr/>
        </p:nvSpPr>
        <p:spPr>
          <a:xfrm>
            <a:off x="6538379" y="2378641"/>
            <a:ext cx="594448" cy="216000"/>
          </a:xfrm>
          <a:custGeom>
            <a:avLst/>
            <a:gdLst>
              <a:gd name="csX0" fmla="*/ 0 w 594448"/>
              <a:gd name="csY0" fmla="*/ 0 h 237779"/>
              <a:gd name="csX1" fmla="*/ 475559 w 594448"/>
              <a:gd name="csY1" fmla="*/ 0 h 237779"/>
              <a:gd name="csX2" fmla="*/ 594448 w 594448"/>
              <a:gd name="csY2" fmla="*/ 118890 h 237779"/>
              <a:gd name="csX3" fmla="*/ 475559 w 594448"/>
              <a:gd name="csY3" fmla="*/ 237779 h 237779"/>
              <a:gd name="csX4" fmla="*/ 0 w 594448"/>
              <a:gd name="csY4" fmla="*/ 237779 h 237779"/>
              <a:gd name="csX5" fmla="*/ 118890 w 594448"/>
              <a:gd name="csY5" fmla="*/ 118890 h 237779"/>
              <a:gd name="csX6" fmla="*/ 0 w 594448"/>
              <a:gd name="csY6" fmla="*/ 0 h 23777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94448" h="237779">
                <a:moveTo>
                  <a:pt x="0" y="0"/>
                </a:moveTo>
                <a:lnTo>
                  <a:pt x="475559" y="0"/>
                </a:lnTo>
                <a:lnTo>
                  <a:pt x="594448" y="118890"/>
                </a:lnTo>
                <a:lnTo>
                  <a:pt x="475559" y="237779"/>
                </a:lnTo>
                <a:lnTo>
                  <a:pt x="0" y="237779"/>
                </a:lnTo>
                <a:lnTo>
                  <a:pt x="118890" y="11889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94" tIns="21336" rIns="129557" bIns="21336" numCol="1" spcCol="1270" anchor="ctr" anchorCtr="0">
            <a:noAutofit/>
          </a:bodyPr>
          <a:lstStyle/>
          <a:p>
            <a:pPr marL="0" lvl="0" indent="0" algn="ctr" defTabSz="355600">
              <a:lnSpc>
                <a:spcPct val="90000"/>
              </a:lnSpc>
              <a:spcBef>
                <a:spcPct val="0"/>
              </a:spcBef>
              <a:spcAft>
                <a:spcPct val="35000"/>
              </a:spcAft>
              <a:buNone/>
            </a:pPr>
            <a:r>
              <a:rPr kumimoji="1" lang="ja-JP" altLang="en-US" sz="800" kern="1200"/>
              <a:t>２月</a:t>
            </a:r>
          </a:p>
        </p:txBody>
      </p:sp>
      <p:sp>
        <p:nvSpPr>
          <p:cNvPr id="30" name="フリーフォーム: 図形 29">
            <a:extLst>
              <a:ext uri="{FF2B5EF4-FFF2-40B4-BE49-F238E27FC236}">
                <a16:creationId xmlns:a16="http://schemas.microsoft.com/office/drawing/2014/main" id="{4379A8A2-9432-FA08-0B3C-362C2533E7AB}"/>
              </a:ext>
            </a:extLst>
          </p:cNvPr>
          <p:cNvSpPr/>
          <p:nvPr/>
        </p:nvSpPr>
        <p:spPr>
          <a:xfrm>
            <a:off x="7013938" y="2378641"/>
            <a:ext cx="594448" cy="216000"/>
          </a:xfrm>
          <a:custGeom>
            <a:avLst/>
            <a:gdLst>
              <a:gd name="csX0" fmla="*/ 0 w 594448"/>
              <a:gd name="csY0" fmla="*/ 0 h 237779"/>
              <a:gd name="csX1" fmla="*/ 475559 w 594448"/>
              <a:gd name="csY1" fmla="*/ 0 h 237779"/>
              <a:gd name="csX2" fmla="*/ 594448 w 594448"/>
              <a:gd name="csY2" fmla="*/ 118890 h 237779"/>
              <a:gd name="csX3" fmla="*/ 475559 w 594448"/>
              <a:gd name="csY3" fmla="*/ 237779 h 237779"/>
              <a:gd name="csX4" fmla="*/ 0 w 594448"/>
              <a:gd name="csY4" fmla="*/ 237779 h 237779"/>
              <a:gd name="csX5" fmla="*/ 118890 w 594448"/>
              <a:gd name="csY5" fmla="*/ 118890 h 237779"/>
              <a:gd name="csX6" fmla="*/ 0 w 594448"/>
              <a:gd name="csY6" fmla="*/ 0 h 23777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94448" h="237779">
                <a:moveTo>
                  <a:pt x="0" y="0"/>
                </a:moveTo>
                <a:lnTo>
                  <a:pt x="475559" y="0"/>
                </a:lnTo>
                <a:lnTo>
                  <a:pt x="594448" y="118890"/>
                </a:lnTo>
                <a:lnTo>
                  <a:pt x="475559" y="237779"/>
                </a:lnTo>
                <a:lnTo>
                  <a:pt x="0" y="237779"/>
                </a:lnTo>
                <a:lnTo>
                  <a:pt x="118890" y="11889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94" tIns="21336" rIns="129557" bIns="21336" numCol="1" spcCol="1270" anchor="ctr" anchorCtr="0">
            <a:noAutofit/>
          </a:bodyPr>
          <a:lstStyle/>
          <a:p>
            <a:pPr marL="0" lvl="0" indent="0" algn="ctr" defTabSz="355600">
              <a:lnSpc>
                <a:spcPct val="90000"/>
              </a:lnSpc>
              <a:spcBef>
                <a:spcPct val="0"/>
              </a:spcBef>
              <a:spcAft>
                <a:spcPct val="35000"/>
              </a:spcAft>
              <a:buNone/>
            </a:pPr>
            <a:r>
              <a:rPr kumimoji="1" lang="ja-JP" altLang="en-US" sz="800" kern="1200"/>
              <a:t>３月</a:t>
            </a:r>
          </a:p>
        </p:txBody>
      </p:sp>
      <p:sp>
        <p:nvSpPr>
          <p:cNvPr id="32" name="フリーフォーム: 図形 31">
            <a:extLst>
              <a:ext uri="{FF2B5EF4-FFF2-40B4-BE49-F238E27FC236}">
                <a16:creationId xmlns:a16="http://schemas.microsoft.com/office/drawing/2014/main" id="{403FE425-28FC-F616-7385-E11C796A3D55}"/>
              </a:ext>
            </a:extLst>
          </p:cNvPr>
          <p:cNvSpPr/>
          <p:nvPr/>
        </p:nvSpPr>
        <p:spPr>
          <a:xfrm>
            <a:off x="7489497" y="2378641"/>
            <a:ext cx="594448" cy="216000"/>
          </a:xfrm>
          <a:custGeom>
            <a:avLst/>
            <a:gdLst>
              <a:gd name="csX0" fmla="*/ 0 w 594448"/>
              <a:gd name="csY0" fmla="*/ 0 h 237779"/>
              <a:gd name="csX1" fmla="*/ 475559 w 594448"/>
              <a:gd name="csY1" fmla="*/ 0 h 237779"/>
              <a:gd name="csX2" fmla="*/ 594448 w 594448"/>
              <a:gd name="csY2" fmla="*/ 118890 h 237779"/>
              <a:gd name="csX3" fmla="*/ 475559 w 594448"/>
              <a:gd name="csY3" fmla="*/ 237779 h 237779"/>
              <a:gd name="csX4" fmla="*/ 0 w 594448"/>
              <a:gd name="csY4" fmla="*/ 237779 h 237779"/>
              <a:gd name="csX5" fmla="*/ 118890 w 594448"/>
              <a:gd name="csY5" fmla="*/ 118890 h 237779"/>
              <a:gd name="csX6" fmla="*/ 0 w 594448"/>
              <a:gd name="csY6" fmla="*/ 0 h 23777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94448" h="237779">
                <a:moveTo>
                  <a:pt x="0" y="0"/>
                </a:moveTo>
                <a:lnTo>
                  <a:pt x="475559" y="0"/>
                </a:lnTo>
                <a:lnTo>
                  <a:pt x="594448" y="118890"/>
                </a:lnTo>
                <a:lnTo>
                  <a:pt x="475559" y="237779"/>
                </a:lnTo>
                <a:lnTo>
                  <a:pt x="0" y="237779"/>
                </a:lnTo>
                <a:lnTo>
                  <a:pt x="118890" y="11889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94" tIns="21336" rIns="129557" bIns="21336" numCol="1" spcCol="1270" anchor="ctr" anchorCtr="0">
            <a:noAutofit/>
          </a:bodyPr>
          <a:lstStyle/>
          <a:p>
            <a:pPr marL="0" lvl="0" indent="0" algn="ctr" defTabSz="355600">
              <a:lnSpc>
                <a:spcPct val="90000"/>
              </a:lnSpc>
              <a:spcBef>
                <a:spcPct val="0"/>
              </a:spcBef>
              <a:spcAft>
                <a:spcPct val="35000"/>
              </a:spcAft>
              <a:buNone/>
            </a:pPr>
            <a:r>
              <a:rPr kumimoji="1" lang="ja-JP" altLang="en-US" sz="800" kern="1200"/>
              <a:t>４月</a:t>
            </a:r>
          </a:p>
        </p:txBody>
      </p:sp>
      <p:sp>
        <p:nvSpPr>
          <p:cNvPr id="33" name="フリーフォーム: 図形 32">
            <a:extLst>
              <a:ext uri="{FF2B5EF4-FFF2-40B4-BE49-F238E27FC236}">
                <a16:creationId xmlns:a16="http://schemas.microsoft.com/office/drawing/2014/main" id="{BEDC3C59-D0D9-9DB5-D6ED-D076C85455E7}"/>
              </a:ext>
            </a:extLst>
          </p:cNvPr>
          <p:cNvSpPr/>
          <p:nvPr/>
        </p:nvSpPr>
        <p:spPr>
          <a:xfrm>
            <a:off x="7965056" y="2378641"/>
            <a:ext cx="594448" cy="216000"/>
          </a:xfrm>
          <a:custGeom>
            <a:avLst/>
            <a:gdLst>
              <a:gd name="csX0" fmla="*/ 0 w 594448"/>
              <a:gd name="csY0" fmla="*/ 0 h 237779"/>
              <a:gd name="csX1" fmla="*/ 475559 w 594448"/>
              <a:gd name="csY1" fmla="*/ 0 h 237779"/>
              <a:gd name="csX2" fmla="*/ 594448 w 594448"/>
              <a:gd name="csY2" fmla="*/ 118890 h 237779"/>
              <a:gd name="csX3" fmla="*/ 475559 w 594448"/>
              <a:gd name="csY3" fmla="*/ 237779 h 237779"/>
              <a:gd name="csX4" fmla="*/ 0 w 594448"/>
              <a:gd name="csY4" fmla="*/ 237779 h 237779"/>
              <a:gd name="csX5" fmla="*/ 118890 w 594448"/>
              <a:gd name="csY5" fmla="*/ 118890 h 237779"/>
              <a:gd name="csX6" fmla="*/ 0 w 594448"/>
              <a:gd name="csY6" fmla="*/ 0 h 23777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94448" h="237779">
                <a:moveTo>
                  <a:pt x="0" y="0"/>
                </a:moveTo>
                <a:lnTo>
                  <a:pt x="475559" y="0"/>
                </a:lnTo>
                <a:lnTo>
                  <a:pt x="594448" y="118890"/>
                </a:lnTo>
                <a:lnTo>
                  <a:pt x="475559" y="237779"/>
                </a:lnTo>
                <a:lnTo>
                  <a:pt x="0" y="237779"/>
                </a:lnTo>
                <a:lnTo>
                  <a:pt x="118890" y="11889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94" tIns="21336" rIns="129557" bIns="21336" numCol="1" spcCol="1270" anchor="ctr" anchorCtr="0">
            <a:noAutofit/>
          </a:bodyPr>
          <a:lstStyle/>
          <a:p>
            <a:pPr marL="0" lvl="0" indent="0" algn="ctr" defTabSz="355600">
              <a:lnSpc>
                <a:spcPct val="90000"/>
              </a:lnSpc>
              <a:spcBef>
                <a:spcPct val="0"/>
              </a:spcBef>
              <a:spcAft>
                <a:spcPct val="35000"/>
              </a:spcAft>
              <a:buNone/>
            </a:pPr>
            <a:r>
              <a:rPr kumimoji="1" lang="ja-JP" altLang="en-US" sz="800" kern="1200"/>
              <a:t>５月</a:t>
            </a:r>
          </a:p>
        </p:txBody>
      </p:sp>
      <p:sp>
        <p:nvSpPr>
          <p:cNvPr id="34" name="フリーフォーム: 図形 33">
            <a:extLst>
              <a:ext uri="{FF2B5EF4-FFF2-40B4-BE49-F238E27FC236}">
                <a16:creationId xmlns:a16="http://schemas.microsoft.com/office/drawing/2014/main" id="{D899CCD1-3B23-6EB3-084B-1CB81F16A012}"/>
              </a:ext>
            </a:extLst>
          </p:cNvPr>
          <p:cNvSpPr/>
          <p:nvPr/>
        </p:nvSpPr>
        <p:spPr>
          <a:xfrm>
            <a:off x="8440615" y="2378641"/>
            <a:ext cx="594448" cy="216000"/>
          </a:xfrm>
          <a:custGeom>
            <a:avLst/>
            <a:gdLst>
              <a:gd name="csX0" fmla="*/ 0 w 594448"/>
              <a:gd name="csY0" fmla="*/ 0 h 237779"/>
              <a:gd name="csX1" fmla="*/ 475559 w 594448"/>
              <a:gd name="csY1" fmla="*/ 0 h 237779"/>
              <a:gd name="csX2" fmla="*/ 594448 w 594448"/>
              <a:gd name="csY2" fmla="*/ 118890 h 237779"/>
              <a:gd name="csX3" fmla="*/ 475559 w 594448"/>
              <a:gd name="csY3" fmla="*/ 237779 h 237779"/>
              <a:gd name="csX4" fmla="*/ 0 w 594448"/>
              <a:gd name="csY4" fmla="*/ 237779 h 237779"/>
              <a:gd name="csX5" fmla="*/ 118890 w 594448"/>
              <a:gd name="csY5" fmla="*/ 118890 h 237779"/>
              <a:gd name="csX6" fmla="*/ 0 w 594448"/>
              <a:gd name="csY6" fmla="*/ 0 h 23777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94448" h="237779">
                <a:moveTo>
                  <a:pt x="0" y="0"/>
                </a:moveTo>
                <a:lnTo>
                  <a:pt x="475559" y="0"/>
                </a:lnTo>
                <a:lnTo>
                  <a:pt x="594448" y="118890"/>
                </a:lnTo>
                <a:lnTo>
                  <a:pt x="475559" y="237779"/>
                </a:lnTo>
                <a:lnTo>
                  <a:pt x="0" y="237779"/>
                </a:lnTo>
                <a:lnTo>
                  <a:pt x="118890" y="11889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94" tIns="21336" rIns="129557" bIns="21336" numCol="1" spcCol="1270" anchor="ctr" anchorCtr="0">
            <a:noAutofit/>
          </a:bodyPr>
          <a:lstStyle/>
          <a:p>
            <a:pPr marL="0" lvl="0" indent="0" algn="ctr" defTabSz="355600">
              <a:lnSpc>
                <a:spcPct val="90000"/>
              </a:lnSpc>
              <a:spcBef>
                <a:spcPct val="0"/>
              </a:spcBef>
              <a:spcAft>
                <a:spcPct val="35000"/>
              </a:spcAft>
              <a:buNone/>
            </a:pPr>
            <a:r>
              <a:rPr kumimoji="1" lang="ja-JP" altLang="en-US" sz="800" kern="1200"/>
              <a:t>６月</a:t>
            </a:r>
          </a:p>
        </p:txBody>
      </p:sp>
      <p:sp>
        <p:nvSpPr>
          <p:cNvPr id="36" name="フリーフォーム: 図形 35">
            <a:extLst>
              <a:ext uri="{FF2B5EF4-FFF2-40B4-BE49-F238E27FC236}">
                <a16:creationId xmlns:a16="http://schemas.microsoft.com/office/drawing/2014/main" id="{9B5B367A-A469-5877-E028-BF5FB4DF2590}"/>
              </a:ext>
            </a:extLst>
          </p:cNvPr>
          <p:cNvSpPr/>
          <p:nvPr/>
        </p:nvSpPr>
        <p:spPr>
          <a:xfrm>
            <a:off x="8916174" y="2378641"/>
            <a:ext cx="594448" cy="216000"/>
          </a:xfrm>
          <a:custGeom>
            <a:avLst/>
            <a:gdLst>
              <a:gd name="csX0" fmla="*/ 0 w 594448"/>
              <a:gd name="csY0" fmla="*/ 0 h 237779"/>
              <a:gd name="csX1" fmla="*/ 475559 w 594448"/>
              <a:gd name="csY1" fmla="*/ 0 h 237779"/>
              <a:gd name="csX2" fmla="*/ 594448 w 594448"/>
              <a:gd name="csY2" fmla="*/ 118890 h 237779"/>
              <a:gd name="csX3" fmla="*/ 475559 w 594448"/>
              <a:gd name="csY3" fmla="*/ 237779 h 237779"/>
              <a:gd name="csX4" fmla="*/ 0 w 594448"/>
              <a:gd name="csY4" fmla="*/ 237779 h 237779"/>
              <a:gd name="csX5" fmla="*/ 118890 w 594448"/>
              <a:gd name="csY5" fmla="*/ 118890 h 237779"/>
              <a:gd name="csX6" fmla="*/ 0 w 594448"/>
              <a:gd name="csY6" fmla="*/ 0 h 23777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94448" h="237779">
                <a:moveTo>
                  <a:pt x="0" y="0"/>
                </a:moveTo>
                <a:lnTo>
                  <a:pt x="475559" y="0"/>
                </a:lnTo>
                <a:lnTo>
                  <a:pt x="594448" y="118890"/>
                </a:lnTo>
                <a:lnTo>
                  <a:pt x="475559" y="237779"/>
                </a:lnTo>
                <a:lnTo>
                  <a:pt x="0" y="237779"/>
                </a:lnTo>
                <a:lnTo>
                  <a:pt x="118890" y="11889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94" tIns="21336" rIns="129557" bIns="21336" numCol="1" spcCol="1270" anchor="ctr" anchorCtr="0">
            <a:noAutofit/>
          </a:bodyPr>
          <a:lstStyle/>
          <a:p>
            <a:pPr marL="0" lvl="0" indent="0" algn="ctr" defTabSz="355600">
              <a:lnSpc>
                <a:spcPct val="90000"/>
              </a:lnSpc>
              <a:spcBef>
                <a:spcPct val="0"/>
              </a:spcBef>
              <a:spcAft>
                <a:spcPct val="35000"/>
              </a:spcAft>
              <a:buNone/>
            </a:pPr>
            <a:r>
              <a:rPr kumimoji="1" lang="ja-JP" altLang="en-US" sz="800" kern="1200"/>
              <a:t>７月</a:t>
            </a:r>
          </a:p>
        </p:txBody>
      </p:sp>
      <p:sp>
        <p:nvSpPr>
          <p:cNvPr id="60" name="フリーフォーム: 図形 59">
            <a:extLst>
              <a:ext uri="{FF2B5EF4-FFF2-40B4-BE49-F238E27FC236}">
                <a16:creationId xmlns:a16="http://schemas.microsoft.com/office/drawing/2014/main" id="{0FBAA75B-BBC9-F7BE-08FF-07A883770AD6}"/>
              </a:ext>
            </a:extLst>
          </p:cNvPr>
          <p:cNvSpPr/>
          <p:nvPr/>
        </p:nvSpPr>
        <p:spPr>
          <a:xfrm>
            <a:off x="9391733" y="2378641"/>
            <a:ext cx="594448" cy="216000"/>
          </a:xfrm>
          <a:custGeom>
            <a:avLst/>
            <a:gdLst>
              <a:gd name="csX0" fmla="*/ 0 w 594448"/>
              <a:gd name="csY0" fmla="*/ 0 h 237779"/>
              <a:gd name="csX1" fmla="*/ 475559 w 594448"/>
              <a:gd name="csY1" fmla="*/ 0 h 237779"/>
              <a:gd name="csX2" fmla="*/ 594448 w 594448"/>
              <a:gd name="csY2" fmla="*/ 118890 h 237779"/>
              <a:gd name="csX3" fmla="*/ 475559 w 594448"/>
              <a:gd name="csY3" fmla="*/ 237779 h 237779"/>
              <a:gd name="csX4" fmla="*/ 0 w 594448"/>
              <a:gd name="csY4" fmla="*/ 237779 h 237779"/>
              <a:gd name="csX5" fmla="*/ 118890 w 594448"/>
              <a:gd name="csY5" fmla="*/ 118890 h 237779"/>
              <a:gd name="csX6" fmla="*/ 0 w 594448"/>
              <a:gd name="csY6" fmla="*/ 0 h 23777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94448" h="237779">
                <a:moveTo>
                  <a:pt x="0" y="0"/>
                </a:moveTo>
                <a:lnTo>
                  <a:pt x="475559" y="0"/>
                </a:lnTo>
                <a:lnTo>
                  <a:pt x="594448" y="118890"/>
                </a:lnTo>
                <a:lnTo>
                  <a:pt x="475559" y="237779"/>
                </a:lnTo>
                <a:lnTo>
                  <a:pt x="0" y="237779"/>
                </a:lnTo>
                <a:lnTo>
                  <a:pt x="118890" y="11889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94" tIns="21336" rIns="129557" bIns="21336" numCol="1" spcCol="1270" anchor="ctr" anchorCtr="0">
            <a:noAutofit/>
          </a:bodyPr>
          <a:lstStyle/>
          <a:p>
            <a:pPr marL="0" lvl="0" indent="0" algn="ctr" defTabSz="355600">
              <a:lnSpc>
                <a:spcPct val="90000"/>
              </a:lnSpc>
              <a:spcBef>
                <a:spcPct val="0"/>
              </a:spcBef>
              <a:spcAft>
                <a:spcPct val="35000"/>
              </a:spcAft>
              <a:buNone/>
            </a:pPr>
            <a:r>
              <a:rPr kumimoji="1" lang="ja-JP" altLang="en-US" sz="800" kern="1200"/>
              <a:t>８月</a:t>
            </a:r>
          </a:p>
        </p:txBody>
      </p:sp>
      <p:sp>
        <p:nvSpPr>
          <p:cNvPr id="61" name="フリーフォーム: 図形 60">
            <a:extLst>
              <a:ext uri="{FF2B5EF4-FFF2-40B4-BE49-F238E27FC236}">
                <a16:creationId xmlns:a16="http://schemas.microsoft.com/office/drawing/2014/main" id="{D41B82C7-B5B6-7CB1-D8F8-B6BC26E0599D}"/>
              </a:ext>
            </a:extLst>
          </p:cNvPr>
          <p:cNvSpPr/>
          <p:nvPr/>
        </p:nvSpPr>
        <p:spPr>
          <a:xfrm>
            <a:off x="9867292" y="2378641"/>
            <a:ext cx="594448" cy="216000"/>
          </a:xfrm>
          <a:custGeom>
            <a:avLst/>
            <a:gdLst>
              <a:gd name="csX0" fmla="*/ 0 w 594448"/>
              <a:gd name="csY0" fmla="*/ 0 h 237779"/>
              <a:gd name="csX1" fmla="*/ 475559 w 594448"/>
              <a:gd name="csY1" fmla="*/ 0 h 237779"/>
              <a:gd name="csX2" fmla="*/ 594448 w 594448"/>
              <a:gd name="csY2" fmla="*/ 118890 h 237779"/>
              <a:gd name="csX3" fmla="*/ 475559 w 594448"/>
              <a:gd name="csY3" fmla="*/ 237779 h 237779"/>
              <a:gd name="csX4" fmla="*/ 0 w 594448"/>
              <a:gd name="csY4" fmla="*/ 237779 h 237779"/>
              <a:gd name="csX5" fmla="*/ 118890 w 594448"/>
              <a:gd name="csY5" fmla="*/ 118890 h 237779"/>
              <a:gd name="csX6" fmla="*/ 0 w 594448"/>
              <a:gd name="csY6" fmla="*/ 0 h 23777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94448" h="237779">
                <a:moveTo>
                  <a:pt x="0" y="0"/>
                </a:moveTo>
                <a:lnTo>
                  <a:pt x="475559" y="0"/>
                </a:lnTo>
                <a:lnTo>
                  <a:pt x="594448" y="118890"/>
                </a:lnTo>
                <a:lnTo>
                  <a:pt x="475559" y="237779"/>
                </a:lnTo>
                <a:lnTo>
                  <a:pt x="0" y="237779"/>
                </a:lnTo>
                <a:lnTo>
                  <a:pt x="118890" y="11889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94" tIns="21336" rIns="129557" bIns="21336" numCol="1" spcCol="1270" anchor="ctr" anchorCtr="0">
            <a:noAutofit/>
          </a:bodyPr>
          <a:lstStyle/>
          <a:p>
            <a:pPr marL="0" lvl="0" indent="0" algn="ctr" defTabSz="355600">
              <a:lnSpc>
                <a:spcPct val="90000"/>
              </a:lnSpc>
              <a:spcBef>
                <a:spcPct val="0"/>
              </a:spcBef>
              <a:spcAft>
                <a:spcPct val="35000"/>
              </a:spcAft>
              <a:buNone/>
            </a:pPr>
            <a:r>
              <a:rPr kumimoji="1" lang="ja-JP" altLang="en-US" sz="800" kern="1200"/>
              <a:t>９月</a:t>
            </a:r>
          </a:p>
        </p:txBody>
      </p:sp>
      <p:sp>
        <p:nvSpPr>
          <p:cNvPr id="62" name="フリーフォーム: 図形 61">
            <a:extLst>
              <a:ext uri="{FF2B5EF4-FFF2-40B4-BE49-F238E27FC236}">
                <a16:creationId xmlns:a16="http://schemas.microsoft.com/office/drawing/2014/main" id="{24991D19-5C8C-B20F-7A14-376491B1380A}"/>
              </a:ext>
            </a:extLst>
          </p:cNvPr>
          <p:cNvSpPr/>
          <p:nvPr/>
        </p:nvSpPr>
        <p:spPr>
          <a:xfrm>
            <a:off x="10342851" y="2378641"/>
            <a:ext cx="594448" cy="216000"/>
          </a:xfrm>
          <a:custGeom>
            <a:avLst/>
            <a:gdLst>
              <a:gd name="csX0" fmla="*/ 0 w 594448"/>
              <a:gd name="csY0" fmla="*/ 0 h 237779"/>
              <a:gd name="csX1" fmla="*/ 475559 w 594448"/>
              <a:gd name="csY1" fmla="*/ 0 h 237779"/>
              <a:gd name="csX2" fmla="*/ 594448 w 594448"/>
              <a:gd name="csY2" fmla="*/ 118890 h 237779"/>
              <a:gd name="csX3" fmla="*/ 475559 w 594448"/>
              <a:gd name="csY3" fmla="*/ 237779 h 237779"/>
              <a:gd name="csX4" fmla="*/ 0 w 594448"/>
              <a:gd name="csY4" fmla="*/ 237779 h 237779"/>
              <a:gd name="csX5" fmla="*/ 118890 w 594448"/>
              <a:gd name="csY5" fmla="*/ 118890 h 237779"/>
              <a:gd name="csX6" fmla="*/ 0 w 594448"/>
              <a:gd name="csY6" fmla="*/ 0 h 23777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94448" h="237779">
                <a:moveTo>
                  <a:pt x="0" y="0"/>
                </a:moveTo>
                <a:lnTo>
                  <a:pt x="475559" y="0"/>
                </a:lnTo>
                <a:lnTo>
                  <a:pt x="594448" y="118890"/>
                </a:lnTo>
                <a:lnTo>
                  <a:pt x="475559" y="237779"/>
                </a:lnTo>
                <a:lnTo>
                  <a:pt x="0" y="237779"/>
                </a:lnTo>
                <a:lnTo>
                  <a:pt x="118890" y="11889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94" tIns="21336" rIns="129557" bIns="21336" numCol="1" spcCol="1270" anchor="ctr" anchorCtr="0">
            <a:noAutofit/>
          </a:bodyPr>
          <a:lstStyle/>
          <a:p>
            <a:pPr marL="0" lvl="0" indent="0" algn="ctr" defTabSz="355600">
              <a:lnSpc>
                <a:spcPct val="90000"/>
              </a:lnSpc>
              <a:spcBef>
                <a:spcPct val="0"/>
              </a:spcBef>
              <a:spcAft>
                <a:spcPct val="35000"/>
              </a:spcAft>
              <a:buNone/>
            </a:pPr>
            <a:r>
              <a:rPr kumimoji="1" lang="en-US" altLang="ja-JP" sz="800" kern="1200"/>
              <a:t>10</a:t>
            </a:r>
            <a:r>
              <a:rPr kumimoji="1" lang="ja-JP" altLang="en-US" sz="800" kern="1200"/>
              <a:t>月</a:t>
            </a:r>
          </a:p>
        </p:txBody>
      </p:sp>
      <p:sp>
        <p:nvSpPr>
          <p:cNvPr id="63" name="フリーフォーム: 図形 62">
            <a:extLst>
              <a:ext uri="{FF2B5EF4-FFF2-40B4-BE49-F238E27FC236}">
                <a16:creationId xmlns:a16="http://schemas.microsoft.com/office/drawing/2014/main" id="{B5C097A3-48F4-A6DF-BB12-6AF1DE012D9B}"/>
              </a:ext>
            </a:extLst>
          </p:cNvPr>
          <p:cNvSpPr/>
          <p:nvPr/>
        </p:nvSpPr>
        <p:spPr>
          <a:xfrm>
            <a:off x="10818410" y="2378641"/>
            <a:ext cx="594448" cy="216000"/>
          </a:xfrm>
          <a:custGeom>
            <a:avLst/>
            <a:gdLst>
              <a:gd name="csX0" fmla="*/ 0 w 594448"/>
              <a:gd name="csY0" fmla="*/ 0 h 237779"/>
              <a:gd name="csX1" fmla="*/ 475559 w 594448"/>
              <a:gd name="csY1" fmla="*/ 0 h 237779"/>
              <a:gd name="csX2" fmla="*/ 594448 w 594448"/>
              <a:gd name="csY2" fmla="*/ 118890 h 237779"/>
              <a:gd name="csX3" fmla="*/ 475559 w 594448"/>
              <a:gd name="csY3" fmla="*/ 237779 h 237779"/>
              <a:gd name="csX4" fmla="*/ 0 w 594448"/>
              <a:gd name="csY4" fmla="*/ 237779 h 237779"/>
              <a:gd name="csX5" fmla="*/ 118890 w 594448"/>
              <a:gd name="csY5" fmla="*/ 118890 h 237779"/>
              <a:gd name="csX6" fmla="*/ 0 w 594448"/>
              <a:gd name="csY6" fmla="*/ 0 h 23777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94448" h="237779">
                <a:moveTo>
                  <a:pt x="0" y="0"/>
                </a:moveTo>
                <a:lnTo>
                  <a:pt x="475559" y="0"/>
                </a:lnTo>
                <a:lnTo>
                  <a:pt x="594448" y="118890"/>
                </a:lnTo>
                <a:lnTo>
                  <a:pt x="475559" y="237779"/>
                </a:lnTo>
                <a:lnTo>
                  <a:pt x="0" y="237779"/>
                </a:lnTo>
                <a:lnTo>
                  <a:pt x="118890" y="11889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94" tIns="21336" rIns="129557" bIns="21336" numCol="1" spcCol="1270" anchor="ctr" anchorCtr="0">
            <a:noAutofit/>
          </a:bodyPr>
          <a:lstStyle/>
          <a:p>
            <a:pPr marL="0" lvl="0" indent="0" algn="ctr" defTabSz="355600">
              <a:lnSpc>
                <a:spcPct val="90000"/>
              </a:lnSpc>
              <a:spcBef>
                <a:spcPct val="0"/>
              </a:spcBef>
              <a:spcAft>
                <a:spcPct val="35000"/>
              </a:spcAft>
              <a:buNone/>
            </a:pPr>
            <a:r>
              <a:rPr kumimoji="1" lang="en-US" altLang="ja-JP" sz="800" kern="1200"/>
              <a:t>11</a:t>
            </a:r>
            <a:r>
              <a:rPr kumimoji="1" lang="ja-JP" altLang="en-US" sz="800" kern="1200"/>
              <a:t>月</a:t>
            </a:r>
          </a:p>
        </p:txBody>
      </p:sp>
      <p:sp>
        <p:nvSpPr>
          <p:cNvPr id="64" name="フリーフォーム: 図形 63">
            <a:extLst>
              <a:ext uri="{FF2B5EF4-FFF2-40B4-BE49-F238E27FC236}">
                <a16:creationId xmlns:a16="http://schemas.microsoft.com/office/drawing/2014/main" id="{3B47CEFB-4A74-92A5-67C6-E66985770F43}"/>
              </a:ext>
            </a:extLst>
          </p:cNvPr>
          <p:cNvSpPr/>
          <p:nvPr/>
        </p:nvSpPr>
        <p:spPr>
          <a:xfrm>
            <a:off x="11293965" y="2378641"/>
            <a:ext cx="594448" cy="216000"/>
          </a:xfrm>
          <a:custGeom>
            <a:avLst/>
            <a:gdLst>
              <a:gd name="csX0" fmla="*/ 0 w 594448"/>
              <a:gd name="csY0" fmla="*/ 0 h 237779"/>
              <a:gd name="csX1" fmla="*/ 475559 w 594448"/>
              <a:gd name="csY1" fmla="*/ 0 h 237779"/>
              <a:gd name="csX2" fmla="*/ 594448 w 594448"/>
              <a:gd name="csY2" fmla="*/ 118890 h 237779"/>
              <a:gd name="csX3" fmla="*/ 475559 w 594448"/>
              <a:gd name="csY3" fmla="*/ 237779 h 237779"/>
              <a:gd name="csX4" fmla="*/ 0 w 594448"/>
              <a:gd name="csY4" fmla="*/ 237779 h 237779"/>
              <a:gd name="csX5" fmla="*/ 118890 w 594448"/>
              <a:gd name="csY5" fmla="*/ 118890 h 237779"/>
              <a:gd name="csX6" fmla="*/ 0 w 594448"/>
              <a:gd name="csY6" fmla="*/ 0 h 23777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94448" h="237779">
                <a:moveTo>
                  <a:pt x="0" y="0"/>
                </a:moveTo>
                <a:lnTo>
                  <a:pt x="475559" y="0"/>
                </a:lnTo>
                <a:lnTo>
                  <a:pt x="594448" y="118890"/>
                </a:lnTo>
                <a:lnTo>
                  <a:pt x="475559" y="237779"/>
                </a:lnTo>
                <a:lnTo>
                  <a:pt x="0" y="237779"/>
                </a:lnTo>
                <a:lnTo>
                  <a:pt x="118890" y="11889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94" tIns="21336" rIns="129557" bIns="21336" numCol="1" spcCol="1270" anchor="ctr" anchorCtr="0">
            <a:noAutofit/>
          </a:bodyPr>
          <a:lstStyle/>
          <a:p>
            <a:pPr marL="0" lvl="0" indent="0" algn="ctr" defTabSz="355600">
              <a:lnSpc>
                <a:spcPct val="90000"/>
              </a:lnSpc>
              <a:spcBef>
                <a:spcPct val="0"/>
              </a:spcBef>
              <a:spcAft>
                <a:spcPct val="35000"/>
              </a:spcAft>
              <a:buNone/>
            </a:pPr>
            <a:r>
              <a:rPr kumimoji="1" lang="en-US" altLang="ja-JP" sz="800" kern="1200"/>
              <a:t>12</a:t>
            </a:r>
            <a:r>
              <a:rPr kumimoji="1" lang="ja-JP" altLang="en-US" sz="800" kern="1200"/>
              <a:t>月</a:t>
            </a:r>
          </a:p>
        </p:txBody>
      </p:sp>
      <p:sp>
        <p:nvSpPr>
          <p:cNvPr id="73" name="矢印: 五方向 72">
            <a:extLst>
              <a:ext uri="{FF2B5EF4-FFF2-40B4-BE49-F238E27FC236}">
                <a16:creationId xmlns:a16="http://schemas.microsoft.com/office/drawing/2014/main" id="{08D074FE-7B5B-8015-FF66-8F76FCF856AE}"/>
              </a:ext>
            </a:extLst>
          </p:cNvPr>
          <p:cNvSpPr/>
          <p:nvPr/>
        </p:nvSpPr>
        <p:spPr>
          <a:xfrm>
            <a:off x="6062820" y="2152555"/>
            <a:ext cx="1548768" cy="216000"/>
          </a:xfrm>
          <a:prstGeom prst="homePlat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ja-JP" altLang="en-US" sz="800">
                <a:latin typeface="メイリオ" panose="020B0604030504040204" pitchFamily="50" charset="-128"/>
                <a:ea typeface="メイリオ" panose="020B0604030504040204" pitchFamily="50" charset="-128"/>
              </a:rPr>
              <a:t>令和</a:t>
            </a:r>
            <a:r>
              <a:rPr lang="en-US" altLang="ja-JP" sz="800">
                <a:latin typeface="メイリオ" panose="020B0604030504040204" pitchFamily="50" charset="-128"/>
                <a:ea typeface="メイリオ" panose="020B0604030504040204" pitchFamily="50" charset="-128"/>
              </a:rPr>
              <a:t>X</a:t>
            </a:r>
            <a:r>
              <a:rPr lang="ja-JP" altLang="en-US" sz="800">
                <a:latin typeface="メイリオ" panose="020B0604030504040204" pitchFamily="50" charset="-128"/>
                <a:ea typeface="メイリオ" panose="020B0604030504040204" pitchFamily="50" charset="-128"/>
              </a:rPr>
              <a:t>年度</a:t>
            </a:r>
          </a:p>
        </p:txBody>
      </p:sp>
      <p:sp>
        <p:nvSpPr>
          <p:cNvPr id="71" name="矢印: 山形 70">
            <a:extLst>
              <a:ext uri="{FF2B5EF4-FFF2-40B4-BE49-F238E27FC236}">
                <a16:creationId xmlns:a16="http://schemas.microsoft.com/office/drawing/2014/main" id="{D985BF17-7B66-B0BE-3388-BEF6B056BF52}"/>
              </a:ext>
            </a:extLst>
          </p:cNvPr>
          <p:cNvSpPr/>
          <p:nvPr/>
        </p:nvSpPr>
        <p:spPr>
          <a:xfrm>
            <a:off x="7489496" y="2152555"/>
            <a:ext cx="4398917" cy="216000"/>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ja-JP" altLang="en-US" sz="800">
                <a:latin typeface="メイリオ" panose="020B0604030504040204" pitchFamily="50" charset="-128"/>
                <a:ea typeface="メイリオ" panose="020B0604030504040204" pitchFamily="50" charset="-128"/>
              </a:rPr>
              <a:t>令和</a:t>
            </a:r>
            <a:r>
              <a:rPr lang="en-US" altLang="ja-JP" sz="800">
                <a:latin typeface="メイリオ" panose="020B0604030504040204" pitchFamily="50" charset="-128"/>
                <a:ea typeface="メイリオ" panose="020B0604030504040204" pitchFamily="50" charset="-128"/>
              </a:rPr>
              <a:t>XX</a:t>
            </a:r>
            <a:r>
              <a:rPr lang="ja-JP" altLang="en-US" sz="800">
                <a:latin typeface="メイリオ" panose="020B0604030504040204" pitchFamily="50" charset="-128"/>
                <a:ea typeface="メイリオ" panose="020B0604030504040204" pitchFamily="50" charset="-128"/>
              </a:rPr>
              <a:t>年度</a:t>
            </a:r>
          </a:p>
        </p:txBody>
      </p:sp>
      <p:sp>
        <p:nvSpPr>
          <p:cNvPr id="3" name="正方形/長方形 2">
            <a:extLst>
              <a:ext uri="{FF2B5EF4-FFF2-40B4-BE49-F238E27FC236}">
                <a16:creationId xmlns:a16="http://schemas.microsoft.com/office/drawing/2014/main" id="{EE94A3FA-7536-E7D0-0C93-988637909D80}"/>
              </a:ext>
            </a:extLst>
          </p:cNvPr>
          <p:cNvSpPr/>
          <p:nvPr/>
        </p:nvSpPr>
        <p:spPr>
          <a:xfrm>
            <a:off x="10204598" y="246392"/>
            <a:ext cx="1800000" cy="324000"/>
          </a:xfrm>
          <a:prstGeom prst="rect">
            <a:avLst/>
          </a:prstGeom>
          <a:solidFill>
            <a:srgbClr val="FFC6C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chemeClr val="tx1"/>
                </a:solidFill>
                <a:latin typeface="メイリオ" panose="020B0604030504040204" pitchFamily="50" charset="-128"/>
                <a:ea typeface="メイリオ" panose="020B0604030504040204" pitchFamily="50" charset="-128"/>
              </a:rPr>
              <a:t>フォーマット</a:t>
            </a:r>
          </a:p>
        </p:txBody>
      </p:sp>
      <p:sp>
        <p:nvSpPr>
          <p:cNvPr id="2" name="矢印: 右 1">
            <a:extLst>
              <a:ext uri="{FF2B5EF4-FFF2-40B4-BE49-F238E27FC236}">
                <a16:creationId xmlns:a16="http://schemas.microsoft.com/office/drawing/2014/main" id="{9414ACBC-1C56-0506-F5F6-B132FC457A57}"/>
              </a:ext>
            </a:extLst>
          </p:cNvPr>
          <p:cNvSpPr/>
          <p:nvPr/>
        </p:nvSpPr>
        <p:spPr>
          <a:xfrm>
            <a:off x="9000046" y="4511651"/>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37" name="矢印: 上下 36">
            <a:extLst>
              <a:ext uri="{FF2B5EF4-FFF2-40B4-BE49-F238E27FC236}">
                <a16:creationId xmlns:a16="http://schemas.microsoft.com/office/drawing/2014/main" id="{42403A69-835B-6C3C-C4AB-B33617104C8F}"/>
              </a:ext>
            </a:extLst>
          </p:cNvPr>
          <p:cNvSpPr/>
          <p:nvPr/>
        </p:nvSpPr>
        <p:spPr>
          <a:xfrm>
            <a:off x="3136164" y="3832949"/>
            <a:ext cx="285263" cy="243020"/>
          </a:xfrm>
          <a:prstGeom prst="upDownArrow">
            <a:avLst>
              <a:gd name="adj1" fmla="val 43953"/>
              <a:gd name="adj2" fmla="val 40929"/>
            </a:avLst>
          </a:prstGeom>
          <a:solidFill>
            <a:srgbClr val="FFFFFF"/>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6624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E855D7-FA64-A22B-F580-A85FC3085728}"/>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AF36BD8B-68EA-D2B3-F13B-5454A2569F6E}"/>
              </a:ext>
            </a:extLst>
          </p:cNvPr>
          <p:cNvSpPr>
            <a:spLocks noGrp="1"/>
          </p:cNvSpPr>
          <p:nvPr>
            <p:ph type="ctrTitle"/>
          </p:nvPr>
        </p:nvSpPr>
        <p:spPr>
          <a:xfrm>
            <a:off x="405224" y="941419"/>
            <a:ext cx="10692000" cy="4970933"/>
          </a:xfrm>
        </p:spPr>
        <p:txBody>
          <a:bodyPr anchor="ctr" anchorCtr="0">
            <a:noAutofit/>
          </a:bodyPr>
          <a:lstStyle/>
          <a:p>
            <a:pPr>
              <a:lnSpc>
                <a:spcPct val="100000"/>
              </a:lnSpc>
            </a:pPr>
            <a:r>
              <a:rPr lang="ja-JP" altLang="en-US" sz="3200" b="1" spc="-150">
                <a:solidFill>
                  <a:schemeClr val="bg1">
                    <a:lumMod val="75000"/>
                  </a:schemeClr>
                </a:solidFill>
                <a:latin typeface="メイリオ" panose="020B0604030504040204" pitchFamily="50" charset="-128"/>
                <a:ea typeface="メイリオ" panose="020B0604030504040204" pitchFamily="50" charset="-128"/>
              </a:rPr>
              <a:t>１．「アナログ規制見直し」総論</a:t>
            </a:r>
            <a:br>
              <a:rPr lang="en-US" altLang="ja-JP" sz="3200" b="1" spc="-150">
                <a:latin typeface="メイリオ" panose="020B0604030504040204" pitchFamily="50" charset="-128"/>
                <a:ea typeface="メイリオ" panose="020B0604030504040204" pitchFamily="50" charset="-128"/>
              </a:rPr>
            </a:br>
            <a:br>
              <a:rPr lang="en-US" altLang="ja-JP" sz="3200" b="1" spc="-150"/>
            </a:br>
            <a:r>
              <a:rPr lang="ja-JP" altLang="en-US" sz="3200" b="1" spc="-150"/>
              <a:t>２．</a:t>
            </a:r>
            <a:r>
              <a:rPr lang="zh-TW" altLang="en-US" sz="3200" b="1" spc="-150"/>
              <a:t>規制所管部門</a:t>
            </a:r>
            <a:r>
              <a:rPr lang="ja-JP" altLang="en-US" sz="3200" b="1" spc="-150"/>
              <a:t>における具体的作業</a:t>
            </a:r>
            <a:r>
              <a:rPr lang="ja-JP" altLang="en-US" sz="3200" b="1" spc="-150">
                <a:latin typeface="メイリオ" panose="020B0604030504040204" pitchFamily="50" charset="-128"/>
                <a:ea typeface="メイリオ" panose="020B0604030504040204" pitchFamily="50" charset="-128"/>
              </a:rPr>
              <a:t>手順</a:t>
            </a:r>
            <a:br>
              <a:rPr lang="en-US" altLang="ja-JP" sz="3200" b="1" spc="-150">
                <a:solidFill>
                  <a:schemeClr val="bg1">
                    <a:lumMod val="75000"/>
                  </a:schemeClr>
                </a:solidFill>
                <a:latin typeface="メイリオ" panose="020B0604030504040204" pitchFamily="50" charset="-128"/>
                <a:ea typeface="メイリオ" panose="020B0604030504040204" pitchFamily="50" charset="-128"/>
              </a:rPr>
            </a:br>
            <a:br>
              <a:rPr lang="en-US" altLang="ja-JP" sz="3200" b="1" spc="-150">
                <a:solidFill>
                  <a:schemeClr val="bg1">
                    <a:lumMod val="75000"/>
                  </a:schemeClr>
                </a:solidFill>
                <a:latin typeface="メイリオ" panose="020B0604030504040204" pitchFamily="50" charset="-128"/>
                <a:ea typeface="メイリオ" panose="020B0604030504040204" pitchFamily="50" charset="-128"/>
              </a:rPr>
            </a:br>
            <a:r>
              <a:rPr lang="ja-JP" altLang="en-US" sz="3200" b="1" spc="-150">
                <a:solidFill>
                  <a:schemeClr val="bg1">
                    <a:lumMod val="75000"/>
                  </a:schemeClr>
                </a:solidFill>
              </a:rPr>
              <a:t>３．先行団体における見直し事例</a:t>
            </a:r>
            <a:endParaRPr kumimoji="1" lang="ja-JP" altLang="en-US" sz="3200" b="1" spc="-150">
              <a:solidFill>
                <a:schemeClr val="bg1">
                  <a:lumMod val="75000"/>
                </a:schemeClr>
              </a:solidFill>
              <a:latin typeface="メイリオ" panose="020B0604030504040204" pitchFamily="50" charset="-128"/>
              <a:ea typeface="メイリオ" panose="020B0604030504040204" pitchFamily="50" charset="-128"/>
            </a:endParaRPr>
          </a:p>
        </p:txBody>
      </p:sp>
      <p:sp>
        <p:nvSpPr>
          <p:cNvPr id="4" name="タイトル 2">
            <a:extLst>
              <a:ext uri="{FF2B5EF4-FFF2-40B4-BE49-F238E27FC236}">
                <a16:creationId xmlns:a16="http://schemas.microsoft.com/office/drawing/2014/main" id="{D9EF18F9-A495-57B4-0D18-F609AA44225D}"/>
              </a:ext>
            </a:extLst>
          </p:cNvPr>
          <p:cNvSpPr txBox="1">
            <a:spLocks/>
          </p:cNvSpPr>
          <p:nvPr/>
        </p:nvSpPr>
        <p:spPr>
          <a:xfrm>
            <a:off x="712312" y="202081"/>
            <a:ext cx="10692000" cy="4970933"/>
          </a:xfrm>
          <a:prstGeom prst="rect">
            <a:avLst/>
          </a:prstGeom>
        </p:spPr>
        <p:txBody>
          <a:bodyPr lIns="0" tIns="0" rIns="0" bIns="0" anchor="ctr" anchorCtr="0">
            <a:noAutofit/>
          </a:bodyPr>
          <a:lstStyle>
            <a:lvl1pPr algn="l" defTabSz="742969" rtl="0" eaLnBrk="1" latinLnBrk="0" hangingPunct="1">
              <a:lnSpc>
                <a:spcPct val="120000"/>
              </a:lnSpc>
              <a:spcBef>
                <a:spcPct val="0"/>
              </a:spcBef>
              <a:spcAft>
                <a:spcPts val="488"/>
              </a:spcAft>
              <a:buNone/>
              <a:defRPr kumimoji="1" sz="2600" b="0" kern="1200">
                <a:solidFill>
                  <a:schemeClr val="tx1"/>
                </a:solidFill>
                <a:latin typeface="+mj-lt"/>
                <a:ea typeface="+mj-ea"/>
                <a:cs typeface="+mj-cs"/>
              </a:defRPr>
            </a:lvl1pPr>
          </a:lstStyle>
          <a:p>
            <a:br>
              <a:rPr lang="en-US" altLang="ja-JP" sz="3200" b="1">
                <a:latin typeface="メイリオ" panose="020B0604030504040204" pitchFamily="50" charset="-128"/>
                <a:ea typeface="メイリオ" panose="020B0604030504040204" pitchFamily="50" charset="-128"/>
              </a:rPr>
            </a:br>
            <a:br>
              <a:rPr lang="en-US" altLang="ja-JP" sz="3200" b="1">
                <a:latin typeface="メイリオ" panose="020B0604030504040204" pitchFamily="50" charset="-128"/>
                <a:ea typeface="メイリオ" panose="020B0604030504040204" pitchFamily="50" charset="-128"/>
              </a:rPr>
            </a:br>
            <a:endParaRPr lang="ja-JP" altLang="en-US" sz="3200" b="1">
              <a:solidFill>
                <a:schemeClr val="bg1">
                  <a:lumMod val="75000"/>
                </a:schemeClr>
              </a:solidFill>
              <a:latin typeface="メイリオ" panose="020B0604030504040204" pitchFamily="50" charset="-128"/>
              <a:ea typeface="メイリオ" panose="020B0604030504040204" pitchFamily="50" charset="-128"/>
            </a:endParaRPr>
          </a:p>
        </p:txBody>
      </p:sp>
      <p:sp>
        <p:nvSpPr>
          <p:cNvPr id="6" name="スライド番号プレースホルダー 4">
            <a:extLst>
              <a:ext uri="{FF2B5EF4-FFF2-40B4-BE49-F238E27FC236}">
                <a16:creationId xmlns:a16="http://schemas.microsoft.com/office/drawing/2014/main" id="{D3F45182-D881-5A91-CAB4-D27255873679}"/>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2" name="テキスト ボックス 1">
            <a:extLst>
              <a:ext uri="{FF2B5EF4-FFF2-40B4-BE49-F238E27FC236}">
                <a16:creationId xmlns:a16="http://schemas.microsoft.com/office/drawing/2014/main" id="{EA689D1F-12AE-8202-A0D4-FE1A7F743590}"/>
              </a:ext>
            </a:extLst>
          </p:cNvPr>
          <p:cNvSpPr txBox="1"/>
          <p:nvPr/>
        </p:nvSpPr>
        <p:spPr>
          <a:xfrm>
            <a:off x="405224" y="1024464"/>
            <a:ext cx="11306176" cy="584775"/>
          </a:xfrm>
          <a:prstGeom prst="rect">
            <a:avLst/>
          </a:prstGeom>
          <a:noFill/>
        </p:spPr>
        <p:txBody>
          <a:bodyPr wrap="square" rtlCol="0">
            <a:spAutoFit/>
          </a:bodyPr>
          <a:lstStyle/>
          <a:p>
            <a:pPr>
              <a:defRPr/>
            </a:pPr>
            <a:r>
              <a:rPr lang="ja-JP" altLang="en-US" sz="3200" b="1">
                <a:solidFill>
                  <a:prstClr val="black"/>
                </a:solidFill>
                <a:latin typeface="メイリオ" panose="020B0604030504040204" pitchFamily="50" charset="-128"/>
                <a:ea typeface="メイリオ" panose="020B0604030504040204" pitchFamily="50" charset="-128"/>
              </a:rPr>
              <a:t>目次</a:t>
            </a:r>
          </a:p>
        </p:txBody>
      </p:sp>
    </p:spTree>
    <p:extLst>
      <p:ext uri="{BB962C8B-B14F-4D97-AF65-F5344CB8AC3E}">
        <p14:creationId xmlns:p14="http://schemas.microsoft.com/office/powerpoint/2010/main" val="2456128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0F69B-D668-9507-3DC4-D99C123F319D}"/>
            </a:ext>
          </a:extLst>
        </p:cNvPr>
        <p:cNvGrpSpPr/>
        <p:nvPr/>
      </p:nvGrpSpPr>
      <p:grpSpPr>
        <a:xfrm>
          <a:off x="0" y="0"/>
          <a:ext cx="0" cy="0"/>
          <a:chOff x="0" y="0"/>
          <a:chExt cx="0" cy="0"/>
        </a:xfrm>
      </p:grpSpPr>
      <p:sp>
        <p:nvSpPr>
          <p:cNvPr id="3" name="スライド番号プレースホルダー 4">
            <a:extLst>
              <a:ext uri="{FF2B5EF4-FFF2-40B4-BE49-F238E27FC236}">
                <a16:creationId xmlns:a16="http://schemas.microsoft.com/office/drawing/2014/main" id="{1FAFE9ED-75FB-117F-FFD0-8D1F899ACF7D}"/>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mn-ea"/>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srgbClr val="000000"/>
              </a:solidFill>
              <a:effectLst/>
              <a:uLnTx/>
              <a:uFillTx/>
              <a:latin typeface="+mn-ea"/>
            </a:endParaRPr>
          </a:p>
        </p:txBody>
      </p:sp>
      <p:sp>
        <p:nvSpPr>
          <p:cNvPr id="14" name="テキスト プレースホルダー 2">
            <a:extLst>
              <a:ext uri="{FF2B5EF4-FFF2-40B4-BE49-F238E27FC236}">
                <a16:creationId xmlns:a16="http://schemas.microsoft.com/office/drawing/2014/main" id="{DFE5742F-4B24-B879-5D30-1E4AFA43ACB3}"/>
              </a:ext>
            </a:extLst>
          </p:cNvPr>
          <p:cNvSpPr txBox="1">
            <a:spLocks/>
          </p:cNvSpPr>
          <p:nvPr/>
        </p:nvSpPr>
        <p:spPr>
          <a:xfrm>
            <a:off x="7586096" y="196976"/>
            <a:ext cx="4418502" cy="731004"/>
          </a:xfrm>
          <a:prstGeom prst="rect">
            <a:avLst/>
          </a:prstGeom>
        </p:spPr>
        <p:txBody>
          <a:bodyPr wrap="none"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lvl="0">
              <a:defRPr/>
            </a:pPr>
            <a:r>
              <a:rPr lang="en-US" altLang="ja-JP" sz="1100">
                <a:solidFill>
                  <a:srgbClr val="FF0000"/>
                </a:solidFill>
                <a:latin typeface="+mn-ea"/>
              </a:rPr>
              <a:t>※</a:t>
            </a:r>
            <a:r>
              <a:rPr lang="ja-JP" altLang="en-US" sz="1100">
                <a:solidFill>
                  <a:srgbClr val="FF0000"/>
                </a:solidFill>
                <a:latin typeface="+mn-ea"/>
              </a:rPr>
              <a:t>以下は、洗い出し作業まで推進部門で実施した上で、</a:t>
            </a:r>
            <a:endParaRPr lang="en-US" altLang="ja-JP" sz="1100">
              <a:solidFill>
                <a:srgbClr val="FF0000"/>
              </a:solidFill>
              <a:latin typeface="+mn-ea"/>
            </a:endParaRPr>
          </a:p>
          <a:p>
            <a:pPr lvl="0">
              <a:defRPr/>
            </a:pPr>
            <a:r>
              <a:rPr lang="ja-JP" altLang="en-US" sz="1100">
                <a:solidFill>
                  <a:srgbClr val="FF0000"/>
                </a:solidFill>
                <a:latin typeface="+mn-ea"/>
              </a:rPr>
              <a:t>各規制所管部門に確認・作業依頼する流れを前提に作成されています。</a:t>
            </a:r>
            <a:endParaRPr kumimoji="1" lang="en-US" altLang="ja-JP" sz="1100" b="1" i="0" u="none" strike="noStrike" kern="1200" cap="none" spc="0" normalizeH="0" baseline="0" noProof="0">
              <a:ln>
                <a:noFill/>
              </a:ln>
              <a:solidFill>
                <a:srgbClr val="FF0000"/>
              </a:solidFill>
              <a:effectLst/>
              <a:uLnTx/>
              <a:uFillTx/>
              <a:latin typeface="+mn-ea"/>
            </a:endParaRPr>
          </a:p>
        </p:txBody>
      </p:sp>
      <p:sp>
        <p:nvSpPr>
          <p:cNvPr id="15" name="テキスト ボックス 14">
            <a:extLst>
              <a:ext uri="{FF2B5EF4-FFF2-40B4-BE49-F238E27FC236}">
                <a16:creationId xmlns:a16="http://schemas.microsoft.com/office/drawing/2014/main" id="{BF896B21-3F5F-BAC2-8FCF-09850F0DFDB1}"/>
              </a:ext>
            </a:extLst>
          </p:cNvPr>
          <p:cNvSpPr txBox="1"/>
          <p:nvPr/>
        </p:nvSpPr>
        <p:spPr>
          <a:xfrm>
            <a:off x="115885" y="-1"/>
            <a:ext cx="4949275" cy="393954"/>
          </a:xfrm>
          <a:prstGeom prst="rect">
            <a:avLst/>
          </a:prstGeom>
          <a:noFill/>
        </p:spPr>
        <p:txBody>
          <a:bodyPr wrap="square">
            <a:spAutoFit/>
          </a:bodyPr>
          <a:lstStyle/>
          <a:p>
            <a:pPr lvl="0">
              <a:lnSpc>
                <a:spcPct val="130000"/>
              </a:lnSpc>
              <a:defRPr/>
            </a:pPr>
            <a:r>
              <a:rPr lang="ja-JP" altLang="en-US" sz="1600" b="1">
                <a:solidFill>
                  <a:srgbClr val="0017B6"/>
                </a:solidFill>
                <a:latin typeface="+mn-ea"/>
                <a:cs typeface="Calibri Light"/>
              </a:rPr>
              <a:t>２．</a:t>
            </a:r>
            <a:r>
              <a:rPr lang="zh-TW" altLang="en-US" sz="1600" b="1">
                <a:solidFill>
                  <a:srgbClr val="0017B6"/>
                </a:solidFill>
                <a:latin typeface="+mn-ea"/>
                <a:cs typeface="Calibri Light"/>
              </a:rPr>
              <a:t>規制所管部門</a:t>
            </a:r>
            <a:r>
              <a:rPr lang="ja-JP" altLang="en-US" sz="1600" b="1">
                <a:solidFill>
                  <a:srgbClr val="0017B6"/>
                </a:solidFill>
                <a:latin typeface="+mn-ea"/>
                <a:cs typeface="Calibri Light"/>
              </a:rPr>
              <a:t>における具体的作業手順</a:t>
            </a:r>
            <a:endParaRPr kumimoji="1" lang="en-US" altLang="ja-JP" sz="1600" b="1" i="0" u="none" strike="noStrike" kern="1200" cap="none" spc="0" normalizeH="0" baseline="0" noProof="0">
              <a:ln>
                <a:noFill/>
              </a:ln>
              <a:solidFill>
                <a:srgbClr val="0017B6"/>
              </a:solidFill>
              <a:effectLst/>
              <a:uLnTx/>
              <a:uFillTx/>
              <a:latin typeface="+mn-ea"/>
              <a:cs typeface="Calibri Light"/>
            </a:endParaRPr>
          </a:p>
        </p:txBody>
      </p:sp>
      <p:cxnSp>
        <p:nvCxnSpPr>
          <p:cNvPr id="16" name="直線コネクタ 15">
            <a:extLst>
              <a:ext uri="{FF2B5EF4-FFF2-40B4-BE49-F238E27FC236}">
                <a16:creationId xmlns:a16="http://schemas.microsoft.com/office/drawing/2014/main" id="{589A2451-9D75-A68E-5F3C-60709BFE5623}"/>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7" name="コンテンツ プレースホルダー 2">
            <a:extLst>
              <a:ext uri="{FF2B5EF4-FFF2-40B4-BE49-F238E27FC236}">
                <a16:creationId xmlns:a16="http://schemas.microsoft.com/office/drawing/2014/main" id="{8969AA16-5B2B-1AF6-88F9-995E899F4461}"/>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None/>
            </a:pPr>
            <a:r>
              <a:rPr lang="ja-JP" altLang="en-US" sz="2400" b="1">
                <a:solidFill>
                  <a:srgbClr val="0017B6"/>
                </a:solidFill>
                <a:latin typeface="+mn-ea"/>
                <a:cs typeface="Calibri Light"/>
              </a:rPr>
              <a:t>規制所管部門による作業内容①</a:t>
            </a:r>
          </a:p>
        </p:txBody>
      </p:sp>
      <p:sp>
        <p:nvSpPr>
          <p:cNvPr id="18" name="四角形: 角を丸くする 17">
            <a:extLst>
              <a:ext uri="{FF2B5EF4-FFF2-40B4-BE49-F238E27FC236}">
                <a16:creationId xmlns:a16="http://schemas.microsoft.com/office/drawing/2014/main" id="{739F2948-9E45-244D-3F75-39DAE6B38982}"/>
              </a:ext>
            </a:extLst>
          </p:cNvPr>
          <p:cNvSpPr/>
          <p:nvPr/>
        </p:nvSpPr>
        <p:spPr>
          <a:xfrm>
            <a:off x="183888" y="1141639"/>
            <a:ext cx="11820710" cy="723600"/>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ja-JP" altLang="en-US" sz="1400">
                <a:solidFill>
                  <a:srgbClr val="000000"/>
                </a:solidFill>
                <a:latin typeface="+mn-ea"/>
              </a:rPr>
              <a:t>アナログ規制点検・見直し手順は</a:t>
            </a:r>
            <a:r>
              <a:rPr lang="en-US" altLang="ja-JP" sz="1400">
                <a:solidFill>
                  <a:srgbClr val="000000"/>
                </a:solidFill>
                <a:latin typeface="+mn-ea"/>
              </a:rPr>
              <a:t>Step1</a:t>
            </a:r>
            <a:r>
              <a:rPr lang="ja-JP" altLang="en-US" sz="1400">
                <a:solidFill>
                  <a:srgbClr val="000000"/>
                </a:solidFill>
                <a:latin typeface="+mn-ea"/>
              </a:rPr>
              <a:t>～</a:t>
            </a:r>
            <a:r>
              <a:rPr lang="en-US" altLang="ja-JP" sz="1400">
                <a:solidFill>
                  <a:srgbClr val="000000"/>
                </a:solidFill>
                <a:latin typeface="+mn-ea"/>
              </a:rPr>
              <a:t>Step5</a:t>
            </a:r>
            <a:r>
              <a:rPr lang="ja-JP" altLang="en-US" sz="1400">
                <a:solidFill>
                  <a:srgbClr val="000000"/>
                </a:solidFill>
                <a:latin typeface="+mn-ea"/>
              </a:rPr>
              <a:t>に整理されます。規制所管部門は、</a:t>
            </a:r>
            <a:r>
              <a:rPr lang="en-US" altLang="ja-JP" sz="1400">
                <a:solidFill>
                  <a:srgbClr val="000000"/>
                </a:solidFill>
                <a:latin typeface="+mn-ea"/>
              </a:rPr>
              <a:t>Step</a:t>
            </a:r>
            <a:r>
              <a:rPr lang="ja-JP" altLang="en-US" sz="1400">
                <a:solidFill>
                  <a:srgbClr val="000000"/>
                </a:solidFill>
                <a:latin typeface="+mn-ea"/>
              </a:rPr>
              <a:t>３と４にあたる</a:t>
            </a:r>
            <a:r>
              <a:rPr lang="en-US" altLang="ja-JP" sz="1400">
                <a:solidFill>
                  <a:srgbClr val="000000"/>
                </a:solidFill>
                <a:latin typeface="+mn-ea"/>
              </a:rPr>
              <a:t>PHASE</a:t>
            </a:r>
            <a:r>
              <a:rPr lang="ja-JP" altLang="en-US" sz="1400">
                <a:solidFill>
                  <a:srgbClr val="000000"/>
                </a:solidFill>
                <a:latin typeface="+mn-ea"/>
              </a:rPr>
              <a:t>の当てはめから見直しの方向性等の検討を実施します。</a:t>
            </a:r>
          </a:p>
        </p:txBody>
      </p:sp>
      <p:sp>
        <p:nvSpPr>
          <p:cNvPr id="61" name="矢印: 五方向 60">
            <a:extLst>
              <a:ext uri="{FF2B5EF4-FFF2-40B4-BE49-F238E27FC236}">
                <a16:creationId xmlns:a16="http://schemas.microsoft.com/office/drawing/2014/main" id="{0410FCE7-96B6-0428-6D74-9DF25C6B5445}"/>
              </a:ext>
            </a:extLst>
          </p:cNvPr>
          <p:cNvSpPr/>
          <p:nvPr/>
        </p:nvSpPr>
        <p:spPr>
          <a:xfrm>
            <a:off x="208812" y="2119608"/>
            <a:ext cx="2811248" cy="648000"/>
          </a:xfrm>
          <a:prstGeom prst="homePlat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tIns="36000" bIns="36000" rtlCol="0" anchor="t" anchorCtr="0"/>
          <a:lstStyle/>
          <a:p>
            <a:pPr marL="0" marR="0" lvl="0" indent="0" algn="ctr" defTabSz="914400" rtl="0" eaLnBrk="1" fontAlgn="auto" latinLnBrk="0" hangingPunct="1">
              <a:spcBef>
                <a:spcPts val="0"/>
              </a:spcBef>
              <a:spcAft>
                <a:spcPts val="600"/>
              </a:spcAft>
              <a:buClrTx/>
              <a:buSzTx/>
              <a:buFontTx/>
              <a:buNone/>
              <a:tabLst/>
              <a:defRPr/>
            </a:pPr>
            <a:r>
              <a:rPr kumimoji="1" lang="en-US" altLang="ja-JP" sz="1200" b="1" i="0" u="none" strike="noStrike" kern="1200" cap="none" spc="0" normalizeH="0" baseline="0" noProof="0">
                <a:ln>
                  <a:noFill/>
                </a:ln>
                <a:solidFill>
                  <a:prstClr val="white"/>
                </a:solidFill>
                <a:effectLst/>
                <a:uLnTx/>
                <a:uFillTx/>
                <a:latin typeface="+mn-ea"/>
              </a:rPr>
              <a:t>Step1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white"/>
                </a:solidFill>
                <a:effectLst/>
                <a:uLnTx/>
                <a:uFillTx/>
                <a:latin typeface="+mn-ea"/>
              </a:rPr>
              <a:t>組織の意思統一</a:t>
            </a:r>
            <a:endParaRPr kumimoji="1" lang="en-US" altLang="ja-JP" sz="1200" b="1" i="0" u="none" strike="noStrike" kern="1200" cap="none" spc="0" normalizeH="0" baseline="0" noProof="0">
              <a:ln>
                <a:noFill/>
              </a:ln>
              <a:solidFill>
                <a:prstClr val="white"/>
              </a:solidFill>
              <a:effectLst/>
              <a:uLnTx/>
              <a:uFillTx/>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white"/>
                </a:solidFill>
                <a:effectLst/>
                <a:uLnTx/>
                <a:uFillTx/>
                <a:latin typeface="+mn-ea"/>
              </a:rPr>
              <a:t>推進体制の構築</a:t>
            </a:r>
          </a:p>
        </p:txBody>
      </p:sp>
      <p:sp>
        <p:nvSpPr>
          <p:cNvPr id="62" name="矢印: 五方向 61">
            <a:extLst>
              <a:ext uri="{FF2B5EF4-FFF2-40B4-BE49-F238E27FC236}">
                <a16:creationId xmlns:a16="http://schemas.microsoft.com/office/drawing/2014/main" id="{1EC11D33-28AE-DAAA-B36E-88D050BECAF1}"/>
              </a:ext>
            </a:extLst>
          </p:cNvPr>
          <p:cNvSpPr/>
          <p:nvPr/>
        </p:nvSpPr>
        <p:spPr>
          <a:xfrm>
            <a:off x="3031374" y="2119608"/>
            <a:ext cx="1489127" cy="648000"/>
          </a:xfrm>
          <a:prstGeom prst="homePlat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tIns="36000" bIns="36000" rtlCol="0" anchor="t" anchorCtr="0"/>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1" lang="en-US" altLang="ja-JP" sz="1200" b="1" i="0" u="none" strike="noStrike" kern="1200" cap="none" spc="0" normalizeH="0" baseline="0" noProof="0">
                <a:ln>
                  <a:noFill/>
                </a:ln>
                <a:solidFill>
                  <a:prstClr val="white"/>
                </a:solidFill>
                <a:effectLst/>
                <a:uLnTx/>
                <a:uFillTx/>
                <a:latin typeface="+mn-ea"/>
              </a:rPr>
              <a:t>Step2</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1" lang="ja-JP" altLang="en-US" sz="1200" b="1" i="0" u="none" strike="noStrike" kern="1200" cap="none" spc="0" normalizeH="0" baseline="0" noProof="0">
                <a:ln>
                  <a:noFill/>
                </a:ln>
                <a:solidFill>
                  <a:prstClr val="white"/>
                </a:solidFill>
                <a:effectLst/>
                <a:uLnTx/>
                <a:uFillTx/>
                <a:latin typeface="+mn-ea"/>
              </a:rPr>
              <a:t>点検・見直し</a:t>
            </a:r>
            <a:br>
              <a:rPr kumimoji="1" lang="en-US" altLang="ja-JP" sz="1200" b="1" i="0" u="none" strike="noStrike" kern="1200" cap="none" spc="0" normalizeH="0" baseline="0" noProof="0">
                <a:ln>
                  <a:noFill/>
                </a:ln>
                <a:solidFill>
                  <a:prstClr val="white"/>
                </a:solidFill>
                <a:effectLst/>
                <a:uLnTx/>
                <a:uFillTx/>
                <a:latin typeface="+mn-ea"/>
              </a:rPr>
            </a:br>
            <a:r>
              <a:rPr kumimoji="1" lang="ja-JP" altLang="en-US" sz="1200" b="1" i="0" u="none" strike="noStrike" kern="1200" cap="none" spc="0" normalizeH="0" baseline="0" noProof="0">
                <a:ln>
                  <a:noFill/>
                </a:ln>
                <a:solidFill>
                  <a:prstClr val="white"/>
                </a:solidFill>
                <a:effectLst/>
                <a:uLnTx/>
                <a:uFillTx/>
                <a:latin typeface="+mn-ea"/>
              </a:rPr>
              <a:t>方針の策定</a:t>
            </a:r>
          </a:p>
        </p:txBody>
      </p:sp>
      <p:sp>
        <p:nvSpPr>
          <p:cNvPr id="63" name="矢印: 五方向 62">
            <a:extLst>
              <a:ext uri="{FF2B5EF4-FFF2-40B4-BE49-F238E27FC236}">
                <a16:creationId xmlns:a16="http://schemas.microsoft.com/office/drawing/2014/main" id="{66D2E1C9-FE51-899E-4916-5DF881945536}"/>
              </a:ext>
            </a:extLst>
          </p:cNvPr>
          <p:cNvSpPr/>
          <p:nvPr/>
        </p:nvSpPr>
        <p:spPr>
          <a:xfrm>
            <a:off x="4520501" y="2119608"/>
            <a:ext cx="3177296" cy="648000"/>
          </a:xfrm>
          <a:prstGeom prst="homePlat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tIns="36000" bIns="36000" rtlCol="0" anchor="t" anchorCtr="0"/>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1" lang="en-US" altLang="ja-JP" sz="1200" b="1" i="0" u="none" strike="noStrike" kern="1200" cap="none" spc="0" normalizeH="0" baseline="0" noProof="0">
                <a:ln>
                  <a:noFill/>
                </a:ln>
                <a:solidFill>
                  <a:prstClr val="white"/>
                </a:solidFill>
                <a:effectLst/>
                <a:uLnTx/>
                <a:uFillTx/>
                <a:latin typeface="+mn-ea"/>
              </a:rPr>
              <a:t>Step3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white"/>
                </a:solidFill>
                <a:effectLst/>
                <a:uLnTx/>
                <a:uFillTx/>
                <a:latin typeface="+mn-ea"/>
              </a:rPr>
              <a:t>規制の洗い出しと</a:t>
            </a:r>
            <a:r>
              <a:rPr kumimoji="1" lang="en-US" altLang="ja-JP" sz="1200" b="1" i="0" u="none" strike="noStrike" kern="1200" cap="none" spc="0" normalizeH="0" baseline="0" noProof="0">
                <a:ln>
                  <a:noFill/>
                </a:ln>
                <a:solidFill>
                  <a:prstClr val="white"/>
                </a:solidFill>
                <a:effectLst/>
                <a:uLnTx/>
                <a:uFillTx/>
                <a:latin typeface="+mn-ea"/>
              </a:rPr>
              <a:t>PHASE</a:t>
            </a:r>
            <a:r>
              <a:rPr kumimoji="1" lang="ja-JP" altLang="en-US" sz="1200" b="1" i="0" u="none" strike="noStrike" kern="1200" cap="none" spc="0" normalizeH="0" baseline="0" noProof="0">
                <a:ln>
                  <a:noFill/>
                </a:ln>
                <a:solidFill>
                  <a:prstClr val="white"/>
                </a:solidFill>
                <a:effectLst/>
                <a:uLnTx/>
                <a:uFillTx/>
                <a:latin typeface="+mn-ea"/>
              </a:rPr>
              <a:t>の当てはめ</a:t>
            </a:r>
          </a:p>
        </p:txBody>
      </p:sp>
      <p:sp>
        <p:nvSpPr>
          <p:cNvPr id="64" name="矢印: 五方向 63">
            <a:extLst>
              <a:ext uri="{FF2B5EF4-FFF2-40B4-BE49-F238E27FC236}">
                <a16:creationId xmlns:a16="http://schemas.microsoft.com/office/drawing/2014/main" id="{4DB389E4-314E-EAA4-A414-6B4BA70F4A4E}"/>
              </a:ext>
            </a:extLst>
          </p:cNvPr>
          <p:cNvSpPr/>
          <p:nvPr/>
        </p:nvSpPr>
        <p:spPr>
          <a:xfrm>
            <a:off x="7697797" y="2119608"/>
            <a:ext cx="3378658" cy="648000"/>
          </a:xfrm>
          <a:prstGeom prst="homePlat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tIns="36000" bIns="36000" rtlCol="0" anchor="t" anchorCtr="0"/>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1" lang="en-US" altLang="ja-JP" sz="1200" b="1" i="0" u="none" strike="noStrike" kern="1200" cap="none" spc="0" normalizeH="0" baseline="0" noProof="0">
                <a:ln>
                  <a:noFill/>
                </a:ln>
                <a:solidFill>
                  <a:prstClr val="white"/>
                </a:solidFill>
                <a:effectLst/>
                <a:uLnTx/>
                <a:uFillTx/>
                <a:latin typeface="+mn-ea"/>
              </a:rPr>
              <a:t>Step4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white"/>
                </a:solidFill>
                <a:effectLst/>
                <a:uLnTx/>
                <a:uFillTx/>
                <a:latin typeface="+mn-ea"/>
              </a:rPr>
              <a:t>見直しの方向性等の検討</a:t>
            </a:r>
          </a:p>
        </p:txBody>
      </p:sp>
      <p:sp>
        <p:nvSpPr>
          <p:cNvPr id="65" name="矢印: 五方向 64">
            <a:extLst>
              <a:ext uri="{FF2B5EF4-FFF2-40B4-BE49-F238E27FC236}">
                <a16:creationId xmlns:a16="http://schemas.microsoft.com/office/drawing/2014/main" id="{725B77EE-4A60-9D7B-B93F-070FC33FBC82}"/>
              </a:ext>
            </a:extLst>
          </p:cNvPr>
          <p:cNvSpPr/>
          <p:nvPr/>
        </p:nvSpPr>
        <p:spPr>
          <a:xfrm>
            <a:off x="11076457" y="2119608"/>
            <a:ext cx="991559" cy="648000"/>
          </a:xfrm>
          <a:prstGeom prst="homePlat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tIns="36000" bIns="36000" rtlCol="0" anchor="t" anchorCtr="0"/>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1" lang="en-US" altLang="ja-JP" sz="1200" b="1" i="0" u="none" strike="noStrike" kern="1200" cap="none" spc="0" normalizeH="0" baseline="0" noProof="0">
                <a:ln>
                  <a:noFill/>
                </a:ln>
                <a:solidFill>
                  <a:prstClr val="white"/>
                </a:solidFill>
                <a:effectLst/>
                <a:uLnTx/>
                <a:uFillTx/>
                <a:latin typeface="+mn-ea"/>
              </a:rPr>
              <a:t>Step5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white"/>
                </a:solidFill>
                <a:effectLst/>
                <a:uLnTx/>
                <a:uFillTx/>
                <a:latin typeface="+mn-ea"/>
              </a:rPr>
              <a:t>見直しの実施</a:t>
            </a:r>
          </a:p>
        </p:txBody>
      </p:sp>
      <p:cxnSp>
        <p:nvCxnSpPr>
          <p:cNvPr id="31" name="直線コネクタ 30">
            <a:extLst>
              <a:ext uri="{FF2B5EF4-FFF2-40B4-BE49-F238E27FC236}">
                <a16:creationId xmlns:a16="http://schemas.microsoft.com/office/drawing/2014/main" id="{D0985C1C-18E8-B5A4-09EB-DCE555104A3B}"/>
              </a:ext>
            </a:extLst>
          </p:cNvPr>
          <p:cNvCxnSpPr>
            <a:cxnSpLocks/>
          </p:cNvCxnSpPr>
          <p:nvPr/>
        </p:nvCxnSpPr>
        <p:spPr>
          <a:xfrm>
            <a:off x="123984" y="3948468"/>
            <a:ext cx="11944032"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矢印: 右 31">
            <a:extLst>
              <a:ext uri="{FF2B5EF4-FFF2-40B4-BE49-F238E27FC236}">
                <a16:creationId xmlns:a16="http://schemas.microsoft.com/office/drawing/2014/main" id="{66AA3906-EE58-28CB-2A4B-1EB16E35B2A8}"/>
              </a:ext>
            </a:extLst>
          </p:cNvPr>
          <p:cNvSpPr/>
          <p:nvPr/>
        </p:nvSpPr>
        <p:spPr>
          <a:xfrm>
            <a:off x="1964711" y="4515469"/>
            <a:ext cx="1055349" cy="258278"/>
          </a:xfrm>
          <a:prstGeom prst="rightArrow">
            <a:avLst/>
          </a:prstGeom>
          <a:solidFill>
            <a:schemeClr val="bg1">
              <a:lumMod val="7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980721E-93D1-A411-82C4-64C1995DE2AD}"/>
              </a:ext>
            </a:extLst>
          </p:cNvPr>
          <p:cNvCxnSpPr>
            <a:cxnSpLocks/>
          </p:cNvCxnSpPr>
          <p:nvPr/>
        </p:nvCxnSpPr>
        <p:spPr>
          <a:xfrm>
            <a:off x="123984" y="5312936"/>
            <a:ext cx="11944032"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BA0DCA4E-F3BE-6733-E736-B503837757DB}"/>
              </a:ext>
            </a:extLst>
          </p:cNvPr>
          <p:cNvSpPr txBox="1"/>
          <p:nvPr/>
        </p:nvSpPr>
        <p:spPr>
          <a:xfrm>
            <a:off x="11588626" y="2848339"/>
            <a:ext cx="392236" cy="3706135"/>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規制の見直し（条例等の改正・運用の変更等）</a:t>
            </a:r>
          </a:p>
        </p:txBody>
      </p:sp>
      <p:sp>
        <p:nvSpPr>
          <p:cNvPr id="41" name="テキスト ボックス 40">
            <a:extLst>
              <a:ext uri="{FF2B5EF4-FFF2-40B4-BE49-F238E27FC236}">
                <a16:creationId xmlns:a16="http://schemas.microsoft.com/office/drawing/2014/main" id="{F3107C47-26A5-1044-92B6-62960A6D7C31}"/>
              </a:ext>
            </a:extLst>
          </p:cNvPr>
          <p:cNvSpPr txBox="1"/>
          <p:nvPr/>
        </p:nvSpPr>
        <p:spPr>
          <a:xfrm>
            <a:off x="9282227" y="4075967"/>
            <a:ext cx="499209"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疑義照会や</a:t>
            </a:r>
            <a:endParaRPr kumimoji="1" lang="en-US" altLang="ja-JP"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再検討依頼</a:t>
            </a:r>
          </a:p>
        </p:txBody>
      </p:sp>
      <p:sp>
        <p:nvSpPr>
          <p:cNvPr id="44" name="テキスト ボックス 43">
            <a:extLst>
              <a:ext uri="{FF2B5EF4-FFF2-40B4-BE49-F238E27FC236}">
                <a16:creationId xmlns:a16="http://schemas.microsoft.com/office/drawing/2014/main" id="{21F94ACA-29F7-A054-1B40-2DAA892B9124}"/>
              </a:ext>
            </a:extLst>
          </p:cNvPr>
          <p:cNvSpPr txBox="1"/>
          <p:nvPr/>
        </p:nvSpPr>
        <p:spPr>
          <a:xfrm>
            <a:off x="9282227" y="5452788"/>
            <a:ext cx="499209"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規制の見直しの</a:t>
            </a:r>
            <a:endParaRPr kumimoji="1" lang="en-US" altLang="ja-JP"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方向性等を再検討</a:t>
            </a:r>
          </a:p>
        </p:txBody>
      </p:sp>
      <p:sp>
        <p:nvSpPr>
          <p:cNvPr id="48" name="テキスト ボックス 47">
            <a:extLst>
              <a:ext uri="{FF2B5EF4-FFF2-40B4-BE49-F238E27FC236}">
                <a16:creationId xmlns:a16="http://schemas.microsoft.com/office/drawing/2014/main" id="{91CE356B-3A17-2F76-C9C2-BC1C0D3F8313}"/>
              </a:ext>
            </a:extLst>
          </p:cNvPr>
          <p:cNvSpPr txBox="1"/>
          <p:nvPr/>
        </p:nvSpPr>
        <p:spPr>
          <a:xfrm>
            <a:off x="7697796" y="4075967"/>
            <a:ext cx="392236"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検討内容取りまとめ</a:t>
            </a:r>
          </a:p>
        </p:txBody>
      </p:sp>
      <p:sp>
        <p:nvSpPr>
          <p:cNvPr id="50" name="テキスト ボックス 49">
            <a:extLst>
              <a:ext uri="{FF2B5EF4-FFF2-40B4-BE49-F238E27FC236}">
                <a16:creationId xmlns:a16="http://schemas.microsoft.com/office/drawing/2014/main" id="{218438FD-0CA8-51E8-58CA-174285579AEF}"/>
              </a:ext>
            </a:extLst>
          </p:cNvPr>
          <p:cNvSpPr txBox="1"/>
          <p:nvPr/>
        </p:nvSpPr>
        <p:spPr>
          <a:xfrm>
            <a:off x="7644310" y="5452788"/>
            <a:ext cx="499209"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規制の見直しの</a:t>
            </a:r>
            <a:br>
              <a:rPr kumimoji="1" lang="en-US" altLang="ja-JP"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b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方向性等を検討</a:t>
            </a:r>
          </a:p>
        </p:txBody>
      </p:sp>
      <p:sp>
        <p:nvSpPr>
          <p:cNvPr id="51" name="テキスト ボックス 50">
            <a:extLst>
              <a:ext uri="{FF2B5EF4-FFF2-40B4-BE49-F238E27FC236}">
                <a16:creationId xmlns:a16="http://schemas.microsoft.com/office/drawing/2014/main" id="{648729DF-B679-7908-CDB2-5A29D95CBD2B}"/>
              </a:ext>
            </a:extLst>
          </p:cNvPr>
          <p:cNvSpPr txBox="1"/>
          <p:nvPr/>
        </p:nvSpPr>
        <p:spPr>
          <a:xfrm>
            <a:off x="6926395" y="4075967"/>
            <a:ext cx="392236"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全規制の取りまとめ</a:t>
            </a:r>
          </a:p>
        </p:txBody>
      </p:sp>
      <p:sp>
        <p:nvSpPr>
          <p:cNvPr id="53" name="テキスト ボックス 52">
            <a:extLst>
              <a:ext uri="{FF2B5EF4-FFF2-40B4-BE49-F238E27FC236}">
                <a16:creationId xmlns:a16="http://schemas.microsoft.com/office/drawing/2014/main" id="{1C44B70E-035F-0D3B-619C-51723CAAC60F}"/>
              </a:ext>
            </a:extLst>
          </p:cNvPr>
          <p:cNvSpPr txBox="1"/>
          <p:nvPr/>
        </p:nvSpPr>
        <p:spPr>
          <a:xfrm>
            <a:off x="5318763" y="4075967"/>
            <a:ext cx="499209" cy="1103551"/>
          </a:xfrm>
          <a:prstGeom prst="rect">
            <a:avLst/>
          </a:prstGeom>
          <a:solidFill>
            <a:schemeClr val="bg1"/>
          </a:solidFill>
          <a:ln>
            <a:solidFill>
              <a:schemeClr val="bg1">
                <a:lumMod val="5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規制の内容、</a:t>
            </a:r>
            <a:br>
              <a:rPr kumimoji="1" lang="en-US" altLang="ja-JP"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b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現在フェーズ等を</a:t>
            </a:r>
            <a:br>
              <a:rPr kumimoji="1" lang="en-US" altLang="ja-JP"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b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整理</a:t>
            </a:r>
          </a:p>
        </p:txBody>
      </p:sp>
      <p:sp>
        <p:nvSpPr>
          <p:cNvPr id="54" name="テキスト ボックス 53">
            <a:extLst>
              <a:ext uri="{FF2B5EF4-FFF2-40B4-BE49-F238E27FC236}">
                <a16:creationId xmlns:a16="http://schemas.microsoft.com/office/drawing/2014/main" id="{6AA70052-8C5A-DE52-5912-3E9925F68EC5}"/>
              </a:ext>
            </a:extLst>
          </p:cNvPr>
          <p:cNvSpPr txBox="1"/>
          <p:nvPr/>
        </p:nvSpPr>
        <p:spPr>
          <a:xfrm>
            <a:off x="6113105" y="4075967"/>
            <a:ext cx="392236"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全庁照会</a:t>
            </a:r>
          </a:p>
        </p:txBody>
      </p:sp>
      <p:sp>
        <p:nvSpPr>
          <p:cNvPr id="57" name="テキスト ボックス 56">
            <a:extLst>
              <a:ext uri="{FF2B5EF4-FFF2-40B4-BE49-F238E27FC236}">
                <a16:creationId xmlns:a16="http://schemas.microsoft.com/office/drawing/2014/main" id="{CA2F5CE5-B2B4-2FE8-B806-E6BD01011577}"/>
              </a:ext>
            </a:extLst>
          </p:cNvPr>
          <p:cNvSpPr txBox="1"/>
          <p:nvPr/>
        </p:nvSpPr>
        <p:spPr>
          <a:xfrm>
            <a:off x="3837295" y="4075967"/>
            <a:ext cx="392236" cy="2475807"/>
          </a:xfrm>
          <a:prstGeom prst="rect">
            <a:avLst/>
          </a:prstGeom>
          <a:solidFill>
            <a:schemeClr val="bg1"/>
          </a:solidFill>
          <a:ln>
            <a:solidFill>
              <a:schemeClr val="bg1">
                <a:lumMod val="50000"/>
              </a:schemeClr>
            </a:solidFill>
            <a:prstDash val="dash"/>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適合性を点検する対象</a:t>
            </a:r>
            <a:r>
              <a:rPr lang="ja-JP" altLang="en-US" sz="900">
                <a:solidFill>
                  <a:schemeClr val="bg1">
                    <a:lumMod val="50000"/>
                  </a:schemeClr>
                </a:solidFill>
                <a:latin typeface="メイリオ" panose="020B0604030504040204" pitchFamily="50" charset="-128"/>
                <a:ea typeface="メイリオ" panose="020B0604030504040204" pitchFamily="50" charset="-128"/>
              </a:rPr>
              <a:t>例規</a:t>
            </a: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の収集</a:t>
            </a:r>
          </a:p>
        </p:txBody>
      </p:sp>
      <p:sp>
        <p:nvSpPr>
          <p:cNvPr id="58" name="テキスト ボックス 57">
            <a:extLst>
              <a:ext uri="{FF2B5EF4-FFF2-40B4-BE49-F238E27FC236}">
                <a16:creationId xmlns:a16="http://schemas.microsoft.com/office/drawing/2014/main" id="{D57732F7-7229-AAB7-F17D-B08672E0B3A2}"/>
              </a:ext>
            </a:extLst>
          </p:cNvPr>
          <p:cNvSpPr txBox="1"/>
          <p:nvPr/>
        </p:nvSpPr>
        <p:spPr>
          <a:xfrm>
            <a:off x="3082678" y="2848339"/>
            <a:ext cx="392236" cy="960904"/>
          </a:xfrm>
          <a:prstGeom prst="rect">
            <a:avLst/>
          </a:prstGeom>
          <a:solidFill>
            <a:schemeClr val="bg1"/>
          </a:solidFill>
          <a:ln>
            <a:solidFill>
              <a:schemeClr val="bg1">
                <a:lumMod val="5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事前相談・検討</a:t>
            </a:r>
          </a:p>
        </p:txBody>
      </p:sp>
      <p:sp>
        <p:nvSpPr>
          <p:cNvPr id="59" name="テキスト ボックス 58">
            <a:extLst>
              <a:ext uri="{FF2B5EF4-FFF2-40B4-BE49-F238E27FC236}">
                <a16:creationId xmlns:a16="http://schemas.microsoft.com/office/drawing/2014/main" id="{CBE96A7E-A37E-AE33-002A-408C2425606D}"/>
              </a:ext>
            </a:extLst>
          </p:cNvPr>
          <p:cNvSpPr txBox="1"/>
          <p:nvPr/>
        </p:nvSpPr>
        <p:spPr>
          <a:xfrm>
            <a:off x="3031375" y="4075967"/>
            <a:ext cx="499209" cy="1103551"/>
          </a:xfrm>
          <a:prstGeom prst="rect">
            <a:avLst/>
          </a:prstGeom>
          <a:solidFill>
            <a:schemeClr val="bg1"/>
          </a:solidFill>
          <a:ln>
            <a:solidFill>
              <a:schemeClr val="bg1">
                <a:lumMod val="5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点検・見直し</a:t>
            </a:r>
            <a:endParaRPr kumimoji="1" lang="en-US" altLang="ja-JP"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方針を策定</a:t>
            </a:r>
          </a:p>
        </p:txBody>
      </p:sp>
      <p:sp>
        <p:nvSpPr>
          <p:cNvPr id="60" name="テキスト ボックス 59">
            <a:extLst>
              <a:ext uri="{FF2B5EF4-FFF2-40B4-BE49-F238E27FC236}">
                <a16:creationId xmlns:a16="http://schemas.microsoft.com/office/drawing/2014/main" id="{2AA84EF8-BDE1-8838-1FD8-8BCE263FB231}"/>
              </a:ext>
            </a:extLst>
          </p:cNvPr>
          <p:cNvSpPr txBox="1"/>
          <p:nvPr/>
        </p:nvSpPr>
        <p:spPr>
          <a:xfrm>
            <a:off x="867587" y="4075968"/>
            <a:ext cx="392236" cy="1113543"/>
          </a:xfrm>
          <a:prstGeom prst="rect">
            <a:avLst/>
          </a:prstGeom>
          <a:solidFill>
            <a:schemeClr val="tx2">
              <a:lumMod val="60000"/>
              <a:lumOff val="40000"/>
            </a:schemeClr>
          </a:solidFill>
          <a:ln w="38100">
            <a:no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rPr>
              <a:t>推進部門</a:t>
            </a:r>
          </a:p>
        </p:txBody>
      </p:sp>
      <p:sp>
        <p:nvSpPr>
          <p:cNvPr id="77" name="テキスト ボックス 76">
            <a:extLst>
              <a:ext uri="{FF2B5EF4-FFF2-40B4-BE49-F238E27FC236}">
                <a16:creationId xmlns:a16="http://schemas.microsoft.com/office/drawing/2014/main" id="{B893A8EA-8DF8-1649-E448-0F21D8505AA7}"/>
              </a:ext>
            </a:extLst>
          </p:cNvPr>
          <p:cNvSpPr txBox="1"/>
          <p:nvPr/>
        </p:nvSpPr>
        <p:spPr>
          <a:xfrm>
            <a:off x="867587" y="2848339"/>
            <a:ext cx="392236" cy="1056591"/>
          </a:xfrm>
          <a:prstGeom prst="rect">
            <a:avLst/>
          </a:prstGeom>
          <a:solidFill>
            <a:schemeClr val="tx2">
              <a:lumMod val="60000"/>
              <a:lumOff val="40000"/>
            </a:schemeClr>
          </a:solidFill>
          <a:ln>
            <a:solidFill>
              <a:schemeClr val="tx2">
                <a:lumMod val="60000"/>
                <a:lumOff val="4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rPr>
              <a:t>幹部会議等</a:t>
            </a:r>
          </a:p>
        </p:txBody>
      </p:sp>
      <p:sp>
        <p:nvSpPr>
          <p:cNvPr id="78" name="テキスト ボックス 77">
            <a:extLst>
              <a:ext uri="{FF2B5EF4-FFF2-40B4-BE49-F238E27FC236}">
                <a16:creationId xmlns:a16="http://schemas.microsoft.com/office/drawing/2014/main" id="{01BB1556-3951-63FC-8B0D-085A04AEF8E1}"/>
              </a:ext>
            </a:extLst>
          </p:cNvPr>
          <p:cNvSpPr txBox="1"/>
          <p:nvPr/>
        </p:nvSpPr>
        <p:spPr>
          <a:xfrm>
            <a:off x="867587" y="5452788"/>
            <a:ext cx="392236" cy="1101190"/>
          </a:xfrm>
          <a:prstGeom prst="rect">
            <a:avLst/>
          </a:prstGeom>
          <a:solidFill>
            <a:schemeClr val="tx2">
              <a:lumMod val="60000"/>
              <a:lumOff val="40000"/>
            </a:schemeClr>
          </a:solidFill>
          <a:ln>
            <a:solidFill>
              <a:schemeClr val="tx2">
                <a:lumMod val="60000"/>
                <a:lumOff val="4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rPr>
              <a:t>規制所管部門</a:t>
            </a:r>
          </a:p>
        </p:txBody>
      </p:sp>
      <p:sp>
        <p:nvSpPr>
          <p:cNvPr id="79" name="テキスト ボックス 78">
            <a:extLst>
              <a:ext uri="{FF2B5EF4-FFF2-40B4-BE49-F238E27FC236}">
                <a16:creationId xmlns:a16="http://schemas.microsoft.com/office/drawing/2014/main" id="{A5233899-48F1-B7C7-A81B-C9BE0EB20131}"/>
              </a:ext>
            </a:extLst>
          </p:cNvPr>
          <p:cNvSpPr txBox="1"/>
          <p:nvPr/>
        </p:nvSpPr>
        <p:spPr>
          <a:xfrm>
            <a:off x="1557366" y="2848339"/>
            <a:ext cx="392236" cy="3706134"/>
          </a:xfrm>
          <a:prstGeom prst="rect">
            <a:avLst/>
          </a:prstGeom>
          <a:solidFill>
            <a:schemeClr val="bg1"/>
          </a:solidFill>
          <a:ln>
            <a:solidFill>
              <a:schemeClr val="bg1">
                <a:lumMod val="5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幹部会議等を活用して全庁的な体制を整備・機運を醸成</a:t>
            </a:r>
          </a:p>
        </p:txBody>
      </p:sp>
      <p:sp>
        <p:nvSpPr>
          <p:cNvPr id="81" name="矢印: 右 80">
            <a:extLst>
              <a:ext uri="{FF2B5EF4-FFF2-40B4-BE49-F238E27FC236}">
                <a16:creationId xmlns:a16="http://schemas.microsoft.com/office/drawing/2014/main" id="{1ED0C26E-6603-D998-787A-4D1DA42AB63B}"/>
              </a:ext>
            </a:extLst>
          </p:cNvPr>
          <p:cNvSpPr/>
          <p:nvPr/>
        </p:nvSpPr>
        <p:spPr>
          <a:xfrm>
            <a:off x="3557939" y="4511651"/>
            <a:ext cx="252000" cy="258278"/>
          </a:xfrm>
          <a:prstGeom prst="rightArrow">
            <a:avLst/>
          </a:prstGeom>
          <a:solidFill>
            <a:schemeClr val="bg1">
              <a:lumMod val="7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82" name="矢印: 右 81">
            <a:extLst>
              <a:ext uri="{FF2B5EF4-FFF2-40B4-BE49-F238E27FC236}">
                <a16:creationId xmlns:a16="http://schemas.microsoft.com/office/drawing/2014/main" id="{9B864388-DD7A-688D-E149-33AEDC4AFBA1}"/>
              </a:ext>
            </a:extLst>
          </p:cNvPr>
          <p:cNvSpPr/>
          <p:nvPr/>
        </p:nvSpPr>
        <p:spPr>
          <a:xfrm>
            <a:off x="5045690" y="4511651"/>
            <a:ext cx="252000" cy="258278"/>
          </a:xfrm>
          <a:prstGeom prst="rightArrow">
            <a:avLst/>
          </a:prstGeom>
          <a:solidFill>
            <a:schemeClr val="bg1">
              <a:lumMod val="7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6FA6525F-65B9-61D3-6BE9-3FCA3D491661}"/>
              </a:ext>
            </a:extLst>
          </p:cNvPr>
          <p:cNvSpPr txBox="1"/>
          <p:nvPr/>
        </p:nvSpPr>
        <p:spPr>
          <a:xfrm>
            <a:off x="208812" y="4075967"/>
            <a:ext cx="416436" cy="1106244"/>
          </a:xfrm>
          <a:prstGeom prst="rect">
            <a:avLst/>
          </a:prstGeom>
          <a:solidFill>
            <a:schemeClr val="bg1"/>
          </a:solidFill>
          <a:ln>
            <a:solidFill>
              <a:schemeClr val="bg1">
                <a:lumMod val="50000"/>
              </a:schemeClr>
            </a:solidFill>
            <a:prstDash val="dash"/>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628650" algn="l"/>
              </a:tabLst>
              <a:defRPr/>
            </a:pPr>
            <a:r>
              <a:rPr lang="ja-JP" altLang="en-US" sz="900">
                <a:solidFill>
                  <a:schemeClr val="bg1">
                    <a:lumMod val="50000"/>
                  </a:schemeClr>
                </a:solidFill>
                <a:latin typeface="メイリオ" panose="020B0604030504040204" pitchFamily="50" charset="-128"/>
                <a:ea typeface="メイリオ" panose="020B0604030504040204" pitchFamily="50" charset="-128"/>
              </a:rPr>
              <a:t>推進部門決定</a:t>
            </a:r>
            <a:endPar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endParaRPr>
          </a:p>
        </p:txBody>
      </p:sp>
      <p:sp>
        <p:nvSpPr>
          <p:cNvPr id="84" name="テキスト ボックス 83">
            <a:extLst>
              <a:ext uri="{FF2B5EF4-FFF2-40B4-BE49-F238E27FC236}">
                <a16:creationId xmlns:a16="http://schemas.microsoft.com/office/drawing/2014/main" id="{CBA40EF2-8F94-CFF3-2922-A8FE86D67C3A}"/>
              </a:ext>
            </a:extLst>
          </p:cNvPr>
          <p:cNvSpPr txBox="1"/>
          <p:nvPr/>
        </p:nvSpPr>
        <p:spPr>
          <a:xfrm>
            <a:off x="4525407" y="4075967"/>
            <a:ext cx="499209" cy="1103551"/>
          </a:xfrm>
          <a:prstGeom prst="rect">
            <a:avLst/>
          </a:prstGeom>
          <a:solidFill>
            <a:schemeClr val="bg1"/>
          </a:solidFill>
          <a:ln>
            <a:solidFill>
              <a:schemeClr val="bg1">
                <a:lumMod val="50000"/>
              </a:schemeClr>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a:solidFill>
                  <a:schemeClr val="bg1">
                    <a:lumMod val="50000"/>
                  </a:schemeClr>
                </a:solidFill>
                <a:latin typeface="メイリオ" panose="020B0604030504040204" pitchFamily="50" charset="-128"/>
                <a:ea typeface="メイリオ" panose="020B0604030504040204" pitchFamily="50" charset="-128"/>
              </a:rPr>
              <a:t>キーワード検索に</a:t>
            </a:r>
            <a:br>
              <a:rPr lang="en-US" altLang="ja-JP" sz="900">
                <a:solidFill>
                  <a:schemeClr val="bg1">
                    <a:lumMod val="50000"/>
                  </a:schemeClr>
                </a:solidFill>
                <a:latin typeface="メイリオ" panose="020B0604030504040204" pitchFamily="50" charset="-128"/>
                <a:ea typeface="メイリオ" panose="020B0604030504040204" pitchFamily="50" charset="-128"/>
              </a:rPr>
            </a:br>
            <a:r>
              <a:rPr lang="ja-JP" altLang="en-US" sz="900">
                <a:solidFill>
                  <a:schemeClr val="bg1">
                    <a:lumMod val="50000"/>
                  </a:schemeClr>
                </a:solidFill>
                <a:latin typeface="メイリオ" panose="020B0604030504040204" pitchFamily="50" charset="-128"/>
                <a:ea typeface="メイリオ" panose="020B0604030504040204" pitchFamily="50" charset="-128"/>
              </a:rPr>
              <a:t>より規制をリストアップ</a:t>
            </a:r>
            <a:endPar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endParaRPr>
          </a:p>
        </p:txBody>
      </p:sp>
      <p:sp>
        <p:nvSpPr>
          <p:cNvPr id="85" name="矢印: 右 84">
            <a:extLst>
              <a:ext uri="{FF2B5EF4-FFF2-40B4-BE49-F238E27FC236}">
                <a16:creationId xmlns:a16="http://schemas.microsoft.com/office/drawing/2014/main" id="{2ACDE105-8DB2-F405-4BC8-11235463816E}"/>
              </a:ext>
            </a:extLst>
          </p:cNvPr>
          <p:cNvSpPr/>
          <p:nvPr/>
        </p:nvSpPr>
        <p:spPr>
          <a:xfrm>
            <a:off x="5839539" y="4511651"/>
            <a:ext cx="252000" cy="258278"/>
          </a:xfrm>
          <a:prstGeom prst="rightArrow">
            <a:avLst/>
          </a:prstGeom>
          <a:solidFill>
            <a:schemeClr val="bg1">
              <a:lumMod val="7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86" name="テキスト ボックス 85">
            <a:extLst>
              <a:ext uri="{FF2B5EF4-FFF2-40B4-BE49-F238E27FC236}">
                <a16:creationId xmlns:a16="http://schemas.microsoft.com/office/drawing/2014/main" id="{76598D05-9002-930A-40C4-4FBDCDD4CA93}"/>
              </a:ext>
            </a:extLst>
          </p:cNvPr>
          <p:cNvSpPr txBox="1"/>
          <p:nvPr/>
        </p:nvSpPr>
        <p:spPr>
          <a:xfrm>
            <a:off x="6059618" y="5452788"/>
            <a:ext cx="499209"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規制根拠の分類、</a:t>
            </a:r>
            <a:br>
              <a:rPr kumimoji="1" lang="en-US" altLang="ja-JP"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b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根拠規定等の入力</a:t>
            </a:r>
          </a:p>
        </p:txBody>
      </p:sp>
      <p:sp>
        <p:nvSpPr>
          <p:cNvPr id="87" name="テキスト ボックス 86">
            <a:extLst>
              <a:ext uri="{FF2B5EF4-FFF2-40B4-BE49-F238E27FC236}">
                <a16:creationId xmlns:a16="http://schemas.microsoft.com/office/drawing/2014/main" id="{44F7E4E1-D379-8870-437E-CDA5374AB27D}"/>
              </a:ext>
            </a:extLst>
          </p:cNvPr>
          <p:cNvSpPr txBox="1"/>
          <p:nvPr/>
        </p:nvSpPr>
        <p:spPr>
          <a:xfrm>
            <a:off x="6872908" y="5452788"/>
            <a:ext cx="499209"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a:solidFill>
                  <a:prstClr val="black"/>
                </a:solidFill>
                <a:latin typeface="メイリオ" panose="020B0604030504040204" pitchFamily="50" charset="-128"/>
                <a:ea typeface="メイリオ" panose="020B0604030504040204" pitchFamily="50" charset="-128"/>
              </a:rPr>
              <a:t>（点検対象とする</a:t>
            </a:r>
            <a:br>
              <a:rPr lang="en-US" altLang="ja-JP" sz="900">
                <a:solidFill>
                  <a:prstClr val="black"/>
                </a:solidFill>
                <a:latin typeface="メイリオ" panose="020B0604030504040204" pitchFamily="50" charset="-128"/>
                <a:ea typeface="メイリオ" panose="020B0604030504040204" pitchFamily="50" charset="-128"/>
              </a:rPr>
            </a:br>
            <a:r>
              <a:rPr lang="ja-JP" altLang="en-US" sz="900">
                <a:solidFill>
                  <a:prstClr val="black"/>
                </a:solidFill>
                <a:latin typeface="メイリオ" panose="020B0604030504040204" pitchFamily="50" charset="-128"/>
                <a:ea typeface="メイリオ" panose="020B0604030504040204" pitchFamily="50" charset="-128"/>
              </a:rPr>
              <a:t>規制の追加）</a:t>
            </a:r>
            <a:endPar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88" name="矢印: 右 87">
            <a:extLst>
              <a:ext uri="{FF2B5EF4-FFF2-40B4-BE49-F238E27FC236}">
                <a16:creationId xmlns:a16="http://schemas.microsoft.com/office/drawing/2014/main" id="{ED34BD9C-A686-F21B-87B6-5604A9865156}"/>
              </a:ext>
            </a:extLst>
          </p:cNvPr>
          <p:cNvSpPr/>
          <p:nvPr/>
        </p:nvSpPr>
        <p:spPr>
          <a:xfrm>
            <a:off x="6589868" y="5850498"/>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89" name="矢印: 右 88">
            <a:extLst>
              <a:ext uri="{FF2B5EF4-FFF2-40B4-BE49-F238E27FC236}">
                <a16:creationId xmlns:a16="http://schemas.microsoft.com/office/drawing/2014/main" id="{A5638B2D-149C-6A20-4020-BE1373319A85}"/>
              </a:ext>
            </a:extLst>
          </p:cNvPr>
          <p:cNvSpPr/>
          <p:nvPr/>
        </p:nvSpPr>
        <p:spPr>
          <a:xfrm>
            <a:off x="7382214" y="4511651"/>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92" name="矢印: 右 91">
            <a:extLst>
              <a:ext uri="{FF2B5EF4-FFF2-40B4-BE49-F238E27FC236}">
                <a16:creationId xmlns:a16="http://schemas.microsoft.com/office/drawing/2014/main" id="{B0C309CF-DE85-E031-2CF4-F1C3B78CDE2B}"/>
              </a:ext>
            </a:extLst>
          </p:cNvPr>
          <p:cNvSpPr/>
          <p:nvPr/>
        </p:nvSpPr>
        <p:spPr>
          <a:xfrm>
            <a:off x="8234573" y="5850498"/>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93" name="テキスト ボックス 92">
            <a:extLst>
              <a:ext uri="{FF2B5EF4-FFF2-40B4-BE49-F238E27FC236}">
                <a16:creationId xmlns:a16="http://schemas.microsoft.com/office/drawing/2014/main" id="{DEA8912D-B9AA-1420-698A-CB714CA4A9A9}"/>
              </a:ext>
            </a:extLst>
          </p:cNvPr>
          <p:cNvSpPr txBox="1"/>
          <p:nvPr/>
        </p:nvSpPr>
        <p:spPr>
          <a:xfrm>
            <a:off x="10190181" y="4075967"/>
            <a:ext cx="392236" cy="1103551"/>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検討内容取りまとめ</a:t>
            </a:r>
          </a:p>
        </p:txBody>
      </p:sp>
      <p:sp>
        <p:nvSpPr>
          <p:cNvPr id="94" name="矢印: 右 93">
            <a:extLst>
              <a:ext uri="{FF2B5EF4-FFF2-40B4-BE49-F238E27FC236}">
                <a16:creationId xmlns:a16="http://schemas.microsoft.com/office/drawing/2014/main" id="{56D7CD82-3474-6CFD-09DA-7BA21874606F}"/>
              </a:ext>
            </a:extLst>
          </p:cNvPr>
          <p:cNvSpPr/>
          <p:nvPr/>
        </p:nvSpPr>
        <p:spPr>
          <a:xfrm rot="16200000">
            <a:off x="10303726" y="3742768"/>
            <a:ext cx="187838" cy="392236"/>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95" name="テキスト ボックス 94">
            <a:extLst>
              <a:ext uri="{FF2B5EF4-FFF2-40B4-BE49-F238E27FC236}">
                <a16:creationId xmlns:a16="http://schemas.microsoft.com/office/drawing/2014/main" id="{1F7B3845-C839-AF51-1D1B-4315CC81BEAE}"/>
              </a:ext>
            </a:extLst>
          </p:cNvPr>
          <p:cNvSpPr txBox="1"/>
          <p:nvPr/>
        </p:nvSpPr>
        <p:spPr>
          <a:xfrm>
            <a:off x="10199615" y="2848339"/>
            <a:ext cx="392236" cy="960276"/>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a:solidFill>
                  <a:prstClr val="black"/>
                </a:solidFill>
                <a:latin typeface="メイリオ" panose="020B0604030504040204" pitchFamily="50" charset="-128"/>
                <a:ea typeface="メイリオ" panose="020B0604030504040204" pitchFamily="50" charset="-128"/>
              </a:rPr>
              <a:t>報告・相談</a:t>
            </a:r>
            <a:endParaRPr lang="en-US" altLang="ja-JP" sz="900">
              <a:solidFill>
                <a:prstClr val="black"/>
              </a:solidFill>
              <a:latin typeface="メイリオ" panose="020B0604030504040204" pitchFamily="50" charset="-128"/>
              <a:ea typeface="メイリオ" panose="020B0604030504040204" pitchFamily="50" charset="-128"/>
            </a:endParaRPr>
          </a:p>
        </p:txBody>
      </p:sp>
      <p:sp>
        <p:nvSpPr>
          <p:cNvPr id="96" name="矢印: 右 95">
            <a:extLst>
              <a:ext uri="{FF2B5EF4-FFF2-40B4-BE49-F238E27FC236}">
                <a16:creationId xmlns:a16="http://schemas.microsoft.com/office/drawing/2014/main" id="{DAFC2E59-9399-74D6-4039-558EF7AF747A}"/>
              </a:ext>
            </a:extLst>
          </p:cNvPr>
          <p:cNvSpPr/>
          <p:nvPr/>
        </p:nvSpPr>
        <p:spPr>
          <a:xfrm>
            <a:off x="9859808" y="4511651"/>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97" name="テキスト ボックス 96">
            <a:extLst>
              <a:ext uri="{FF2B5EF4-FFF2-40B4-BE49-F238E27FC236}">
                <a16:creationId xmlns:a16="http://schemas.microsoft.com/office/drawing/2014/main" id="{4BBA49BF-4A44-0BF1-AAB3-47BE8C9D3EB9}"/>
              </a:ext>
            </a:extLst>
          </p:cNvPr>
          <p:cNvSpPr txBox="1"/>
          <p:nvPr/>
        </p:nvSpPr>
        <p:spPr>
          <a:xfrm>
            <a:off x="10913585" y="2848339"/>
            <a:ext cx="392236" cy="3706134"/>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見直しの方向性等（工程表）を確定</a:t>
            </a:r>
          </a:p>
        </p:txBody>
      </p:sp>
      <p:sp>
        <p:nvSpPr>
          <p:cNvPr id="98" name="矢印: 右 97">
            <a:extLst>
              <a:ext uri="{FF2B5EF4-FFF2-40B4-BE49-F238E27FC236}">
                <a16:creationId xmlns:a16="http://schemas.microsoft.com/office/drawing/2014/main" id="{6DDCD79B-EB86-E40E-B6B1-97797F5D5F4E}"/>
              </a:ext>
            </a:extLst>
          </p:cNvPr>
          <p:cNvSpPr/>
          <p:nvPr/>
        </p:nvSpPr>
        <p:spPr>
          <a:xfrm>
            <a:off x="10622001" y="4511651"/>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99" name="矢印: 右 98">
            <a:extLst>
              <a:ext uri="{FF2B5EF4-FFF2-40B4-BE49-F238E27FC236}">
                <a16:creationId xmlns:a16="http://schemas.microsoft.com/office/drawing/2014/main" id="{BA95A2DC-648A-B819-D820-97A82C5C13F9}"/>
              </a:ext>
            </a:extLst>
          </p:cNvPr>
          <p:cNvSpPr/>
          <p:nvPr/>
        </p:nvSpPr>
        <p:spPr>
          <a:xfrm>
            <a:off x="11321223" y="4511651"/>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01" name="矢印: 右 100">
            <a:extLst>
              <a:ext uri="{FF2B5EF4-FFF2-40B4-BE49-F238E27FC236}">
                <a16:creationId xmlns:a16="http://schemas.microsoft.com/office/drawing/2014/main" id="{9CE3192C-45FA-B304-AD6F-2B39BFC4E972}"/>
              </a:ext>
            </a:extLst>
          </p:cNvPr>
          <p:cNvSpPr/>
          <p:nvPr/>
        </p:nvSpPr>
        <p:spPr>
          <a:xfrm>
            <a:off x="4251469" y="4517947"/>
            <a:ext cx="252000" cy="258278"/>
          </a:xfrm>
          <a:prstGeom prst="rightArrow">
            <a:avLst/>
          </a:prstGeom>
          <a:solidFill>
            <a:schemeClr val="bg1">
              <a:lumMod val="7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02" name="矢印: 右 101">
            <a:extLst>
              <a:ext uri="{FF2B5EF4-FFF2-40B4-BE49-F238E27FC236}">
                <a16:creationId xmlns:a16="http://schemas.microsoft.com/office/drawing/2014/main" id="{723C2C62-2632-E3F4-EE33-91B944510D91}"/>
              </a:ext>
            </a:extLst>
          </p:cNvPr>
          <p:cNvSpPr/>
          <p:nvPr/>
        </p:nvSpPr>
        <p:spPr>
          <a:xfrm>
            <a:off x="638417" y="4511651"/>
            <a:ext cx="216000" cy="258278"/>
          </a:xfrm>
          <a:prstGeom prst="rightArrow">
            <a:avLst/>
          </a:prstGeom>
          <a:solidFill>
            <a:schemeClr val="bg1">
              <a:lumMod val="7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03" name="テキスト ボックス 102">
            <a:extLst>
              <a:ext uri="{FF2B5EF4-FFF2-40B4-BE49-F238E27FC236}">
                <a16:creationId xmlns:a16="http://schemas.microsoft.com/office/drawing/2014/main" id="{1E3E31DD-FABE-C2FD-C202-6F549AD151BE}"/>
              </a:ext>
            </a:extLst>
          </p:cNvPr>
          <p:cNvSpPr txBox="1"/>
          <p:nvPr/>
        </p:nvSpPr>
        <p:spPr>
          <a:xfrm>
            <a:off x="2069480" y="4075967"/>
            <a:ext cx="392236" cy="2475811"/>
          </a:xfrm>
          <a:prstGeom prst="rect">
            <a:avLst/>
          </a:prstGeom>
          <a:solidFill>
            <a:schemeClr val="bg1"/>
          </a:solidFill>
          <a:ln>
            <a:solidFill>
              <a:schemeClr val="bg1">
                <a:lumMod val="50000"/>
              </a:schemeClr>
            </a:solidFill>
            <a:prstDash val="dash"/>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chemeClr val="bg1">
                    <a:lumMod val="50000"/>
                  </a:schemeClr>
                </a:solidFill>
                <a:effectLst/>
                <a:uLnTx/>
                <a:uFillTx/>
                <a:latin typeface="メイリオ" panose="020B0604030504040204" pitchFamily="50" charset="-128"/>
                <a:ea typeface="メイリオ" panose="020B0604030504040204" pitchFamily="50" charset="-128"/>
              </a:rPr>
              <a:t>必要に応じて全庁説明会等を実施</a:t>
            </a:r>
          </a:p>
        </p:txBody>
      </p:sp>
      <p:sp>
        <p:nvSpPr>
          <p:cNvPr id="104" name="矢印: 右 103">
            <a:extLst>
              <a:ext uri="{FF2B5EF4-FFF2-40B4-BE49-F238E27FC236}">
                <a16:creationId xmlns:a16="http://schemas.microsoft.com/office/drawing/2014/main" id="{012AB222-5F5E-A85B-1E14-D4D3684B62B0}"/>
              </a:ext>
            </a:extLst>
          </p:cNvPr>
          <p:cNvSpPr/>
          <p:nvPr/>
        </p:nvSpPr>
        <p:spPr>
          <a:xfrm>
            <a:off x="9000046" y="4511651"/>
            <a:ext cx="252000" cy="258278"/>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05" name="矢印: 上下 104">
            <a:extLst>
              <a:ext uri="{FF2B5EF4-FFF2-40B4-BE49-F238E27FC236}">
                <a16:creationId xmlns:a16="http://schemas.microsoft.com/office/drawing/2014/main" id="{6E1A67F5-28B5-84CE-0543-E0DF1370CF9F}"/>
              </a:ext>
            </a:extLst>
          </p:cNvPr>
          <p:cNvSpPr/>
          <p:nvPr/>
        </p:nvSpPr>
        <p:spPr>
          <a:xfrm>
            <a:off x="3136164" y="3832949"/>
            <a:ext cx="285263" cy="243020"/>
          </a:xfrm>
          <a:prstGeom prst="upDownArrow">
            <a:avLst>
              <a:gd name="adj1" fmla="val 43953"/>
              <a:gd name="adj2" fmla="val 40929"/>
            </a:avLst>
          </a:prstGeom>
          <a:solidFill>
            <a:srgbClr val="FFFFFF"/>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56" name="正方形/長方形 55">
            <a:extLst>
              <a:ext uri="{FF2B5EF4-FFF2-40B4-BE49-F238E27FC236}">
                <a16:creationId xmlns:a16="http://schemas.microsoft.com/office/drawing/2014/main" id="{E77D0006-FDEA-00DE-4BA4-C030CD94A606}"/>
              </a:ext>
            </a:extLst>
          </p:cNvPr>
          <p:cNvSpPr/>
          <p:nvPr/>
        </p:nvSpPr>
        <p:spPr>
          <a:xfrm>
            <a:off x="5817972" y="5388910"/>
            <a:ext cx="4058537" cy="1288494"/>
          </a:xfrm>
          <a:prstGeom prst="rect">
            <a:avLst/>
          </a:prstGeom>
          <a:noFill/>
          <a:ln w="28575">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5" name="正方形/長方形 24">
            <a:extLst>
              <a:ext uri="{FF2B5EF4-FFF2-40B4-BE49-F238E27FC236}">
                <a16:creationId xmlns:a16="http://schemas.microsoft.com/office/drawing/2014/main" id="{489144E3-1F58-B576-0958-3E6B5F32C0F9}"/>
              </a:ext>
            </a:extLst>
          </p:cNvPr>
          <p:cNvSpPr/>
          <p:nvPr/>
        </p:nvSpPr>
        <p:spPr>
          <a:xfrm>
            <a:off x="7163240" y="6580451"/>
            <a:ext cx="1368000" cy="1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mn-ea"/>
              </a:rPr>
              <a:t>本手順書解説部分</a:t>
            </a:r>
          </a:p>
        </p:txBody>
      </p:sp>
      <p:sp>
        <p:nvSpPr>
          <p:cNvPr id="40" name="テキスト ボックス 39">
            <a:extLst>
              <a:ext uri="{FF2B5EF4-FFF2-40B4-BE49-F238E27FC236}">
                <a16:creationId xmlns:a16="http://schemas.microsoft.com/office/drawing/2014/main" id="{AFF6A1CD-6945-0077-0503-CB873FC58E83}"/>
              </a:ext>
            </a:extLst>
          </p:cNvPr>
          <p:cNvSpPr txBox="1"/>
          <p:nvPr/>
        </p:nvSpPr>
        <p:spPr>
          <a:xfrm>
            <a:off x="8577628" y="4075967"/>
            <a:ext cx="392236" cy="2475805"/>
          </a:xfrm>
          <a:prstGeom prst="rect">
            <a:avLst/>
          </a:prstGeom>
          <a:solidFill>
            <a:schemeClr val="bg1"/>
          </a:solidFill>
          <a:ln>
            <a:solidFill>
              <a:schemeClr val="accent1"/>
            </a:solidFill>
          </a:ln>
        </p:spPr>
        <p:txBody>
          <a:bodyPr vert="eaVert"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利便性や必要性等の観点から確認・精査</a:t>
            </a:r>
          </a:p>
        </p:txBody>
      </p:sp>
      <p:sp>
        <p:nvSpPr>
          <p:cNvPr id="80" name="矢印: 右 79">
            <a:extLst>
              <a:ext uri="{FF2B5EF4-FFF2-40B4-BE49-F238E27FC236}">
                <a16:creationId xmlns:a16="http://schemas.microsoft.com/office/drawing/2014/main" id="{CCD3B6D5-D35F-5BDB-8BE3-99A34623C9ED}"/>
              </a:ext>
            </a:extLst>
          </p:cNvPr>
          <p:cNvSpPr/>
          <p:nvPr/>
        </p:nvSpPr>
        <p:spPr>
          <a:xfrm rot="16200000">
            <a:off x="7029181" y="5134100"/>
            <a:ext cx="187838" cy="392236"/>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90" name="矢印: 右 89">
            <a:extLst>
              <a:ext uri="{FF2B5EF4-FFF2-40B4-BE49-F238E27FC236}">
                <a16:creationId xmlns:a16="http://schemas.microsoft.com/office/drawing/2014/main" id="{212715F8-91E2-98AA-A017-56AA8948D2BE}"/>
              </a:ext>
            </a:extLst>
          </p:cNvPr>
          <p:cNvSpPr/>
          <p:nvPr/>
        </p:nvSpPr>
        <p:spPr>
          <a:xfrm rot="5400000">
            <a:off x="6208034" y="5134100"/>
            <a:ext cx="187838" cy="392236"/>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91" name="矢印: 右 90">
            <a:extLst>
              <a:ext uri="{FF2B5EF4-FFF2-40B4-BE49-F238E27FC236}">
                <a16:creationId xmlns:a16="http://schemas.microsoft.com/office/drawing/2014/main" id="{7F851CB8-D900-C136-2B9A-4B6613B8FA47}"/>
              </a:ext>
            </a:extLst>
          </p:cNvPr>
          <p:cNvSpPr/>
          <p:nvPr/>
        </p:nvSpPr>
        <p:spPr>
          <a:xfrm rot="5400000">
            <a:off x="7799995" y="5134100"/>
            <a:ext cx="187838" cy="392236"/>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00" name="矢印: 上下 99">
            <a:extLst>
              <a:ext uri="{FF2B5EF4-FFF2-40B4-BE49-F238E27FC236}">
                <a16:creationId xmlns:a16="http://schemas.microsoft.com/office/drawing/2014/main" id="{FD692432-7F69-4BEB-A12F-0252777226D4}"/>
              </a:ext>
            </a:extLst>
          </p:cNvPr>
          <p:cNvSpPr/>
          <p:nvPr/>
        </p:nvSpPr>
        <p:spPr>
          <a:xfrm>
            <a:off x="9398775" y="5193341"/>
            <a:ext cx="285263" cy="243020"/>
          </a:xfrm>
          <a:prstGeom prst="upDownArrow">
            <a:avLst>
              <a:gd name="adj1" fmla="val 43953"/>
              <a:gd name="adj2" fmla="val 40929"/>
            </a:avLst>
          </a:prstGeom>
          <a:solidFill>
            <a:schemeClr val="bg1"/>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763269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3BD38-3516-E16A-40E4-0039076BA656}"/>
            </a:ext>
          </a:extLst>
        </p:cNvPr>
        <p:cNvGrpSpPr/>
        <p:nvPr/>
      </p:nvGrpSpPr>
      <p:grpSpPr>
        <a:xfrm>
          <a:off x="0" y="0"/>
          <a:ext cx="0" cy="0"/>
          <a:chOff x="0" y="0"/>
          <a:chExt cx="0" cy="0"/>
        </a:xfrm>
      </p:grpSpPr>
      <p:pic>
        <p:nvPicPr>
          <p:cNvPr id="5" name="図 4" descr="テキスト, カレンダー&#10;&#10;AI 生成コンテンツは誤りを含む可能性があります。">
            <a:extLst>
              <a:ext uri="{FF2B5EF4-FFF2-40B4-BE49-F238E27FC236}">
                <a16:creationId xmlns:a16="http://schemas.microsoft.com/office/drawing/2014/main" id="{5ACC8F2D-FEE5-E18D-BD7F-2DD427987549}"/>
              </a:ext>
            </a:extLst>
          </p:cNvPr>
          <p:cNvPicPr>
            <a:picLocks/>
          </p:cNvPicPr>
          <p:nvPr/>
        </p:nvPicPr>
        <p:blipFill>
          <a:blip r:embed="rId3"/>
          <a:srcRect l="537" t="4110" r="428"/>
          <a:stretch>
            <a:fillRect/>
          </a:stretch>
        </p:blipFill>
        <p:spPr>
          <a:xfrm>
            <a:off x="315773" y="2337319"/>
            <a:ext cx="11707871" cy="2920083"/>
          </a:xfrm>
          <a:prstGeom prst="rect">
            <a:avLst/>
          </a:prstGeom>
        </p:spPr>
      </p:pic>
      <p:sp>
        <p:nvSpPr>
          <p:cNvPr id="6" name="スライド番号プレースホルダー 4">
            <a:extLst>
              <a:ext uri="{FF2B5EF4-FFF2-40B4-BE49-F238E27FC236}">
                <a16:creationId xmlns:a16="http://schemas.microsoft.com/office/drawing/2014/main" id="{5C66C3FF-E937-8B08-A140-3486E1EDCAE1}"/>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7" name="正方形/長方形 26">
            <a:extLst>
              <a:ext uri="{FF2B5EF4-FFF2-40B4-BE49-F238E27FC236}">
                <a16:creationId xmlns:a16="http://schemas.microsoft.com/office/drawing/2014/main" id="{3AC24794-BB8C-B3FC-4C54-D2BBA958A937}"/>
              </a:ext>
            </a:extLst>
          </p:cNvPr>
          <p:cNvSpPr/>
          <p:nvPr/>
        </p:nvSpPr>
        <p:spPr>
          <a:xfrm>
            <a:off x="1593849" y="2331877"/>
            <a:ext cx="3605765" cy="2916000"/>
          </a:xfrm>
          <a:prstGeom prst="rect">
            <a:avLst/>
          </a:prstGeom>
          <a:solidFill>
            <a:srgbClr val="9598AC">
              <a:alpha val="40000"/>
            </a:srgb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a:solidFill>
                  <a:schemeClr val="tx1"/>
                </a:solidFill>
                <a:latin typeface="メイリオ" panose="020B0604030504040204" pitchFamily="50" charset="-128"/>
                <a:ea typeface="メイリオ" panose="020B0604030504040204" pitchFamily="50" charset="-128"/>
              </a:rPr>
              <a:t>洗い出し結果</a:t>
            </a:r>
          </a:p>
        </p:txBody>
      </p:sp>
      <p:sp>
        <p:nvSpPr>
          <p:cNvPr id="28" name="正方形/長方形 27">
            <a:extLst>
              <a:ext uri="{FF2B5EF4-FFF2-40B4-BE49-F238E27FC236}">
                <a16:creationId xmlns:a16="http://schemas.microsoft.com/office/drawing/2014/main" id="{71397A6C-8084-51BF-D1BD-A6198EDF945E}"/>
              </a:ext>
            </a:extLst>
          </p:cNvPr>
          <p:cNvSpPr/>
          <p:nvPr/>
        </p:nvSpPr>
        <p:spPr>
          <a:xfrm>
            <a:off x="7270263" y="2331877"/>
            <a:ext cx="4729572" cy="2916000"/>
          </a:xfrm>
          <a:prstGeom prst="rect">
            <a:avLst/>
          </a:prstGeom>
          <a:solidFill>
            <a:srgbClr val="548235">
              <a:alpha val="40000"/>
            </a:srgbClr>
          </a:solidFill>
          <a:ln w="28575">
            <a:solidFill>
              <a:srgbClr val="548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a:solidFill>
                  <a:schemeClr val="tx1"/>
                </a:solidFill>
                <a:latin typeface="メイリオ" panose="020B0604030504040204" pitchFamily="50" charset="-128"/>
                <a:ea typeface="メイリオ" panose="020B0604030504040204" pitchFamily="50" charset="-128"/>
              </a:rPr>
              <a:t>見直しの方向性</a:t>
            </a:r>
          </a:p>
        </p:txBody>
      </p:sp>
      <p:sp>
        <p:nvSpPr>
          <p:cNvPr id="29" name="吹き出し: 四角形 28">
            <a:extLst>
              <a:ext uri="{FF2B5EF4-FFF2-40B4-BE49-F238E27FC236}">
                <a16:creationId xmlns:a16="http://schemas.microsoft.com/office/drawing/2014/main" id="{99CF7516-9622-B530-C9F0-DC6449713235}"/>
              </a:ext>
            </a:extLst>
          </p:cNvPr>
          <p:cNvSpPr/>
          <p:nvPr/>
        </p:nvSpPr>
        <p:spPr>
          <a:xfrm>
            <a:off x="414069" y="5497097"/>
            <a:ext cx="4209689" cy="781912"/>
          </a:xfrm>
          <a:prstGeom prst="wedgeRectCallout">
            <a:avLst>
              <a:gd name="adj1" fmla="val -22076"/>
              <a:gd name="adj2" fmla="val -58990"/>
            </a:avLst>
          </a:prstGeom>
          <a:solidFill>
            <a:srgbClr val="9598AC">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a:solidFill>
                  <a:schemeClr val="tx1"/>
                </a:solidFill>
                <a:latin typeface="メイリオ" panose="020B0604030504040204" pitchFamily="50" charset="-128"/>
                <a:ea typeface="メイリオ" panose="020B0604030504040204" pitchFamily="50" charset="-128"/>
              </a:rPr>
              <a:t>見直し対象の例規に対して、検索キーワードに</a:t>
            </a:r>
            <a:br>
              <a:rPr lang="en-US" altLang="ja-JP" sz="1400" b="1">
                <a:solidFill>
                  <a:schemeClr val="tx1"/>
                </a:solidFill>
                <a:latin typeface="メイリオ" panose="020B0604030504040204" pitchFamily="50" charset="-128"/>
                <a:ea typeface="メイリオ" panose="020B0604030504040204" pitchFamily="50" charset="-128"/>
              </a:rPr>
            </a:br>
            <a:r>
              <a:rPr lang="ja-JP" altLang="en-US" sz="1400" b="1">
                <a:solidFill>
                  <a:schemeClr val="tx1"/>
                </a:solidFill>
                <a:latin typeface="メイリオ" panose="020B0604030504040204" pitchFamily="50" charset="-128"/>
                <a:ea typeface="メイリオ" panose="020B0604030504040204" pitchFamily="50" charset="-128"/>
              </a:rPr>
              <a:t>該当した条文</a:t>
            </a:r>
            <a:r>
              <a:rPr lang="en-US" altLang="ja-JP" sz="1400" b="1">
                <a:solidFill>
                  <a:schemeClr val="tx1"/>
                </a:solidFill>
                <a:latin typeface="メイリオ" panose="020B0604030504040204" pitchFamily="50" charset="-128"/>
                <a:ea typeface="メイリオ" panose="020B0604030504040204" pitchFamily="50" charset="-128"/>
              </a:rPr>
              <a:t>/</a:t>
            </a:r>
            <a:r>
              <a:rPr lang="ja-JP" altLang="en-US" sz="1400" b="1">
                <a:solidFill>
                  <a:schemeClr val="tx1"/>
                </a:solidFill>
                <a:latin typeface="メイリオ" panose="020B0604030504040204" pitchFamily="50" charset="-128"/>
                <a:ea typeface="メイリオ" panose="020B0604030504040204" pitchFamily="50" charset="-128"/>
              </a:rPr>
              <a:t>規制内容が一覧で抽出されています</a:t>
            </a:r>
            <a:endParaRPr kumimoji="1" lang="ja-JP" altLang="en-US" sz="1400" b="1">
              <a:solidFill>
                <a:schemeClr val="tx1"/>
              </a:solidFill>
              <a:latin typeface="メイリオ" panose="020B0604030504040204" pitchFamily="50" charset="-128"/>
              <a:ea typeface="メイリオ" panose="020B0604030504040204" pitchFamily="50" charset="-128"/>
            </a:endParaRPr>
          </a:p>
        </p:txBody>
      </p:sp>
      <p:sp>
        <p:nvSpPr>
          <p:cNvPr id="30" name="吹き出し: 四角形 29">
            <a:extLst>
              <a:ext uri="{FF2B5EF4-FFF2-40B4-BE49-F238E27FC236}">
                <a16:creationId xmlns:a16="http://schemas.microsoft.com/office/drawing/2014/main" id="{881D643D-5B52-19F2-8B85-F64EE19AAE09}"/>
              </a:ext>
            </a:extLst>
          </p:cNvPr>
          <p:cNvSpPr/>
          <p:nvPr/>
        </p:nvSpPr>
        <p:spPr>
          <a:xfrm>
            <a:off x="8246852" y="5497097"/>
            <a:ext cx="3622419" cy="781912"/>
          </a:xfrm>
          <a:prstGeom prst="wedgeRectCallout">
            <a:avLst>
              <a:gd name="adj1" fmla="val -22076"/>
              <a:gd name="adj2" fmla="val -58990"/>
            </a:avLst>
          </a:prstGeom>
          <a:solidFill>
            <a:srgbClr val="548235">
              <a:alpha val="40000"/>
            </a:srgbClr>
          </a:solidFill>
          <a:ln>
            <a:solidFill>
              <a:srgbClr val="548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a:solidFill>
                  <a:schemeClr val="tx1"/>
                </a:solidFill>
                <a:latin typeface="メイリオ" panose="020B0604030504040204" pitchFamily="50" charset="-128"/>
                <a:ea typeface="メイリオ" panose="020B0604030504040204" pitchFamily="50" charset="-128"/>
              </a:rPr>
              <a:t>洗い出された条文</a:t>
            </a:r>
            <a:r>
              <a:rPr lang="en-US" altLang="ja-JP" sz="1400" b="1">
                <a:solidFill>
                  <a:schemeClr val="tx1"/>
                </a:solidFill>
                <a:latin typeface="メイリオ" panose="020B0604030504040204" pitchFamily="50" charset="-128"/>
                <a:ea typeface="メイリオ" panose="020B0604030504040204" pitchFamily="50" charset="-128"/>
              </a:rPr>
              <a:t>/</a:t>
            </a:r>
            <a:r>
              <a:rPr lang="ja-JP" altLang="en-US" sz="1400" b="1">
                <a:solidFill>
                  <a:schemeClr val="tx1"/>
                </a:solidFill>
                <a:latin typeface="メイリオ" panose="020B0604030504040204" pitchFamily="50" charset="-128"/>
                <a:ea typeface="メイリオ" panose="020B0604030504040204" pitchFamily="50" charset="-128"/>
              </a:rPr>
              <a:t>規制内容に対して、</a:t>
            </a:r>
            <a:endParaRPr lang="en-US" altLang="ja-JP" sz="1400" b="1">
              <a:solidFill>
                <a:schemeClr val="tx1"/>
              </a:solidFill>
              <a:latin typeface="メイリオ" panose="020B0604030504040204" pitchFamily="50" charset="-128"/>
              <a:ea typeface="メイリオ" panose="020B0604030504040204" pitchFamily="50" charset="-128"/>
            </a:endParaRPr>
          </a:p>
          <a:p>
            <a:pPr algn="ctr"/>
            <a:r>
              <a:rPr lang="ja-JP" altLang="en-US" sz="1400" b="1">
                <a:solidFill>
                  <a:schemeClr val="tx1"/>
                </a:solidFill>
                <a:latin typeface="メイリオ" panose="020B0604030504040204" pitchFamily="50" charset="-128"/>
                <a:ea typeface="メイリオ" panose="020B0604030504040204" pitchFamily="50" charset="-128"/>
              </a:rPr>
              <a:t>どのように見直しするかを記入します</a:t>
            </a:r>
            <a:endParaRPr kumimoji="1" lang="ja-JP" altLang="en-US" sz="1400" b="1">
              <a:solidFill>
                <a:schemeClr val="tx1"/>
              </a:solidFill>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4E55A6CD-D8EA-168A-9539-2F1DDA660274}"/>
              </a:ext>
            </a:extLst>
          </p:cNvPr>
          <p:cNvSpPr/>
          <p:nvPr/>
        </p:nvSpPr>
        <p:spPr>
          <a:xfrm>
            <a:off x="5229229" y="2331877"/>
            <a:ext cx="2016000" cy="2916000"/>
          </a:xfrm>
          <a:prstGeom prst="rect">
            <a:avLst/>
          </a:prstGeom>
          <a:solidFill>
            <a:schemeClr val="accent3">
              <a:alpha val="40000"/>
            </a:schemeClr>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solidFill>
                  <a:schemeClr val="tx1"/>
                </a:solidFill>
                <a:latin typeface="メイリオ" panose="020B0604030504040204" pitchFamily="50" charset="-128"/>
                <a:ea typeface="メイリオ" panose="020B0604030504040204" pitchFamily="50" charset="-128"/>
              </a:rPr>
              <a:t>根拠法令・</a:t>
            </a:r>
            <a:br>
              <a:rPr kumimoji="1" lang="en-US" altLang="ja-JP" sz="2400" b="1">
                <a:solidFill>
                  <a:schemeClr val="tx1"/>
                </a:solidFill>
                <a:latin typeface="メイリオ" panose="020B0604030504040204" pitchFamily="50" charset="-128"/>
                <a:ea typeface="メイリオ" panose="020B0604030504040204" pitchFamily="50" charset="-128"/>
              </a:rPr>
            </a:br>
            <a:r>
              <a:rPr kumimoji="1" lang="ja-JP" altLang="en-US" sz="2400" b="1">
                <a:solidFill>
                  <a:schemeClr val="tx1"/>
                </a:solidFill>
                <a:latin typeface="メイリオ" panose="020B0604030504040204" pitchFamily="50" charset="-128"/>
                <a:ea typeface="メイリオ" panose="020B0604030504040204" pitchFamily="50" charset="-128"/>
              </a:rPr>
              <a:t>現在</a:t>
            </a:r>
            <a:r>
              <a:rPr kumimoji="1" lang="en-US" altLang="ja-JP" sz="2400" b="1">
                <a:solidFill>
                  <a:schemeClr val="tx1"/>
                </a:solidFill>
                <a:latin typeface="メイリオ" panose="020B0604030504040204" pitchFamily="50" charset="-128"/>
                <a:ea typeface="メイリオ" panose="020B0604030504040204" pitchFamily="50" charset="-128"/>
              </a:rPr>
              <a:t>PHASE</a:t>
            </a:r>
            <a:endParaRPr kumimoji="1" lang="ja-JP" altLang="en-US" sz="2400" b="1">
              <a:solidFill>
                <a:schemeClr val="tx1"/>
              </a:solidFill>
              <a:latin typeface="メイリオ" panose="020B0604030504040204" pitchFamily="50" charset="-128"/>
              <a:ea typeface="メイリオ" panose="020B0604030504040204" pitchFamily="50" charset="-128"/>
            </a:endParaRPr>
          </a:p>
        </p:txBody>
      </p:sp>
      <p:sp>
        <p:nvSpPr>
          <p:cNvPr id="32" name="吹き出し: 四角形 31">
            <a:extLst>
              <a:ext uri="{FF2B5EF4-FFF2-40B4-BE49-F238E27FC236}">
                <a16:creationId xmlns:a16="http://schemas.microsoft.com/office/drawing/2014/main" id="{6182ABF7-61FA-0FFB-F128-E8DF4D8700D0}"/>
              </a:ext>
            </a:extLst>
          </p:cNvPr>
          <p:cNvSpPr/>
          <p:nvPr/>
        </p:nvSpPr>
        <p:spPr>
          <a:xfrm>
            <a:off x="4741654" y="5497097"/>
            <a:ext cx="3393056" cy="781912"/>
          </a:xfrm>
          <a:prstGeom prst="wedgeRectCallout">
            <a:avLst>
              <a:gd name="adj1" fmla="val -22076"/>
              <a:gd name="adj2" fmla="val -58990"/>
            </a:avLst>
          </a:prstGeom>
          <a:solidFill>
            <a:srgbClr val="C1D1F9"/>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kumimoji="1" lang="ja-JP" altLang="en-US" sz="1400" b="1">
                <a:solidFill>
                  <a:schemeClr val="tx1"/>
                </a:solidFill>
                <a:latin typeface="メイリオ"/>
                <a:ea typeface="メイリオ"/>
              </a:rPr>
              <a:t>（必要に応じ）規制の根拠となる法令や規制根拠の現在</a:t>
            </a:r>
            <a:r>
              <a:rPr kumimoji="1" lang="en-US" altLang="ja-JP" sz="1400" b="1">
                <a:solidFill>
                  <a:schemeClr val="tx1"/>
                </a:solidFill>
                <a:latin typeface="メイリオ"/>
                <a:ea typeface="メイリオ"/>
              </a:rPr>
              <a:t>PHASE</a:t>
            </a:r>
            <a:r>
              <a:rPr kumimoji="1" lang="ja-JP" altLang="en-US" sz="1400" b="1">
                <a:solidFill>
                  <a:schemeClr val="tx1"/>
                </a:solidFill>
                <a:latin typeface="メイリオ"/>
                <a:ea typeface="メイリオ"/>
              </a:rPr>
              <a:t>を</a:t>
            </a:r>
            <a:br>
              <a:rPr lang="en-US" altLang="ja-JP" sz="1400" b="1">
                <a:latin typeface="メイリオ"/>
                <a:ea typeface="メイリオ"/>
              </a:rPr>
            </a:br>
            <a:r>
              <a:rPr kumimoji="1" lang="ja-JP" altLang="en-US" sz="1400" b="1">
                <a:solidFill>
                  <a:schemeClr val="tx1"/>
                </a:solidFill>
                <a:latin typeface="メイリオ"/>
                <a:ea typeface="メイリオ"/>
              </a:rPr>
              <a:t>記入します</a:t>
            </a:r>
          </a:p>
        </p:txBody>
      </p:sp>
      <p:sp>
        <p:nvSpPr>
          <p:cNvPr id="7" name="テキスト プレースホルダー 2">
            <a:extLst>
              <a:ext uri="{FF2B5EF4-FFF2-40B4-BE49-F238E27FC236}">
                <a16:creationId xmlns:a16="http://schemas.microsoft.com/office/drawing/2014/main" id="{C121A500-61D2-B984-DAF4-A9E2483AAE6C}"/>
              </a:ext>
            </a:extLst>
          </p:cNvPr>
          <p:cNvSpPr txBox="1">
            <a:spLocks/>
          </p:cNvSpPr>
          <p:nvPr/>
        </p:nvSpPr>
        <p:spPr>
          <a:xfrm>
            <a:off x="414069" y="2153649"/>
            <a:ext cx="1980000" cy="144000"/>
          </a:xfrm>
          <a:prstGeom prst="rect">
            <a:avLst/>
          </a:prstGeom>
        </p:spPr>
        <p:txBody>
          <a:bodyPr wrap="none"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lvl="0">
              <a:defRPr/>
            </a:pPr>
            <a:r>
              <a:rPr kumimoji="1" lang="ja-JP" altLang="en-US" sz="11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rPr>
              <a:t>＜様式例＞</a:t>
            </a:r>
            <a:endParaRPr kumimoji="1" lang="en-US" altLang="ja-JP" sz="11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endParaRPr>
          </a:p>
        </p:txBody>
      </p:sp>
      <p:sp>
        <p:nvSpPr>
          <p:cNvPr id="8" name="矢印: 右 7">
            <a:extLst>
              <a:ext uri="{FF2B5EF4-FFF2-40B4-BE49-F238E27FC236}">
                <a16:creationId xmlns:a16="http://schemas.microsoft.com/office/drawing/2014/main" id="{C7410D7E-2B89-53F0-9C89-36F5E7790AF7}"/>
              </a:ext>
            </a:extLst>
          </p:cNvPr>
          <p:cNvSpPr/>
          <p:nvPr/>
        </p:nvSpPr>
        <p:spPr>
          <a:xfrm>
            <a:off x="9766323" y="6350143"/>
            <a:ext cx="2057400" cy="429845"/>
          </a:xfrm>
          <a:prstGeom prst="rightArrow">
            <a:avLst/>
          </a:prstGeom>
          <a:solidFill>
            <a:srgbClr val="0017B6">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メイリオ" panose="020B0604030504040204" pitchFamily="50" charset="-128"/>
                <a:ea typeface="メイリオ" panose="020B0604030504040204" pitchFamily="50" charset="-128"/>
              </a:rPr>
              <a:t>項目の詳細は次ページより解説</a:t>
            </a:r>
          </a:p>
        </p:txBody>
      </p:sp>
      <p:sp>
        <p:nvSpPr>
          <p:cNvPr id="4" name="テキスト ボックス 3">
            <a:extLst>
              <a:ext uri="{FF2B5EF4-FFF2-40B4-BE49-F238E27FC236}">
                <a16:creationId xmlns:a16="http://schemas.microsoft.com/office/drawing/2014/main" id="{29151793-4780-8912-3641-C5BA586E1450}"/>
              </a:ext>
            </a:extLst>
          </p:cNvPr>
          <p:cNvSpPr txBox="1"/>
          <p:nvPr/>
        </p:nvSpPr>
        <p:spPr>
          <a:xfrm>
            <a:off x="115885" y="-1"/>
            <a:ext cx="4148908"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２．</a:t>
            </a:r>
            <a:r>
              <a:rPr lang="zh-TW" altLang="en-US" sz="1600" b="1">
                <a:solidFill>
                  <a:srgbClr val="0017B6"/>
                </a:solidFill>
                <a:latin typeface="メイリオ" panose="020B0604030504040204" pitchFamily="50" charset="-128"/>
                <a:ea typeface="メイリオ" panose="020B0604030504040204" pitchFamily="50" charset="-128"/>
                <a:cs typeface="Calibri Light"/>
              </a:rPr>
              <a:t>規制所管部門</a:t>
            </a:r>
            <a:r>
              <a:rPr lang="ja-JP" altLang="en-US" sz="1600" b="1">
                <a:solidFill>
                  <a:srgbClr val="0017B6"/>
                </a:solidFill>
                <a:latin typeface="メイリオ" panose="020B0604030504040204" pitchFamily="50" charset="-128"/>
                <a:ea typeface="メイリオ" panose="020B0604030504040204" pitchFamily="50" charset="-128"/>
                <a:cs typeface="Calibri Light"/>
              </a:rPr>
              <a:t>における具体的作業手順</a:t>
            </a:r>
            <a:endParaRPr kumimoji="1" lang="en-US" altLang="ja-JP"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Calibri Light"/>
            </a:endParaRPr>
          </a:p>
        </p:txBody>
      </p:sp>
      <p:cxnSp>
        <p:nvCxnSpPr>
          <p:cNvPr id="9" name="直線コネクタ 8">
            <a:extLst>
              <a:ext uri="{FF2B5EF4-FFF2-40B4-BE49-F238E27FC236}">
                <a16:creationId xmlns:a16="http://schemas.microsoft.com/office/drawing/2014/main" id="{78F8D7E2-1D74-496B-3D7C-6FF1CA89B3FF}"/>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1" name="コンテンツ プレースホルダー 2">
            <a:extLst>
              <a:ext uri="{FF2B5EF4-FFF2-40B4-BE49-F238E27FC236}">
                <a16:creationId xmlns:a16="http://schemas.microsoft.com/office/drawing/2014/main" id="{7AD44150-3511-96C5-31A3-7621DA241495}"/>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None/>
            </a:pPr>
            <a:r>
              <a:rPr lang="ja-JP" altLang="en-US" sz="2400" b="1">
                <a:solidFill>
                  <a:srgbClr val="0017B6"/>
                </a:solidFill>
                <a:latin typeface="メイリオ" panose="020B0604030504040204" pitchFamily="50" charset="-128"/>
                <a:ea typeface="メイリオ" panose="020B0604030504040204" pitchFamily="50" charset="-128"/>
                <a:cs typeface="Calibri Light"/>
              </a:rPr>
              <a:t>規制所管部門による作業内容②</a:t>
            </a:r>
          </a:p>
        </p:txBody>
      </p:sp>
      <p:sp>
        <p:nvSpPr>
          <p:cNvPr id="15" name="四角形: 角を丸くする 14">
            <a:extLst>
              <a:ext uri="{FF2B5EF4-FFF2-40B4-BE49-F238E27FC236}">
                <a16:creationId xmlns:a16="http://schemas.microsoft.com/office/drawing/2014/main" id="{6D978445-5192-8107-494D-7094A6F8CBC8}"/>
              </a:ext>
            </a:extLst>
          </p:cNvPr>
          <p:cNvSpPr/>
          <p:nvPr/>
        </p:nvSpPr>
        <p:spPr>
          <a:xfrm>
            <a:off x="183888" y="1141639"/>
            <a:ext cx="11820710" cy="723600"/>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182245" indent="-182245">
              <a:buFont typeface="Wingdings" panose="05000000000000000000" pitchFamily="2" charset="2"/>
              <a:buChar char="Ø"/>
              <a:defRPr/>
            </a:pPr>
            <a:r>
              <a:rPr lang="ja-JP" altLang="en-US" sz="1400">
                <a:solidFill>
                  <a:srgbClr val="000000"/>
                </a:solidFill>
                <a:latin typeface="メイリオ"/>
                <a:ea typeface="メイリオ"/>
              </a:rPr>
              <a:t>推進部門により、下記洗い出し結果欄に作業対象となる条例等が入力されたアナログ規制点検・見直し対象リスト様式が作成されます。</a:t>
            </a:r>
            <a:endParaRPr lang="en-US" altLang="ja-JP">
              <a:solidFill>
                <a:srgbClr val="FFFFFF"/>
              </a:solidFill>
              <a:latin typeface="メイリオ"/>
              <a:ea typeface="メイリオ"/>
            </a:endParaRPr>
          </a:p>
          <a:p>
            <a:pPr>
              <a:defRPr/>
            </a:pPr>
            <a:r>
              <a:rPr lang="ja-JP" altLang="en-US" sz="1400">
                <a:solidFill>
                  <a:srgbClr val="000000"/>
                </a:solidFill>
                <a:latin typeface="メイリオ"/>
                <a:ea typeface="メイリオ"/>
              </a:rPr>
              <a:t>　リストを用い、洗い出し結果を確認の上、根拠法令や</a:t>
            </a:r>
            <a:r>
              <a:rPr lang="en-US" altLang="ja-JP" sz="1400">
                <a:solidFill>
                  <a:srgbClr val="000000"/>
                </a:solidFill>
                <a:latin typeface="メイリオ"/>
                <a:ea typeface="メイリオ"/>
              </a:rPr>
              <a:t>PHASE</a:t>
            </a:r>
            <a:r>
              <a:rPr lang="ja-JP" altLang="en-US" sz="1400">
                <a:solidFill>
                  <a:srgbClr val="000000"/>
                </a:solidFill>
                <a:latin typeface="メイリオ"/>
                <a:ea typeface="メイリオ"/>
              </a:rPr>
              <a:t>、見直しの方向性を記入します。</a:t>
            </a:r>
            <a:endParaRPr lang="en-US" altLang="ja-JP">
              <a:latin typeface="メイリオ"/>
              <a:ea typeface="メイリオ"/>
            </a:endParaRPr>
          </a:p>
        </p:txBody>
      </p:sp>
    </p:spTree>
    <p:extLst>
      <p:ext uri="{BB962C8B-B14F-4D97-AF65-F5344CB8AC3E}">
        <p14:creationId xmlns:p14="http://schemas.microsoft.com/office/powerpoint/2010/main" val="2657206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C7BCF-A3E6-4FCC-F88B-44F33B1C4AD8}"/>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82B879AF-F37B-3443-642B-0764192E0CDD}"/>
              </a:ext>
            </a:extLst>
          </p:cNvPr>
          <p:cNvPicPr>
            <a:picLocks/>
          </p:cNvPicPr>
          <p:nvPr/>
        </p:nvPicPr>
        <p:blipFill>
          <a:blip r:embed="rId3"/>
          <a:stretch>
            <a:fillRect/>
          </a:stretch>
        </p:blipFill>
        <p:spPr>
          <a:xfrm>
            <a:off x="178566" y="1908000"/>
            <a:ext cx="11820708" cy="2620800"/>
          </a:xfrm>
          <a:prstGeom prst="rect">
            <a:avLst/>
          </a:prstGeom>
        </p:spPr>
      </p:pic>
      <p:graphicFrame>
        <p:nvGraphicFramePr>
          <p:cNvPr id="44" name="表 43">
            <a:extLst>
              <a:ext uri="{FF2B5EF4-FFF2-40B4-BE49-F238E27FC236}">
                <a16:creationId xmlns:a16="http://schemas.microsoft.com/office/drawing/2014/main" id="{8CD0216A-C843-CA8F-0CA1-9EB440377B61}"/>
              </a:ext>
            </a:extLst>
          </p:cNvPr>
          <p:cNvGraphicFramePr>
            <a:graphicFrameLocks noGrp="1"/>
          </p:cNvGraphicFramePr>
          <p:nvPr>
            <p:extLst>
              <p:ext uri="{D42A27DB-BD31-4B8C-83A1-F6EECF244321}">
                <p14:modId xmlns:p14="http://schemas.microsoft.com/office/powerpoint/2010/main" val="1078555741"/>
              </p:ext>
            </p:extLst>
          </p:nvPr>
        </p:nvGraphicFramePr>
        <p:xfrm>
          <a:off x="178566" y="4574841"/>
          <a:ext cx="11820708" cy="1634280"/>
        </p:xfrm>
        <a:graphic>
          <a:graphicData uri="http://schemas.openxmlformats.org/drawingml/2006/table">
            <a:tbl>
              <a:tblPr firstRow="1" firstCol="1" bandRow="1"/>
              <a:tblGrid>
                <a:gridCol w="352987">
                  <a:extLst>
                    <a:ext uri="{9D8B030D-6E8A-4147-A177-3AD203B41FA5}">
                      <a16:colId xmlns:a16="http://schemas.microsoft.com/office/drawing/2014/main" val="2247022186"/>
                    </a:ext>
                  </a:extLst>
                </a:gridCol>
                <a:gridCol w="1568830">
                  <a:extLst>
                    <a:ext uri="{9D8B030D-6E8A-4147-A177-3AD203B41FA5}">
                      <a16:colId xmlns:a16="http://schemas.microsoft.com/office/drawing/2014/main" val="3090457136"/>
                    </a:ext>
                  </a:extLst>
                </a:gridCol>
                <a:gridCol w="3091944">
                  <a:extLst>
                    <a:ext uri="{9D8B030D-6E8A-4147-A177-3AD203B41FA5}">
                      <a16:colId xmlns:a16="http://schemas.microsoft.com/office/drawing/2014/main" val="573569872"/>
                    </a:ext>
                  </a:extLst>
                </a:gridCol>
                <a:gridCol w="3091944">
                  <a:extLst>
                    <a:ext uri="{9D8B030D-6E8A-4147-A177-3AD203B41FA5}">
                      <a16:colId xmlns:a16="http://schemas.microsoft.com/office/drawing/2014/main" val="2398555574"/>
                    </a:ext>
                  </a:extLst>
                </a:gridCol>
                <a:gridCol w="1568830">
                  <a:extLst>
                    <a:ext uri="{9D8B030D-6E8A-4147-A177-3AD203B41FA5}">
                      <a16:colId xmlns:a16="http://schemas.microsoft.com/office/drawing/2014/main" val="2708839445"/>
                    </a:ext>
                  </a:extLst>
                </a:gridCol>
                <a:gridCol w="2146173">
                  <a:extLst>
                    <a:ext uri="{9D8B030D-6E8A-4147-A177-3AD203B41FA5}">
                      <a16:colId xmlns:a16="http://schemas.microsoft.com/office/drawing/2014/main" val="684309905"/>
                    </a:ext>
                  </a:extLst>
                </a:gridCol>
              </a:tblGrid>
              <a:tr h="172800">
                <a:tc>
                  <a:txBody>
                    <a:bodyPr/>
                    <a:lstStyle/>
                    <a:p>
                      <a:pPr algn="l">
                        <a:buNone/>
                      </a:pP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No.</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項目</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項目詳細</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作業内容</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参考資料</a:t>
                      </a:r>
                      <a:endParaRPr 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備考</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val="3144682905"/>
                  </a:ext>
                </a:extLst>
              </a:tr>
              <a:tr h="646215">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sz="1100" kern="100">
                          <a:effectLst/>
                          <a:latin typeface="メイリオ" panose="020B0604030504040204" pitchFamily="50" charset="-128"/>
                          <a:ea typeface="メイリオ" panose="020B0604030504040204" pitchFamily="50" charset="-128"/>
                          <a:cs typeface="Times New Roman" panose="02020603050405020304" pitchFamily="18" charset="0"/>
                        </a:rPr>
                        <a:t>所管課</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担当者</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・連絡先</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対象例規の所管課、担当者、連絡先</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自身の課で絞り込み、対象例規の見直しを担当する</a:t>
                      </a:r>
                      <a:r>
                        <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担当者名</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連絡先（内線がある場合は内線番号）を</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記入</a:t>
                      </a:r>
                      <a:r>
                        <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する</a:t>
                      </a: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ー</a:t>
                      </a:r>
                      <a:endParaRPr 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必要な場合は所管課を記入する</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707033"/>
                  </a:ext>
                </a:extLst>
              </a:tr>
              <a:tr h="813671">
                <a:tc>
                  <a:txBody>
                    <a:bodyPr/>
                    <a:lstStyle/>
                    <a:p>
                      <a:pPr algn="l">
                        <a:buNone/>
                      </a:pP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・規制区分</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目視規制、実地監査規制、定期検査・点検規制、常駐・専任規制、対面講習規制、書面掲示規制、往訪閲覧・縦覧規制といった７項目及び</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FD</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等記録媒体規制等の区分</a:t>
                      </a: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対象例規がどのアナログ規制に該当するか確認する</a:t>
                      </a: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ー</a:t>
                      </a:r>
                      <a:endParaRPr lang="ja-JP"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endParaRPr lang="ja-JP" altLang="ja-JP" sz="11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5234465"/>
                  </a:ext>
                </a:extLst>
              </a:tr>
            </a:tbl>
          </a:graphicData>
        </a:graphic>
      </p:graphicFrame>
      <p:sp>
        <p:nvSpPr>
          <p:cNvPr id="6" name="スライド番号プレースホルダー 4">
            <a:extLst>
              <a:ext uri="{FF2B5EF4-FFF2-40B4-BE49-F238E27FC236}">
                <a16:creationId xmlns:a16="http://schemas.microsoft.com/office/drawing/2014/main" id="{CE7EC238-F6A8-6D4A-D81E-BDF6FFE4208A}"/>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BDA40CA9-9B80-D580-2023-A65348823789}"/>
              </a:ext>
            </a:extLst>
          </p:cNvPr>
          <p:cNvSpPr/>
          <p:nvPr/>
        </p:nvSpPr>
        <p:spPr>
          <a:xfrm>
            <a:off x="1466265" y="2070889"/>
            <a:ext cx="360000" cy="2448000"/>
          </a:xfrm>
          <a:prstGeom prst="rect">
            <a:avLst/>
          </a:prstGeom>
          <a:noFill/>
          <a:ln w="28575">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06AE519D-3C87-B549-C515-2FF1C0F18D9B}"/>
              </a:ext>
            </a:extLst>
          </p:cNvPr>
          <p:cNvSpPr/>
          <p:nvPr/>
        </p:nvSpPr>
        <p:spPr>
          <a:xfrm>
            <a:off x="369887" y="2070000"/>
            <a:ext cx="1099052" cy="2448889"/>
          </a:xfrm>
          <a:prstGeom prst="rect">
            <a:avLst/>
          </a:prstGeom>
          <a:noFill/>
          <a:ln w="28575">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楕円 8">
            <a:extLst>
              <a:ext uri="{FF2B5EF4-FFF2-40B4-BE49-F238E27FC236}">
                <a16:creationId xmlns:a16="http://schemas.microsoft.com/office/drawing/2014/main" id="{65FEB508-BB00-8DCC-B74B-259A3523C779}"/>
              </a:ext>
            </a:extLst>
          </p:cNvPr>
          <p:cNvSpPr/>
          <p:nvPr/>
        </p:nvSpPr>
        <p:spPr>
          <a:xfrm>
            <a:off x="1480554" y="199380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ja-JP" sz="1000">
                <a:latin typeface="メイリオ" panose="020B0604030504040204" pitchFamily="50" charset="-128"/>
                <a:ea typeface="メイリオ" panose="020B0604030504040204" pitchFamily="50" charset="-128"/>
              </a:rPr>
              <a:t>2</a:t>
            </a:r>
            <a:endParaRPr kumimoji="1" lang="ja-JP" altLang="en-US" sz="1000">
              <a:latin typeface="メイリオ" panose="020B0604030504040204" pitchFamily="50" charset="-128"/>
              <a:ea typeface="メイリオ" panose="020B0604030504040204" pitchFamily="50" charset="-128"/>
            </a:endParaRPr>
          </a:p>
        </p:txBody>
      </p:sp>
      <p:sp>
        <p:nvSpPr>
          <p:cNvPr id="11" name="楕円 10">
            <a:extLst>
              <a:ext uri="{FF2B5EF4-FFF2-40B4-BE49-F238E27FC236}">
                <a16:creationId xmlns:a16="http://schemas.microsoft.com/office/drawing/2014/main" id="{725EEDB2-8D6C-4343-AFD9-61A018663777}"/>
              </a:ext>
            </a:extLst>
          </p:cNvPr>
          <p:cNvSpPr/>
          <p:nvPr/>
        </p:nvSpPr>
        <p:spPr>
          <a:xfrm>
            <a:off x="369887" y="199380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1000">
                <a:latin typeface="メイリオ" panose="020B0604030504040204" pitchFamily="50" charset="-128"/>
                <a:ea typeface="メイリオ" panose="020B0604030504040204" pitchFamily="50" charset="-128"/>
              </a:rPr>
              <a:t>1</a:t>
            </a:r>
            <a:endParaRPr kumimoji="1" lang="ja-JP" altLang="en-US" sz="1000">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12C75B8C-3448-C9A2-0CF0-DC3835418B2A}"/>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２．</a:t>
            </a:r>
            <a:r>
              <a:rPr lang="zh-TW" altLang="en-US" sz="1600" b="1">
                <a:solidFill>
                  <a:srgbClr val="0017B6"/>
                </a:solidFill>
                <a:latin typeface="メイリオ" panose="020B0604030504040204" pitchFamily="50" charset="-128"/>
                <a:ea typeface="メイリオ" panose="020B0604030504040204" pitchFamily="50" charset="-128"/>
                <a:cs typeface="Calibri Light"/>
              </a:rPr>
              <a:t>規制所管部門</a:t>
            </a:r>
            <a:r>
              <a:rPr lang="ja-JP" altLang="en-US" sz="1600" b="1">
                <a:solidFill>
                  <a:srgbClr val="0017B6"/>
                </a:solidFill>
                <a:latin typeface="メイリオ" panose="020B0604030504040204" pitchFamily="50" charset="-128"/>
                <a:ea typeface="メイリオ" panose="020B0604030504040204" pitchFamily="50" charset="-128"/>
                <a:cs typeface="Calibri Light"/>
              </a:rPr>
              <a:t>における具体的作業手順</a:t>
            </a:r>
            <a:endParaRPr lang="en-US" altLang="ja-JP" sz="1600" b="1">
              <a:solidFill>
                <a:srgbClr val="0017B6"/>
              </a:solidFill>
              <a:latin typeface="メイリオ" panose="020B0604030504040204" pitchFamily="50" charset="-128"/>
              <a:ea typeface="メイリオ" panose="020B0604030504040204" pitchFamily="50" charset="-128"/>
              <a:cs typeface="Calibri Light"/>
            </a:endParaRPr>
          </a:p>
        </p:txBody>
      </p:sp>
      <p:cxnSp>
        <p:nvCxnSpPr>
          <p:cNvPr id="15" name="直線コネクタ 14">
            <a:extLst>
              <a:ext uri="{FF2B5EF4-FFF2-40B4-BE49-F238E27FC236}">
                <a16:creationId xmlns:a16="http://schemas.microsoft.com/office/drawing/2014/main" id="{C9A2E51E-26FA-0939-7EAF-1B4870746D56}"/>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6" name="コンテンツ プレースホルダー 2">
            <a:extLst>
              <a:ext uri="{FF2B5EF4-FFF2-40B4-BE49-F238E27FC236}">
                <a16:creationId xmlns:a16="http://schemas.microsoft.com/office/drawing/2014/main" id="{C0A89242-071C-A354-9852-C51ED4199EC1}"/>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None/>
            </a:pPr>
            <a:r>
              <a:rPr lang="ja-JP" altLang="en-US" sz="2400" b="1">
                <a:solidFill>
                  <a:srgbClr val="0017B6"/>
                </a:solidFill>
                <a:latin typeface="メイリオ" panose="020B0604030504040204" pitchFamily="50" charset="-128"/>
                <a:ea typeface="メイリオ" panose="020B0604030504040204" pitchFamily="50" charset="-128"/>
                <a:cs typeface="Calibri Light"/>
              </a:rPr>
              <a:t>洗い出し結果の確認①</a:t>
            </a:r>
          </a:p>
        </p:txBody>
      </p:sp>
      <p:sp>
        <p:nvSpPr>
          <p:cNvPr id="17" name="四角形: 角を丸くする 16">
            <a:extLst>
              <a:ext uri="{FF2B5EF4-FFF2-40B4-BE49-F238E27FC236}">
                <a16:creationId xmlns:a16="http://schemas.microsoft.com/office/drawing/2014/main" id="{5E35026D-A66A-879C-257F-7F8D4DEACB49}"/>
              </a:ext>
            </a:extLst>
          </p:cNvPr>
          <p:cNvSpPr/>
          <p:nvPr/>
        </p:nvSpPr>
        <p:spPr>
          <a:xfrm>
            <a:off x="183888" y="1141639"/>
            <a:ext cx="11820710" cy="723600"/>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ja-JP" altLang="en-US" sz="1400">
                <a:solidFill>
                  <a:srgbClr val="000000"/>
                </a:solidFill>
                <a:latin typeface="メイリオ" panose="020B0604030504040204" pitchFamily="50" charset="-128"/>
                <a:ea typeface="メイリオ" panose="020B0604030504040204" pitchFamily="50" charset="-128"/>
              </a:rPr>
              <a:t>入力者の情報を記入し、規制区分を確認します。</a:t>
            </a:r>
          </a:p>
        </p:txBody>
      </p:sp>
      <p:sp>
        <p:nvSpPr>
          <p:cNvPr id="19" name="楕円 18">
            <a:extLst>
              <a:ext uri="{FF2B5EF4-FFF2-40B4-BE49-F238E27FC236}">
                <a16:creationId xmlns:a16="http://schemas.microsoft.com/office/drawing/2014/main" id="{F2933F57-4A6C-DCEB-1D43-81469DAEBC6A}"/>
              </a:ext>
            </a:extLst>
          </p:cNvPr>
          <p:cNvSpPr/>
          <p:nvPr/>
        </p:nvSpPr>
        <p:spPr>
          <a:xfrm>
            <a:off x="262912" y="498465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1000">
                <a:latin typeface="メイリオ" panose="020B0604030504040204" pitchFamily="50" charset="-128"/>
                <a:ea typeface="メイリオ" panose="020B0604030504040204" pitchFamily="50" charset="-128"/>
              </a:rPr>
              <a:t>1</a:t>
            </a:r>
            <a:endParaRPr kumimoji="1" lang="ja-JP" altLang="en-US" sz="1000">
              <a:latin typeface="メイリオ" panose="020B0604030504040204" pitchFamily="50" charset="-128"/>
              <a:ea typeface="メイリオ" panose="020B0604030504040204" pitchFamily="50" charset="-128"/>
            </a:endParaRPr>
          </a:p>
        </p:txBody>
      </p:sp>
      <p:sp>
        <p:nvSpPr>
          <p:cNvPr id="20" name="楕円 19">
            <a:extLst>
              <a:ext uri="{FF2B5EF4-FFF2-40B4-BE49-F238E27FC236}">
                <a16:creationId xmlns:a16="http://schemas.microsoft.com/office/drawing/2014/main" id="{E7394FEC-C1C9-F7DA-9D50-D7FA68A43BE4}"/>
              </a:ext>
            </a:extLst>
          </p:cNvPr>
          <p:cNvSpPr/>
          <p:nvPr/>
        </p:nvSpPr>
        <p:spPr>
          <a:xfrm>
            <a:off x="262912" y="5716361"/>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メイリオ" panose="020B0604030504040204" pitchFamily="50" charset="-128"/>
                <a:ea typeface="メイリオ" panose="020B0604030504040204" pitchFamily="50" charset="-128"/>
              </a:rPr>
              <a:t>２</a:t>
            </a:r>
          </a:p>
        </p:txBody>
      </p:sp>
    </p:spTree>
    <p:extLst>
      <p:ext uri="{BB962C8B-B14F-4D97-AF65-F5344CB8AC3E}">
        <p14:creationId xmlns:p14="http://schemas.microsoft.com/office/powerpoint/2010/main" val="7132275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C988C-749F-DA5E-041A-E58C0F59735C}"/>
            </a:ext>
          </a:extLst>
        </p:cNvPr>
        <p:cNvGrpSpPr/>
        <p:nvPr/>
      </p:nvGrpSpPr>
      <p:grpSpPr>
        <a:xfrm>
          <a:off x="0" y="0"/>
          <a:ext cx="0" cy="0"/>
          <a:chOff x="0" y="0"/>
          <a:chExt cx="0" cy="0"/>
        </a:xfrm>
      </p:grpSpPr>
      <p:pic>
        <p:nvPicPr>
          <p:cNvPr id="48" name="図 47">
            <a:extLst>
              <a:ext uri="{FF2B5EF4-FFF2-40B4-BE49-F238E27FC236}">
                <a16:creationId xmlns:a16="http://schemas.microsoft.com/office/drawing/2014/main" id="{7E8F9D2A-9C37-DB18-81E5-247FA4F21372}"/>
              </a:ext>
            </a:extLst>
          </p:cNvPr>
          <p:cNvPicPr>
            <a:picLocks/>
          </p:cNvPicPr>
          <p:nvPr/>
        </p:nvPicPr>
        <p:blipFill>
          <a:blip r:embed="rId3"/>
          <a:stretch>
            <a:fillRect/>
          </a:stretch>
        </p:blipFill>
        <p:spPr>
          <a:xfrm>
            <a:off x="180000" y="1908000"/>
            <a:ext cx="11822400" cy="2620800"/>
          </a:xfrm>
          <a:prstGeom prst="rect">
            <a:avLst/>
          </a:prstGeom>
        </p:spPr>
      </p:pic>
      <p:sp>
        <p:nvSpPr>
          <p:cNvPr id="9" name="四角形: 角を丸くする 8">
            <a:extLst>
              <a:ext uri="{FF2B5EF4-FFF2-40B4-BE49-F238E27FC236}">
                <a16:creationId xmlns:a16="http://schemas.microsoft.com/office/drawing/2014/main" id="{DDD709E0-E6E2-77C1-A5DB-4C5DCC25A7E9}"/>
              </a:ext>
            </a:extLst>
          </p:cNvPr>
          <p:cNvSpPr/>
          <p:nvPr/>
        </p:nvSpPr>
        <p:spPr>
          <a:xfrm>
            <a:off x="183888" y="1141639"/>
            <a:ext cx="11820710" cy="723600"/>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ja-JP" altLang="en-US" sz="1400">
                <a:solidFill>
                  <a:srgbClr val="000000"/>
                </a:solidFill>
                <a:latin typeface="メイリオ" panose="020B0604030504040204" pitchFamily="50" charset="-128"/>
                <a:ea typeface="メイリオ" panose="020B0604030504040204" pitchFamily="50" charset="-128"/>
              </a:rPr>
              <a:t>条例等名など洗い出された例規の内容を確認し、根拠規定を記入します。</a:t>
            </a:r>
          </a:p>
        </p:txBody>
      </p:sp>
      <p:sp>
        <p:nvSpPr>
          <p:cNvPr id="6" name="スライド番号プレースホルダー 4">
            <a:extLst>
              <a:ext uri="{FF2B5EF4-FFF2-40B4-BE49-F238E27FC236}">
                <a16:creationId xmlns:a16="http://schemas.microsoft.com/office/drawing/2014/main" id="{DAB7823C-3BC3-1E1A-9DEB-A950349A56F2}"/>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a:extLst>
              <a:ext uri="{FF2B5EF4-FFF2-40B4-BE49-F238E27FC236}">
                <a16:creationId xmlns:a16="http://schemas.microsoft.com/office/drawing/2014/main" id="{2BB91270-8C40-C53A-AA46-86D37A6462A9}"/>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２．</a:t>
            </a:r>
            <a:r>
              <a:rPr lang="zh-TW" altLang="en-US" sz="1600" b="1">
                <a:solidFill>
                  <a:srgbClr val="0017B6"/>
                </a:solidFill>
                <a:latin typeface="メイリオ" panose="020B0604030504040204" pitchFamily="50" charset="-128"/>
                <a:ea typeface="メイリオ" panose="020B0604030504040204" pitchFamily="50" charset="-128"/>
                <a:cs typeface="Calibri Light"/>
              </a:rPr>
              <a:t>規制所管部門</a:t>
            </a:r>
            <a:r>
              <a:rPr lang="ja-JP" altLang="en-US" sz="1600" b="1">
                <a:solidFill>
                  <a:srgbClr val="0017B6"/>
                </a:solidFill>
                <a:latin typeface="メイリオ" panose="020B0604030504040204" pitchFamily="50" charset="-128"/>
                <a:ea typeface="メイリオ" panose="020B0604030504040204" pitchFamily="50" charset="-128"/>
                <a:cs typeface="Calibri Light"/>
              </a:rPr>
              <a:t>における具体的作業手順</a:t>
            </a:r>
            <a:endParaRPr lang="en-US" altLang="ja-JP" sz="1600" b="1">
              <a:solidFill>
                <a:srgbClr val="0017B6"/>
              </a:solidFill>
              <a:latin typeface="メイリオ" panose="020B0604030504040204" pitchFamily="50" charset="-128"/>
              <a:ea typeface="メイリオ" panose="020B0604030504040204" pitchFamily="50" charset="-128"/>
              <a:cs typeface="Calibri Light"/>
            </a:endParaRPr>
          </a:p>
        </p:txBody>
      </p:sp>
      <p:cxnSp>
        <p:nvCxnSpPr>
          <p:cNvPr id="7" name="直線コネクタ 6">
            <a:extLst>
              <a:ext uri="{FF2B5EF4-FFF2-40B4-BE49-F238E27FC236}">
                <a16:creationId xmlns:a16="http://schemas.microsoft.com/office/drawing/2014/main" id="{E3F9B147-516E-D0CB-15C6-B918A619A3F6}"/>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8" name="コンテンツ プレースホルダー 2">
            <a:extLst>
              <a:ext uri="{FF2B5EF4-FFF2-40B4-BE49-F238E27FC236}">
                <a16:creationId xmlns:a16="http://schemas.microsoft.com/office/drawing/2014/main" id="{92F0F3B7-741C-368B-49D4-E3A5EC43A1B4}"/>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None/>
            </a:pPr>
            <a:r>
              <a:rPr lang="ja-JP" altLang="en-US" sz="2400" b="1">
                <a:solidFill>
                  <a:srgbClr val="0017B6"/>
                </a:solidFill>
                <a:latin typeface="メイリオ" panose="020B0604030504040204" pitchFamily="50" charset="-128"/>
                <a:ea typeface="メイリオ" panose="020B0604030504040204" pitchFamily="50" charset="-128"/>
                <a:cs typeface="Calibri Light"/>
              </a:rPr>
              <a:t>洗い出し結果の確認②</a:t>
            </a:r>
          </a:p>
        </p:txBody>
      </p:sp>
      <p:graphicFrame>
        <p:nvGraphicFramePr>
          <p:cNvPr id="15" name="表 14">
            <a:extLst>
              <a:ext uri="{FF2B5EF4-FFF2-40B4-BE49-F238E27FC236}">
                <a16:creationId xmlns:a16="http://schemas.microsoft.com/office/drawing/2014/main" id="{39156F88-C770-C2EC-14E4-CFC9B93E4AEB}"/>
              </a:ext>
            </a:extLst>
          </p:cNvPr>
          <p:cNvGraphicFramePr>
            <a:graphicFrameLocks noGrp="1"/>
          </p:cNvGraphicFramePr>
          <p:nvPr>
            <p:extLst>
              <p:ext uri="{D42A27DB-BD31-4B8C-83A1-F6EECF244321}">
                <p14:modId xmlns:p14="http://schemas.microsoft.com/office/powerpoint/2010/main" val="2753708946"/>
              </p:ext>
            </p:extLst>
          </p:nvPr>
        </p:nvGraphicFramePr>
        <p:xfrm>
          <a:off x="178566" y="4574841"/>
          <a:ext cx="11820708" cy="1634176"/>
        </p:xfrm>
        <a:graphic>
          <a:graphicData uri="http://schemas.openxmlformats.org/drawingml/2006/table">
            <a:tbl>
              <a:tblPr firstRow="1" firstCol="1" bandRow="1"/>
              <a:tblGrid>
                <a:gridCol w="352987">
                  <a:extLst>
                    <a:ext uri="{9D8B030D-6E8A-4147-A177-3AD203B41FA5}">
                      <a16:colId xmlns:a16="http://schemas.microsoft.com/office/drawing/2014/main" val="2247022186"/>
                    </a:ext>
                  </a:extLst>
                </a:gridCol>
                <a:gridCol w="1568830">
                  <a:extLst>
                    <a:ext uri="{9D8B030D-6E8A-4147-A177-3AD203B41FA5}">
                      <a16:colId xmlns:a16="http://schemas.microsoft.com/office/drawing/2014/main" val="3090457136"/>
                    </a:ext>
                  </a:extLst>
                </a:gridCol>
                <a:gridCol w="3091944">
                  <a:extLst>
                    <a:ext uri="{9D8B030D-6E8A-4147-A177-3AD203B41FA5}">
                      <a16:colId xmlns:a16="http://schemas.microsoft.com/office/drawing/2014/main" val="573569872"/>
                    </a:ext>
                  </a:extLst>
                </a:gridCol>
                <a:gridCol w="3091944">
                  <a:extLst>
                    <a:ext uri="{9D8B030D-6E8A-4147-A177-3AD203B41FA5}">
                      <a16:colId xmlns:a16="http://schemas.microsoft.com/office/drawing/2014/main" val="2398555574"/>
                    </a:ext>
                  </a:extLst>
                </a:gridCol>
                <a:gridCol w="1568830">
                  <a:extLst>
                    <a:ext uri="{9D8B030D-6E8A-4147-A177-3AD203B41FA5}">
                      <a16:colId xmlns:a16="http://schemas.microsoft.com/office/drawing/2014/main" val="2708839445"/>
                    </a:ext>
                  </a:extLst>
                </a:gridCol>
                <a:gridCol w="2146173">
                  <a:extLst>
                    <a:ext uri="{9D8B030D-6E8A-4147-A177-3AD203B41FA5}">
                      <a16:colId xmlns:a16="http://schemas.microsoft.com/office/drawing/2014/main" val="684309905"/>
                    </a:ext>
                  </a:extLst>
                </a:gridCol>
              </a:tblGrid>
              <a:tr h="172696">
                <a:tc>
                  <a:txBody>
                    <a:bodyPr/>
                    <a:lstStyle/>
                    <a:p>
                      <a:pPr algn="l">
                        <a:buNone/>
                      </a:pP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No.</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項目</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項目詳細</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作業内容</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参考資料</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備考</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val="3144682905"/>
                  </a:ext>
                </a:extLst>
              </a:tr>
              <a:tr h="646215">
                <a:tc>
                  <a:txBody>
                    <a:bodyPr/>
                    <a:lstStyle/>
                    <a:p>
                      <a:pPr algn="l">
                        <a:buNone/>
                      </a:pP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・条例等名</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様式名</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・条項</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掲載場所</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・条文</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規定内容</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洗い出された条例等例規の内容</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対象例規の内容を確認する</a:t>
                      </a: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ー</a:t>
                      </a: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条文内の赤字は洗い出しの結果、検索キーワードに該当した語句をさす</a:t>
                      </a: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707033"/>
                  </a:ext>
                </a:extLst>
              </a:tr>
              <a:tr h="813671">
                <a:tc>
                  <a:txBody>
                    <a:bodyPr/>
                    <a:lstStyle/>
                    <a:p>
                      <a:pPr algn="l">
                        <a:buNone/>
                      </a:pP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・根拠法令等名</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通知通達等名</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条例等名</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・当該条項等</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規制を定めている具体的な根拠規定</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規制に該当する条文の根拠となる法令、通知・通達、条例等がある場合、根拠法令等名を記入する。当該条例等のみで規定している場合、「当該例規」と記入する</a:t>
                      </a: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ー</a:t>
                      </a: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endParaRPr lang="ja-JP" altLang="ja-JP" sz="11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5234465"/>
                  </a:ext>
                </a:extLst>
              </a:tr>
            </a:tbl>
          </a:graphicData>
        </a:graphic>
      </p:graphicFrame>
      <p:sp>
        <p:nvSpPr>
          <p:cNvPr id="4" name="正方形/長方形 3">
            <a:extLst>
              <a:ext uri="{FF2B5EF4-FFF2-40B4-BE49-F238E27FC236}">
                <a16:creationId xmlns:a16="http://schemas.microsoft.com/office/drawing/2014/main" id="{7596E103-8ED2-5563-11AC-EF6DBF30D17A}"/>
              </a:ext>
            </a:extLst>
          </p:cNvPr>
          <p:cNvSpPr/>
          <p:nvPr/>
        </p:nvSpPr>
        <p:spPr>
          <a:xfrm>
            <a:off x="5159648" y="2070889"/>
            <a:ext cx="1160190" cy="2448000"/>
          </a:xfrm>
          <a:prstGeom prst="rect">
            <a:avLst/>
          </a:prstGeom>
          <a:noFill/>
          <a:ln w="28575">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54237E60-1067-4130-0A0B-B9BF500528A5}"/>
              </a:ext>
            </a:extLst>
          </p:cNvPr>
          <p:cNvSpPr/>
          <p:nvPr/>
        </p:nvSpPr>
        <p:spPr>
          <a:xfrm>
            <a:off x="1835972" y="2070000"/>
            <a:ext cx="3323676" cy="2448889"/>
          </a:xfrm>
          <a:prstGeom prst="rect">
            <a:avLst/>
          </a:prstGeom>
          <a:noFill/>
          <a:ln w="28575">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楕円 9">
            <a:extLst>
              <a:ext uri="{FF2B5EF4-FFF2-40B4-BE49-F238E27FC236}">
                <a16:creationId xmlns:a16="http://schemas.microsoft.com/office/drawing/2014/main" id="{D34563BA-431B-4FD1-FE2C-C9166C2FB3FC}"/>
              </a:ext>
            </a:extLst>
          </p:cNvPr>
          <p:cNvSpPr/>
          <p:nvPr/>
        </p:nvSpPr>
        <p:spPr>
          <a:xfrm>
            <a:off x="5159648" y="199380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メイリオ" panose="020B0604030504040204" pitchFamily="50" charset="-128"/>
                <a:ea typeface="メイリオ" panose="020B0604030504040204" pitchFamily="50" charset="-128"/>
              </a:rPr>
              <a:t>４</a:t>
            </a:r>
          </a:p>
        </p:txBody>
      </p:sp>
      <p:sp>
        <p:nvSpPr>
          <p:cNvPr id="11" name="楕円 10">
            <a:extLst>
              <a:ext uri="{FF2B5EF4-FFF2-40B4-BE49-F238E27FC236}">
                <a16:creationId xmlns:a16="http://schemas.microsoft.com/office/drawing/2014/main" id="{6437729A-C402-80D5-E165-08473131EF23}"/>
              </a:ext>
            </a:extLst>
          </p:cNvPr>
          <p:cNvSpPr/>
          <p:nvPr/>
        </p:nvSpPr>
        <p:spPr>
          <a:xfrm>
            <a:off x="1835972" y="199380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メイリオ" panose="020B0604030504040204" pitchFamily="50" charset="-128"/>
                <a:ea typeface="メイリオ" panose="020B0604030504040204" pitchFamily="50" charset="-128"/>
              </a:rPr>
              <a:t>３</a:t>
            </a:r>
          </a:p>
        </p:txBody>
      </p:sp>
      <p:sp>
        <p:nvSpPr>
          <p:cNvPr id="12" name="楕円 11">
            <a:extLst>
              <a:ext uri="{FF2B5EF4-FFF2-40B4-BE49-F238E27FC236}">
                <a16:creationId xmlns:a16="http://schemas.microsoft.com/office/drawing/2014/main" id="{5311617A-9F1F-786A-8399-2AD0AE418CE2}"/>
              </a:ext>
            </a:extLst>
          </p:cNvPr>
          <p:cNvSpPr/>
          <p:nvPr/>
        </p:nvSpPr>
        <p:spPr>
          <a:xfrm>
            <a:off x="262912" y="498465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メイリオ" panose="020B0604030504040204" pitchFamily="50" charset="-128"/>
                <a:ea typeface="メイリオ" panose="020B0604030504040204" pitchFamily="50" charset="-128"/>
              </a:rPr>
              <a:t>３</a:t>
            </a:r>
          </a:p>
        </p:txBody>
      </p:sp>
      <p:sp>
        <p:nvSpPr>
          <p:cNvPr id="13" name="楕円 12">
            <a:extLst>
              <a:ext uri="{FF2B5EF4-FFF2-40B4-BE49-F238E27FC236}">
                <a16:creationId xmlns:a16="http://schemas.microsoft.com/office/drawing/2014/main" id="{083A7C23-07CB-2C81-D085-87BD10C2552B}"/>
              </a:ext>
            </a:extLst>
          </p:cNvPr>
          <p:cNvSpPr/>
          <p:nvPr/>
        </p:nvSpPr>
        <p:spPr>
          <a:xfrm>
            <a:off x="262912" y="5716361"/>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メイリオ" panose="020B0604030504040204" pitchFamily="50" charset="-128"/>
                <a:ea typeface="メイリオ" panose="020B0604030504040204" pitchFamily="50" charset="-128"/>
              </a:rPr>
              <a:t>４</a:t>
            </a:r>
          </a:p>
        </p:txBody>
      </p:sp>
    </p:spTree>
    <p:extLst>
      <p:ext uri="{BB962C8B-B14F-4D97-AF65-F5344CB8AC3E}">
        <p14:creationId xmlns:p14="http://schemas.microsoft.com/office/powerpoint/2010/main" val="37882137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EE1E1-2D7C-F829-7DBA-95339306F061}"/>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8B8D6697-39BE-35CA-A269-D36A9DD13E4C}"/>
              </a:ext>
            </a:extLst>
          </p:cNvPr>
          <p:cNvPicPr>
            <a:picLocks/>
          </p:cNvPicPr>
          <p:nvPr/>
        </p:nvPicPr>
        <p:blipFill>
          <a:blip r:embed="rId3"/>
          <a:stretch>
            <a:fillRect/>
          </a:stretch>
        </p:blipFill>
        <p:spPr>
          <a:xfrm>
            <a:off x="180000" y="1908000"/>
            <a:ext cx="11822400" cy="2620800"/>
          </a:xfrm>
          <a:prstGeom prst="rect">
            <a:avLst/>
          </a:prstGeom>
        </p:spPr>
      </p:pic>
      <p:sp>
        <p:nvSpPr>
          <p:cNvPr id="6" name="スライド番号プレースホルダー 4">
            <a:extLst>
              <a:ext uri="{FF2B5EF4-FFF2-40B4-BE49-F238E27FC236}">
                <a16:creationId xmlns:a16="http://schemas.microsoft.com/office/drawing/2014/main" id="{37F3B569-AF29-0790-A352-0CFAB9844BBB}"/>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2" name="テキスト ボックス 11">
            <a:extLst>
              <a:ext uri="{FF2B5EF4-FFF2-40B4-BE49-F238E27FC236}">
                <a16:creationId xmlns:a16="http://schemas.microsoft.com/office/drawing/2014/main" id="{38BC135D-E373-E225-C421-6B679FBE4B4C}"/>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２．</a:t>
            </a:r>
            <a:r>
              <a:rPr lang="zh-TW" altLang="en-US" sz="1600" b="1">
                <a:solidFill>
                  <a:srgbClr val="0017B6"/>
                </a:solidFill>
                <a:latin typeface="メイリオ" panose="020B0604030504040204" pitchFamily="50" charset="-128"/>
                <a:ea typeface="メイリオ" panose="020B0604030504040204" pitchFamily="50" charset="-128"/>
                <a:cs typeface="Calibri Light"/>
              </a:rPr>
              <a:t>規制所管部門</a:t>
            </a:r>
            <a:r>
              <a:rPr lang="ja-JP" altLang="en-US" sz="1600" b="1">
                <a:solidFill>
                  <a:srgbClr val="0017B6"/>
                </a:solidFill>
                <a:latin typeface="メイリオ" panose="020B0604030504040204" pitchFamily="50" charset="-128"/>
                <a:ea typeface="メイリオ" panose="020B0604030504040204" pitchFamily="50" charset="-128"/>
                <a:cs typeface="Calibri Light"/>
              </a:rPr>
              <a:t>における具体的作業手順</a:t>
            </a:r>
            <a:endParaRPr lang="en-US" altLang="ja-JP" sz="1600" b="1">
              <a:solidFill>
                <a:srgbClr val="0017B6"/>
              </a:solidFill>
              <a:latin typeface="メイリオ" panose="020B0604030504040204" pitchFamily="50" charset="-128"/>
              <a:ea typeface="メイリオ" panose="020B0604030504040204" pitchFamily="50" charset="-128"/>
              <a:cs typeface="Calibri Light"/>
            </a:endParaRPr>
          </a:p>
        </p:txBody>
      </p:sp>
      <p:cxnSp>
        <p:nvCxnSpPr>
          <p:cNvPr id="13" name="直線コネクタ 12">
            <a:extLst>
              <a:ext uri="{FF2B5EF4-FFF2-40B4-BE49-F238E27FC236}">
                <a16:creationId xmlns:a16="http://schemas.microsoft.com/office/drawing/2014/main" id="{FAAB086B-AC04-9E60-A247-AF5C1A0D0BDE}"/>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4" name="コンテンツ プレースホルダー 2">
            <a:extLst>
              <a:ext uri="{FF2B5EF4-FFF2-40B4-BE49-F238E27FC236}">
                <a16:creationId xmlns:a16="http://schemas.microsoft.com/office/drawing/2014/main" id="{5E228375-1AF6-10C7-354F-B7DD9B9CCFA1}"/>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None/>
            </a:pPr>
            <a:r>
              <a:rPr lang="ja-JP" altLang="en-US" sz="2400" b="1">
                <a:solidFill>
                  <a:srgbClr val="0017B6"/>
                </a:solidFill>
                <a:latin typeface="メイリオ" panose="020B0604030504040204" pitchFamily="50" charset="-128"/>
                <a:ea typeface="メイリオ" panose="020B0604030504040204" pitchFamily="50" charset="-128"/>
                <a:cs typeface="Calibri Light"/>
              </a:rPr>
              <a:t>洗い出し結果の確認③</a:t>
            </a:r>
          </a:p>
        </p:txBody>
      </p:sp>
      <p:sp>
        <p:nvSpPr>
          <p:cNvPr id="18" name="四角形: 角を丸くする 17">
            <a:extLst>
              <a:ext uri="{FF2B5EF4-FFF2-40B4-BE49-F238E27FC236}">
                <a16:creationId xmlns:a16="http://schemas.microsoft.com/office/drawing/2014/main" id="{4CD340CA-E4CF-D022-C8AB-9ABA915661AF}"/>
              </a:ext>
            </a:extLst>
          </p:cNvPr>
          <p:cNvSpPr/>
          <p:nvPr/>
        </p:nvSpPr>
        <p:spPr>
          <a:xfrm>
            <a:off x="183888" y="1141639"/>
            <a:ext cx="11820710" cy="723600"/>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ja-JP" altLang="en-US" sz="1400">
                <a:solidFill>
                  <a:srgbClr val="000000"/>
                </a:solidFill>
                <a:latin typeface="メイリオ" panose="020B0604030504040204" pitchFamily="50" charset="-128"/>
                <a:ea typeface="メイリオ" panose="020B0604030504040204" pitchFamily="50" charset="-128"/>
              </a:rPr>
              <a:t>規制根拠の分類と現在</a:t>
            </a:r>
            <a:r>
              <a:rPr lang="en-US" altLang="ja-JP" sz="1400">
                <a:solidFill>
                  <a:srgbClr val="000000"/>
                </a:solidFill>
                <a:latin typeface="メイリオ" panose="020B0604030504040204" pitchFamily="50" charset="-128"/>
                <a:ea typeface="メイリオ" panose="020B0604030504040204" pitchFamily="50" charset="-128"/>
              </a:rPr>
              <a:t>PHASE</a:t>
            </a:r>
            <a:r>
              <a:rPr lang="ja-JP" altLang="en-US" sz="1400">
                <a:solidFill>
                  <a:srgbClr val="000000"/>
                </a:solidFill>
                <a:latin typeface="メイリオ" panose="020B0604030504040204" pitchFamily="50" charset="-128"/>
                <a:ea typeface="メイリオ" panose="020B0604030504040204" pitchFamily="50" charset="-128"/>
              </a:rPr>
              <a:t>を記入します。</a:t>
            </a:r>
          </a:p>
        </p:txBody>
      </p:sp>
      <p:graphicFrame>
        <p:nvGraphicFramePr>
          <p:cNvPr id="19" name="表 18">
            <a:extLst>
              <a:ext uri="{FF2B5EF4-FFF2-40B4-BE49-F238E27FC236}">
                <a16:creationId xmlns:a16="http://schemas.microsoft.com/office/drawing/2014/main" id="{A9F7EBEA-B33C-3171-70E8-427951496196}"/>
              </a:ext>
            </a:extLst>
          </p:cNvPr>
          <p:cNvGraphicFramePr>
            <a:graphicFrameLocks noGrp="1"/>
          </p:cNvGraphicFramePr>
          <p:nvPr>
            <p:extLst>
              <p:ext uri="{D42A27DB-BD31-4B8C-83A1-F6EECF244321}">
                <p14:modId xmlns:p14="http://schemas.microsoft.com/office/powerpoint/2010/main" val="2374258699"/>
              </p:ext>
            </p:extLst>
          </p:nvPr>
        </p:nvGraphicFramePr>
        <p:xfrm>
          <a:off x="178566" y="4574842"/>
          <a:ext cx="11820708" cy="2076240"/>
        </p:xfrm>
        <a:graphic>
          <a:graphicData uri="http://schemas.openxmlformats.org/drawingml/2006/table">
            <a:tbl>
              <a:tblPr firstRow="1" firstCol="1" bandRow="1"/>
              <a:tblGrid>
                <a:gridCol w="352987">
                  <a:extLst>
                    <a:ext uri="{9D8B030D-6E8A-4147-A177-3AD203B41FA5}">
                      <a16:colId xmlns:a16="http://schemas.microsoft.com/office/drawing/2014/main" val="2247022186"/>
                    </a:ext>
                  </a:extLst>
                </a:gridCol>
                <a:gridCol w="1568830">
                  <a:extLst>
                    <a:ext uri="{9D8B030D-6E8A-4147-A177-3AD203B41FA5}">
                      <a16:colId xmlns:a16="http://schemas.microsoft.com/office/drawing/2014/main" val="3090457136"/>
                    </a:ext>
                  </a:extLst>
                </a:gridCol>
                <a:gridCol w="3091944">
                  <a:extLst>
                    <a:ext uri="{9D8B030D-6E8A-4147-A177-3AD203B41FA5}">
                      <a16:colId xmlns:a16="http://schemas.microsoft.com/office/drawing/2014/main" val="573569872"/>
                    </a:ext>
                  </a:extLst>
                </a:gridCol>
                <a:gridCol w="3091944">
                  <a:extLst>
                    <a:ext uri="{9D8B030D-6E8A-4147-A177-3AD203B41FA5}">
                      <a16:colId xmlns:a16="http://schemas.microsoft.com/office/drawing/2014/main" val="2398555574"/>
                    </a:ext>
                  </a:extLst>
                </a:gridCol>
                <a:gridCol w="1568830">
                  <a:extLst>
                    <a:ext uri="{9D8B030D-6E8A-4147-A177-3AD203B41FA5}">
                      <a16:colId xmlns:a16="http://schemas.microsoft.com/office/drawing/2014/main" val="2708839445"/>
                    </a:ext>
                  </a:extLst>
                </a:gridCol>
                <a:gridCol w="2146173">
                  <a:extLst>
                    <a:ext uri="{9D8B030D-6E8A-4147-A177-3AD203B41FA5}">
                      <a16:colId xmlns:a16="http://schemas.microsoft.com/office/drawing/2014/main" val="684309905"/>
                    </a:ext>
                  </a:extLst>
                </a:gridCol>
              </a:tblGrid>
              <a:tr h="172800">
                <a:tc>
                  <a:txBody>
                    <a:bodyPr/>
                    <a:lstStyle/>
                    <a:p>
                      <a:pPr algn="l">
                        <a:buNone/>
                      </a:pP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No.</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項目</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項目詳細</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作業内容</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参考資料</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備考</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val="3144682905"/>
                  </a:ext>
                </a:extLst>
              </a:tr>
              <a:tr h="1071278">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・規制根拠の分類</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当該規制がどのような根拠に基づいているかの分類</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l">
                        <a:buNone/>
                      </a:pPr>
                      <a:r>
                        <a:rPr lang="ja-JP" altLang="en-US" sz="1000" b="1"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分類</a:t>
                      </a:r>
                      <a:r>
                        <a:rPr lang="en-US" altLang="ja-JP" sz="1000" b="1"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Ⅰ</a:t>
                      </a:r>
                      <a:r>
                        <a:rPr lang="ja-JP" altLang="en-US" sz="1000" b="1"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：上位法令等による強い拘束を受ける規制</a:t>
                      </a:r>
                      <a:endParaRPr lang="en-US" altLang="ja-JP" sz="1000" b="1"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algn="l">
                        <a:buNone/>
                      </a:pPr>
                      <a:r>
                        <a:rPr lang="ja-JP" altLang="en-US" sz="1000" b="1"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分類</a:t>
                      </a:r>
                      <a:r>
                        <a:rPr lang="en-US" altLang="ja-JP" sz="1000" b="1"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Ⅱ</a:t>
                      </a:r>
                      <a:r>
                        <a:rPr lang="ja-JP" altLang="en-US" sz="1000" b="1"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：上位法令等の枠内で地方公共団体に一定の裁量がある規制</a:t>
                      </a:r>
                      <a:endParaRPr lang="en-US" altLang="ja-JP" sz="1000" b="1"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algn="l">
                        <a:buNone/>
                      </a:pPr>
                      <a:r>
                        <a:rPr lang="ja-JP" altLang="en-US" sz="1000" b="1"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分類</a:t>
                      </a:r>
                      <a:r>
                        <a:rPr lang="en-US" altLang="ja-JP" sz="1000" b="1"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Ⅲ</a:t>
                      </a:r>
                      <a:r>
                        <a:rPr lang="ja-JP" altLang="en-US" sz="1000" b="1"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：地方公共団体が独自に定める規制</a:t>
                      </a:r>
                      <a:endParaRPr lang="en-US" altLang="ja-JP" sz="1000" b="1"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考慮・参照すべき事項を明らかにするため、対象例規がどの規制根拠の分類に該当するか記入する</a:t>
                      </a: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ja-JP" altLang="en-US" sz="1100">
                          <a:solidFill>
                            <a:schemeClr val="tx1"/>
                          </a:solidFill>
                          <a:latin typeface="+mn-ea"/>
                          <a:ea typeface="+mn-ea"/>
                          <a:hlinkClick r:id="rId4"/>
                        </a:rPr>
                        <a:t>マニュアル</a:t>
                      </a:r>
                      <a:r>
                        <a:rPr kumimoji="1" lang="en-US" altLang="ja-JP" sz="1100">
                          <a:solidFill>
                            <a:schemeClr val="tx1"/>
                          </a:solidFill>
                          <a:latin typeface="+mn-ea"/>
                          <a:ea typeface="+mn-ea"/>
                          <a:hlinkClick r:id="rId4"/>
                        </a:rPr>
                        <a:t>【</a:t>
                      </a:r>
                      <a:r>
                        <a:rPr kumimoji="1" lang="ja-JP" altLang="en-US" sz="1100">
                          <a:solidFill>
                            <a:schemeClr val="tx1"/>
                          </a:solidFill>
                          <a:latin typeface="+mn-ea"/>
                          <a:ea typeface="+mn-ea"/>
                          <a:hlinkClick r:id="rId4"/>
                        </a:rPr>
                        <a:t>第</a:t>
                      </a:r>
                      <a:r>
                        <a:rPr kumimoji="1" lang="en-US" altLang="ja-JP" sz="1100">
                          <a:solidFill>
                            <a:schemeClr val="tx1"/>
                          </a:solidFill>
                          <a:latin typeface="+mn-ea"/>
                          <a:ea typeface="+mn-ea"/>
                          <a:hlinkClick r:id="rId4"/>
                        </a:rPr>
                        <a:t>3.1</a:t>
                      </a:r>
                      <a:r>
                        <a:rPr kumimoji="1" lang="ja-JP" altLang="en-US" sz="1100">
                          <a:solidFill>
                            <a:schemeClr val="tx1"/>
                          </a:solidFill>
                          <a:latin typeface="+mn-ea"/>
                          <a:ea typeface="+mn-ea"/>
                          <a:hlinkClick r:id="rId4"/>
                        </a:rPr>
                        <a:t>版</a:t>
                      </a:r>
                      <a:r>
                        <a:rPr kumimoji="1" lang="en-US" altLang="ja-JP" sz="1100">
                          <a:solidFill>
                            <a:schemeClr val="tx1"/>
                          </a:solidFill>
                          <a:latin typeface="+mn-ea"/>
                          <a:ea typeface="+mn-ea"/>
                          <a:hlinkClick r:id="rId4"/>
                        </a:rPr>
                        <a:t>】P.31</a:t>
                      </a:r>
                      <a:endParaRPr kumimoji="1" lang="ja-JP" altLang="en-US" sz="1100">
                        <a:solidFill>
                          <a:schemeClr val="tx1"/>
                        </a:solidFill>
                        <a:latin typeface="+mn-ea"/>
                        <a:ea typeface="+mn-ea"/>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「業務の根拠」となっている法令等ではなく、「規制の根拠」となっている法令等を特定する</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707033"/>
                  </a:ext>
                </a:extLst>
              </a:tr>
              <a:tr h="558320">
                <a:tc>
                  <a:txBody>
                    <a:bodyPr/>
                    <a:lstStyle/>
                    <a:p>
                      <a:pPr algn="l">
                        <a:buNone/>
                      </a:pP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・現在</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PHASE</a:t>
                      </a: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現時点のデジタル化の進捗度合い</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見直すパターンをつかみ、着地点を明らかにするため、対象例規の現在</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PHASE</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を記入する</a:t>
                      </a: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1100">
                          <a:solidFill>
                            <a:schemeClr val="tx1"/>
                          </a:solidFill>
                          <a:latin typeface="+mn-ea"/>
                          <a:ea typeface="+mn-ea"/>
                          <a:hlinkClick r:id="rId5"/>
                        </a:rPr>
                        <a:t>マニュアル</a:t>
                      </a:r>
                      <a:r>
                        <a:rPr kumimoji="1" lang="en-US" altLang="ja-JP" sz="1100">
                          <a:solidFill>
                            <a:schemeClr val="tx1"/>
                          </a:solidFill>
                          <a:latin typeface="+mn-ea"/>
                          <a:ea typeface="+mn-ea"/>
                          <a:hlinkClick r:id="rId5"/>
                        </a:rPr>
                        <a:t>【</a:t>
                      </a:r>
                      <a:r>
                        <a:rPr kumimoji="1" lang="ja-JP" altLang="en-US" sz="1100">
                          <a:solidFill>
                            <a:schemeClr val="tx1"/>
                          </a:solidFill>
                          <a:latin typeface="+mn-ea"/>
                          <a:ea typeface="+mn-ea"/>
                          <a:hlinkClick r:id="rId5"/>
                        </a:rPr>
                        <a:t>第</a:t>
                      </a:r>
                      <a:r>
                        <a:rPr kumimoji="1" lang="en-US" altLang="ja-JP" sz="1100">
                          <a:solidFill>
                            <a:schemeClr val="tx1"/>
                          </a:solidFill>
                          <a:latin typeface="+mn-ea"/>
                          <a:ea typeface="+mn-ea"/>
                          <a:hlinkClick r:id="rId5"/>
                        </a:rPr>
                        <a:t>3.1</a:t>
                      </a:r>
                      <a:r>
                        <a:rPr kumimoji="1" lang="ja-JP" altLang="en-US" sz="1100">
                          <a:solidFill>
                            <a:schemeClr val="tx1"/>
                          </a:solidFill>
                          <a:latin typeface="+mn-ea"/>
                          <a:ea typeface="+mn-ea"/>
                          <a:hlinkClick r:id="rId5"/>
                        </a:rPr>
                        <a:t>版</a:t>
                      </a:r>
                      <a:r>
                        <a:rPr kumimoji="1" lang="en-US" altLang="ja-JP" sz="1100">
                          <a:solidFill>
                            <a:schemeClr val="tx1"/>
                          </a:solidFill>
                          <a:latin typeface="+mn-ea"/>
                          <a:ea typeface="+mn-ea"/>
                          <a:hlinkClick r:id="rId5"/>
                        </a:rPr>
                        <a:t>】P.34</a:t>
                      </a:r>
                      <a:endParaRPr lang="en-US" altLang="ja-JP" sz="1100" kern="100">
                        <a:solidFill>
                          <a:schemeClr val="tx1"/>
                        </a:solidFill>
                        <a:effectLst/>
                        <a:latin typeface="+mn-ea"/>
                        <a:ea typeface="+mn-ea"/>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6"/>
                        </a:rPr>
                        <a:t>参考資料８</a:t>
                      </a:r>
                      <a:endPar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7"/>
                        </a:rPr>
                        <a:t>参考資料９</a:t>
                      </a:r>
                      <a:endPar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endParaRPr lang="ja-JP" altLang="ja-JP" sz="11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5234465"/>
                  </a:ext>
                </a:extLst>
              </a:tr>
            </a:tbl>
          </a:graphicData>
        </a:graphic>
      </p:graphicFrame>
      <p:sp>
        <p:nvSpPr>
          <p:cNvPr id="3" name="正方形/長方形 2">
            <a:extLst>
              <a:ext uri="{FF2B5EF4-FFF2-40B4-BE49-F238E27FC236}">
                <a16:creationId xmlns:a16="http://schemas.microsoft.com/office/drawing/2014/main" id="{F4CCB339-2BDE-C16C-7AA8-CC5031D0B63B}"/>
              </a:ext>
            </a:extLst>
          </p:cNvPr>
          <p:cNvSpPr/>
          <p:nvPr/>
        </p:nvSpPr>
        <p:spPr>
          <a:xfrm>
            <a:off x="6847901" y="2070889"/>
            <a:ext cx="372049" cy="2448000"/>
          </a:xfrm>
          <a:prstGeom prst="rect">
            <a:avLst/>
          </a:prstGeom>
          <a:noFill/>
          <a:ln w="28575">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EC72D40F-F82A-283D-EDD9-17B9E4983353}"/>
              </a:ext>
            </a:extLst>
          </p:cNvPr>
          <p:cNvSpPr/>
          <p:nvPr/>
        </p:nvSpPr>
        <p:spPr>
          <a:xfrm>
            <a:off x="6327009" y="2070000"/>
            <a:ext cx="521466" cy="2448889"/>
          </a:xfrm>
          <a:prstGeom prst="rect">
            <a:avLst/>
          </a:prstGeom>
          <a:noFill/>
          <a:ln w="28575">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楕円 4">
            <a:extLst>
              <a:ext uri="{FF2B5EF4-FFF2-40B4-BE49-F238E27FC236}">
                <a16:creationId xmlns:a16="http://schemas.microsoft.com/office/drawing/2014/main" id="{3C731B3C-25C4-F12D-72D4-D3E3875249FF}"/>
              </a:ext>
            </a:extLst>
          </p:cNvPr>
          <p:cNvSpPr/>
          <p:nvPr/>
        </p:nvSpPr>
        <p:spPr>
          <a:xfrm>
            <a:off x="6847901" y="199380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1000">
                <a:latin typeface="メイリオ" panose="020B0604030504040204" pitchFamily="50" charset="-128"/>
                <a:ea typeface="メイリオ" panose="020B0604030504040204" pitchFamily="50" charset="-128"/>
              </a:rPr>
              <a:t>６</a:t>
            </a:r>
            <a:endParaRPr kumimoji="1" lang="ja-JP" altLang="en-US" sz="1000">
              <a:latin typeface="メイリオ" panose="020B0604030504040204" pitchFamily="50" charset="-128"/>
              <a:ea typeface="メイリオ" panose="020B0604030504040204" pitchFamily="50" charset="-128"/>
            </a:endParaRPr>
          </a:p>
        </p:txBody>
      </p:sp>
      <p:sp>
        <p:nvSpPr>
          <p:cNvPr id="7" name="楕円 6">
            <a:extLst>
              <a:ext uri="{FF2B5EF4-FFF2-40B4-BE49-F238E27FC236}">
                <a16:creationId xmlns:a16="http://schemas.microsoft.com/office/drawing/2014/main" id="{29D9E6FC-192D-FD2B-28AB-86650F8429E2}"/>
              </a:ext>
            </a:extLst>
          </p:cNvPr>
          <p:cNvSpPr/>
          <p:nvPr/>
        </p:nvSpPr>
        <p:spPr>
          <a:xfrm>
            <a:off x="6327009" y="199380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1000">
                <a:latin typeface="メイリオ" panose="020B0604030504040204" pitchFamily="50" charset="-128"/>
                <a:ea typeface="メイリオ" panose="020B0604030504040204" pitchFamily="50" charset="-128"/>
              </a:rPr>
              <a:t>５</a:t>
            </a:r>
            <a:endParaRPr kumimoji="1" lang="ja-JP" altLang="en-US" sz="1000">
              <a:latin typeface="メイリオ" panose="020B0604030504040204" pitchFamily="50" charset="-128"/>
              <a:ea typeface="メイリオ" panose="020B0604030504040204" pitchFamily="50" charset="-128"/>
            </a:endParaRPr>
          </a:p>
        </p:txBody>
      </p:sp>
      <p:sp>
        <p:nvSpPr>
          <p:cNvPr id="8" name="楕円 7">
            <a:extLst>
              <a:ext uri="{FF2B5EF4-FFF2-40B4-BE49-F238E27FC236}">
                <a16:creationId xmlns:a16="http://schemas.microsoft.com/office/drawing/2014/main" id="{615AFE99-9D91-65D8-5A76-2F795C6BA11B}"/>
              </a:ext>
            </a:extLst>
          </p:cNvPr>
          <p:cNvSpPr/>
          <p:nvPr/>
        </p:nvSpPr>
        <p:spPr>
          <a:xfrm>
            <a:off x="262912" y="5184681"/>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1000">
                <a:latin typeface="メイリオ" panose="020B0604030504040204" pitchFamily="50" charset="-128"/>
                <a:ea typeface="メイリオ" panose="020B0604030504040204" pitchFamily="50" charset="-128"/>
              </a:rPr>
              <a:t>５</a:t>
            </a:r>
            <a:endParaRPr kumimoji="1" lang="ja-JP" altLang="en-US" sz="1000">
              <a:latin typeface="メイリオ" panose="020B0604030504040204" pitchFamily="50" charset="-128"/>
              <a:ea typeface="メイリオ" panose="020B0604030504040204" pitchFamily="50" charset="-128"/>
            </a:endParaRPr>
          </a:p>
        </p:txBody>
      </p:sp>
      <p:sp>
        <p:nvSpPr>
          <p:cNvPr id="9" name="楕円 8">
            <a:extLst>
              <a:ext uri="{FF2B5EF4-FFF2-40B4-BE49-F238E27FC236}">
                <a16:creationId xmlns:a16="http://schemas.microsoft.com/office/drawing/2014/main" id="{6E03FE75-2B40-EBC2-6D20-9C72DFE9EA64}"/>
              </a:ext>
            </a:extLst>
          </p:cNvPr>
          <p:cNvSpPr/>
          <p:nvPr/>
        </p:nvSpPr>
        <p:spPr>
          <a:xfrm>
            <a:off x="262912" y="6135461"/>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1000">
                <a:latin typeface="メイリオ" panose="020B0604030504040204" pitchFamily="50" charset="-128"/>
                <a:ea typeface="メイリオ" panose="020B0604030504040204" pitchFamily="50" charset="-128"/>
              </a:rPr>
              <a:t>６</a:t>
            </a:r>
            <a:endParaRPr kumimoji="1" lang="ja-JP" altLang="en-US" sz="10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603258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6FE68-5665-2493-9E2C-C9970D550309}"/>
            </a:ext>
          </a:extLst>
        </p:cNvPr>
        <p:cNvGrpSpPr/>
        <p:nvPr/>
      </p:nvGrpSpPr>
      <p:grpSpPr>
        <a:xfrm>
          <a:off x="0" y="0"/>
          <a:ext cx="0" cy="0"/>
          <a:chOff x="0" y="0"/>
          <a:chExt cx="0" cy="0"/>
        </a:xfrm>
      </p:grpSpPr>
      <p:sp>
        <p:nvSpPr>
          <p:cNvPr id="6" name="スライド番号プレースホルダー 4">
            <a:extLst>
              <a:ext uri="{FF2B5EF4-FFF2-40B4-BE49-F238E27FC236}">
                <a16:creationId xmlns:a16="http://schemas.microsoft.com/office/drawing/2014/main" id="{91BA973B-B161-0ACE-A217-87625A003952}"/>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8C97F455-2D9C-0D0D-7051-6078D7E7EF6B}"/>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２．</a:t>
            </a:r>
            <a:r>
              <a:rPr lang="zh-TW" altLang="en-US" sz="1600" b="1">
                <a:solidFill>
                  <a:srgbClr val="0017B6"/>
                </a:solidFill>
                <a:latin typeface="メイリオ" panose="020B0604030504040204" pitchFamily="50" charset="-128"/>
                <a:ea typeface="メイリオ" panose="020B0604030504040204" pitchFamily="50" charset="-128"/>
                <a:cs typeface="Calibri Light"/>
              </a:rPr>
              <a:t>規制所管部門</a:t>
            </a:r>
            <a:r>
              <a:rPr lang="ja-JP" altLang="en-US" sz="1600" b="1">
                <a:solidFill>
                  <a:srgbClr val="0017B6"/>
                </a:solidFill>
                <a:latin typeface="メイリオ" panose="020B0604030504040204" pitchFamily="50" charset="-128"/>
                <a:ea typeface="メイリオ" panose="020B0604030504040204" pitchFamily="50" charset="-128"/>
                <a:cs typeface="Calibri Light"/>
              </a:rPr>
              <a:t>における具体的作業手順</a:t>
            </a:r>
            <a:endParaRPr lang="en-US" altLang="ja-JP" sz="1600" b="1">
              <a:solidFill>
                <a:srgbClr val="0017B6"/>
              </a:solidFill>
              <a:latin typeface="メイリオ" panose="020B0604030504040204" pitchFamily="50" charset="-128"/>
              <a:ea typeface="メイリオ" panose="020B0604030504040204" pitchFamily="50" charset="-128"/>
              <a:cs typeface="Calibri Light"/>
            </a:endParaRPr>
          </a:p>
        </p:txBody>
      </p:sp>
      <p:sp>
        <p:nvSpPr>
          <p:cNvPr id="14" name="四角形: 角を丸くする 13">
            <a:extLst>
              <a:ext uri="{FF2B5EF4-FFF2-40B4-BE49-F238E27FC236}">
                <a16:creationId xmlns:a16="http://schemas.microsoft.com/office/drawing/2014/main" id="{46319358-06E4-CBFF-5158-5FE0ADA46DD4}"/>
              </a:ext>
            </a:extLst>
          </p:cNvPr>
          <p:cNvSpPr/>
          <p:nvPr/>
        </p:nvSpPr>
        <p:spPr>
          <a:xfrm>
            <a:off x="183888" y="1141639"/>
            <a:ext cx="11820710" cy="903748"/>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ja-JP" altLang="en-US" sz="1400">
                <a:solidFill>
                  <a:srgbClr val="000000"/>
                </a:solidFill>
                <a:latin typeface="メイリオ" panose="020B0604030504040204" pitchFamily="50" charset="-128"/>
                <a:ea typeface="メイリオ" panose="020B0604030504040204" pitchFamily="50" charset="-128"/>
              </a:rPr>
              <a:t>推進部門において、デジタル庁が設定したキーワードをもとにキーワード検索をかけ、アナログ規制に該当する可能性が類型的に高いと考えられる条項をリストアップしています。</a:t>
            </a:r>
            <a:endParaRPr lang="en-US" altLang="ja-JP" sz="1400">
              <a:solidFill>
                <a:srgbClr val="000000"/>
              </a:solidFill>
              <a:latin typeface="メイリオ" panose="020B0604030504040204" pitchFamily="50" charset="-128"/>
              <a:ea typeface="メイリオ" panose="020B0604030504040204" pitchFamily="50" charset="-128"/>
            </a:endParaRPr>
          </a:p>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ja-JP" altLang="en-US" sz="1400">
                <a:solidFill>
                  <a:srgbClr val="000000"/>
                </a:solidFill>
                <a:latin typeface="メイリオ" panose="020B0604030504040204" pitchFamily="50" charset="-128"/>
                <a:ea typeface="メイリオ" panose="020B0604030504040204" pitchFamily="50" charset="-128"/>
              </a:rPr>
              <a:t>キーワード検索という性質上、あくまでアナログ規制に該当する可能性のある条項を洗い出す作業ですので、検索キーワードに該当する条項のすべてがアナログ規制に該当するということではありません。</a:t>
            </a:r>
            <a:endParaRPr lang="en-US" altLang="ja-JP" sz="1400">
              <a:solidFill>
                <a:srgbClr val="000000"/>
              </a:solidFill>
              <a:latin typeface="メイリオ" panose="020B0604030504040204" pitchFamily="50" charset="-128"/>
              <a:ea typeface="メイリオ" panose="020B0604030504040204" pitchFamily="50" charset="-128"/>
            </a:endParaRPr>
          </a:p>
        </p:txBody>
      </p:sp>
      <p:cxnSp>
        <p:nvCxnSpPr>
          <p:cNvPr id="15" name="直線コネクタ 14">
            <a:extLst>
              <a:ext uri="{FF2B5EF4-FFF2-40B4-BE49-F238E27FC236}">
                <a16:creationId xmlns:a16="http://schemas.microsoft.com/office/drawing/2014/main" id="{A85D9562-AF71-FB55-FA71-0FE1F4D760BD}"/>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6" name="コンテンツ プレースホルダー 2">
            <a:extLst>
              <a:ext uri="{FF2B5EF4-FFF2-40B4-BE49-F238E27FC236}">
                <a16:creationId xmlns:a16="http://schemas.microsoft.com/office/drawing/2014/main" id="{4CFAB82D-A1DF-3639-AB1A-3F1F6F4B1A80}"/>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Font typeface="Arial" panose="020B0604020202020204" pitchFamily="34" charset="0"/>
              <a:buNone/>
            </a:pPr>
            <a:r>
              <a:rPr lang="en-US" altLang="ja-JP" sz="2400" b="1">
                <a:solidFill>
                  <a:srgbClr val="0017B6"/>
                </a:solidFill>
                <a:latin typeface="メイリオ" panose="020B0604030504040204" pitchFamily="50" charset="-128"/>
                <a:ea typeface="メイリオ" panose="020B0604030504040204" pitchFamily="50" charset="-128"/>
              </a:rPr>
              <a:t>【</a:t>
            </a:r>
            <a:r>
              <a:rPr lang="ja-JP" altLang="en-US" sz="2400" b="1">
                <a:solidFill>
                  <a:srgbClr val="0017B6"/>
                </a:solidFill>
                <a:latin typeface="メイリオ" panose="020B0604030504040204" pitchFamily="50" charset="-128"/>
                <a:ea typeface="メイリオ" panose="020B0604030504040204" pitchFamily="50" charset="-128"/>
              </a:rPr>
              <a:t>参考</a:t>
            </a:r>
            <a:r>
              <a:rPr lang="en-US" altLang="ja-JP" sz="2400" b="1">
                <a:solidFill>
                  <a:srgbClr val="0017B6"/>
                </a:solidFill>
                <a:latin typeface="メイリオ" panose="020B0604030504040204" pitchFamily="50" charset="-128"/>
                <a:ea typeface="メイリオ" panose="020B0604030504040204" pitchFamily="50" charset="-128"/>
              </a:rPr>
              <a:t>】</a:t>
            </a:r>
            <a:r>
              <a:rPr lang="ja-JP" altLang="en-US" sz="2400" b="1">
                <a:solidFill>
                  <a:srgbClr val="0017B6"/>
                </a:solidFill>
                <a:latin typeface="メイリオ" panose="020B0604030504040204" pitchFamily="50" charset="-128"/>
                <a:ea typeface="メイリオ" panose="020B0604030504040204" pitchFamily="50" charset="-128"/>
              </a:rPr>
              <a:t>規制の洗い出し方法</a:t>
            </a:r>
          </a:p>
        </p:txBody>
      </p:sp>
      <p:pic>
        <p:nvPicPr>
          <p:cNvPr id="4" name="図 3">
            <a:extLst>
              <a:ext uri="{FF2B5EF4-FFF2-40B4-BE49-F238E27FC236}">
                <a16:creationId xmlns:a16="http://schemas.microsoft.com/office/drawing/2014/main" id="{3D78425C-A89B-63AE-5844-FD2A7BEBB188}"/>
              </a:ext>
            </a:extLst>
          </p:cNvPr>
          <p:cNvPicPr>
            <a:picLocks noChangeAspect="1"/>
          </p:cNvPicPr>
          <p:nvPr/>
        </p:nvPicPr>
        <p:blipFill>
          <a:blip r:embed="rId3"/>
          <a:stretch>
            <a:fillRect/>
          </a:stretch>
        </p:blipFill>
        <p:spPr>
          <a:xfrm>
            <a:off x="183888" y="2313594"/>
            <a:ext cx="4860000" cy="3817825"/>
          </a:xfrm>
          <a:prstGeom prst="rect">
            <a:avLst/>
          </a:prstGeom>
        </p:spPr>
      </p:pic>
      <p:sp>
        <p:nvSpPr>
          <p:cNvPr id="8" name="二等辺三角形 7">
            <a:extLst>
              <a:ext uri="{FF2B5EF4-FFF2-40B4-BE49-F238E27FC236}">
                <a16:creationId xmlns:a16="http://schemas.microsoft.com/office/drawing/2014/main" id="{12D3B1E8-326E-B737-A9BF-7572EEE62165}"/>
              </a:ext>
            </a:extLst>
          </p:cNvPr>
          <p:cNvSpPr/>
          <p:nvPr/>
        </p:nvSpPr>
        <p:spPr>
          <a:xfrm rot="5400000">
            <a:off x="5684668" y="4023483"/>
            <a:ext cx="819150" cy="269034"/>
          </a:xfrm>
          <a:prstGeom prst="triangle">
            <a:avLst/>
          </a:prstGeom>
          <a:solidFill>
            <a:srgbClr val="000C5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コンテンツ プレースホルダー 2">
            <a:extLst>
              <a:ext uri="{FF2B5EF4-FFF2-40B4-BE49-F238E27FC236}">
                <a16:creationId xmlns:a16="http://schemas.microsoft.com/office/drawing/2014/main" id="{68E69946-12D1-279E-CDB0-1A0ECC13D82B}"/>
              </a:ext>
            </a:extLst>
          </p:cNvPr>
          <p:cNvSpPr txBox="1">
            <a:spLocks/>
          </p:cNvSpPr>
          <p:nvPr/>
        </p:nvSpPr>
        <p:spPr>
          <a:xfrm>
            <a:off x="5079943" y="4704762"/>
            <a:ext cx="1800000" cy="288000"/>
          </a:xfrm>
          <a:prstGeom prst="rect">
            <a:avLst/>
          </a:prstGeom>
        </p:spPr>
        <p:txBody>
          <a:bodyPr wrap="none" lIns="0" anchor="ctr">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a:lstStyle>
          <a:p>
            <a:pPr marL="0" indent="0">
              <a:buNone/>
            </a:pPr>
            <a:r>
              <a:rPr lang="ja-JP" altLang="ja-JP" sz="1050"/>
              <a:t>設定した</a:t>
            </a:r>
            <a:r>
              <a:rPr lang="ja-JP" altLang="ja-JP" sz="1050" b="1"/>
              <a:t>検索キーワード</a:t>
            </a:r>
            <a:r>
              <a:rPr lang="ja-JP" altLang="ja-JP" sz="1050"/>
              <a:t>から</a:t>
            </a:r>
            <a:br>
              <a:rPr lang="en-US" altLang="ja-JP" sz="1050"/>
            </a:br>
            <a:r>
              <a:rPr lang="ja-JP" altLang="ja-JP" sz="1050"/>
              <a:t>例規システム上で対象部分を抽出</a:t>
            </a:r>
          </a:p>
        </p:txBody>
      </p:sp>
      <p:sp>
        <p:nvSpPr>
          <p:cNvPr id="17" name="正方形/長方形 16">
            <a:extLst>
              <a:ext uri="{FF2B5EF4-FFF2-40B4-BE49-F238E27FC236}">
                <a16:creationId xmlns:a16="http://schemas.microsoft.com/office/drawing/2014/main" id="{7B05648E-578F-9F31-573B-DBDDC1268FA3}"/>
              </a:ext>
            </a:extLst>
          </p:cNvPr>
          <p:cNvSpPr/>
          <p:nvPr/>
        </p:nvSpPr>
        <p:spPr>
          <a:xfrm>
            <a:off x="342900" y="3105150"/>
            <a:ext cx="252000" cy="1800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descr="グラフ が含まれている画像&#10;&#10;AI 生成コンテンツは誤りを含む可能性があります。">
            <a:extLst>
              <a:ext uri="{FF2B5EF4-FFF2-40B4-BE49-F238E27FC236}">
                <a16:creationId xmlns:a16="http://schemas.microsoft.com/office/drawing/2014/main" id="{477804AF-71D8-C78A-2518-75CF1A976A3F}"/>
              </a:ext>
            </a:extLst>
          </p:cNvPr>
          <p:cNvPicPr>
            <a:picLocks noChangeAspect="1"/>
          </p:cNvPicPr>
          <p:nvPr/>
        </p:nvPicPr>
        <p:blipFill>
          <a:blip r:embed="rId4"/>
          <a:srcRect t="974" b="265"/>
          <a:stretch>
            <a:fillRect/>
          </a:stretch>
        </p:blipFill>
        <p:spPr>
          <a:xfrm>
            <a:off x="7144598" y="2313594"/>
            <a:ext cx="4860000" cy="3817825"/>
          </a:xfrm>
          <a:prstGeom prst="rect">
            <a:avLst/>
          </a:prstGeom>
          <a:ln>
            <a:solidFill>
              <a:schemeClr val="tx1"/>
            </a:solidFill>
          </a:ln>
        </p:spPr>
      </p:pic>
      <p:sp>
        <p:nvSpPr>
          <p:cNvPr id="3" name="正方形/長方形 2">
            <a:extLst>
              <a:ext uri="{FF2B5EF4-FFF2-40B4-BE49-F238E27FC236}">
                <a16:creationId xmlns:a16="http://schemas.microsoft.com/office/drawing/2014/main" id="{AE4BF4F8-514D-6DBB-BD6E-56C150FC9649}"/>
              </a:ext>
            </a:extLst>
          </p:cNvPr>
          <p:cNvSpPr/>
          <p:nvPr/>
        </p:nvSpPr>
        <p:spPr>
          <a:xfrm>
            <a:off x="7144598" y="2133594"/>
            <a:ext cx="1620000" cy="180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1100">
                <a:solidFill>
                  <a:schemeClr val="tx1"/>
                </a:solidFill>
              </a:rPr>
              <a:t>アナログ規制点検・見直し対象リスト様式（抜粋）</a:t>
            </a:r>
          </a:p>
        </p:txBody>
      </p:sp>
    </p:spTree>
    <p:extLst>
      <p:ext uri="{BB962C8B-B14F-4D97-AF65-F5344CB8AC3E}">
        <p14:creationId xmlns:p14="http://schemas.microsoft.com/office/powerpoint/2010/main" val="841552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931BC-7E22-31D8-40B6-075D9F368FD3}"/>
            </a:ext>
          </a:extLst>
        </p:cNvPr>
        <p:cNvGrpSpPr/>
        <p:nvPr/>
      </p:nvGrpSpPr>
      <p:grpSpPr>
        <a:xfrm>
          <a:off x="0" y="0"/>
          <a:ext cx="0" cy="0"/>
          <a:chOff x="0" y="0"/>
          <a:chExt cx="0" cy="0"/>
        </a:xfrm>
      </p:grpSpPr>
      <p:pic>
        <p:nvPicPr>
          <p:cNvPr id="9" name="図 8"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D902126A-9C4D-146C-C06D-1E513358774D}"/>
              </a:ext>
            </a:extLst>
          </p:cNvPr>
          <p:cNvPicPr>
            <a:picLocks noChangeAspect="1"/>
          </p:cNvPicPr>
          <p:nvPr/>
        </p:nvPicPr>
        <p:blipFill>
          <a:blip r:embed="rId3"/>
          <a:srcRect t="1033" b="-1"/>
          <a:stretch>
            <a:fillRect/>
          </a:stretch>
        </p:blipFill>
        <p:spPr>
          <a:xfrm>
            <a:off x="264585" y="2843630"/>
            <a:ext cx="4815843" cy="2591455"/>
          </a:xfrm>
          <a:prstGeom prst="rect">
            <a:avLst/>
          </a:prstGeom>
        </p:spPr>
      </p:pic>
      <p:sp>
        <p:nvSpPr>
          <p:cNvPr id="6" name="スライド番号プレースホルダー 4">
            <a:extLst>
              <a:ext uri="{FF2B5EF4-FFF2-40B4-BE49-F238E27FC236}">
                <a16:creationId xmlns:a16="http://schemas.microsoft.com/office/drawing/2014/main" id="{687FD032-FA86-BB2E-B2E4-10B5A08DDF83}"/>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BB494C1B-A942-1E5D-F287-36E7FC03421D}"/>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２．</a:t>
            </a:r>
            <a:r>
              <a:rPr lang="zh-TW" altLang="en-US" sz="1600" b="1">
                <a:solidFill>
                  <a:srgbClr val="0017B6"/>
                </a:solidFill>
                <a:latin typeface="メイリオ" panose="020B0604030504040204" pitchFamily="50" charset="-128"/>
                <a:ea typeface="メイリオ" panose="020B0604030504040204" pitchFamily="50" charset="-128"/>
                <a:cs typeface="Calibri Light"/>
              </a:rPr>
              <a:t>規制所管部門</a:t>
            </a:r>
            <a:r>
              <a:rPr lang="ja-JP" altLang="en-US" sz="1600" b="1">
                <a:solidFill>
                  <a:srgbClr val="0017B6"/>
                </a:solidFill>
                <a:latin typeface="メイリオ" panose="020B0604030504040204" pitchFamily="50" charset="-128"/>
                <a:ea typeface="メイリオ" panose="020B0604030504040204" pitchFamily="50" charset="-128"/>
                <a:cs typeface="Calibri Light"/>
              </a:rPr>
              <a:t>における具体的作業手順</a:t>
            </a:r>
            <a:endParaRPr lang="en-US" altLang="ja-JP" sz="1600" b="1">
              <a:solidFill>
                <a:srgbClr val="0017B6"/>
              </a:solidFill>
              <a:latin typeface="メイリオ" panose="020B0604030504040204" pitchFamily="50" charset="-128"/>
              <a:ea typeface="メイリオ" panose="020B0604030504040204" pitchFamily="50" charset="-128"/>
              <a:cs typeface="Calibri Light"/>
            </a:endParaRPr>
          </a:p>
        </p:txBody>
      </p:sp>
      <p:sp>
        <p:nvSpPr>
          <p:cNvPr id="14" name="四角形: 角を丸くする 13">
            <a:extLst>
              <a:ext uri="{FF2B5EF4-FFF2-40B4-BE49-F238E27FC236}">
                <a16:creationId xmlns:a16="http://schemas.microsoft.com/office/drawing/2014/main" id="{E4AC7307-38F1-4666-F01E-B8042D2042A6}"/>
              </a:ext>
            </a:extLst>
          </p:cNvPr>
          <p:cNvSpPr/>
          <p:nvPr/>
        </p:nvSpPr>
        <p:spPr>
          <a:xfrm>
            <a:off x="183888" y="1141639"/>
            <a:ext cx="11820710" cy="723600"/>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lvl="0" indent="-182563">
              <a:buFont typeface="Wingdings" panose="05000000000000000000" pitchFamily="2" charset="2"/>
              <a:buChar char="Ø"/>
              <a:defRPr/>
            </a:pPr>
            <a:r>
              <a:rPr lang="ja-JP" altLang="en-US" sz="1400">
                <a:solidFill>
                  <a:srgbClr val="000000"/>
                </a:solidFill>
                <a:latin typeface="メイリオ" panose="020B0604030504040204" pitchFamily="50" charset="-128"/>
                <a:ea typeface="メイリオ" panose="020B0604030504040204" pitchFamily="50" charset="-128"/>
              </a:rPr>
              <a:t>マニュアル</a:t>
            </a:r>
            <a:r>
              <a:rPr lang="en-US" altLang="ja-JP" sz="1400">
                <a:solidFill>
                  <a:srgbClr val="000000"/>
                </a:solidFill>
                <a:latin typeface="メイリオ" panose="020B0604030504040204" pitchFamily="50" charset="-128"/>
                <a:ea typeface="メイリオ" panose="020B0604030504040204" pitchFamily="50" charset="-128"/>
              </a:rPr>
              <a:t>【</a:t>
            </a:r>
            <a:r>
              <a:rPr lang="ja-JP" altLang="en-US" sz="1400">
                <a:solidFill>
                  <a:srgbClr val="000000"/>
                </a:solidFill>
                <a:latin typeface="メイリオ" panose="020B0604030504040204" pitchFamily="50" charset="-128"/>
                <a:ea typeface="メイリオ" panose="020B0604030504040204" pitchFamily="50" charset="-128"/>
              </a:rPr>
              <a:t>第</a:t>
            </a:r>
            <a:r>
              <a:rPr lang="en-US" altLang="ja-JP" sz="1400">
                <a:solidFill>
                  <a:srgbClr val="000000"/>
                </a:solidFill>
                <a:latin typeface="メイリオ" panose="020B0604030504040204" pitchFamily="50" charset="-128"/>
                <a:ea typeface="メイリオ" panose="020B0604030504040204" pitchFamily="50" charset="-128"/>
              </a:rPr>
              <a:t>3.1</a:t>
            </a:r>
            <a:r>
              <a:rPr lang="ja-JP" altLang="en-US" sz="1400">
                <a:solidFill>
                  <a:srgbClr val="000000"/>
                </a:solidFill>
                <a:latin typeface="メイリオ" panose="020B0604030504040204" pitchFamily="50" charset="-128"/>
                <a:ea typeface="メイリオ" panose="020B0604030504040204" pitchFamily="50" charset="-128"/>
              </a:rPr>
              <a:t>版</a:t>
            </a:r>
            <a:r>
              <a:rPr lang="en-US" altLang="ja-JP" sz="1400">
                <a:solidFill>
                  <a:srgbClr val="000000"/>
                </a:solidFill>
                <a:latin typeface="メイリオ" panose="020B0604030504040204" pitchFamily="50" charset="-128"/>
                <a:ea typeface="メイリオ" panose="020B0604030504040204" pitchFamily="50" charset="-128"/>
              </a:rPr>
              <a:t>】</a:t>
            </a:r>
            <a:r>
              <a:rPr lang="ja-JP" altLang="en-US" sz="1400">
                <a:solidFill>
                  <a:srgbClr val="000000"/>
                </a:solidFill>
                <a:latin typeface="メイリオ" panose="020B0604030504040204" pitchFamily="50" charset="-128"/>
                <a:ea typeface="メイリオ" panose="020B0604030504040204" pitchFamily="50" charset="-128"/>
              </a:rPr>
              <a:t>や「国における各規制の類型化・フェーズの確認作業について」の資料等を参考に、各規制についてデジタル化の進捗度合に応じて</a:t>
            </a:r>
            <a:r>
              <a:rPr lang="en-US" altLang="ja-JP" sz="1400">
                <a:solidFill>
                  <a:srgbClr val="000000"/>
                </a:solidFill>
                <a:latin typeface="メイリオ" panose="020B0604030504040204" pitchFamily="50" charset="-128"/>
                <a:ea typeface="メイリオ" panose="020B0604030504040204" pitchFamily="50" charset="-128"/>
              </a:rPr>
              <a:t>PHASE</a:t>
            </a:r>
            <a:r>
              <a:rPr lang="ja-JP" altLang="en-US" sz="1400">
                <a:solidFill>
                  <a:srgbClr val="000000"/>
                </a:solidFill>
                <a:latin typeface="メイリオ" panose="020B0604030504040204" pitchFamily="50" charset="-128"/>
                <a:ea typeface="メイリオ" panose="020B0604030504040204" pitchFamily="50" charset="-128"/>
              </a:rPr>
              <a:t>を当てはめます。</a:t>
            </a:r>
            <a:endParaRPr lang="en-US" altLang="ja-JP" sz="1400">
              <a:solidFill>
                <a:srgbClr val="000000"/>
              </a:solidFill>
              <a:latin typeface="メイリオ" panose="020B0604030504040204" pitchFamily="50" charset="-128"/>
              <a:ea typeface="メイリオ" panose="020B0604030504040204" pitchFamily="50" charset="-128"/>
            </a:endParaRPr>
          </a:p>
        </p:txBody>
      </p:sp>
      <p:cxnSp>
        <p:nvCxnSpPr>
          <p:cNvPr id="15" name="直線コネクタ 14">
            <a:extLst>
              <a:ext uri="{FF2B5EF4-FFF2-40B4-BE49-F238E27FC236}">
                <a16:creationId xmlns:a16="http://schemas.microsoft.com/office/drawing/2014/main" id="{84ACECFD-D0CE-5D9D-E7F4-F2D67DAED0D2}"/>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6" name="コンテンツ プレースホルダー 2">
            <a:extLst>
              <a:ext uri="{FF2B5EF4-FFF2-40B4-BE49-F238E27FC236}">
                <a16:creationId xmlns:a16="http://schemas.microsoft.com/office/drawing/2014/main" id="{3B7F7AE9-814A-294B-A53F-EFB717B7C0DB}"/>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Font typeface="Arial" panose="020B0604020202020204" pitchFamily="34" charset="0"/>
              <a:buNone/>
            </a:pPr>
            <a:r>
              <a:rPr lang="en-US" altLang="ja-JP" sz="2400" b="1">
                <a:solidFill>
                  <a:srgbClr val="0017B6"/>
                </a:solidFill>
                <a:latin typeface="メイリオ" panose="020B0604030504040204" pitchFamily="50" charset="-128"/>
                <a:ea typeface="メイリオ" panose="020B0604030504040204" pitchFamily="50" charset="-128"/>
              </a:rPr>
              <a:t>【</a:t>
            </a:r>
            <a:r>
              <a:rPr lang="ja-JP" altLang="en-US" sz="2400" b="1">
                <a:solidFill>
                  <a:srgbClr val="0017B6"/>
                </a:solidFill>
                <a:latin typeface="メイリオ" panose="020B0604030504040204" pitchFamily="50" charset="-128"/>
                <a:ea typeface="メイリオ" panose="020B0604030504040204" pitchFamily="50" charset="-128"/>
              </a:rPr>
              <a:t>参考</a:t>
            </a:r>
            <a:r>
              <a:rPr lang="en-US" altLang="ja-JP" sz="2400" b="1">
                <a:solidFill>
                  <a:srgbClr val="0017B6"/>
                </a:solidFill>
                <a:latin typeface="メイリオ" panose="020B0604030504040204" pitchFamily="50" charset="-128"/>
                <a:ea typeface="メイリオ" panose="020B0604030504040204" pitchFamily="50" charset="-128"/>
              </a:rPr>
              <a:t>】PHASE</a:t>
            </a:r>
            <a:r>
              <a:rPr lang="ja-JP" altLang="en-US" sz="2400" b="1">
                <a:solidFill>
                  <a:srgbClr val="0017B6"/>
                </a:solidFill>
                <a:latin typeface="メイリオ" panose="020B0604030504040204" pitchFamily="50" charset="-128"/>
                <a:ea typeface="メイリオ" panose="020B0604030504040204" pitchFamily="50" charset="-128"/>
              </a:rPr>
              <a:t>の当てはめ</a:t>
            </a:r>
          </a:p>
        </p:txBody>
      </p:sp>
      <p:sp>
        <p:nvSpPr>
          <p:cNvPr id="75" name="正方形/長方形 74">
            <a:extLst>
              <a:ext uri="{FF2B5EF4-FFF2-40B4-BE49-F238E27FC236}">
                <a16:creationId xmlns:a16="http://schemas.microsoft.com/office/drawing/2014/main" id="{EFC5C99D-DD99-19AE-E183-F2F01552DF99}"/>
              </a:ext>
            </a:extLst>
          </p:cNvPr>
          <p:cNvSpPr/>
          <p:nvPr/>
        </p:nvSpPr>
        <p:spPr>
          <a:xfrm>
            <a:off x="183888" y="2808894"/>
            <a:ext cx="4977236" cy="264795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501D2E45-5531-42E3-47A1-D6C3BEF4A942}"/>
              </a:ext>
            </a:extLst>
          </p:cNvPr>
          <p:cNvSpPr/>
          <p:nvPr/>
        </p:nvSpPr>
        <p:spPr>
          <a:xfrm>
            <a:off x="4576762" y="3019425"/>
            <a:ext cx="503665" cy="2415660"/>
          </a:xfrm>
          <a:prstGeom prst="rect">
            <a:avLst/>
          </a:prstGeom>
          <a:solidFill>
            <a:srgbClr val="92D050">
              <a:alpha val="40000"/>
            </a:srgbClr>
          </a:solidFill>
          <a:ln w="2857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正方形/長方形 93">
            <a:extLst>
              <a:ext uri="{FF2B5EF4-FFF2-40B4-BE49-F238E27FC236}">
                <a16:creationId xmlns:a16="http://schemas.microsoft.com/office/drawing/2014/main" id="{E1DECC3D-C5FA-C715-E2DE-4FCBC85831B5}"/>
              </a:ext>
            </a:extLst>
          </p:cNvPr>
          <p:cNvSpPr/>
          <p:nvPr/>
        </p:nvSpPr>
        <p:spPr>
          <a:xfrm>
            <a:off x="144460" y="2628894"/>
            <a:ext cx="1620000" cy="180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1100">
                <a:solidFill>
                  <a:schemeClr val="tx1"/>
                </a:solidFill>
              </a:rPr>
              <a:t>アナログ規制点検・見直し対象リスト様式（抜粋）</a:t>
            </a:r>
          </a:p>
        </p:txBody>
      </p:sp>
      <p:grpSp>
        <p:nvGrpSpPr>
          <p:cNvPr id="32" name="グループ化 31">
            <a:extLst>
              <a:ext uri="{FF2B5EF4-FFF2-40B4-BE49-F238E27FC236}">
                <a16:creationId xmlns:a16="http://schemas.microsoft.com/office/drawing/2014/main" id="{0609DD0F-7FE1-65AD-9653-E5027909C6E4}"/>
              </a:ext>
            </a:extLst>
          </p:cNvPr>
          <p:cNvGrpSpPr/>
          <p:nvPr/>
        </p:nvGrpSpPr>
        <p:grpSpPr>
          <a:xfrm>
            <a:off x="5556972" y="1982736"/>
            <a:ext cx="5299167" cy="2988000"/>
            <a:chOff x="4842592" y="3624274"/>
            <a:chExt cx="5515769" cy="2986084"/>
          </a:xfrm>
        </p:grpSpPr>
        <p:sp>
          <p:nvSpPr>
            <p:cNvPr id="33" name="正方形/長方形 32">
              <a:extLst>
                <a:ext uri="{FF2B5EF4-FFF2-40B4-BE49-F238E27FC236}">
                  <a16:creationId xmlns:a16="http://schemas.microsoft.com/office/drawing/2014/main" id="{60E5D32A-6416-F02A-BCC7-99BDA2CA4486}"/>
                </a:ext>
              </a:extLst>
            </p:cNvPr>
            <p:cNvSpPr/>
            <p:nvPr/>
          </p:nvSpPr>
          <p:spPr>
            <a:xfrm>
              <a:off x="4842592" y="3624274"/>
              <a:ext cx="5515769" cy="2986084"/>
            </a:xfrm>
            <a:prstGeom prst="rect">
              <a:avLst/>
            </a:prstGeom>
            <a:solidFill>
              <a:srgbClr val="FFFFFF"/>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5" name="グループ化 34">
              <a:extLst>
                <a:ext uri="{FF2B5EF4-FFF2-40B4-BE49-F238E27FC236}">
                  <a16:creationId xmlns:a16="http://schemas.microsoft.com/office/drawing/2014/main" id="{232193F7-51D9-BDE1-6169-9C84FCC463EB}"/>
                </a:ext>
              </a:extLst>
            </p:cNvPr>
            <p:cNvGrpSpPr/>
            <p:nvPr/>
          </p:nvGrpSpPr>
          <p:grpSpPr>
            <a:xfrm>
              <a:off x="4952018" y="3746017"/>
              <a:ext cx="5296916" cy="2742599"/>
              <a:chOff x="4951534" y="3694243"/>
              <a:chExt cx="5296916" cy="2742599"/>
            </a:xfrm>
          </p:grpSpPr>
          <p:sp>
            <p:nvSpPr>
              <p:cNvPr id="37" name="正方形/長方形 36">
                <a:extLst>
                  <a:ext uri="{FF2B5EF4-FFF2-40B4-BE49-F238E27FC236}">
                    <a16:creationId xmlns:a16="http://schemas.microsoft.com/office/drawing/2014/main" id="{67A531EC-0BAB-DB80-C2E5-98003A589522}"/>
                  </a:ext>
                </a:extLst>
              </p:cNvPr>
              <p:cNvSpPr/>
              <p:nvPr/>
            </p:nvSpPr>
            <p:spPr>
              <a:xfrm>
                <a:off x="4951983" y="3694243"/>
                <a:ext cx="3907630" cy="194203"/>
              </a:xfrm>
              <a:prstGeom prst="rect">
                <a:avLst/>
              </a:prstGeom>
              <a:solidFill>
                <a:srgbClr val="FFFFFF"/>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1000">
                    <a:solidFill>
                      <a:schemeClr val="tx1"/>
                    </a:solidFill>
                    <a:latin typeface="+mn-ea"/>
                    <a:hlinkClick r:id="rId4"/>
                  </a:rPr>
                  <a:t>マニュアル</a:t>
                </a:r>
                <a:r>
                  <a:rPr kumimoji="1" lang="en-US" altLang="ja-JP" sz="1000">
                    <a:solidFill>
                      <a:schemeClr val="tx1"/>
                    </a:solidFill>
                    <a:latin typeface="+mn-ea"/>
                    <a:hlinkClick r:id="rId4"/>
                  </a:rPr>
                  <a:t>【</a:t>
                </a:r>
                <a:r>
                  <a:rPr kumimoji="1" lang="ja-JP" altLang="en-US" sz="1000">
                    <a:solidFill>
                      <a:schemeClr val="tx1"/>
                    </a:solidFill>
                    <a:latin typeface="+mn-ea"/>
                    <a:hlinkClick r:id="rId4"/>
                  </a:rPr>
                  <a:t>第</a:t>
                </a:r>
                <a:r>
                  <a:rPr kumimoji="1" lang="en-US" altLang="ja-JP" sz="1000">
                    <a:solidFill>
                      <a:schemeClr val="tx1"/>
                    </a:solidFill>
                    <a:latin typeface="+mn-ea"/>
                    <a:hlinkClick r:id="rId4"/>
                  </a:rPr>
                  <a:t>3.1</a:t>
                </a:r>
                <a:r>
                  <a:rPr kumimoji="1" lang="ja-JP" altLang="en-US" sz="1000">
                    <a:solidFill>
                      <a:schemeClr val="tx1"/>
                    </a:solidFill>
                    <a:latin typeface="+mn-ea"/>
                    <a:hlinkClick r:id="rId4"/>
                  </a:rPr>
                  <a:t>版</a:t>
                </a:r>
                <a:r>
                  <a:rPr kumimoji="1" lang="en-US" altLang="ja-JP" sz="1000">
                    <a:solidFill>
                      <a:schemeClr val="tx1"/>
                    </a:solidFill>
                    <a:latin typeface="+mn-ea"/>
                    <a:hlinkClick r:id="rId4"/>
                  </a:rPr>
                  <a:t>】P.35〈</a:t>
                </a:r>
                <a:r>
                  <a:rPr kumimoji="1" lang="ja-JP" altLang="en-US" sz="1000">
                    <a:solidFill>
                      <a:schemeClr val="tx1"/>
                    </a:solidFill>
                    <a:latin typeface="+mn-ea"/>
                    <a:hlinkClick r:id="rId4"/>
                  </a:rPr>
                  <a:t>参考：簡略化した</a:t>
                </a:r>
                <a:r>
                  <a:rPr kumimoji="1" lang="en-US" altLang="ja-JP" sz="1000">
                    <a:solidFill>
                      <a:schemeClr val="tx1"/>
                    </a:solidFill>
                    <a:latin typeface="+mn-ea"/>
                    <a:hlinkClick r:id="rId4"/>
                  </a:rPr>
                  <a:t>PHASE〉</a:t>
                </a:r>
                <a:endParaRPr kumimoji="1" lang="ja-JP" altLang="en-US" sz="1000">
                  <a:solidFill>
                    <a:schemeClr val="tx1"/>
                  </a:solidFill>
                  <a:latin typeface="+mn-ea"/>
                </a:endParaRPr>
              </a:p>
            </p:txBody>
          </p:sp>
          <p:pic>
            <p:nvPicPr>
              <p:cNvPr id="38" name="図 37">
                <a:extLst>
                  <a:ext uri="{FF2B5EF4-FFF2-40B4-BE49-F238E27FC236}">
                    <a16:creationId xmlns:a16="http://schemas.microsoft.com/office/drawing/2014/main" id="{2A48FAC5-3093-9F10-D7FE-9B1D319861BE}"/>
                  </a:ext>
                </a:extLst>
              </p:cNvPr>
              <p:cNvPicPr>
                <a:picLocks noChangeAspect="1"/>
              </p:cNvPicPr>
              <p:nvPr/>
            </p:nvPicPr>
            <p:blipFill>
              <a:blip r:embed="rId5"/>
              <a:stretch>
                <a:fillRect/>
              </a:stretch>
            </p:blipFill>
            <p:spPr>
              <a:xfrm>
                <a:off x="4951534" y="3890511"/>
                <a:ext cx="5296916" cy="2546331"/>
              </a:xfrm>
              <a:prstGeom prst="rect">
                <a:avLst/>
              </a:prstGeom>
              <a:ln>
                <a:solidFill>
                  <a:schemeClr val="bg1">
                    <a:lumMod val="95000"/>
                  </a:schemeClr>
                </a:solidFill>
                <a:prstDash val="solid"/>
              </a:ln>
            </p:spPr>
          </p:pic>
        </p:grpSp>
        <p:sp>
          <p:nvSpPr>
            <p:cNvPr id="36" name="フローチャート: 他ページ結合子 22">
              <a:extLst>
                <a:ext uri="{FF2B5EF4-FFF2-40B4-BE49-F238E27FC236}">
                  <a16:creationId xmlns:a16="http://schemas.microsoft.com/office/drawing/2014/main" id="{2B0FD5B5-2FBF-AAAC-6EBB-2E378A667FC6}"/>
                </a:ext>
              </a:extLst>
            </p:cNvPr>
            <p:cNvSpPr/>
            <p:nvPr/>
          </p:nvSpPr>
          <p:spPr>
            <a:xfrm>
              <a:off x="5891087" y="4406336"/>
              <a:ext cx="4322094" cy="325993"/>
            </a:xfrm>
            <a:prstGeom prst="rect">
              <a:avLst/>
            </a:prstGeom>
            <a:solidFill>
              <a:srgbClr val="92D050">
                <a:alpha val="40000"/>
              </a:srgbClr>
            </a:solidFill>
            <a:ln w="38100">
              <a:solidFill>
                <a:srgbClr val="92D05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a:p>
          </p:txBody>
        </p:sp>
      </p:grpSp>
      <p:sp>
        <p:nvSpPr>
          <p:cNvPr id="22" name="正方形/長方形 21">
            <a:extLst>
              <a:ext uri="{FF2B5EF4-FFF2-40B4-BE49-F238E27FC236}">
                <a16:creationId xmlns:a16="http://schemas.microsoft.com/office/drawing/2014/main" id="{515E93BC-1EB0-4E7C-2699-497FAB800480}"/>
              </a:ext>
            </a:extLst>
          </p:cNvPr>
          <p:cNvSpPr/>
          <p:nvPr/>
        </p:nvSpPr>
        <p:spPr>
          <a:xfrm>
            <a:off x="6502399" y="3766498"/>
            <a:ext cx="5299167" cy="2986084"/>
          </a:xfrm>
          <a:prstGeom prst="rect">
            <a:avLst/>
          </a:prstGeom>
          <a:solidFill>
            <a:srgbClr val="FFFFFF"/>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9" name="図 28" descr="QR コード&#10;&#10;AI 生成コンテンツは誤りを含む可能性があります。">
            <a:extLst>
              <a:ext uri="{FF2B5EF4-FFF2-40B4-BE49-F238E27FC236}">
                <a16:creationId xmlns:a16="http://schemas.microsoft.com/office/drawing/2014/main" id="{D586C311-05A0-0D26-57CD-9D421A9ED371}"/>
              </a:ext>
            </a:extLst>
          </p:cNvPr>
          <p:cNvPicPr>
            <a:picLocks noChangeAspect="1"/>
          </p:cNvPicPr>
          <p:nvPr/>
        </p:nvPicPr>
        <p:blipFill>
          <a:blip r:embed="rId6"/>
          <a:srcRect l="1676" t="2222" r="1736" b="4105"/>
          <a:stretch>
            <a:fillRect/>
          </a:stretch>
        </p:blipFill>
        <p:spPr>
          <a:xfrm>
            <a:off x="6624638" y="4030670"/>
            <a:ext cx="5071832" cy="2651944"/>
          </a:xfrm>
          <a:prstGeom prst="rect">
            <a:avLst/>
          </a:prstGeom>
          <a:ln>
            <a:solidFill>
              <a:schemeClr val="bg1">
                <a:lumMod val="95000"/>
              </a:schemeClr>
            </a:solidFill>
            <a:prstDash val="solid"/>
          </a:ln>
        </p:spPr>
      </p:pic>
      <p:sp>
        <p:nvSpPr>
          <p:cNvPr id="30" name="フローチャート: 他ページ結合子 22">
            <a:extLst>
              <a:ext uri="{FF2B5EF4-FFF2-40B4-BE49-F238E27FC236}">
                <a16:creationId xmlns:a16="http://schemas.microsoft.com/office/drawing/2014/main" id="{48D9C393-E250-0E2F-14F7-A3EDE5B7AF66}"/>
              </a:ext>
            </a:extLst>
          </p:cNvPr>
          <p:cNvSpPr/>
          <p:nvPr/>
        </p:nvSpPr>
        <p:spPr>
          <a:xfrm>
            <a:off x="6930159" y="4370691"/>
            <a:ext cx="756000" cy="2039368"/>
          </a:xfrm>
          <a:custGeom>
            <a:avLst/>
            <a:gdLst>
              <a:gd name="csX0" fmla="*/ 0 w 10000"/>
              <a:gd name="csY0" fmla="*/ 0 h 10000"/>
              <a:gd name="csX1" fmla="*/ 10000 w 10000"/>
              <a:gd name="csY1" fmla="*/ 0 h 10000"/>
              <a:gd name="csX2" fmla="*/ 10000 w 10000"/>
              <a:gd name="csY2" fmla="*/ 8000 h 10000"/>
              <a:gd name="csX3" fmla="*/ 5000 w 10000"/>
              <a:gd name="csY3" fmla="*/ 10000 h 10000"/>
              <a:gd name="csX4" fmla="*/ 0 w 10000"/>
              <a:gd name="csY4" fmla="*/ 8000 h 10000"/>
              <a:gd name="csX5" fmla="*/ 0 w 10000"/>
              <a:gd name="csY5" fmla="*/ 0 h 10000"/>
              <a:gd name="csX0" fmla="*/ 0 w 10000"/>
              <a:gd name="csY0" fmla="*/ 0 h 9551"/>
              <a:gd name="csX1" fmla="*/ 10000 w 10000"/>
              <a:gd name="csY1" fmla="*/ 0 h 9551"/>
              <a:gd name="csX2" fmla="*/ 10000 w 10000"/>
              <a:gd name="csY2" fmla="*/ 8000 h 9551"/>
              <a:gd name="csX3" fmla="*/ 4884 w 10000"/>
              <a:gd name="csY3" fmla="*/ 9551 h 9551"/>
              <a:gd name="csX4" fmla="*/ 0 w 10000"/>
              <a:gd name="csY4" fmla="*/ 8000 h 9551"/>
              <a:gd name="csX5" fmla="*/ 0 w 10000"/>
              <a:gd name="csY5" fmla="*/ 0 h 9551"/>
              <a:gd name="csX0" fmla="*/ 0 w 10000"/>
              <a:gd name="csY0" fmla="*/ 0 h 9706"/>
              <a:gd name="csX1" fmla="*/ 10000 w 10000"/>
              <a:gd name="csY1" fmla="*/ 0 h 9706"/>
              <a:gd name="csX2" fmla="*/ 10000 w 10000"/>
              <a:gd name="csY2" fmla="*/ 8376 h 9706"/>
              <a:gd name="csX3" fmla="*/ 5233 w 10000"/>
              <a:gd name="csY3" fmla="*/ 9706 h 9706"/>
              <a:gd name="csX4" fmla="*/ 0 w 10000"/>
              <a:gd name="csY4" fmla="*/ 8376 h 9706"/>
              <a:gd name="csX5" fmla="*/ 0 w 10000"/>
              <a:gd name="csY5" fmla="*/ 0 h 9706"/>
              <a:gd name="csX0" fmla="*/ 0 w 10000"/>
              <a:gd name="csY0" fmla="*/ 0 h 9252"/>
              <a:gd name="csX1" fmla="*/ 10000 w 10000"/>
              <a:gd name="csY1" fmla="*/ 0 h 9252"/>
              <a:gd name="csX2" fmla="*/ 10000 w 10000"/>
              <a:gd name="csY2" fmla="*/ 8630 h 9252"/>
              <a:gd name="csX3" fmla="*/ 5000 w 10000"/>
              <a:gd name="csY3" fmla="*/ 9252 h 9252"/>
              <a:gd name="csX4" fmla="*/ 0 w 10000"/>
              <a:gd name="csY4" fmla="*/ 8630 h 9252"/>
              <a:gd name="csX5" fmla="*/ 0 w 10000"/>
              <a:gd name="csY5" fmla="*/ 0 h 9252"/>
            </a:gdLst>
            <a:ahLst/>
            <a:cxnLst>
              <a:cxn ang="0">
                <a:pos x="csX0" y="csY0"/>
              </a:cxn>
              <a:cxn ang="0">
                <a:pos x="csX1" y="csY1"/>
              </a:cxn>
              <a:cxn ang="0">
                <a:pos x="csX2" y="csY2"/>
              </a:cxn>
              <a:cxn ang="0">
                <a:pos x="csX3" y="csY3"/>
              </a:cxn>
              <a:cxn ang="0">
                <a:pos x="csX4" y="csY4"/>
              </a:cxn>
              <a:cxn ang="0">
                <a:pos x="csX5" y="csY5"/>
              </a:cxn>
            </a:cxnLst>
            <a:rect l="l" t="t" r="r" b="b"/>
            <a:pathLst>
              <a:path w="10000" h="9252">
                <a:moveTo>
                  <a:pt x="0" y="0"/>
                </a:moveTo>
                <a:lnTo>
                  <a:pt x="10000" y="0"/>
                </a:lnTo>
                <a:lnTo>
                  <a:pt x="10000" y="8630"/>
                </a:lnTo>
                <a:lnTo>
                  <a:pt x="5000" y="9252"/>
                </a:lnTo>
                <a:lnTo>
                  <a:pt x="0" y="8630"/>
                </a:lnTo>
                <a:lnTo>
                  <a:pt x="0" y="0"/>
                </a:lnTo>
                <a:close/>
              </a:path>
            </a:pathLst>
          </a:custGeom>
          <a:solidFill>
            <a:srgbClr val="92D050">
              <a:alpha val="40000"/>
            </a:srgbClr>
          </a:solidFill>
          <a:ln w="38100">
            <a:solidFill>
              <a:srgbClr val="92D05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a:p>
        </p:txBody>
      </p:sp>
      <p:sp>
        <p:nvSpPr>
          <p:cNvPr id="28" name="正方形/長方形 27">
            <a:extLst>
              <a:ext uri="{FF2B5EF4-FFF2-40B4-BE49-F238E27FC236}">
                <a16:creationId xmlns:a16="http://schemas.microsoft.com/office/drawing/2014/main" id="{9DA5B0E8-5D84-21B0-7718-F6F0F723BA4E}"/>
              </a:ext>
            </a:extLst>
          </p:cNvPr>
          <p:cNvSpPr/>
          <p:nvPr/>
        </p:nvSpPr>
        <p:spPr>
          <a:xfrm>
            <a:off x="6607494" y="3836467"/>
            <a:ext cx="3754179" cy="194203"/>
          </a:xfrm>
          <a:prstGeom prst="rect">
            <a:avLst/>
          </a:prstGeom>
          <a:solidFill>
            <a:srgbClr val="FFFFFF"/>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1000">
                <a:solidFill>
                  <a:schemeClr val="tx1"/>
                </a:solidFill>
                <a:hlinkClick r:id="rId7"/>
              </a:rPr>
              <a:t>参考資料８：国における各規制の類型化・フェーズの確認作業について</a:t>
            </a:r>
            <a:endParaRPr kumimoji="1" lang="ja-JP" altLang="en-US" sz="1000">
              <a:solidFill>
                <a:schemeClr val="tx1"/>
              </a:solidFill>
            </a:endParaRPr>
          </a:p>
        </p:txBody>
      </p:sp>
      <p:cxnSp>
        <p:nvCxnSpPr>
          <p:cNvPr id="31" name="コネクタ: カギ線 30">
            <a:extLst>
              <a:ext uri="{FF2B5EF4-FFF2-40B4-BE49-F238E27FC236}">
                <a16:creationId xmlns:a16="http://schemas.microsoft.com/office/drawing/2014/main" id="{D7A738A0-7F07-08FA-D712-3AB668A5DF15}"/>
              </a:ext>
            </a:extLst>
          </p:cNvPr>
          <p:cNvCxnSpPr>
            <a:cxnSpLocks/>
            <a:stCxn id="21" idx="3"/>
          </p:cNvCxnSpPr>
          <p:nvPr/>
        </p:nvCxnSpPr>
        <p:spPr>
          <a:xfrm>
            <a:off x="5080427" y="4227255"/>
            <a:ext cx="1849732" cy="1207830"/>
          </a:xfrm>
          <a:prstGeom prst="bentConnector3">
            <a:avLst>
              <a:gd name="adj1" fmla="val 50000"/>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コネクタ: カギ線 39">
            <a:extLst>
              <a:ext uri="{FF2B5EF4-FFF2-40B4-BE49-F238E27FC236}">
                <a16:creationId xmlns:a16="http://schemas.microsoft.com/office/drawing/2014/main" id="{FE8776C1-9479-D6BD-A443-17011E740903}"/>
              </a:ext>
            </a:extLst>
          </p:cNvPr>
          <p:cNvCxnSpPr>
            <a:cxnSpLocks/>
            <a:stCxn id="21" idx="3"/>
          </p:cNvCxnSpPr>
          <p:nvPr/>
        </p:nvCxnSpPr>
        <p:spPr>
          <a:xfrm flipV="1">
            <a:off x="5080427" y="2928401"/>
            <a:ext cx="1483866" cy="1298854"/>
          </a:xfrm>
          <a:prstGeom prst="bentConnector3">
            <a:avLst>
              <a:gd name="adj1" fmla="val 62357"/>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3" name="正方形/長方形 2">
            <a:extLst>
              <a:ext uri="{FF2B5EF4-FFF2-40B4-BE49-F238E27FC236}">
                <a16:creationId xmlns:a16="http://schemas.microsoft.com/office/drawing/2014/main" id="{AF0E892A-F4EA-0D0F-A88F-2A7B0AF8F537}"/>
              </a:ext>
            </a:extLst>
          </p:cNvPr>
          <p:cNvSpPr/>
          <p:nvPr/>
        </p:nvSpPr>
        <p:spPr>
          <a:xfrm>
            <a:off x="6930160" y="4361959"/>
            <a:ext cx="4490315" cy="216000"/>
          </a:xfrm>
          <a:prstGeom prst="rect">
            <a:avLst/>
          </a:prstGeom>
          <a:solidFill>
            <a:srgbClr val="92D050">
              <a:alpha val="40000"/>
            </a:srgbClr>
          </a:solidFill>
          <a:ln w="2857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27557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C45A18-F00A-5921-0083-65205D030392}"/>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4D1AF1F9-2628-FD75-3F24-FAD72CD41B25}"/>
              </a:ext>
            </a:extLst>
          </p:cNvPr>
          <p:cNvPicPr>
            <a:picLocks/>
          </p:cNvPicPr>
          <p:nvPr/>
        </p:nvPicPr>
        <p:blipFill>
          <a:blip r:embed="rId3"/>
          <a:stretch>
            <a:fillRect/>
          </a:stretch>
        </p:blipFill>
        <p:spPr>
          <a:xfrm>
            <a:off x="180000" y="1908000"/>
            <a:ext cx="11822400" cy="2620800"/>
          </a:xfrm>
          <a:prstGeom prst="rect">
            <a:avLst/>
          </a:prstGeom>
        </p:spPr>
      </p:pic>
      <p:sp>
        <p:nvSpPr>
          <p:cNvPr id="6" name="スライド番号プレースホルダー 4">
            <a:extLst>
              <a:ext uri="{FF2B5EF4-FFF2-40B4-BE49-F238E27FC236}">
                <a16:creationId xmlns:a16="http://schemas.microsoft.com/office/drawing/2014/main" id="{AB0F12C1-F43C-3E53-4961-FB5C3CD22D99}"/>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2" name="テキスト ボックス 11">
            <a:extLst>
              <a:ext uri="{FF2B5EF4-FFF2-40B4-BE49-F238E27FC236}">
                <a16:creationId xmlns:a16="http://schemas.microsoft.com/office/drawing/2014/main" id="{46C59F0C-173D-B0BF-5491-27EE10D443CC}"/>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２．</a:t>
            </a:r>
            <a:r>
              <a:rPr lang="zh-TW" altLang="en-US" sz="1600" b="1">
                <a:solidFill>
                  <a:srgbClr val="0017B6"/>
                </a:solidFill>
                <a:latin typeface="メイリオ" panose="020B0604030504040204" pitchFamily="50" charset="-128"/>
                <a:ea typeface="メイリオ" panose="020B0604030504040204" pitchFamily="50" charset="-128"/>
                <a:cs typeface="Calibri Light"/>
              </a:rPr>
              <a:t>規制所管部門</a:t>
            </a:r>
            <a:r>
              <a:rPr lang="ja-JP" altLang="en-US" sz="1600" b="1">
                <a:solidFill>
                  <a:srgbClr val="0017B6"/>
                </a:solidFill>
                <a:latin typeface="メイリオ" panose="020B0604030504040204" pitchFamily="50" charset="-128"/>
                <a:ea typeface="メイリオ" panose="020B0604030504040204" pitchFamily="50" charset="-128"/>
                <a:cs typeface="Calibri Light"/>
              </a:rPr>
              <a:t>における具体的作業手順</a:t>
            </a:r>
            <a:endParaRPr lang="en-US" altLang="ja-JP" sz="1600" b="1">
              <a:solidFill>
                <a:srgbClr val="0017B6"/>
              </a:solidFill>
              <a:latin typeface="メイリオ" panose="020B0604030504040204" pitchFamily="50" charset="-128"/>
              <a:ea typeface="メイリオ" panose="020B0604030504040204" pitchFamily="50" charset="-128"/>
              <a:cs typeface="Calibri Light"/>
            </a:endParaRPr>
          </a:p>
        </p:txBody>
      </p:sp>
      <p:cxnSp>
        <p:nvCxnSpPr>
          <p:cNvPr id="13" name="直線コネクタ 12">
            <a:extLst>
              <a:ext uri="{FF2B5EF4-FFF2-40B4-BE49-F238E27FC236}">
                <a16:creationId xmlns:a16="http://schemas.microsoft.com/office/drawing/2014/main" id="{D9211F37-A36C-3E0A-F16C-675FAF0870BE}"/>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4" name="コンテンツ プレースホルダー 2">
            <a:extLst>
              <a:ext uri="{FF2B5EF4-FFF2-40B4-BE49-F238E27FC236}">
                <a16:creationId xmlns:a16="http://schemas.microsoft.com/office/drawing/2014/main" id="{B92F9D7D-B0CE-3E9B-49AE-0F39D63A5FA9}"/>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None/>
            </a:pPr>
            <a:r>
              <a:rPr lang="ja-JP" altLang="en-US" sz="2400" b="1">
                <a:solidFill>
                  <a:srgbClr val="0017B6"/>
                </a:solidFill>
                <a:latin typeface="メイリオ" panose="020B0604030504040204" pitchFamily="50" charset="-128"/>
                <a:ea typeface="メイリオ" panose="020B0604030504040204" pitchFamily="50" charset="-128"/>
                <a:cs typeface="Calibri Light"/>
              </a:rPr>
              <a:t>見直しの方向性等の検討①</a:t>
            </a:r>
            <a:endParaRPr lang="en-US" altLang="ja-JP" sz="2400" b="1">
              <a:solidFill>
                <a:srgbClr val="0017B6"/>
              </a:solidFill>
              <a:latin typeface="メイリオ" panose="020B0604030504040204" pitchFamily="50" charset="-128"/>
              <a:ea typeface="メイリオ" panose="020B0604030504040204" pitchFamily="50" charset="-128"/>
              <a:cs typeface="Calibri Light"/>
            </a:endParaRPr>
          </a:p>
        </p:txBody>
      </p:sp>
      <p:sp>
        <p:nvSpPr>
          <p:cNvPr id="22" name="四角形: 角を丸くする 21">
            <a:extLst>
              <a:ext uri="{FF2B5EF4-FFF2-40B4-BE49-F238E27FC236}">
                <a16:creationId xmlns:a16="http://schemas.microsoft.com/office/drawing/2014/main" id="{AC5160D2-F311-E3E4-237D-9DFF1D7173F0}"/>
              </a:ext>
            </a:extLst>
          </p:cNvPr>
          <p:cNvSpPr/>
          <p:nvPr/>
        </p:nvSpPr>
        <p:spPr>
          <a:xfrm>
            <a:off x="183888" y="1141639"/>
            <a:ext cx="11820710" cy="723600"/>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ja-JP" altLang="en-US" sz="1400">
                <a:solidFill>
                  <a:srgbClr val="000000"/>
                </a:solidFill>
                <a:latin typeface="メイリオ" panose="020B0604030504040204" pitchFamily="50" charset="-128"/>
                <a:ea typeface="メイリオ" panose="020B0604030504040204" pitchFamily="50" charset="-128"/>
              </a:rPr>
              <a:t>現在</a:t>
            </a:r>
            <a:r>
              <a:rPr lang="en-US" altLang="ja-JP" sz="1400">
                <a:solidFill>
                  <a:srgbClr val="000000"/>
                </a:solidFill>
                <a:latin typeface="メイリオ" panose="020B0604030504040204" pitchFamily="50" charset="-128"/>
                <a:ea typeface="メイリオ" panose="020B0604030504040204" pitchFamily="50" charset="-128"/>
              </a:rPr>
              <a:t>PHASE</a:t>
            </a:r>
            <a:r>
              <a:rPr lang="ja-JP" altLang="en-US" sz="1400">
                <a:solidFill>
                  <a:srgbClr val="000000"/>
                </a:solidFill>
                <a:latin typeface="メイリオ" panose="020B0604030504040204" pitchFamily="50" charset="-128"/>
                <a:ea typeface="メイリオ" panose="020B0604030504040204" pitchFamily="50" charset="-128"/>
              </a:rPr>
              <a:t>を踏まえ、見直し後</a:t>
            </a:r>
            <a:r>
              <a:rPr lang="en-US" altLang="ja-JP" sz="1400">
                <a:solidFill>
                  <a:srgbClr val="000000"/>
                </a:solidFill>
                <a:latin typeface="メイリオ" panose="020B0604030504040204" pitchFamily="50" charset="-128"/>
                <a:ea typeface="メイリオ" panose="020B0604030504040204" pitchFamily="50" charset="-128"/>
              </a:rPr>
              <a:t>PHASE</a:t>
            </a:r>
            <a:r>
              <a:rPr lang="ja-JP" altLang="en-US" sz="1400">
                <a:solidFill>
                  <a:srgbClr val="000000"/>
                </a:solidFill>
                <a:latin typeface="メイリオ" panose="020B0604030504040204" pitchFamily="50" charset="-128"/>
                <a:ea typeface="メイリオ" panose="020B0604030504040204" pitchFamily="50" charset="-128"/>
              </a:rPr>
              <a:t>を記入します。</a:t>
            </a:r>
          </a:p>
        </p:txBody>
      </p:sp>
      <p:graphicFrame>
        <p:nvGraphicFramePr>
          <p:cNvPr id="23" name="表 22">
            <a:extLst>
              <a:ext uri="{FF2B5EF4-FFF2-40B4-BE49-F238E27FC236}">
                <a16:creationId xmlns:a16="http://schemas.microsoft.com/office/drawing/2014/main" id="{561762E1-AE99-8204-3001-5341B653E8C3}"/>
              </a:ext>
            </a:extLst>
          </p:cNvPr>
          <p:cNvGraphicFramePr>
            <a:graphicFrameLocks noGrp="1"/>
          </p:cNvGraphicFramePr>
          <p:nvPr>
            <p:extLst>
              <p:ext uri="{D42A27DB-BD31-4B8C-83A1-F6EECF244321}">
                <p14:modId xmlns:p14="http://schemas.microsoft.com/office/powerpoint/2010/main" val="3149243636"/>
              </p:ext>
            </p:extLst>
          </p:nvPr>
        </p:nvGraphicFramePr>
        <p:xfrm>
          <a:off x="178566" y="4574841"/>
          <a:ext cx="11820708" cy="987256"/>
        </p:xfrm>
        <a:graphic>
          <a:graphicData uri="http://schemas.openxmlformats.org/drawingml/2006/table">
            <a:tbl>
              <a:tblPr firstRow="1" firstCol="1" bandRow="1"/>
              <a:tblGrid>
                <a:gridCol w="352987">
                  <a:extLst>
                    <a:ext uri="{9D8B030D-6E8A-4147-A177-3AD203B41FA5}">
                      <a16:colId xmlns:a16="http://schemas.microsoft.com/office/drawing/2014/main" val="2247022186"/>
                    </a:ext>
                  </a:extLst>
                </a:gridCol>
                <a:gridCol w="1568830">
                  <a:extLst>
                    <a:ext uri="{9D8B030D-6E8A-4147-A177-3AD203B41FA5}">
                      <a16:colId xmlns:a16="http://schemas.microsoft.com/office/drawing/2014/main" val="3090457136"/>
                    </a:ext>
                  </a:extLst>
                </a:gridCol>
                <a:gridCol w="3091944">
                  <a:extLst>
                    <a:ext uri="{9D8B030D-6E8A-4147-A177-3AD203B41FA5}">
                      <a16:colId xmlns:a16="http://schemas.microsoft.com/office/drawing/2014/main" val="573569872"/>
                    </a:ext>
                  </a:extLst>
                </a:gridCol>
                <a:gridCol w="3091944">
                  <a:extLst>
                    <a:ext uri="{9D8B030D-6E8A-4147-A177-3AD203B41FA5}">
                      <a16:colId xmlns:a16="http://schemas.microsoft.com/office/drawing/2014/main" val="2398555574"/>
                    </a:ext>
                  </a:extLst>
                </a:gridCol>
                <a:gridCol w="1568830">
                  <a:extLst>
                    <a:ext uri="{9D8B030D-6E8A-4147-A177-3AD203B41FA5}">
                      <a16:colId xmlns:a16="http://schemas.microsoft.com/office/drawing/2014/main" val="2708839445"/>
                    </a:ext>
                  </a:extLst>
                </a:gridCol>
                <a:gridCol w="2146173">
                  <a:extLst>
                    <a:ext uri="{9D8B030D-6E8A-4147-A177-3AD203B41FA5}">
                      <a16:colId xmlns:a16="http://schemas.microsoft.com/office/drawing/2014/main" val="684309905"/>
                    </a:ext>
                  </a:extLst>
                </a:gridCol>
              </a:tblGrid>
              <a:tr h="172696">
                <a:tc>
                  <a:txBody>
                    <a:bodyPr/>
                    <a:lstStyle/>
                    <a:p>
                      <a:pPr algn="l">
                        <a:buNone/>
                      </a:pP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No.</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項目</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項目詳細</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作業内容</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参考資料</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備考</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val="3144682905"/>
                  </a:ext>
                </a:extLst>
              </a:tr>
              <a:tr h="646215">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・見直し後</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PHASE</a:t>
                      </a: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見直しによりどのような状態にしたいのかという目標</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対象例規の現在</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PHASE</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を踏まえ判断し、見直し後</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PHASE</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を記入する</a:t>
                      </a: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1100">
                          <a:solidFill>
                            <a:schemeClr val="tx1"/>
                          </a:solidFill>
                          <a:latin typeface="+mn-ea"/>
                          <a:ea typeface="+mn-ea"/>
                          <a:hlinkClick r:id="rId4"/>
                        </a:rPr>
                        <a:t>マニュアル</a:t>
                      </a:r>
                      <a:r>
                        <a:rPr kumimoji="1" lang="en-US" altLang="ja-JP" sz="1100">
                          <a:solidFill>
                            <a:schemeClr val="tx1"/>
                          </a:solidFill>
                          <a:latin typeface="+mn-ea"/>
                          <a:ea typeface="+mn-ea"/>
                          <a:hlinkClick r:id="rId4"/>
                        </a:rPr>
                        <a:t>【</a:t>
                      </a:r>
                      <a:r>
                        <a:rPr kumimoji="1" lang="ja-JP" altLang="en-US" sz="1100">
                          <a:solidFill>
                            <a:schemeClr val="tx1"/>
                          </a:solidFill>
                          <a:latin typeface="+mn-ea"/>
                          <a:ea typeface="+mn-ea"/>
                          <a:hlinkClick r:id="rId4"/>
                        </a:rPr>
                        <a:t>第</a:t>
                      </a:r>
                      <a:r>
                        <a:rPr kumimoji="1" lang="en-US" altLang="ja-JP" sz="1100">
                          <a:solidFill>
                            <a:schemeClr val="tx1"/>
                          </a:solidFill>
                          <a:latin typeface="+mn-ea"/>
                          <a:ea typeface="+mn-ea"/>
                          <a:hlinkClick r:id="rId4"/>
                        </a:rPr>
                        <a:t>3.1</a:t>
                      </a:r>
                      <a:r>
                        <a:rPr kumimoji="1" lang="ja-JP" altLang="en-US" sz="1100">
                          <a:solidFill>
                            <a:schemeClr val="tx1"/>
                          </a:solidFill>
                          <a:latin typeface="+mn-ea"/>
                          <a:ea typeface="+mn-ea"/>
                          <a:hlinkClick r:id="rId4"/>
                        </a:rPr>
                        <a:t>版</a:t>
                      </a:r>
                      <a:r>
                        <a:rPr kumimoji="1" lang="en-US" altLang="ja-JP" sz="1100">
                          <a:solidFill>
                            <a:schemeClr val="tx1"/>
                          </a:solidFill>
                          <a:latin typeface="+mn-ea"/>
                          <a:ea typeface="+mn-ea"/>
                          <a:hlinkClick r:id="rId4"/>
                        </a:rPr>
                        <a:t>】P.34</a:t>
                      </a:r>
                      <a:endParaRPr lang="en-US" altLang="ja-JP" sz="1100" kern="100">
                        <a:solidFill>
                          <a:schemeClr val="tx1"/>
                        </a:solidFill>
                        <a:effectLst/>
                        <a:latin typeface="+mn-ea"/>
                        <a:ea typeface="+mn-ea"/>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5"/>
                        </a:rPr>
                        <a:t>参考資料８</a:t>
                      </a:r>
                      <a:endPar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6"/>
                        </a:rPr>
                        <a:t>参考資料９</a:t>
                      </a:r>
                      <a:endPar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endParaRPr lang="en-US" altLang="ja-JP" sz="11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707033"/>
                  </a:ext>
                </a:extLst>
              </a:tr>
            </a:tbl>
          </a:graphicData>
        </a:graphic>
      </p:graphicFrame>
      <p:sp>
        <p:nvSpPr>
          <p:cNvPr id="15" name="正方形/長方形 14">
            <a:extLst>
              <a:ext uri="{FF2B5EF4-FFF2-40B4-BE49-F238E27FC236}">
                <a16:creationId xmlns:a16="http://schemas.microsoft.com/office/drawing/2014/main" id="{D7D56A4B-0808-2FE2-F7E8-A69CECAF55CA}"/>
              </a:ext>
            </a:extLst>
          </p:cNvPr>
          <p:cNvSpPr/>
          <p:nvPr/>
        </p:nvSpPr>
        <p:spPr>
          <a:xfrm>
            <a:off x="7216997" y="2070889"/>
            <a:ext cx="372049" cy="2448000"/>
          </a:xfrm>
          <a:prstGeom prst="rect">
            <a:avLst/>
          </a:prstGeom>
          <a:noFill/>
          <a:ln w="28575">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楕円 15">
            <a:extLst>
              <a:ext uri="{FF2B5EF4-FFF2-40B4-BE49-F238E27FC236}">
                <a16:creationId xmlns:a16="http://schemas.microsoft.com/office/drawing/2014/main" id="{B1299B6C-1342-F30B-0D38-A9BD03642F74}"/>
              </a:ext>
            </a:extLst>
          </p:cNvPr>
          <p:cNvSpPr/>
          <p:nvPr/>
        </p:nvSpPr>
        <p:spPr>
          <a:xfrm>
            <a:off x="7216997" y="199380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1000">
                <a:latin typeface="メイリオ" panose="020B0604030504040204" pitchFamily="50" charset="-128"/>
                <a:ea typeface="メイリオ" panose="020B0604030504040204" pitchFamily="50" charset="-128"/>
              </a:rPr>
              <a:t>７</a:t>
            </a:r>
            <a:endParaRPr kumimoji="1" lang="ja-JP" altLang="en-US" sz="1000">
              <a:latin typeface="メイリオ" panose="020B0604030504040204" pitchFamily="50" charset="-128"/>
              <a:ea typeface="メイリオ" panose="020B0604030504040204" pitchFamily="50" charset="-128"/>
            </a:endParaRPr>
          </a:p>
        </p:txBody>
      </p:sp>
      <p:sp>
        <p:nvSpPr>
          <p:cNvPr id="33" name="楕円 32">
            <a:extLst>
              <a:ext uri="{FF2B5EF4-FFF2-40B4-BE49-F238E27FC236}">
                <a16:creationId xmlns:a16="http://schemas.microsoft.com/office/drawing/2014/main" id="{BC04D8E5-EF08-BCDC-CE10-3463967DA849}"/>
              </a:ext>
            </a:extLst>
          </p:cNvPr>
          <p:cNvSpPr/>
          <p:nvPr/>
        </p:nvSpPr>
        <p:spPr>
          <a:xfrm>
            <a:off x="262912" y="504180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メイリオ" panose="020B0604030504040204" pitchFamily="50" charset="-128"/>
                <a:ea typeface="メイリオ" panose="020B0604030504040204" pitchFamily="50" charset="-128"/>
              </a:rPr>
              <a:t>７</a:t>
            </a:r>
          </a:p>
        </p:txBody>
      </p:sp>
    </p:spTree>
    <p:extLst>
      <p:ext uri="{BB962C8B-B14F-4D97-AF65-F5344CB8AC3E}">
        <p14:creationId xmlns:p14="http://schemas.microsoft.com/office/powerpoint/2010/main" val="4137198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72822-C27A-4F77-6FF6-C5EC60572201}"/>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0A67C2B6-75AB-D49B-FA87-022AB6E8AD90}"/>
              </a:ext>
            </a:extLst>
          </p:cNvPr>
          <p:cNvSpPr>
            <a:spLocks noGrp="1"/>
          </p:cNvSpPr>
          <p:nvPr>
            <p:ph type="ctrTitle"/>
          </p:nvPr>
        </p:nvSpPr>
        <p:spPr>
          <a:xfrm>
            <a:off x="405224" y="941419"/>
            <a:ext cx="10692000" cy="4970933"/>
          </a:xfrm>
        </p:spPr>
        <p:txBody>
          <a:bodyPr anchor="ctr" anchorCtr="0">
            <a:noAutofit/>
          </a:bodyPr>
          <a:lstStyle/>
          <a:p>
            <a:pPr>
              <a:lnSpc>
                <a:spcPct val="100000"/>
              </a:lnSpc>
            </a:pPr>
            <a:r>
              <a:rPr lang="ja-JP" altLang="en-US" sz="3200" b="1" spc="-150">
                <a:latin typeface="メイリオ" panose="020B0604030504040204" pitchFamily="50" charset="-128"/>
                <a:ea typeface="メイリオ" panose="020B0604030504040204" pitchFamily="50" charset="-128"/>
              </a:rPr>
              <a:t>１．「アナログ規制見直し」総論</a:t>
            </a:r>
            <a:br>
              <a:rPr lang="en-US" altLang="ja-JP" sz="3200" b="1" spc="-150">
                <a:latin typeface="メイリオ" panose="020B0604030504040204" pitchFamily="50" charset="-128"/>
                <a:ea typeface="メイリオ" panose="020B0604030504040204" pitchFamily="50" charset="-128"/>
              </a:rPr>
            </a:br>
            <a:br>
              <a:rPr lang="en-US" altLang="ja-JP" sz="3200" b="1" spc="-150"/>
            </a:br>
            <a:r>
              <a:rPr lang="ja-JP" altLang="en-US" sz="3200" b="1" spc="-150"/>
              <a:t>２．</a:t>
            </a:r>
            <a:r>
              <a:rPr lang="zh-TW" altLang="en-US" sz="3200" b="1" spc="-150"/>
              <a:t>規制所管部門</a:t>
            </a:r>
            <a:r>
              <a:rPr lang="ja-JP" altLang="en-US" sz="3200" b="1" spc="-150"/>
              <a:t>における具体的作業</a:t>
            </a:r>
            <a:r>
              <a:rPr lang="ja-JP" altLang="en-US" sz="3200" b="1" spc="-150">
                <a:latin typeface="メイリオ" panose="020B0604030504040204" pitchFamily="50" charset="-128"/>
                <a:ea typeface="メイリオ" panose="020B0604030504040204" pitchFamily="50" charset="-128"/>
              </a:rPr>
              <a:t>手順</a:t>
            </a:r>
            <a:br>
              <a:rPr lang="en-US" altLang="ja-JP" sz="3200" b="1" spc="-150">
                <a:latin typeface="メイリオ" panose="020B0604030504040204" pitchFamily="50" charset="-128"/>
                <a:ea typeface="メイリオ" panose="020B0604030504040204" pitchFamily="50" charset="-128"/>
              </a:rPr>
            </a:br>
            <a:br>
              <a:rPr lang="en-US" altLang="ja-JP" sz="3200" b="1" spc="-150">
                <a:latin typeface="メイリオ" panose="020B0604030504040204" pitchFamily="50" charset="-128"/>
                <a:ea typeface="メイリオ" panose="020B0604030504040204" pitchFamily="50" charset="-128"/>
              </a:rPr>
            </a:br>
            <a:r>
              <a:rPr lang="ja-JP" altLang="en-US" sz="3200" b="1" spc="-150"/>
              <a:t>３．先行団体における見直し事例</a:t>
            </a:r>
            <a:endParaRPr kumimoji="1" lang="ja-JP" altLang="en-US" sz="3200" b="1" spc="-150">
              <a:latin typeface="メイリオ" panose="020B0604030504040204" pitchFamily="50" charset="-128"/>
              <a:ea typeface="メイリオ" panose="020B0604030504040204" pitchFamily="50" charset="-128"/>
            </a:endParaRPr>
          </a:p>
        </p:txBody>
      </p:sp>
      <p:sp>
        <p:nvSpPr>
          <p:cNvPr id="4" name="タイトル 2">
            <a:extLst>
              <a:ext uri="{FF2B5EF4-FFF2-40B4-BE49-F238E27FC236}">
                <a16:creationId xmlns:a16="http://schemas.microsoft.com/office/drawing/2014/main" id="{CC0421D2-F037-B848-9D82-D5CD17CB54A9}"/>
              </a:ext>
            </a:extLst>
          </p:cNvPr>
          <p:cNvSpPr txBox="1">
            <a:spLocks/>
          </p:cNvSpPr>
          <p:nvPr/>
        </p:nvSpPr>
        <p:spPr>
          <a:xfrm>
            <a:off x="712312" y="202081"/>
            <a:ext cx="10692000" cy="4970933"/>
          </a:xfrm>
          <a:prstGeom prst="rect">
            <a:avLst/>
          </a:prstGeom>
        </p:spPr>
        <p:txBody>
          <a:bodyPr lIns="0" tIns="0" rIns="0" bIns="0" anchor="ctr" anchorCtr="0">
            <a:noAutofit/>
          </a:bodyPr>
          <a:lstStyle>
            <a:lvl1pPr algn="l" defTabSz="742969" rtl="0" eaLnBrk="1" latinLnBrk="0" hangingPunct="1">
              <a:lnSpc>
                <a:spcPct val="120000"/>
              </a:lnSpc>
              <a:spcBef>
                <a:spcPct val="0"/>
              </a:spcBef>
              <a:spcAft>
                <a:spcPts val="488"/>
              </a:spcAft>
              <a:buNone/>
              <a:defRPr kumimoji="1" sz="2600" b="0" kern="1200">
                <a:solidFill>
                  <a:schemeClr val="tx1"/>
                </a:solidFill>
                <a:latin typeface="+mj-lt"/>
                <a:ea typeface="+mj-ea"/>
                <a:cs typeface="+mj-cs"/>
              </a:defRPr>
            </a:lvl1pPr>
          </a:lstStyle>
          <a:p>
            <a:br>
              <a:rPr lang="en-US" altLang="ja-JP" sz="3200" b="1">
                <a:latin typeface="メイリオ" panose="020B0604030504040204" pitchFamily="50" charset="-128"/>
                <a:ea typeface="メイリオ" panose="020B0604030504040204" pitchFamily="50" charset="-128"/>
              </a:rPr>
            </a:br>
            <a:br>
              <a:rPr lang="en-US" altLang="ja-JP" sz="3200" b="1">
                <a:latin typeface="メイリオ" panose="020B0604030504040204" pitchFamily="50" charset="-128"/>
                <a:ea typeface="メイリオ" panose="020B0604030504040204" pitchFamily="50" charset="-128"/>
              </a:rPr>
            </a:br>
            <a:endParaRPr lang="ja-JP" altLang="en-US" sz="3200" b="1">
              <a:solidFill>
                <a:schemeClr val="bg1">
                  <a:lumMod val="75000"/>
                </a:schemeClr>
              </a:solidFill>
              <a:latin typeface="メイリオ" panose="020B0604030504040204" pitchFamily="50" charset="-128"/>
              <a:ea typeface="メイリオ" panose="020B0604030504040204" pitchFamily="50" charset="-128"/>
            </a:endParaRPr>
          </a:p>
        </p:txBody>
      </p:sp>
      <p:sp>
        <p:nvSpPr>
          <p:cNvPr id="6" name="スライド番号プレースホルダー 4">
            <a:extLst>
              <a:ext uri="{FF2B5EF4-FFF2-40B4-BE49-F238E27FC236}">
                <a16:creationId xmlns:a16="http://schemas.microsoft.com/office/drawing/2014/main" id="{9AC0AE13-022C-0C85-5FF2-2335B1B27D5F}"/>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2" name="テキスト ボックス 1">
            <a:extLst>
              <a:ext uri="{FF2B5EF4-FFF2-40B4-BE49-F238E27FC236}">
                <a16:creationId xmlns:a16="http://schemas.microsoft.com/office/drawing/2014/main" id="{C3CBC8E9-E620-8ABD-ECC8-79AA76286095}"/>
              </a:ext>
            </a:extLst>
          </p:cNvPr>
          <p:cNvSpPr txBox="1"/>
          <p:nvPr/>
        </p:nvSpPr>
        <p:spPr>
          <a:xfrm>
            <a:off x="405224" y="1024464"/>
            <a:ext cx="11306176" cy="584775"/>
          </a:xfrm>
          <a:prstGeom prst="rect">
            <a:avLst/>
          </a:prstGeom>
          <a:noFill/>
        </p:spPr>
        <p:txBody>
          <a:bodyPr wrap="square" rtlCol="0">
            <a:spAutoFit/>
          </a:bodyPr>
          <a:lstStyle/>
          <a:p>
            <a:pPr>
              <a:defRPr/>
            </a:pPr>
            <a:r>
              <a:rPr lang="ja-JP" altLang="en-US" sz="3200" b="1">
                <a:solidFill>
                  <a:prstClr val="black"/>
                </a:solidFill>
                <a:latin typeface="メイリオ" panose="020B0604030504040204" pitchFamily="50" charset="-128"/>
                <a:ea typeface="メイリオ" panose="020B0604030504040204" pitchFamily="50" charset="-128"/>
              </a:rPr>
              <a:t>目次</a:t>
            </a:r>
          </a:p>
        </p:txBody>
      </p:sp>
    </p:spTree>
    <p:extLst>
      <p:ext uri="{BB962C8B-B14F-4D97-AF65-F5344CB8AC3E}">
        <p14:creationId xmlns:p14="http://schemas.microsoft.com/office/powerpoint/2010/main" val="3143655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08FEE-18BF-6D52-8A52-10C47B7B85D7}"/>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C557EB46-50E2-92C9-28A6-5192D9986306}"/>
              </a:ext>
            </a:extLst>
          </p:cNvPr>
          <p:cNvPicPr>
            <a:picLocks/>
          </p:cNvPicPr>
          <p:nvPr/>
        </p:nvPicPr>
        <p:blipFill>
          <a:blip r:embed="rId3"/>
          <a:stretch>
            <a:fillRect/>
          </a:stretch>
        </p:blipFill>
        <p:spPr>
          <a:xfrm>
            <a:off x="180000" y="1908000"/>
            <a:ext cx="11822400" cy="2620800"/>
          </a:xfrm>
          <a:prstGeom prst="rect">
            <a:avLst/>
          </a:prstGeom>
        </p:spPr>
      </p:pic>
      <p:sp>
        <p:nvSpPr>
          <p:cNvPr id="6" name="スライド番号プレースホルダー 4">
            <a:extLst>
              <a:ext uri="{FF2B5EF4-FFF2-40B4-BE49-F238E27FC236}">
                <a16:creationId xmlns:a16="http://schemas.microsoft.com/office/drawing/2014/main" id="{445BF0C1-E4AE-291F-33DA-DAAED67137F1}"/>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a:extLst>
              <a:ext uri="{FF2B5EF4-FFF2-40B4-BE49-F238E27FC236}">
                <a16:creationId xmlns:a16="http://schemas.microsoft.com/office/drawing/2014/main" id="{AED20B73-E2DC-754A-EE7E-3BD4E0A9232B}"/>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２．</a:t>
            </a:r>
            <a:r>
              <a:rPr lang="zh-TW" altLang="en-US" sz="1600" b="1">
                <a:solidFill>
                  <a:srgbClr val="0017B6"/>
                </a:solidFill>
                <a:latin typeface="メイリオ" panose="020B0604030504040204" pitchFamily="50" charset="-128"/>
                <a:ea typeface="メイリオ" panose="020B0604030504040204" pitchFamily="50" charset="-128"/>
                <a:cs typeface="Calibri Light"/>
              </a:rPr>
              <a:t>規制所管部門</a:t>
            </a:r>
            <a:r>
              <a:rPr lang="ja-JP" altLang="en-US" sz="1600" b="1">
                <a:solidFill>
                  <a:srgbClr val="0017B6"/>
                </a:solidFill>
                <a:latin typeface="メイリオ" panose="020B0604030504040204" pitchFamily="50" charset="-128"/>
                <a:ea typeface="メイリオ" panose="020B0604030504040204" pitchFamily="50" charset="-128"/>
                <a:cs typeface="Calibri Light"/>
              </a:rPr>
              <a:t>における具体的作業手順</a:t>
            </a:r>
            <a:endParaRPr lang="en-US" altLang="ja-JP" sz="1600" b="1">
              <a:solidFill>
                <a:srgbClr val="0017B6"/>
              </a:solidFill>
              <a:latin typeface="メイリオ" panose="020B0604030504040204" pitchFamily="50" charset="-128"/>
              <a:ea typeface="メイリオ" panose="020B0604030504040204" pitchFamily="50" charset="-128"/>
              <a:cs typeface="Calibri Light"/>
            </a:endParaRPr>
          </a:p>
        </p:txBody>
      </p:sp>
      <p:cxnSp>
        <p:nvCxnSpPr>
          <p:cNvPr id="9" name="直線コネクタ 8">
            <a:extLst>
              <a:ext uri="{FF2B5EF4-FFF2-40B4-BE49-F238E27FC236}">
                <a16:creationId xmlns:a16="http://schemas.microsoft.com/office/drawing/2014/main" id="{5E250D04-5E41-9A02-50DF-10E4C3AE0623}"/>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1" name="コンテンツ プレースホルダー 2">
            <a:extLst>
              <a:ext uri="{FF2B5EF4-FFF2-40B4-BE49-F238E27FC236}">
                <a16:creationId xmlns:a16="http://schemas.microsoft.com/office/drawing/2014/main" id="{32AEBF2A-C026-710E-38F4-E9736B51C7FB}"/>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None/>
            </a:pPr>
            <a:r>
              <a:rPr lang="ja-JP" altLang="en-US" sz="2400" b="1">
                <a:solidFill>
                  <a:srgbClr val="0017B6"/>
                </a:solidFill>
                <a:latin typeface="メイリオ" panose="020B0604030504040204" pitchFamily="50" charset="-128"/>
                <a:ea typeface="メイリオ" panose="020B0604030504040204" pitchFamily="50" charset="-128"/>
                <a:cs typeface="Calibri Light"/>
              </a:rPr>
              <a:t>見直しの方向性等の検討②</a:t>
            </a:r>
            <a:endParaRPr lang="en-US" altLang="ja-JP" sz="2400" b="1">
              <a:solidFill>
                <a:srgbClr val="0017B6"/>
              </a:solidFill>
              <a:latin typeface="メイリオ" panose="020B0604030504040204" pitchFamily="50" charset="-128"/>
              <a:ea typeface="メイリオ" panose="020B0604030504040204" pitchFamily="50" charset="-128"/>
              <a:cs typeface="Calibri Light"/>
            </a:endParaRPr>
          </a:p>
        </p:txBody>
      </p:sp>
      <p:sp>
        <p:nvSpPr>
          <p:cNvPr id="12" name="四角形: 角を丸くする 11">
            <a:extLst>
              <a:ext uri="{FF2B5EF4-FFF2-40B4-BE49-F238E27FC236}">
                <a16:creationId xmlns:a16="http://schemas.microsoft.com/office/drawing/2014/main" id="{A61D338D-AF2A-E311-B589-6184CF2B5C73}"/>
              </a:ext>
            </a:extLst>
          </p:cNvPr>
          <p:cNvSpPr/>
          <p:nvPr/>
        </p:nvSpPr>
        <p:spPr>
          <a:xfrm>
            <a:off x="183888" y="1141639"/>
            <a:ext cx="11820710" cy="723600"/>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ja-JP" altLang="en-US" sz="1400">
                <a:solidFill>
                  <a:srgbClr val="000000"/>
                </a:solidFill>
                <a:latin typeface="メイリオ" panose="020B0604030504040204" pitchFamily="50" charset="-128"/>
                <a:ea typeface="メイリオ" panose="020B0604030504040204" pitchFamily="50" charset="-128"/>
              </a:rPr>
              <a:t>見直しの方向性を選択肢から選択します。</a:t>
            </a:r>
          </a:p>
        </p:txBody>
      </p:sp>
      <p:sp>
        <p:nvSpPr>
          <p:cNvPr id="4" name="正方形/長方形 3">
            <a:extLst>
              <a:ext uri="{FF2B5EF4-FFF2-40B4-BE49-F238E27FC236}">
                <a16:creationId xmlns:a16="http://schemas.microsoft.com/office/drawing/2014/main" id="{48107A3E-597A-B02B-CA3A-4BE58060412F}"/>
              </a:ext>
            </a:extLst>
          </p:cNvPr>
          <p:cNvSpPr/>
          <p:nvPr/>
        </p:nvSpPr>
        <p:spPr>
          <a:xfrm>
            <a:off x="7588473" y="2070889"/>
            <a:ext cx="1934146" cy="2448000"/>
          </a:xfrm>
          <a:prstGeom prst="rect">
            <a:avLst/>
          </a:prstGeom>
          <a:noFill/>
          <a:ln w="28575">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楕円 4">
            <a:extLst>
              <a:ext uri="{FF2B5EF4-FFF2-40B4-BE49-F238E27FC236}">
                <a16:creationId xmlns:a16="http://schemas.microsoft.com/office/drawing/2014/main" id="{4B898418-C555-A743-749B-06BF2CE1583D}"/>
              </a:ext>
            </a:extLst>
          </p:cNvPr>
          <p:cNvSpPr/>
          <p:nvPr/>
        </p:nvSpPr>
        <p:spPr>
          <a:xfrm>
            <a:off x="7588473" y="199380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メイリオ" panose="020B0604030504040204" pitchFamily="50" charset="-128"/>
                <a:ea typeface="メイリオ" panose="020B0604030504040204" pitchFamily="50" charset="-128"/>
              </a:rPr>
              <a:t>８</a:t>
            </a:r>
          </a:p>
        </p:txBody>
      </p:sp>
      <p:graphicFrame>
        <p:nvGraphicFramePr>
          <p:cNvPr id="10" name="表 9">
            <a:extLst>
              <a:ext uri="{FF2B5EF4-FFF2-40B4-BE49-F238E27FC236}">
                <a16:creationId xmlns:a16="http://schemas.microsoft.com/office/drawing/2014/main" id="{C4549F51-5914-1ADC-A768-F568767D6CDB}"/>
              </a:ext>
            </a:extLst>
          </p:cNvPr>
          <p:cNvGraphicFramePr>
            <a:graphicFrameLocks noGrp="1"/>
          </p:cNvGraphicFramePr>
          <p:nvPr>
            <p:extLst>
              <p:ext uri="{D42A27DB-BD31-4B8C-83A1-F6EECF244321}">
                <p14:modId xmlns:p14="http://schemas.microsoft.com/office/powerpoint/2010/main" val="3083942850"/>
              </p:ext>
            </p:extLst>
          </p:nvPr>
        </p:nvGraphicFramePr>
        <p:xfrm>
          <a:off x="178566" y="4574841"/>
          <a:ext cx="11820708" cy="2206456"/>
        </p:xfrm>
        <a:graphic>
          <a:graphicData uri="http://schemas.openxmlformats.org/drawingml/2006/table">
            <a:tbl>
              <a:tblPr firstRow="1" firstCol="1" bandRow="1"/>
              <a:tblGrid>
                <a:gridCol w="352987">
                  <a:extLst>
                    <a:ext uri="{9D8B030D-6E8A-4147-A177-3AD203B41FA5}">
                      <a16:colId xmlns:a16="http://schemas.microsoft.com/office/drawing/2014/main" val="2247022186"/>
                    </a:ext>
                  </a:extLst>
                </a:gridCol>
                <a:gridCol w="1568830">
                  <a:extLst>
                    <a:ext uri="{9D8B030D-6E8A-4147-A177-3AD203B41FA5}">
                      <a16:colId xmlns:a16="http://schemas.microsoft.com/office/drawing/2014/main" val="3090457136"/>
                    </a:ext>
                  </a:extLst>
                </a:gridCol>
                <a:gridCol w="3091944">
                  <a:extLst>
                    <a:ext uri="{9D8B030D-6E8A-4147-A177-3AD203B41FA5}">
                      <a16:colId xmlns:a16="http://schemas.microsoft.com/office/drawing/2014/main" val="573569872"/>
                    </a:ext>
                  </a:extLst>
                </a:gridCol>
                <a:gridCol w="3091944">
                  <a:extLst>
                    <a:ext uri="{9D8B030D-6E8A-4147-A177-3AD203B41FA5}">
                      <a16:colId xmlns:a16="http://schemas.microsoft.com/office/drawing/2014/main" val="2398555574"/>
                    </a:ext>
                  </a:extLst>
                </a:gridCol>
                <a:gridCol w="1568830">
                  <a:extLst>
                    <a:ext uri="{9D8B030D-6E8A-4147-A177-3AD203B41FA5}">
                      <a16:colId xmlns:a16="http://schemas.microsoft.com/office/drawing/2014/main" val="2708839445"/>
                    </a:ext>
                  </a:extLst>
                </a:gridCol>
                <a:gridCol w="2146173">
                  <a:extLst>
                    <a:ext uri="{9D8B030D-6E8A-4147-A177-3AD203B41FA5}">
                      <a16:colId xmlns:a16="http://schemas.microsoft.com/office/drawing/2014/main" val="684309905"/>
                    </a:ext>
                  </a:extLst>
                </a:gridCol>
              </a:tblGrid>
              <a:tr h="172696">
                <a:tc>
                  <a:txBody>
                    <a:bodyPr/>
                    <a:lstStyle/>
                    <a:p>
                      <a:pPr algn="l">
                        <a:buNone/>
                      </a:pP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No.</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項目</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項目詳細</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作業内容</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参考資料</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備考</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val="3144682905"/>
                  </a:ext>
                </a:extLst>
              </a:tr>
              <a:tr h="646215">
                <a:tc>
                  <a:txBody>
                    <a:bodyPr/>
                    <a:lstStyle/>
                    <a:p>
                      <a:pPr algn="l">
                        <a:buNone/>
                      </a:pP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・見直しの方向性</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en-US" altLang="ja-JP" sz="1000" kern="100">
                          <a:effectLst/>
                          <a:latin typeface="メイリオ" panose="020B0604030504040204" pitchFamily="50" charset="-128"/>
                          <a:ea typeface="メイリオ" panose="020B0604030504040204" pitchFamily="50" charset="-128"/>
                          <a:cs typeface="Times New Roman" panose="02020603050405020304" pitchFamily="18" charset="0"/>
                        </a:rPr>
                        <a:t>a.</a:t>
                      </a:r>
                      <a:r>
                        <a:rPr lang="ja-JP" altLang="en-US" sz="1000" kern="100">
                          <a:effectLst/>
                          <a:latin typeface="メイリオ" panose="020B0604030504040204" pitchFamily="50" charset="-128"/>
                          <a:ea typeface="メイリオ" panose="020B0604030504040204" pitchFamily="50" charset="-128"/>
                          <a:cs typeface="Times New Roman" panose="02020603050405020304" pitchFamily="18" charset="0"/>
                        </a:rPr>
                        <a:t>要見直し</a:t>
                      </a:r>
                      <a:endParaRPr lang="en-US" altLang="ja-JP" sz="10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marL="85725" marR="0" lvl="0" indent="0" algn="l" defTabSz="742969" rtl="0" eaLnBrk="1" fontAlgn="auto" latinLnBrk="0" hangingPunct="1">
                        <a:lnSpc>
                          <a:spcPct val="100000"/>
                        </a:lnSpc>
                        <a:spcBef>
                          <a:spcPts val="0"/>
                        </a:spcBef>
                        <a:spcAft>
                          <a:spcPts val="0"/>
                        </a:spcAft>
                        <a:buClrTx/>
                        <a:buSzTx/>
                        <a:buFont typeface="+mj-ea"/>
                        <a:buNone/>
                        <a:tabLst/>
                        <a:defRPr/>
                      </a:pPr>
                      <a:r>
                        <a:rPr lang="en-US" altLang="ja-JP" sz="900" kern="100">
                          <a:effectLst/>
                          <a:latin typeface="メイリオ" panose="020B0604030504040204" pitchFamily="50" charset="-128"/>
                          <a:ea typeface="メイリオ" panose="020B0604030504040204" pitchFamily="50" charset="-128"/>
                          <a:cs typeface="Times New Roman" panose="02020603050405020304" pitchFamily="18" charset="0"/>
                        </a:rPr>
                        <a:t>-1 </a:t>
                      </a:r>
                      <a:r>
                        <a:rPr lang="ja-JP" altLang="en-US" sz="900" kern="100">
                          <a:effectLst/>
                          <a:latin typeface="メイリオ" panose="020B0604030504040204" pitchFamily="50" charset="-128"/>
                          <a:ea typeface="メイリオ" panose="020B0604030504040204" pitchFamily="50" charset="-128"/>
                          <a:cs typeface="Times New Roman" panose="02020603050405020304" pitchFamily="18" charset="0"/>
                        </a:rPr>
                        <a:t>条文の改正が必要</a:t>
                      </a:r>
                      <a:endParaRPr lang="en-US" altLang="ja-JP" sz="9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marL="85725" marR="0" lvl="0" indent="0" algn="l" defTabSz="742969" rtl="0" eaLnBrk="1" fontAlgn="auto" latinLnBrk="0" hangingPunct="1">
                        <a:lnSpc>
                          <a:spcPct val="100000"/>
                        </a:lnSpc>
                        <a:spcBef>
                          <a:spcPts val="0"/>
                        </a:spcBef>
                        <a:spcAft>
                          <a:spcPts val="0"/>
                        </a:spcAft>
                        <a:buClrTx/>
                        <a:buSzTx/>
                        <a:buFont typeface="+mj-ea"/>
                        <a:buNone/>
                        <a:tabLst/>
                        <a:defRPr/>
                      </a:pPr>
                      <a:r>
                        <a:rPr lang="en-US" altLang="ja-JP" sz="900" kern="100">
                          <a:effectLst/>
                          <a:latin typeface="メイリオ" panose="020B0604030504040204" pitchFamily="50" charset="-128"/>
                          <a:ea typeface="メイリオ" panose="020B0604030504040204" pitchFamily="50" charset="-128"/>
                          <a:cs typeface="Times New Roman" panose="02020603050405020304" pitchFamily="18" charset="0"/>
                        </a:rPr>
                        <a:t>-2 </a:t>
                      </a:r>
                      <a:r>
                        <a:rPr lang="ja-JP" altLang="en-US" sz="900" kern="100">
                          <a:effectLst/>
                          <a:latin typeface="メイリオ" panose="020B0604030504040204" pitchFamily="50" charset="-128"/>
                          <a:ea typeface="メイリオ" panose="020B0604030504040204" pitchFamily="50" charset="-128"/>
                          <a:cs typeface="Times New Roman" panose="02020603050405020304" pitchFamily="18" charset="0"/>
                        </a:rPr>
                        <a:t>通知の発出等による解釈の明確化が必要</a:t>
                      </a:r>
                      <a:endParaRPr lang="en-US" altLang="ja-JP" sz="9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marL="85725" marR="0" lvl="0" indent="0" algn="l" defTabSz="742969" rtl="0" eaLnBrk="1" fontAlgn="auto" latinLnBrk="0" hangingPunct="1">
                        <a:lnSpc>
                          <a:spcPct val="100000"/>
                        </a:lnSpc>
                        <a:spcBef>
                          <a:spcPts val="0"/>
                        </a:spcBef>
                        <a:spcAft>
                          <a:spcPts val="0"/>
                        </a:spcAft>
                        <a:buClrTx/>
                        <a:buSzTx/>
                        <a:buFont typeface="+mj-ea"/>
                        <a:buNone/>
                        <a:tabLst/>
                        <a:defRPr/>
                      </a:pPr>
                      <a:r>
                        <a:rPr lang="en-US" altLang="ja-JP" sz="900" kern="100">
                          <a:effectLst/>
                          <a:latin typeface="メイリオ" panose="020B0604030504040204" pitchFamily="50" charset="-128"/>
                          <a:ea typeface="メイリオ" panose="020B0604030504040204" pitchFamily="50" charset="-128"/>
                          <a:cs typeface="Times New Roman" panose="02020603050405020304" pitchFamily="18" charset="0"/>
                        </a:rPr>
                        <a:t>-3 </a:t>
                      </a:r>
                      <a:r>
                        <a:rPr lang="ja-JP" altLang="en-US" sz="900" kern="100">
                          <a:effectLst/>
                          <a:latin typeface="メイリオ" panose="020B0604030504040204" pitchFamily="50" charset="-128"/>
                          <a:ea typeface="メイリオ" panose="020B0604030504040204" pitchFamily="50" charset="-128"/>
                          <a:cs typeface="Times New Roman" panose="02020603050405020304" pitchFamily="18" charset="0"/>
                        </a:rPr>
                        <a:t>今後運用の変更のみを行う</a:t>
                      </a:r>
                    </a:p>
                    <a:p>
                      <a:pPr marL="0" marR="0" lvl="0" indent="0" algn="l" defTabSz="742969" rtl="0" eaLnBrk="1" fontAlgn="auto" latinLnBrk="0" hangingPunct="1">
                        <a:lnSpc>
                          <a:spcPct val="100000"/>
                        </a:lnSpc>
                        <a:spcBef>
                          <a:spcPts val="0"/>
                        </a:spcBef>
                        <a:spcAft>
                          <a:spcPts val="0"/>
                        </a:spcAft>
                        <a:buClrTx/>
                        <a:buSzTx/>
                        <a:buFontTx/>
                        <a:buNone/>
                        <a:tabLst/>
                        <a:defRPr/>
                      </a:pPr>
                      <a:r>
                        <a:rPr lang="en-US" altLang="ja-JP" sz="1000" kern="100">
                          <a:effectLst/>
                          <a:latin typeface="メイリオ" panose="020B0604030504040204" pitchFamily="50" charset="-128"/>
                          <a:ea typeface="メイリオ" panose="020B0604030504040204" pitchFamily="50" charset="-128"/>
                          <a:cs typeface="Times New Roman" panose="02020603050405020304" pitchFamily="18" charset="0"/>
                        </a:rPr>
                        <a:t>b.</a:t>
                      </a:r>
                      <a:r>
                        <a:rPr lang="ja-JP" altLang="en-US" sz="1000" kern="100">
                          <a:effectLst/>
                          <a:latin typeface="メイリオ" panose="020B0604030504040204" pitchFamily="50" charset="-128"/>
                          <a:ea typeface="メイリオ" panose="020B0604030504040204" pitchFamily="50" charset="-128"/>
                          <a:cs typeface="Times New Roman" panose="02020603050405020304" pitchFamily="18" charset="0"/>
                        </a:rPr>
                        <a:t>見直し不要（現状でアナログ的な手段に限定されていない）</a:t>
                      </a:r>
                      <a:endParaRPr lang="en-US" altLang="ja-JP" sz="10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marL="85725" marR="0" lvl="0" indent="0" algn="l" defTabSz="742969" rtl="0" eaLnBrk="1" fontAlgn="auto" latinLnBrk="0" hangingPunct="1">
                        <a:lnSpc>
                          <a:spcPct val="100000"/>
                        </a:lnSpc>
                        <a:spcBef>
                          <a:spcPts val="0"/>
                        </a:spcBef>
                        <a:spcAft>
                          <a:spcPts val="0"/>
                        </a:spcAft>
                        <a:buClrTx/>
                        <a:buSzTx/>
                        <a:buFont typeface="+mj-ea"/>
                        <a:buNone/>
                        <a:tabLst/>
                        <a:defRPr/>
                      </a:pPr>
                      <a:r>
                        <a:rPr lang="en-US" altLang="ja-JP" sz="900" kern="100">
                          <a:effectLst/>
                          <a:latin typeface="メイリオ" panose="020B0604030504040204" pitchFamily="50" charset="-128"/>
                          <a:ea typeface="メイリオ" panose="020B0604030504040204" pitchFamily="50" charset="-128"/>
                          <a:cs typeface="Times New Roman" panose="02020603050405020304" pitchFamily="18" charset="0"/>
                        </a:rPr>
                        <a:t>-1 </a:t>
                      </a:r>
                      <a:r>
                        <a:rPr lang="ja-JP" altLang="en-US" sz="900" kern="100">
                          <a:effectLst/>
                          <a:latin typeface="メイリオ" panose="020B0604030504040204" pitchFamily="50" charset="-128"/>
                          <a:ea typeface="メイリオ" panose="020B0604030504040204" pitchFamily="50" charset="-128"/>
                          <a:cs typeface="Times New Roman" panose="02020603050405020304" pitchFamily="18" charset="0"/>
                        </a:rPr>
                        <a:t>既に運用まで変更済み</a:t>
                      </a:r>
                      <a:endParaRPr lang="en-US" altLang="ja-JP" sz="9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marL="85725" marR="0" lvl="0" indent="0" algn="l" defTabSz="742969" rtl="0" eaLnBrk="1" fontAlgn="auto" latinLnBrk="0" hangingPunct="1">
                        <a:lnSpc>
                          <a:spcPct val="100000"/>
                        </a:lnSpc>
                        <a:spcBef>
                          <a:spcPts val="0"/>
                        </a:spcBef>
                        <a:spcAft>
                          <a:spcPts val="0"/>
                        </a:spcAft>
                        <a:buClrTx/>
                        <a:buSzTx/>
                        <a:buFont typeface="+mj-ea"/>
                        <a:buNone/>
                        <a:tabLst/>
                        <a:defRPr/>
                      </a:pPr>
                      <a:r>
                        <a:rPr lang="en-US" altLang="ja-JP" sz="900" kern="100">
                          <a:effectLst/>
                          <a:latin typeface="メイリオ" panose="020B0604030504040204" pitchFamily="50" charset="-128"/>
                          <a:ea typeface="メイリオ" panose="020B0604030504040204" pitchFamily="50" charset="-128"/>
                          <a:cs typeface="Times New Roman" panose="02020603050405020304" pitchFamily="18" charset="0"/>
                        </a:rPr>
                        <a:t>-2</a:t>
                      </a:r>
                      <a:r>
                        <a:rPr lang="ja-JP" altLang="en-US" sz="900" kern="100">
                          <a:effectLst/>
                          <a:latin typeface="メイリオ" panose="020B0604030504040204" pitchFamily="50" charset="-128"/>
                          <a:ea typeface="メイリオ" panose="020B0604030504040204" pitchFamily="50" charset="-128"/>
                          <a:cs typeface="Times New Roman" panose="02020603050405020304" pitchFamily="18" charset="0"/>
                        </a:rPr>
                        <a:t> 直ちには運用の変更は困難</a:t>
                      </a:r>
                    </a:p>
                    <a:p>
                      <a:pPr marL="0" marR="0" lvl="0" indent="0" algn="l" defTabSz="742969" rtl="0" eaLnBrk="1" fontAlgn="auto" latinLnBrk="0" hangingPunct="1">
                        <a:lnSpc>
                          <a:spcPct val="100000"/>
                        </a:lnSpc>
                        <a:spcBef>
                          <a:spcPts val="0"/>
                        </a:spcBef>
                        <a:spcAft>
                          <a:spcPts val="0"/>
                        </a:spcAft>
                        <a:buClrTx/>
                        <a:buSzTx/>
                        <a:buFontTx/>
                        <a:buNone/>
                        <a:tabLst/>
                        <a:defRPr/>
                      </a:pPr>
                      <a:r>
                        <a:rPr lang="en-US" altLang="ja-JP" sz="1000" kern="100">
                          <a:effectLst/>
                          <a:latin typeface="メイリオ" panose="020B0604030504040204" pitchFamily="50" charset="-128"/>
                          <a:ea typeface="メイリオ" panose="020B0604030504040204" pitchFamily="50" charset="-128"/>
                          <a:cs typeface="Times New Roman" panose="02020603050405020304" pitchFamily="18" charset="0"/>
                        </a:rPr>
                        <a:t>c.</a:t>
                      </a:r>
                      <a:r>
                        <a:rPr lang="ja-JP" altLang="en-US" sz="1000" kern="100">
                          <a:effectLst/>
                          <a:latin typeface="メイリオ" panose="020B0604030504040204" pitchFamily="50" charset="-128"/>
                          <a:ea typeface="メイリオ" panose="020B0604030504040204" pitchFamily="50" charset="-128"/>
                          <a:cs typeface="Times New Roman" panose="02020603050405020304" pitchFamily="18" charset="0"/>
                        </a:rPr>
                        <a:t>見直し否</a:t>
                      </a:r>
                      <a:endParaRPr lang="en-US" altLang="ja-JP" sz="10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marL="85725" marR="0" lvl="0" indent="0" algn="l" defTabSz="742969" rtl="0" eaLnBrk="1" fontAlgn="auto" latinLnBrk="0" hangingPunct="1">
                        <a:lnSpc>
                          <a:spcPct val="100000"/>
                        </a:lnSpc>
                        <a:spcBef>
                          <a:spcPts val="0"/>
                        </a:spcBef>
                        <a:spcAft>
                          <a:spcPts val="0"/>
                        </a:spcAft>
                        <a:buClrTx/>
                        <a:buSzTx/>
                        <a:buFont typeface="+mj-ea"/>
                        <a:buNone/>
                        <a:tabLst/>
                        <a:defRPr/>
                      </a:pPr>
                      <a:r>
                        <a:rPr lang="en-US" altLang="ja-JP" sz="900" kern="100">
                          <a:effectLst/>
                          <a:latin typeface="メイリオ" panose="020B0604030504040204" pitchFamily="50" charset="-128"/>
                          <a:ea typeface="メイリオ" panose="020B0604030504040204" pitchFamily="50" charset="-128"/>
                          <a:cs typeface="Times New Roman" panose="02020603050405020304" pitchFamily="18" charset="0"/>
                        </a:rPr>
                        <a:t>-1</a:t>
                      </a:r>
                      <a:r>
                        <a:rPr lang="en-US" altLang="ja-JP" sz="1000" kern="100">
                          <a:effectLst/>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900" kern="100">
                          <a:effectLst/>
                          <a:latin typeface="メイリオ" panose="020B0604030504040204" pitchFamily="50" charset="-128"/>
                          <a:ea typeface="メイリオ" panose="020B0604030504040204" pitchFamily="50" charset="-128"/>
                          <a:cs typeface="Times New Roman" panose="02020603050405020304" pitchFamily="18" charset="0"/>
                        </a:rPr>
                        <a:t>アナログ的な手段に限定することが適当</a:t>
                      </a:r>
                      <a:endParaRPr lang="en-US" altLang="ja-JP" sz="9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marL="85725" marR="0" lvl="0" indent="0" algn="l" defTabSz="742969" rtl="0" eaLnBrk="1" fontAlgn="auto" latinLnBrk="0" hangingPunct="1">
                        <a:lnSpc>
                          <a:spcPct val="100000"/>
                        </a:lnSpc>
                        <a:spcBef>
                          <a:spcPts val="0"/>
                        </a:spcBef>
                        <a:spcAft>
                          <a:spcPts val="0"/>
                        </a:spcAft>
                        <a:buClrTx/>
                        <a:buSzTx/>
                        <a:buFont typeface="+mj-ea"/>
                        <a:buNone/>
                        <a:tabLst/>
                        <a:defRPr/>
                      </a:pPr>
                      <a:r>
                        <a:rPr lang="en-US" altLang="ja-JP" sz="900" kern="100">
                          <a:effectLst/>
                          <a:latin typeface="メイリオ" panose="020B0604030504040204" pitchFamily="50" charset="-128"/>
                          <a:ea typeface="メイリオ" panose="020B0604030504040204" pitchFamily="50" charset="-128"/>
                          <a:cs typeface="Times New Roman" panose="02020603050405020304" pitchFamily="18" charset="0"/>
                        </a:rPr>
                        <a:t>-2 </a:t>
                      </a:r>
                      <a:r>
                        <a:rPr lang="ja-JP" altLang="en-US" sz="900" kern="100">
                          <a:effectLst/>
                          <a:latin typeface="メイリオ" panose="020B0604030504040204" pitchFamily="50" charset="-128"/>
                          <a:ea typeface="メイリオ" panose="020B0604030504040204" pitchFamily="50" charset="-128"/>
                          <a:cs typeface="Times New Roman" panose="02020603050405020304" pitchFamily="18" charset="0"/>
                        </a:rPr>
                        <a:t>活用可能な技術等が現時点で不存在</a:t>
                      </a:r>
                    </a:p>
                    <a:p>
                      <a:pPr marL="0" marR="0" lvl="0" indent="0" algn="l" defTabSz="742969" rtl="0" eaLnBrk="1" fontAlgn="auto" latinLnBrk="0" hangingPunct="1">
                        <a:lnSpc>
                          <a:spcPct val="100000"/>
                        </a:lnSpc>
                        <a:spcBef>
                          <a:spcPts val="0"/>
                        </a:spcBef>
                        <a:spcAft>
                          <a:spcPts val="0"/>
                        </a:spcAft>
                        <a:buClrTx/>
                        <a:buSzTx/>
                        <a:buFontTx/>
                        <a:buNone/>
                        <a:tabLst/>
                        <a:defRPr/>
                      </a:pPr>
                      <a:r>
                        <a:rPr lang="en-US" altLang="ja-JP" sz="1000" kern="100">
                          <a:effectLst/>
                          <a:latin typeface="メイリオ" panose="020B0604030504040204" pitchFamily="50" charset="-128"/>
                          <a:ea typeface="メイリオ" panose="020B0604030504040204" pitchFamily="50" charset="-128"/>
                          <a:cs typeface="Times New Roman" panose="02020603050405020304" pitchFamily="18" charset="0"/>
                        </a:rPr>
                        <a:t>d.</a:t>
                      </a:r>
                      <a:r>
                        <a:rPr lang="ja-JP" altLang="en-US" sz="1000" kern="100">
                          <a:effectLst/>
                          <a:latin typeface="メイリオ" panose="020B0604030504040204" pitchFamily="50" charset="-128"/>
                          <a:ea typeface="メイリオ" panose="020B0604030504040204" pitchFamily="50" charset="-128"/>
                          <a:cs typeface="Times New Roman" panose="02020603050405020304" pitchFamily="18" charset="0"/>
                        </a:rPr>
                        <a:t>継続検討</a:t>
                      </a:r>
                      <a:endParaRPr lang="en-US" altLang="ja-JP" sz="1000" kern="100">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en-US" altLang="ja-JP" sz="1000" kern="100">
                          <a:effectLst/>
                          <a:latin typeface="メイリオ" panose="020B0604030504040204" pitchFamily="50" charset="-128"/>
                          <a:ea typeface="メイリオ" panose="020B0604030504040204" pitchFamily="50" charset="-128"/>
                          <a:cs typeface="Times New Roman" panose="02020603050405020304" pitchFamily="18" charset="0"/>
                        </a:rPr>
                        <a:t>e.</a:t>
                      </a:r>
                      <a:r>
                        <a:rPr lang="ja-JP" altLang="en-US" sz="1000" kern="100">
                          <a:effectLst/>
                          <a:latin typeface="メイリオ" panose="020B0604030504040204" pitchFamily="50" charset="-128"/>
                          <a:ea typeface="メイリオ" panose="020B0604030504040204" pitchFamily="50" charset="-128"/>
                          <a:cs typeface="Times New Roman" panose="02020603050405020304" pitchFamily="18" charset="0"/>
                        </a:rPr>
                        <a:t>アナログ規制対象外（非該当）</a:t>
                      </a: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対象例規の見直しの方向性を検討し、</a:t>
                      </a:r>
                      <a:r>
                        <a:rPr lang="en-US" altLang="ja-JP" sz="1100" kern="100" err="1">
                          <a:effectLst/>
                          <a:latin typeface="メイリオ" panose="020B0604030504040204" pitchFamily="50" charset="-128"/>
                          <a:ea typeface="メイリオ" panose="020B0604030504040204" pitchFamily="50" charset="-128"/>
                          <a:cs typeface="Times New Roman" panose="02020603050405020304" pitchFamily="18" charset="0"/>
                        </a:rPr>
                        <a:t>a~e</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の選択肢から選択する</a:t>
                      </a: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1100">
                          <a:solidFill>
                            <a:schemeClr val="tx1"/>
                          </a:solidFill>
                          <a:latin typeface="+mn-ea"/>
                          <a:ea typeface="+mn-ea"/>
                          <a:hlinkClick r:id="rId4"/>
                        </a:rPr>
                        <a:t>マニュアル</a:t>
                      </a:r>
                      <a:r>
                        <a:rPr kumimoji="1" lang="en-US" altLang="ja-JP" sz="1100">
                          <a:solidFill>
                            <a:schemeClr val="tx1"/>
                          </a:solidFill>
                          <a:latin typeface="+mn-ea"/>
                          <a:ea typeface="+mn-ea"/>
                          <a:hlinkClick r:id="rId4"/>
                        </a:rPr>
                        <a:t>【</a:t>
                      </a:r>
                      <a:r>
                        <a:rPr kumimoji="1" lang="ja-JP" altLang="en-US" sz="1100">
                          <a:solidFill>
                            <a:schemeClr val="tx1"/>
                          </a:solidFill>
                          <a:latin typeface="+mn-ea"/>
                          <a:ea typeface="+mn-ea"/>
                          <a:hlinkClick r:id="rId4"/>
                        </a:rPr>
                        <a:t>第</a:t>
                      </a:r>
                      <a:r>
                        <a:rPr kumimoji="1" lang="en-US" altLang="ja-JP" sz="1100">
                          <a:solidFill>
                            <a:schemeClr val="tx1"/>
                          </a:solidFill>
                          <a:latin typeface="+mn-ea"/>
                          <a:ea typeface="+mn-ea"/>
                          <a:hlinkClick r:id="rId4"/>
                        </a:rPr>
                        <a:t>3.1</a:t>
                      </a:r>
                      <a:r>
                        <a:rPr kumimoji="1" lang="ja-JP" altLang="en-US" sz="1100">
                          <a:solidFill>
                            <a:schemeClr val="tx1"/>
                          </a:solidFill>
                          <a:latin typeface="+mn-ea"/>
                          <a:ea typeface="+mn-ea"/>
                          <a:hlinkClick r:id="rId4"/>
                        </a:rPr>
                        <a:t>版</a:t>
                      </a:r>
                      <a:r>
                        <a:rPr kumimoji="1" lang="en-US" altLang="ja-JP" sz="1100">
                          <a:solidFill>
                            <a:schemeClr val="tx1"/>
                          </a:solidFill>
                          <a:latin typeface="+mn-ea"/>
                          <a:ea typeface="+mn-ea"/>
                          <a:hlinkClick r:id="rId4"/>
                        </a:rPr>
                        <a:t>】P.47</a:t>
                      </a:r>
                      <a:endParaRPr lang="en-US" altLang="ja-JP" sz="1100" kern="100">
                        <a:solidFill>
                          <a:schemeClr val="tx1"/>
                        </a:solidFill>
                        <a:effectLst/>
                        <a:latin typeface="+mn-ea"/>
                        <a:ea typeface="+mn-ea"/>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5"/>
                        </a:rPr>
                        <a:t>参考資料１</a:t>
                      </a:r>
                      <a:endPar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6"/>
                        </a:rPr>
                        <a:t>参考資料</a:t>
                      </a:r>
                      <a:r>
                        <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6"/>
                        </a:rPr>
                        <a:t>13</a:t>
                      </a:r>
                      <a:endParaRPr lang="ja-JP"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endParaRPr lang="en-US" altLang="ja-JP" sz="11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707033"/>
                  </a:ext>
                </a:extLst>
              </a:tr>
            </a:tbl>
          </a:graphicData>
        </a:graphic>
      </p:graphicFrame>
      <p:sp>
        <p:nvSpPr>
          <p:cNvPr id="17" name="楕円 16">
            <a:extLst>
              <a:ext uri="{FF2B5EF4-FFF2-40B4-BE49-F238E27FC236}">
                <a16:creationId xmlns:a16="http://schemas.microsoft.com/office/drawing/2014/main" id="{F767E24E-9FD1-E243-0840-BF519C0BBA65}"/>
              </a:ext>
            </a:extLst>
          </p:cNvPr>
          <p:cNvSpPr/>
          <p:nvPr/>
        </p:nvSpPr>
        <p:spPr>
          <a:xfrm>
            <a:off x="262912" y="5652000"/>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メイリオ" panose="020B0604030504040204" pitchFamily="50" charset="-128"/>
                <a:ea typeface="メイリオ" panose="020B0604030504040204" pitchFamily="50" charset="-128"/>
              </a:rPr>
              <a:t>８</a:t>
            </a:r>
          </a:p>
        </p:txBody>
      </p:sp>
    </p:spTree>
    <p:extLst>
      <p:ext uri="{BB962C8B-B14F-4D97-AF65-F5344CB8AC3E}">
        <p14:creationId xmlns:p14="http://schemas.microsoft.com/office/powerpoint/2010/main" val="17331594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91685-3774-0640-959B-0B4E59D20BC4}"/>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1F14791-B9AC-26E1-3B62-53C3E2BDC1F0}"/>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２．</a:t>
            </a:r>
            <a:r>
              <a:rPr lang="zh-TW" altLang="en-US" sz="1600" b="1">
                <a:solidFill>
                  <a:srgbClr val="0017B6"/>
                </a:solidFill>
                <a:latin typeface="メイリオ" panose="020B0604030504040204" pitchFamily="50" charset="-128"/>
                <a:ea typeface="メイリオ" panose="020B0604030504040204" pitchFamily="50" charset="-128"/>
                <a:cs typeface="Calibri Light"/>
              </a:rPr>
              <a:t>規制所管部門</a:t>
            </a:r>
            <a:r>
              <a:rPr lang="ja-JP" altLang="en-US" sz="1600" b="1">
                <a:solidFill>
                  <a:srgbClr val="0017B6"/>
                </a:solidFill>
                <a:latin typeface="メイリオ" panose="020B0604030504040204" pitchFamily="50" charset="-128"/>
                <a:ea typeface="メイリオ" panose="020B0604030504040204" pitchFamily="50" charset="-128"/>
                <a:cs typeface="Calibri Light"/>
              </a:rPr>
              <a:t>における具体的作業手順</a:t>
            </a:r>
            <a:endParaRPr lang="en-US" altLang="ja-JP" sz="1600" b="1">
              <a:solidFill>
                <a:srgbClr val="0017B6"/>
              </a:solidFill>
              <a:latin typeface="メイリオ" panose="020B0604030504040204" pitchFamily="50" charset="-128"/>
              <a:ea typeface="メイリオ" panose="020B0604030504040204" pitchFamily="50" charset="-128"/>
              <a:cs typeface="Calibri Light"/>
            </a:endParaRPr>
          </a:p>
        </p:txBody>
      </p:sp>
      <p:sp>
        <p:nvSpPr>
          <p:cNvPr id="14" name="四角形: 角を丸くする 13">
            <a:extLst>
              <a:ext uri="{FF2B5EF4-FFF2-40B4-BE49-F238E27FC236}">
                <a16:creationId xmlns:a16="http://schemas.microsoft.com/office/drawing/2014/main" id="{5B691E48-5581-6166-8985-2A446007077B}"/>
              </a:ext>
            </a:extLst>
          </p:cNvPr>
          <p:cNvSpPr/>
          <p:nvPr/>
        </p:nvSpPr>
        <p:spPr>
          <a:xfrm>
            <a:off x="183888" y="1141639"/>
            <a:ext cx="11820710" cy="723600"/>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lvl="0" indent="-182563">
              <a:buFont typeface="Wingdings" panose="05000000000000000000" pitchFamily="2" charset="2"/>
              <a:buChar char="Ø"/>
              <a:defRPr/>
            </a:pPr>
            <a:r>
              <a:rPr lang="ja-JP" altLang="en-US" sz="1400">
                <a:solidFill>
                  <a:srgbClr val="000000"/>
                </a:solidFill>
                <a:latin typeface="メイリオ" panose="020B0604030504040204" pitchFamily="50" charset="-128"/>
                <a:ea typeface="メイリオ" panose="020B0604030504040204" pitchFamily="50" charset="-128"/>
              </a:rPr>
              <a:t>実際に規制を見直していく準備として、見直しの必要性の有無や、規制根拠の分類、規制の趣旨・目的を踏まえて、条項毎に今後の見直しの方向性を決定する。方向性として、大きくは「</a:t>
            </a:r>
            <a:r>
              <a:rPr lang="en-US" altLang="ja-JP" sz="1400">
                <a:solidFill>
                  <a:srgbClr val="000000"/>
                </a:solidFill>
                <a:latin typeface="メイリオ" panose="020B0604030504040204" pitchFamily="50" charset="-128"/>
                <a:ea typeface="メイリオ" panose="020B0604030504040204" pitchFamily="50" charset="-128"/>
              </a:rPr>
              <a:t>a.</a:t>
            </a:r>
            <a:r>
              <a:rPr lang="ja-JP" altLang="en-US" sz="1400">
                <a:solidFill>
                  <a:srgbClr val="000000"/>
                </a:solidFill>
                <a:latin typeface="メイリオ" panose="020B0604030504040204" pitchFamily="50" charset="-128"/>
                <a:ea typeface="メイリオ" panose="020B0604030504040204" pitchFamily="50" charset="-128"/>
              </a:rPr>
              <a:t>要見直し」、「</a:t>
            </a:r>
            <a:r>
              <a:rPr lang="en-US" altLang="ja-JP" sz="1400">
                <a:solidFill>
                  <a:srgbClr val="000000"/>
                </a:solidFill>
                <a:latin typeface="メイリオ" panose="020B0604030504040204" pitchFamily="50" charset="-128"/>
                <a:ea typeface="メイリオ" panose="020B0604030504040204" pitchFamily="50" charset="-128"/>
              </a:rPr>
              <a:t>b.</a:t>
            </a:r>
            <a:r>
              <a:rPr lang="ja-JP" altLang="en-US" sz="1400">
                <a:solidFill>
                  <a:srgbClr val="000000"/>
                </a:solidFill>
                <a:latin typeface="メイリオ" panose="020B0604030504040204" pitchFamily="50" charset="-128"/>
                <a:ea typeface="メイリオ" panose="020B0604030504040204" pitchFamily="50" charset="-128"/>
              </a:rPr>
              <a:t>見直し不要」、「</a:t>
            </a:r>
            <a:r>
              <a:rPr lang="en-US" altLang="ja-JP" sz="1400">
                <a:solidFill>
                  <a:srgbClr val="000000"/>
                </a:solidFill>
                <a:latin typeface="メイリオ" panose="020B0604030504040204" pitchFamily="50" charset="-128"/>
                <a:ea typeface="メイリオ" panose="020B0604030504040204" pitchFamily="50" charset="-128"/>
              </a:rPr>
              <a:t>c.</a:t>
            </a:r>
            <a:r>
              <a:rPr lang="ja-JP" altLang="en-US" sz="1400">
                <a:solidFill>
                  <a:srgbClr val="000000"/>
                </a:solidFill>
                <a:latin typeface="メイリオ" panose="020B0604030504040204" pitchFamily="50" charset="-128"/>
                <a:ea typeface="メイリオ" panose="020B0604030504040204" pitchFamily="50" charset="-128"/>
              </a:rPr>
              <a:t>見直し否」、「</a:t>
            </a:r>
            <a:r>
              <a:rPr lang="en-US" altLang="ja-JP" sz="1400">
                <a:solidFill>
                  <a:srgbClr val="000000"/>
                </a:solidFill>
                <a:latin typeface="メイリオ" panose="020B0604030504040204" pitchFamily="50" charset="-128"/>
                <a:ea typeface="メイリオ" panose="020B0604030504040204" pitchFamily="50" charset="-128"/>
              </a:rPr>
              <a:t>d.</a:t>
            </a:r>
            <a:r>
              <a:rPr lang="ja-JP" altLang="en-US" sz="1400">
                <a:solidFill>
                  <a:srgbClr val="000000"/>
                </a:solidFill>
                <a:latin typeface="メイリオ" panose="020B0604030504040204" pitchFamily="50" charset="-128"/>
                <a:ea typeface="メイリオ" panose="020B0604030504040204" pitchFamily="50" charset="-128"/>
              </a:rPr>
              <a:t>継続検討」の</a:t>
            </a:r>
            <a:r>
              <a:rPr lang="en-US" altLang="ja-JP" sz="1400">
                <a:solidFill>
                  <a:srgbClr val="000000"/>
                </a:solidFill>
                <a:latin typeface="メイリオ" panose="020B0604030504040204" pitchFamily="50" charset="-128"/>
                <a:ea typeface="メイリオ" panose="020B0604030504040204" pitchFamily="50" charset="-128"/>
              </a:rPr>
              <a:t>4</a:t>
            </a:r>
            <a:r>
              <a:rPr lang="ja-JP" altLang="en-US" sz="1400">
                <a:solidFill>
                  <a:srgbClr val="000000"/>
                </a:solidFill>
                <a:latin typeface="メイリオ" panose="020B0604030504040204" pitchFamily="50" charset="-128"/>
                <a:ea typeface="メイリオ" panose="020B0604030504040204" pitchFamily="50" charset="-128"/>
              </a:rPr>
              <a:t>つに分ける作業であり、それぞれの理由から以下のように更に分けることが出来ます。</a:t>
            </a:r>
          </a:p>
        </p:txBody>
      </p:sp>
      <p:cxnSp>
        <p:nvCxnSpPr>
          <p:cNvPr id="15" name="直線コネクタ 14">
            <a:extLst>
              <a:ext uri="{FF2B5EF4-FFF2-40B4-BE49-F238E27FC236}">
                <a16:creationId xmlns:a16="http://schemas.microsoft.com/office/drawing/2014/main" id="{CA792823-DA1B-2B4A-3091-47F72F49998F}"/>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6" name="コンテンツ プレースホルダー 2">
            <a:extLst>
              <a:ext uri="{FF2B5EF4-FFF2-40B4-BE49-F238E27FC236}">
                <a16:creationId xmlns:a16="http://schemas.microsoft.com/office/drawing/2014/main" id="{AAFDA72E-96D6-C088-E976-18C9388CA306}"/>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Font typeface="Arial" panose="020B0604020202020204" pitchFamily="34" charset="0"/>
              <a:buNone/>
            </a:pPr>
            <a:r>
              <a:rPr lang="en-US" altLang="ja-JP" sz="2400" b="1">
                <a:solidFill>
                  <a:srgbClr val="0017B6"/>
                </a:solidFill>
                <a:latin typeface="メイリオ" panose="020B0604030504040204" pitchFamily="50" charset="-128"/>
                <a:ea typeface="メイリオ" panose="020B0604030504040204" pitchFamily="50" charset="-128"/>
              </a:rPr>
              <a:t>【</a:t>
            </a:r>
            <a:r>
              <a:rPr lang="ja-JP" altLang="en-US" sz="2400" b="1">
                <a:solidFill>
                  <a:srgbClr val="0017B6"/>
                </a:solidFill>
                <a:latin typeface="メイリオ" panose="020B0604030504040204" pitchFamily="50" charset="-128"/>
                <a:ea typeface="メイリオ" panose="020B0604030504040204" pitchFamily="50" charset="-128"/>
              </a:rPr>
              <a:t>参考</a:t>
            </a:r>
            <a:r>
              <a:rPr lang="en-US" altLang="ja-JP" sz="2400" b="1">
                <a:solidFill>
                  <a:srgbClr val="0017B6"/>
                </a:solidFill>
                <a:latin typeface="メイリオ" panose="020B0604030504040204" pitchFamily="50" charset="-128"/>
                <a:ea typeface="メイリオ" panose="020B0604030504040204" pitchFamily="50" charset="-128"/>
              </a:rPr>
              <a:t>】</a:t>
            </a:r>
            <a:r>
              <a:rPr lang="ja-JP" altLang="en-US" sz="2400" b="1">
                <a:solidFill>
                  <a:srgbClr val="0017B6"/>
                </a:solidFill>
                <a:latin typeface="メイリオ" panose="020B0604030504040204" pitchFamily="50" charset="-128"/>
                <a:ea typeface="メイリオ" panose="020B0604030504040204" pitchFamily="50" charset="-128"/>
              </a:rPr>
              <a:t>見直しの方向性の分類について</a:t>
            </a:r>
          </a:p>
        </p:txBody>
      </p:sp>
      <p:sp>
        <p:nvSpPr>
          <p:cNvPr id="2" name="正方形/長方形 1">
            <a:extLst>
              <a:ext uri="{FF2B5EF4-FFF2-40B4-BE49-F238E27FC236}">
                <a16:creationId xmlns:a16="http://schemas.microsoft.com/office/drawing/2014/main" id="{485EA63A-D9A5-1AEB-6752-960346D6E04A}"/>
              </a:ext>
            </a:extLst>
          </p:cNvPr>
          <p:cNvSpPr/>
          <p:nvPr/>
        </p:nvSpPr>
        <p:spPr>
          <a:xfrm>
            <a:off x="183888" y="1996465"/>
            <a:ext cx="11820710" cy="4752000"/>
          </a:xfrm>
          <a:prstGeom prst="rect">
            <a:avLst/>
          </a:prstGeom>
          <a:solidFill>
            <a:srgbClr val="DFE7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grpSp>
        <p:nvGrpSpPr>
          <p:cNvPr id="20" name="グループ化 19">
            <a:extLst>
              <a:ext uri="{FF2B5EF4-FFF2-40B4-BE49-F238E27FC236}">
                <a16:creationId xmlns:a16="http://schemas.microsoft.com/office/drawing/2014/main" id="{E76C1F43-AF8D-2D94-766B-6829A551E571}"/>
              </a:ext>
            </a:extLst>
          </p:cNvPr>
          <p:cNvGrpSpPr/>
          <p:nvPr/>
        </p:nvGrpSpPr>
        <p:grpSpPr>
          <a:xfrm>
            <a:off x="276438" y="2090725"/>
            <a:ext cx="11635611" cy="4563481"/>
            <a:chOff x="276438" y="2109219"/>
            <a:chExt cx="11635611" cy="4563481"/>
          </a:xfrm>
        </p:grpSpPr>
        <p:sp>
          <p:nvSpPr>
            <p:cNvPr id="4" name="テキスト プレースホルダー 9">
              <a:extLst>
                <a:ext uri="{FF2B5EF4-FFF2-40B4-BE49-F238E27FC236}">
                  <a16:creationId xmlns:a16="http://schemas.microsoft.com/office/drawing/2014/main" id="{1762ACD7-30EC-8C06-B3B8-D3F0D4D041EF}"/>
                </a:ext>
              </a:extLst>
            </p:cNvPr>
            <p:cNvSpPr txBox="1">
              <a:spLocks/>
            </p:cNvSpPr>
            <p:nvPr/>
          </p:nvSpPr>
          <p:spPr>
            <a:xfrm>
              <a:off x="718654" y="2109219"/>
              <a:ext cx="11193395" cy="4563481"/>
            </a:xfrm>
            <a:prstGeom prst="rect">
              <a:avLst/>
            </a:prstGeom>
            <a:solidFill>
              <a:schemeClr val="bg1"/>
            </a:solidFill>
            <a:ln w="12700">
              <a:noFill/>
            </a:ln>
          </p:spPr>
          <p:txBody>
            <a:bodyPr wrap="square" lIns="72000" tIns="72000" rIns="72000" bIns="72000" anchor="t" anchorCtr="0">
              <a:noAutofit/>
            </a:bodyPr>
            <a:lstStyle>
              <a:lvl1pPr marL="0" indent="0" algn="l" defTabSz="741644" rtl="0" eaLnBrk="1" latinLnBrk="0" hangingPunct="1">
                <a:lnSpc>
                  <a:spcPct val="130000"/>
                </a:lnSpc>
                <a:spcBef>
                  <a:spcPts val="0"/>
                </a:spcBef>
                <a:buFont typeface="Arial" panose="020B0604020202020204" pitchFamily="34" charset="0"/>
                <a:buNone/>
                <a:defRPr kumimoji="1" sz="1622" kern="1200">
                  <a:solidFill>
                    <a:schemeClr val="tx1"/>
                  </a:solidFill>
                  <a:latin typeface="+mn-lt"/>
                  <a:ea typeface="+mn-ea"/>
                  <a:cs typeface="+mn-cs"/>
                </a:defRPr>
              </a:lvl1pPr>
              <a:lvl2pPr marL="556233" indent="-185411" algn="l" defTabSz="741644" rtl="0" eaLnBrk="1" latinLnBrk="0" hangingPunct="1">
                <a:lnSpc>
                  <a:spcPct val="120000"/>
                </a:lnSpc>
                <a:spcBef>
                  <a:spcPts val="244"/>
                </a:spcBef>
                <a:buFont typeface="Arial" panose="020B0604020202020204" pitchFamily="34" charset="0"/>
                <a:buChar char="•"/>
                <a:defRPr kumimoji="1" sz="1460" kern="1200">
                  <a:solidFill>
                    <a:schemeClr val="tx1"/>
                  </a:solidFill>
                  <a:latin typeface="+mn-lt"/>
                  <a:ea typeface="+mn-ea"/>
                  <a:cs typeface="+mn-cs"/>
                </a:defRPr>
              </a:lvl2pPr>
              <a:lvl3pPr marL="927056" indent="-185411" algn="l" defTabSz="741644" rtl="0" eaLnBrk="1" latinLnBrk="0" hangingPunct="1">
                <a:lnSpc>
                  <a:spcPct val="120000"/>
                </a:lnSpc>
                <a:spcBef>
                  <a:spcPts val="244"/>
                </a:spcBef>
                <a:buFont typeface="Arial" panose="020B0604020202020204" pitchFamily="34" charset="0"/>
                <a:buChar char="•"/>
                <a:defRPr kumimoji="1" sz="1298" kern="1200">
                  <a:solidFill>
                    <a:schemeClr val="tx1"/>
                  </a:solidFill>
                  <a:latin typeface="+mn-lt"/>
                  <a:ea typeface="+mn-ea"/>
                  <a:cs typeface="+mn-cs"/>
                </a:defRPr>
              </a:lvl3pPr>
              <a:lvl4pPr marL="1297878" indent="-185411" algn="l" defTabSz="741644" rtl="0" eaLnBrk="1" latinLnBrk="0" hangingPunct="1">
                <a:lnSpc>
                  <a:spcPct val="120000"/>
                </a:lnSpc>
                <a:spcBef>
                  <a:spcPts val="244"/>
                </a:spcBef>
                <a:buFont typeface="Arial" panose="020B0604020202020204" pitchFamily="34" charset="0"/>
                <a:buChar char="•"/>
                <a:defRPr kumimoji="1" sz="1135" kern="1200">
                  <a:solidFill>
                    <a:schemeClr val="tx1"/>
                  </a:solidFill>
                  <a:latin typeface="+mn-lt"/>
                  <a:ea typeface="+mn-ea"/>
                  <a:cs typeface="+mn-cs"/>
                </a:defRPr>
              </a:lvl4pPr>
              <a:lvl5pPr marL="1668700" indent="-185411" algn="l" defTabSz="741644" rtl="0" eaLnBrk="1" latinLnBrk="0" hangingPunct="1">
                <a:lnSpc>
                  <a:spcPct val="120000"/>
                </a:lnSpc>
                <a:spcBef>
                  <a:spcPts val="244"/>
                </a:spcBef>
                <a:buFont typeface="Arial" panose="020B0604020202020204" pitchFamily="34" charset="0"/>
                <a:buChar char="•"/>
                <a:defRPr kumimoji="1" sz="1135" kern="1200">
                  <a:solidFill>
                    <a:schemeClr val="tx1"/>
                  </a:solidFill>
                  <a:latin typeface="+mn-lt"/>
                  <a:ea typeface="+mn-ea"/>
                  <a:cs typeface="+mn-cs"/>
                </a:defRPr>
              </a:lvl5pPr>
              <a:lvl6pPr marL="2039523" indent="-185411" algn="l" defTabSz="741644" rtl="0" eaLnBrk="1" latinLnBrk="0" hangingPunct="1">
                <a:lnSpc>
                  <a:spcPct val="90000"/>
                </a:lnSpc>
                <a:spcBef>
                  <a:spcPts val="405"/>
                </a:spcBef>
                <a:buFont typeface="Arial" panose="020B0604020202020204" pitchFamily="34" charset="0"/>
                <a:buChar char="•"/>
                <a:defRPr kumimoji="1" sz="1460" kern="1200">
                  <a:solidFill>
                    <a:schemeClr val="tx1"/>
                  </a:solidFill>
                  <a:latin typeface="+mn-lt"/>
                  <a:ea typeface="+mn-ea"/>
                  <a:cs typeface="+mn-cs"/>
                </a:defRPr>
              </a:lvl6pPr>
              <a:lvl7pPr marL="2410345" indent="-185411" algn="l" defTabSz="741644" rtl="0" eaLnBrk="1" latinLnBrk="0" hangingPunct="1">
                <a:lnSpc>
                  <a:spcPct val="90000"/>
                </a:lnSpc>
                <a:spcBef>
                  <a:spcPts val="405"/>
                </a:spcBef>
                <a:buFont typeface="Arial" panose="020B0604020202020204" pitchFamily="34" charset="0"/>
                <a:buChar char="•"/>
                <a:defRPr kumimoji="1" sz="1460" kern="1200">
                  <a:solidFill>
                    <a:schemeClr val="tx1"/>
                  </a:solidFill>
                  <a:latin typeface="+mn-lt"/>
                  <a:ea typeface="+mn-ea"/>
                  <a:cs typeface="+mn-cs"/>
                </a:defRPr>
              </a:lvl7pPr>
              <a:lvl8pPr marL="2781167" indent="-185411" algn="l" defTabSz="741644" rtl="0" eaLnBrk="1" latinLnBrk="0" hangingPunct="1">
                <a:lnSpc>
                  <a:spcPct val="90000"/>
                </a:lnSpc>
                <a:spcBef>
                  <a:spcPts val="405"/>
                </a:spcBef>
                <a:buFont typeface="Arial" panose="020B0604020202020204" pitchFamily="34" charset="0"/>
                <a:buChar char="•"/>
                <a:defRPr kumimoji="1" sz="1460" kern="1200">
                  <a:solidFill>
                    <a:schemeClr val="tx1"/>
                  </a:solidFill>
                  <a:latin typeface="+mn-lt"/>
                  <a:ea typeface="+mn-ea"/>
                  <a:cs typeface="+mn-cs"/>
                </a:defRPr>
              </a:lvl8pPr>
              <a:lvl9pPr marL="3151989" indent="-185411" algn="l" defTabSz="741644" rtl="0" eaLnBrk="1" latinLnBrk="0" hangingPunct="1">
                <a:lnSpc>
                  <a:spcPct val="90000"/>
                </a:lnSpc>
                <a:spcBef>
                  <a:spcPts val="405"/>
                </a:spcBef>
                <a:buFont typeface="Arial" panose="020B0604020202020204" pitchFamily="34" charset="0"/>
                <a:buChar char="•"/>
                <a:defRPr kumimoji="1" sz="1460" kern="1200">
                  <a:solidFill>
                    <a:schemeClr val="tx1"/>
                  </a:solidFill>
                  <a:latin typeface="+mn-lt"/>
                  <a:ea typeface="+mn-ea"/>
                  <a:cs typeface="+mn-cs"/>
                </a:defRPr>
              </a:lvl9pPr>
            </a:lstStyle>
            <a:p>
              <a:pPr marL="0" marR="0" lvl="0" indent="0" algn="l" defTabSz="741644" rtl="0" eaLnBrk="1" fontAlgn="auto" latinLnBrk="0" hangingPunct="1">
                <a:lnSpc>
                  <a:spcPts val="1800"/>
                </a:lnSpc>
                <a:spcBef>
                  <a:spcPts val="600"/>
                </a:spcBef>
                <a:spcAft>
                  <a:spcPts val="0"/>
                </a:spcAft>
                <a:buClrTx/>
                <a:buSzTx/>
                <a:buFont typeface="Arial" panose="020B0604020202020204" pitchFamily="34" charset="0"/>
                <a:buNone/>
                <a:tabLst/>
                <a:defRPr/>
              </a:pP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 </a:t>
              </a:r>
              <a:r>
                <a:rPr kumimoji="1" lang="en-US" altLang="ja-JP"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a-1</a:t>
              </a: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「要見直し」（例規の改正）</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35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条例や規則等の文言を改正</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することにより、アナログ規制を見直すもの。</a:t>
              </a:r>
              <a:endParaRPr kumimoji="1" lang="en-US" altLang="ja-JP"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741644" rtl="0" eaLnBrk="1" fontAlgn="auto" latinLnBrk="0" hangingPunct="1">
                <a:lnSpc>
                  <a:spcPts val="1800"/>
                </a:lnSpc>
                <a:spcBef>
                  <a:spcPts val="600"/>
                </a:spcBef>
                <a:spcAft>
                  <a:spcPts val="0"/>
                </a:spcAft>
                <a:buClrTx/>
                <a:buSzTx/>
                <a:buFont typeface="Arial" panose="020B0604020202020204" pitchFamily="34" charset="0"/>
                <a:buNone/>
                <a:tabLst/>
                <a:defRPr/>
              </a:pP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➡条例改正であれば議会へ上程、規則や要綱要領等であれば庁内において改正。</a:t>
              </a:r>
              <a:endParaRPr kumimoji="1" lang="en-US" altLang="ja-JP"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741644" rtl="0" eaLnBrk="1" fontAlgn="auto" latinLnBrk="0" hangingPunct="1">
                <a:lnSpc>
                  <a:spcPts val="1800"/>
                </a:lnSpc>
                <a:spcBef>
                  <a:spcPts val="600"/>
                </a:spcBef>
                <a:spcAft>
                  <a:spcPts val="0"/>
                </a:spcAft>
                <a:buClrTx/>
                <a:buSzTx/>
                <a:buFont typeface="Arial" panose="020B0604020202020204" pitchFamily="34" charset="0"/>
                <a:buNone/>
                <a:tabLst/>
                <a:defRPr/>
              </a:pP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 </a:t>
              </a:r>
              <a:r>
                <a:rPr kumimoji="1" lang="en-US" altLang="ja-JP"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a-2</a:t>
              </a: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「要見直し」（通知の発出等）</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：例規の改正を要せず、</a:t>
              </a:r>
              <a:r>
                <a:rPr kumimoji="1" lang="ja-JP" altLang="en-US" sz="135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関連する通知・通達の発出やガイドラインの改定による解釈の明確化</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によりアナログ規制を見直すもの</a:t>
              </a:r>
              <a:r>
                <a:rPr kumimoji="1" lang="en-US" altLang="ja-JP" sz="135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35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規定上、技術中立性が認められることが前提</a:t>
              </a:r>
              <a:r>
                <a:rPr kumimoji="1" lang="en-US" altLang="ja-JP" sz="135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741644" rtl="0" eaLnBrk="1" fontAlgn="auto" latinLnBrk="0" hangingPunct="1">
                <a:lnSpc>
                  <a:spcPts val="1800"/>
                </a:lnSpc>
                <a:spcBef>
                  <a:spcPts val="600"/>
                </a:spcBef>
                <a:spcAft>
                  <a:spcPts val="0"/>
                </a:spcAft>
                <a:buClrTx/>
                <a:buSzTx/>
                <a:buFont typeface="Arial" panose="020B0604020202020204" pitchFamily="34" charset="0"/>
                <a:buNone/>
                <a:tabLst/>
                <a:defRPr/>
              </a:pP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 </a:t>
              </a:r>
              <a:r>
                <a:rPr kumimoji="1" lang="en-US" altLang="ja-JP"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a-3</a:t>
              </a: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「要見直し」</a:t>
              </a:r>
              <a:r>
                <a:rPr kumimoji="1" lang="en-US" altLang="ja-JP"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a:t>
              </a: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運用の見直し）</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：例規の改正を要せず、規制所管部門における</a:t>
              </a:r>
              <a:r>
                <a:rPr kumimoji="1" lang="ja-JP" altLang="en-US" sz="135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実務上の運用変更により、アナログ規制を見直す</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もの</a:t>
              </a:r>
              <a:r>
                <a:rPr kumimoji="1" lang="en-US" altLang="ja-JP" sz="135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35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規定上、技術中立性が認められることが前提</a:t>
              </a:r>
              <a:r>
                <a:rPr kumimoji="1" lang="en-US" altLang="ja-JP" sz="135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741644" rtl="0" eaLnBrk="1" fontAlgn="auto" latinLnBrk="0" hangingPunct="1">
                <a:lnSpc>
                  <a:spcPts val="1800"/>
                </a:lnSpc>
                <a:spcBef>
                  <a:spcPts val="600"/>
                </a:spcBef>
                <a:spcAft>
                  <a:spcPts val="0"/>
                </a:spcAft>
                <a:buClrTx/>
                <a:buSzTx/>
                <a:buFont typeface="Arial" panose="020B0604020202020204" pitchFamily="34" charset="0"/>
                <a:buNone/>
                <a:tabLst/>
                <a:defRPr/>
              </a:pP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 </a:t>
              </a:r>
              <a:r>
                <a:rPr kumimoji="1" lang="en-US" altLang="ja-JP"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b-1</a:t>
              </a: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「見直し不要」（既に運用まで変更済み）</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：規定上デジタル技術の活用が可能であり</a:t>
              </a:r>
              <a:r>
                <a:rPr kumimoji="1" lang="ja-JP" altLang="en-US" sz="135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、既にデジタル技術を活用する運用に変更済み</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のもの。</a:t>
              </a:r>
              <a:endParaRPr kumimoji="1" lang="en-US" altLang="ja-JP"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741644" rtl="0" eaLnBrk="1" fontAlgn="auto" latinLnBrk="0" hangingPunct="1">
                <a:lnSpc>
                  <a:spcPts val="1800"/>
                </a:lnSpc>
                <a:spcBef>
                  <a:spcPts val="600"/>
                </a:spcBef>
                <a:spcAft>
                  <a:spcPts val="0"/>
                </a:spcAft>
                <a:buClrTx/>
                <a:buSzTx/>
                <a:buFont typeface="Arial" panose="020B0604020202020204" pitchFamily="34" charset="0"/>
                <a:buNone/>
                <a:tabLst/>
                <a:defRPr/>
              </a:pP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 </a:t>
              </a:r>
              <a:r>
                <a:rPr kumimoji="1" lang="en-US" altLang="ja-JP"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b-2</a:t>
              </a: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「見直し不要」（直ちには運用の変更は困難）</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：規定上デジタル技術の活用が可能であるが、デジタル技術による代替の可能性の検討や関係機関との調整が必要であり、</a:t>
              </a:r>
              <a:r>
                <a:rPr kumimoji="1" lang="ja-JP" altLang="en-US" sz="135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直ちに運用の変更は困難</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なもの。</a:t>
              </a:r>
              <a:br>
                <a:rPr kumimoji="1" lang="en-US" altLang="ja-JP"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b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 </a:t>
              </a:r>
              <a:r>
                <a:rPr kumimoji="1" lang="en-US" altLang="ja-JP"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c-1</a:t>
              </a: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「見直し否」（アナログ的な手段に限定することが適当）</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3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現場において目視を中心とした五感のいずれかの作用をもって確認させなければ規制目的を達成できないものや、対面で厳格に受講者の不正防止を行う必要があるなど、</a:t>
              </a:r>
              <a:r>
                <a:rPr kumimoji="1" lang="ja-JP" altLang="en-US" sz="135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現時点では、アナログ的な手段で行うことが適当</a:t>
              </a:r>
              <a:r>
                <a:rPr kumimoji="1" lang="ja-JP" altLang="en-US" sz="13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と考えられるもの。</a:t>
              </a:r>
              <a:endParaRPr kumimoji="1" lang="en-US" altLang="ja-JP"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741644" rtl="0" eaLnBrk="1" fontAlgn="auto" latinLnBrk="0" hangingPunct="1">
                <a:lnSpc>
                  <a:spcPts val="1800"/>
                </a:lnSpc>
                <a:spcBef>
                  <a:spcPts val="600"/>
                </a:spcBef>
                <a:spcAft>
                  <a:spcPts val="0"/>
                </a:spcAft>
                <a:buClrTx/>
                <a:buSzTx/>
                <a:buFont typeface="Arial" panose="020B0604020202020204" pitchFamily="34" charset="0"/>
                <a:buNone/>
                <a:tabLst/>
                <a:defRPr/>
              </a:pP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 </a:t>
              </a:r>
              <a:r>
                <a:rPr kumimoji="1" lang="en-US" altLang="ja-JP"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c-2</a:t>
              </a: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「見直し否」（活用可能な技術が現時点で不存在）</a:t>
              </a:r>
              <a:r>
                <a:rPr kumimoji="1" lang="ja-JP" altLang="en-US" sz="13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：アナログ的な手段に代替するデジタル技術が現時点で存在しないと考えられるもの。</a:t>
              </a:r>
              <a:endParaRPr kumimoji="1" lang="en-US" altLang="ja-JP" sz="13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741644" rtl="0" eaLnBrk="1" fontAlgn="auto" latinLnBrk="0" hangingPunct="1">
                <a:lnSpc>
                  <a:spcPts val="1800"/>
                </a:lnSpc>
                <a:spcBef>
                  <a:spcPts val="600"/>
                </a:spcBef>
                <a:spcAft>
                  <a:spcPts val="0"/>
                </a:spcAft>
                <a:buClrTx/>
                <a:buSzTx/>
                <a:buFont typeface="Arial" panose="020B0604020202020204" pitchFamily="34" charset="0"/>
                <a:buNone/>
                <a:tabLst/>
                <a:defRPr/>
              </a:pPr>
              <a:r>
                <a:rPr kumimoji="1" lang="ja-JP" altLang="en-US" sz="1350" b="1" i="0" u="none" strike="noStrike" kern="1200" cap="none" spc="0" normalizeH="0" baseline="0" noProof="0">
                  <a:ln>
                    <a:noFill/>
                  </a:ln>
                  <a:solidFill>
                    <a:srgbClr val="1E50B5"/>
                  </a:solidFill>
                  <a:effectLst/>
                  <a:uLnTx/>
                  <a:uFillTx/>
                  <a:latin typeface="メイリオ" panose="020B0604030504040204" pitchFamily="50" charset="-128"/>
                  <a:ea typeface="メイリオ" panose="020B0604030504040204" pitchFamily="50" charset="-128"/>
                  <a:cs typeface="+mn-cs"/>
                </a:rPr>
                <a:t>○ ｄ「継続検討」</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：主に</a:t>
              </a:r>
              <a:r>
                <a:rPr lang="ja-JP" altLang="en-US" sz="1350">
                  <a:solidFill>
                    <a:prstClr val="black"/>
                  </a:solidFill>
                  <a:latin typeface="メイリオ" panose="020B0604030504040204" pitchFamily="50" charset="-128"/>
                  <a:ea typeface="メイリオ" panose="020B0604030504040204" pitchFamily="50" charset="-128"/>
                </a:rPr>
                <a:t>分類</a:t>
              </a:r>
              <a:r>
                <a:rPr lang="en-US" altLang="ja-JP" sz="1350">
                  <a:solidFill>
                    <a:prstClr val="black"/>
                  </a:solidFill>
                  <a:latin typeface="メイリオ" panose="020B0604030504040204" pitchFamily="50" charset="-128"/>
                  <a:ea typeface="メイリオ" panose="020B0604030504040204" pitchFamily="50" charset="-128"/>
                </a:rPr>
                <a:t>Ⅰ</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について、国や都道府県の見直しが未了であることから、その動向を継続的に注視すべきもの等（なお、国の法令等に係るアナログ規制については、必要な見直しがほぼ</a:t>
              </a:r>
              <a:r>
                <a:rPr kumimoji="1" lang="en-US" altLang="ja-JP"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100%</a:t>
              </a:r>
              <a:r>
                <a:rPr kumimoji="1" lang="ja-JP" altLang="en-US"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完了している）。</a:t>
              </a:r>
              <a:endParaRPr kumimoji="1" lang="en-US" altLang="ja-JP" sz="135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lvl="0">
                <a:lnSpc>
                  <a:spcPts val="1800"/>
                </a:lnSpc>
                <a:spcBef>
                  <a:spcPts val="600"/>
                </a:spcBef>
                <a:defRPr/>
              </a:pPr>
              <a:r>
                <a:rPr lang="ja-JP" altLang="en-US" sz="1350" b="1">
                  <a:solidFill>
                    <a:srgbClr val="1E50B5"/>
                  </a:solidFill>
                  <a:latin typeface="メイリオ" panose="020B0604030504040204" pitchFamily="50" charset="-128"/>
                  <a:ea typeface="メイリオ" panose="020B0604030504040204" pitchFamily="50" charset="-128"/>
                </a:rPr>
                <a:t>○ </a:t>
              </a:r>
              <a:r>
                <a:rPr lang="en-US" altLang="ja-JP" sz="1350" b="1">
                  <a:solidFill>
                    <a:srgbClr val="1E50B5"/>
                  </a:solidFill>
                  <a:latin typeface="メイリオ" panose="020B0604030504040204" pitchFamily="50" charset="-128"/>
                  <a:ea typeface="メイリオ" panose="020B0604030504040204" pitchFamily="50" charset="-128"/>
                </a:rPr>
                <a:t>e</a:t>
              </a:r>
              <a:r>
                <a:rPr lang="ja-JP" altLang="en-US" sz="1350" b="1">
                  <a:solidFill>
                    <a:srgbClr val="1E50B5"/>
                  </a:solidFill>
                  <a:latin typeface="メイリオ" panose="020B0604030504040204" pitchFamily="50" charset="-128"/>
                  <a:ea typeface="メイリオ" panose="020B0604030504040204" pitchFamily="50" charset="-128"/>
                </a:rPr>
                <a:t>「アナログ規制対象外（非該当）」</a:t>
              </a:r>
              <a:r>
                <a:rPr lang="ja-JP" altLang="en-US" sz="1350">
                  <a:solidFill>
                    <a:prstClr val="black"/>
                  </a:solidFill>
                  <a:latin typeface="メイリオ" panose="020B0604030504040204" pitchFamily="50" charset="-128"/>
                  <a:ea typeface="メイリオ" panose="020B0604030504040204" pitchFamily="50" charset="-128"/>
                </a:rPr>
                <a:t>：代表的なアナログ規制</a:t>
              </a:r>
              <a:r>
                <a:rPr lang="en-US" altLang="ja-JP" sz="1350">
                  <a:solidFill>
                    <a:prstClr val="black"/>
                  </a:solidFill>
                  <a:latin typeface="メイリオ" panose="020B0604030504040204" pitchFamily="50" charset="-128"/>
                  <a:ea typeface="メイリオ" panose="020B0604030504040204" pitchFamily="50" charset="-128"/>
                </a:rPr>
                <a:t>7</a:t>
              </a:r>
              <a:r>
                <a:rPr lang="ja-JP" altLang="en-US" sz="1350">
                  <a:solidFill>
                    <a:prstClr val="black"/>
                  </a:solidFill>
                  <a:latin typeface="メイリオ" panose="020B0604030504040204" pitchFamily="50" charset="-128"/>
                  <a:ea typeface="メイリオ" panose="020B0604030504040204" pitchFamily="50" charset="-128"/>
                </a:rPr>
                <a:t>項目および</a:t>
              </a:r>
              <a:r>
                <a:rPr lang="en-US" altLang="ja-JP" sz="1350">
                  <a:solidFill>
                    <a:prstClr val="black"/>
                  </a:solidFill>
                  <a:latin typeface="メイリオ" panose="020B0604030504040204" pitchFamily="50" charset="-128"/>
                  <a:ea typeface="メイリオ" panose="020B0604030504040204" pitchFamily="50" charset="-128"/>
                </a:rPr>
                <a:t>FD</a:t>
              </a:r>
              <a:r>
                <a:rPr lang="ja-JP" altLang="en-US" sz="1350">
                  <a:solidFill>
                    <a:prstClr val="black"/>
                  </a:solidFill>
                  <a:latin typeface="メイリオ" panose="020B0604030504040204" pitchFamily="50" charset="-128"/>
                  <a:ea typeface="メイリオ" panose="020B0604030504040204" pitchFamily="50" charset="-128"/>
                </a:rPr>
                <a:t>等記録媒体規制の定義に該当しないもの。</a:t>
              </a:r>
              <a:endParaRPr kumimoji="1" lang="en-US" altLang="ja-JP" sz="13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741644" rtl="0" eaLnBrk="1" fontAlgn="auto" latinLnBrk="0" hangingPunct="1">
                <a:lnSpc>
                  <a:spcPts val="1800"/>
                </a:lnSpc>
                <a:spcBef>
                  <a:spcPts val="600"/>
                </a:spcBef>
                <a:spcAft>
                  <a:spcPts val="0"/>
                </a:spcAft>
                <a:buClrTx/>
                <a:buSzTx/>
                <a:buFont typeface="Arial" panose="020B0604020202020204" pitchFamily="34" charset="0"/>
                <a:buNone/>
                <a:tabLst/>
                <a:defRPr/>
              </a:pP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 name="四角形: 角を丸くする 4">
              <a:extLst>
                <a:ext uri="{FF2B5EF4-FFF2-40B4-BE49-F238E27FC236}">
                  <a16:creationId xmlns:a16="http://schemas.microsoft.com/office/drawing/2014/main" id="{BC0C5FC1-2913-FDA2-E0DE-A0B85A58E533}"/>
                </a:ext>
              </a:extLst>
            </p:cNvPr>
            <p:cNvSpPr/>
            <p:nvPr/>
          </p:nvSpPr>
          <p:spPr>
            <a:xfrm>
              <a:off x="276438" y="2110883"/>
              <a:ext cx="442216" cy="4560153"/>
            </a:xfrm>
            <a:prstGeom prst="roundRect">
              <a:avLst>
                <a:gd name="adj" fmla="val 0"/>
              </a:avLst>
            </a:prstGeom>
            <a:solidFill>
              <a:srgbClr val="1E50B5"/>
            </a:solidFill>
            <a:ln>
              <a:no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rPr>
                <a:t>見直しの方向性の分類理由</a:t>
              </a:r>
            </a:p>
          </p:txBody>
        </p:sp>
      </p:grpSp>
      <p:sp>
        <p:nvSpPr>
          <p:cNvPr id="6" name="スライド番号プレースホルダー 4">
            <a:extLst>
              <a:ext uri="{FF2B5EF4-FFF2-40B4-BE49-F238E27FC236}">
                <a16:creationId xmlns:a16="http://schemas.microsoft.com/office/drawing/2014/main" id="{437420BA-0556-D03A-C37B-BFEE4A3B339C}"/>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118309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36933-DF3F-1AAE-5C8C-CED2CA046703}"/>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D051CB4E-AFA6-88D0-ABD5-E801FCA237F5}"/>
              </a:ext>
            </a:extLst>
          </p:cNvPr>
          <p:cNvPicPr>
            <a:picLocks/>
          </p:cNvPicPr>
          <p:nvPr/>
        </p:nvPicPr>
        <p:blipFill>
          <a:blip r:embed="rId3"/>
          <a:stretch>
            <a:fillRect/>
          </a:stretch>
        </p:blipFill>
        <p:spPr>
          <a:xfrm>
            <a:off x="180000" y="1908000"/>
            <a:ext cx="11822400" cy="2620800"/>
          </a:xfrm>
          <a:prstGeom prst="rect">
            <a:avLst/>
          </a:prstGeom>
        </p:spPr>
      </p:pic>
      <p:sp>
        <p:nvSpPr>
          <p:cNvPr id="6" name="スライド番号プレースホルダー 4">
            <a:extLst>
              <a:ext uri="{FF2B5EF4-FFF2-40B4-BE49-F238E27FC236}">
                <a16:creationId xmlns:a16="http://schemas.microsoft.com/office/drawing/2014/main" id="{9E13F32C-515A-6B86-4D44-6230B580B8C1}"/>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テキスト ボックス 14">
            <a:extLst>
              <a:ext uri="{FF2B5EF4-FFF2-40B4-BE49-F238E27FC236}">
                <a16:creationId xmlns:a16="http://schemas.microsoft.com/office/drawing/2014/main" id="{8516B510-D3B9-604A-701E-F8269250D179}"/>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２．</a:t>
            </a:r>
            <a:r>
              <a:rPr lang="zh-TW" altLang="en-US" sz="1600" b="1">
                <a:solidFill>
                  <a:srgbClr val="0017B6"/>
                </a:solidFill>
                <a:latin typeface="メイリオ" panose="020B0604030504040204" pitchFamily="50" charset="-128"/>
                <a:ea typeface="メイリオ" panose="020B0604030504040204" pitchFamily="50" charset="-128"/>
                <a:cs typeface="Calibri Light"/>
              </a:rPr>
              <a:t>規制所管部門</a:t>
            </a:r>
            <a:r>
              <a:rPr lang="ja-JP" altLang="en-US" sz="1600" b="1">
                <a:solidFill>
                  <a:srgbClr val="0017B6"/>
                </a:solidFill>
                <a:latin typeface="メイリオ" panose="020B0604030504040204" pitchFamily="50" charset="-128"/>
                <a:ea typeface="メイリオ" panose="020B0604030504040204" pitchFamily="50" charset="-128"/>
                <a:cs typeface="Calibri Light"/>
              </a:rPr>
              <a:t>における具体的作業手順</a:t>
            </a:r>
            <a:endParaRPr lang="en-US" altLang="ja-JP" sz="1600" b="1">
              <a:solidFill>
                <a:srgbClr val="0017B6"/>
              </a:solidFill>
              <a:latin typeface="メイリオ" panose="020B0604030504040204" pitchFamily="50" charset="-128"/>
              <a:ea typeface="メイリオ" panose="020B0604030504040204" pitchFamily="50" charset="-128"/>
              <a:cs typeface="Calibri Light"/>
            </a:endParaRPr>
          </a:p>
        </p:txBody>
      </p:sp>
      <p:cxnSp>
        <p:nvCxnSpPr>
          <p:cNvPr id="17" name="直線コネクタ 16">
            <a:extLst>
              <a:ext uri="{FF2B5EF4-FFF2-40B4-BE49-F238E27FC236}">
                <a16:creationId xmlns:a16="http://schemas.microsoft.com/office/drawing/2014/main" id="{42540637-32AC-E4C6-EB1C-4F65A91DEC36}"/>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20" name="コンテンツ プレースホルダー 2">
            <a:extLst>
              <a:ext uri="{FF2B5EF4-FFF2-40B4-BE49-F238E27FC236}">
                <a16:creationId xmlns:a16="http://schemas.microsoft.com/office/drawing/2014/main" id="{02B6BBEB-8679-96D0-1B4A-BD7BA06A26C4}"/>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None/>
            </a:pPr>
            <a:r>
              <a:rPr lang="ja-JP" altLang="en-US" sz="2400" b="1">
                <a:solidFill>
                  <a:srgbClr val="0017B6"/>
                </a:solidFill>
                <a:latin typeface="メイリオ" panose="020B0604030504040204" pitchFamily="50" charset="-128"/>
                <a:ea typeface="メイリオ" panose="020B0604030504040204" pitchFamily="50" charset="-128"/>
                <a:cs typeface="Calibri Light"/>
              </a:rPr>
              <a:t>見直しの方向性等の検討③</a:t>
            </a:r>
            <a:endParaRPr lang="en-US" altLang="ja-JP" sz="2400" b="1">
              <a:solidFill>
                <a:srgbClr val="0017B6"/>
              </a:solidFill>
              <a:latin typeface="メイリオ" panose="020B0604030504040204" pitchFamily="50" charset="-128"/>
              <a:ea typeface="メイリオ" panose="020B0604030504040204" pitchFamily="50" charset="-128"/>
              <a:cs typeface="Calibri Light"/>
            </a:endParaRPr>
          </a:p>
        </p:txBody>
      </p:sp>
      <p:sp>
        <p:nvSpPr>
          <p:cNvPr id="21" name="四角形: 角を丸くする 20">
            <a:extLst>
              <a:ext uri="{FF2B5EF4-FFF2-40B4-BE49-F238E27FC236}">
                <a16:creationId xmlns:a16="http://schemas.microsoft.com/office/drawing/2014/main" id="{2FD47527-9463-8642-5B31-F77BD443C755}"/>
              </a:ext>
            </a:extLst>
          </p:cNvPr>
          <p:cNvSpPr/>
          <p:nvPr/>
        </p:nvSpPr>
        <p:spPr>
          <a:xfrm>
            <a:off x="183888" y="1141639"/>
            <a:ext cx="11820710" cy="723600"/>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ja-JP" altLang="en-US" sz="1400">
                <a:solidFill>
                  <a:srgbClr val="000000"/>
                </a:solidFill>
                <a:latin typeface="メイリオ" panose="020B0604030504040204" pitchFamily="50" charset="-128"/>
                <a:ea typeface="メイリオ" panose="020B0604030504040204" pitchFamily="50" charset="-128"/>
              </a:rPr>
              <a:t>見直しの方向性の詳細と見直し予定（時期）を記入します。</a:t>
            </a:r>
          </a:p>
        </p:txBody>
      </p:sp>
      <p:graphicFrame>
        <p:nvGraphicFramePr>
          <p:cNvPr id="22" name="表 21">
            <a:extLst>
              <a:ext uri="{FF2B5EF4-FFF2-40B4-BE49-F238E27FC236}">
                <a16:creationId xmlns:a16="http://schemas.microsoft.com/office/drawing/2014/main" id="{47E03C03-DBA1-18BE-C3CA-08FA2878E321}"/>
              </a:ext>
            </a:extLst>
          </p:cNvPr>
          <p:cNvGraphicFramePr>
            <a:graphicFrameLocks noGrp="1"/>
          </p:cNvGraphicFramePr>
          <p:nvPr>
            <p:extLst>
              <p:ext uri="{D42A27DB-BD31-4B8C-83A1-F6EECF244321}">
                <p14:modId xmlns:p14="http://schemas.microsoft.com/office/powerpoint/2010/main" val="3376115863"/>
              </p:ext>
            </p:extLst>
          </p:nvPr>
        </p:nvGraphicFramePr>
        <p:xfrm>
          <a:off x="178566" y="4574843"/>
          <a:ext cx="11820708" cy="2166109"/>
        </p:xfrm>
        <a:graphic>
          <a:graphicData uri="http://schemas.openxmlformats.org/drawingml/2006/table">
            <a:tbl>
              <a:tblPr firstRow="1" firstCol="1" bandRow="1"/>
              <a:tblGrid>
                <a:gridCol w="352987">
                  <a:extLst>
                    <a:ext uri="{9D8B030D-6E8A-4147-A177-3AD203B41FA5}">
                      <a16:colId xmlns:a16="http://schemas.microsoft.com/office/drawing/2014/main" val="2247022186"/>
                    </a:ext>
                  </a:extLst>
                </a:gridCol>
                <a:gridCol w="1568830">
                  <a:extLst>
                    <a:ext uri="{9D8B030D-6E8A-4147-A177-3AD203B41FA5}">
                      <a16:colId xmlns:a16="http://schemas.microsoft.com/office/drawing/2014/main" val="3090457136"/>
                    </a:ext>
                  </a:extLst>
                </a:gridCol>
                <a:gridCol w="3091944">
                  <a:extLst>
                    <a:ext uri="{9D8B030D-6E8A-4147-A177-3AD203B41FA5}">
                      <a16:colId xmlns:a16="http://schemas.microsoft.com/office/drawing/2014/main" val="573569872"/>
                    </a:ext>
                  </a:extLst>
                </a:gridCol>
                <a:gridCol w="3091944">
                  <a:extLst>
                    <a:ext uri="{9D8B030D-6E8A-4147-A177-3AD203B41FA5}">
                      <a16:colId xmlns:a16="http://schemas.microsoft.com/office/drawing/2014/main" val="2398555574"/>
                    </a:ext>
                  </a:extLst>
                </a:gridCol>
                <a:gridCol w="1568830">
                  <a:extLst>
                    <a:ext uri="{9D8B030D-6E8A-4147-A177-3AD203B41FA5}">
                      <a16:colId xmlns:a16="http://schemas.microsoft.com/office/drawing/2014/main" val="2708839445"/>
                    </a:ext>
                  </a:extLst>
                </a:gridCol>
                <a:gridCol w="2146173">
                  <a:extLst>
                    <a:ext uri="{9D8B030D-6E8A-4147-A177-3AD203B41FA5}">
                      <a16:colId xmlns:a16="http://schemas.microsoft.com/office/drawing/2014/main" val="684309905"/>
                    </a:ext>
                  </a:extLst>
                </a:gridCol>
              </a:tblGrid>
              <a:tr h="172800">
                <a:tc>
                  <a:txBody>
                    <a:bodyPr/>
                    <a:lstStyle/>
                    <a:p>
                      <a:pPr algn="l">
                        <a:buNone/>
                      </a:pP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No.</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項目</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項目詳細</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作業内容</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参考資料</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備考</a:t>
                      </a: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val="3144682905"/>
                  </a:ext>
                </a:extLst>
              </a:tr>
              <a:tr h="1372403">
                <a:tc>
                  <a:txBody>
                    <a:bodyPr/>
                    <a:lstStyle/>
                    <a:p>
                      <a:pPr algn="l">
                        <a:buNone/>
                      </a:pP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・見直しの方向性の</a:t>
                      </a:r>
                      <a:b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b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詳細</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見直しの具体的な方法</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見直し不要の具体的な理由</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見直し否の具体的な理由</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継続検討の具体的な理由　等</a:t>
                      </a: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具体的な方法や理由等の見直しの方向性の詳細を記入する</a:t>
                      </a: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本手順書</a:t>
                      </a:r>
                      <a:r>
                        <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P.24-</a:t>
                      </a: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4"/>
                        </a:rPr>
                        <a:t>参考資料１</a:t>
                      </a:r>
                      <a:endPar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5"/>
                        </a:rPr>
                        <a:t>参考資料</a:t>
                      </a:r>
                      <a:r>
                        <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5"/>
                        </a:rPr>
                        <a:t>13</a:t>
                      </a:r>
                      <a:endParaRPr lang="ja-JP"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6"/>
                        </a:rPr>
                        <a:t>参考資料</a:t>
                      </a:r>
                      <a:r>
                        <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6"/>
                        </a:rPr>
                        <a:t>15</a:t>
                      </a:r>
                      <a:endPar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7"/>
                        </a:rPr>
                        <a:t>テクノロジーマップ</a:t>
                      </a:r>
                      <a:endPar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8"/>
                        </a:rPr>
                        <a:t>技術カタログ</a:t>
                      </a:r>
                      <a:endPar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9"/>
                        </a:rPr>
                        <a:t>自治体</a:t>
                      </a:r>
                      <a:r>
                        <a:rPr lang="en-US"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9"/>
                        </a:rPr>
                        <a:t>DX</a:t>
                      </a:r>
                      <a:r>
                        <a:rPr lang="ja-JP" altLang="en-US"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hlinkClick r:id="rId9"/>
                        </a:rPr>
                        <a:t>推進参考事例集</a:t>
                      </a:r>
                      <a:endParaRPr lang="ja-JP" altLang="ja-JP" sz="11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707033"/>
                  </a:ext>
                </a:extLst>
              </a:tr>
              <a:tr h="508189">
                <a:tc>
                  <a:txBody>
                    <a:bodyPr/>
                    <a:lstStyle/>
                    <a:p>
                      <a:pPr algn="l">
                        <a:buNone/>
                      </a:pPr>
                      <a:endParaRPr 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・見直し予定</a:t>
                      </a:r>
                      <a:endPar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見直し完了時期</a:t>
                      </a:r>
                      <a:r>
                        <a:rPr lang="en-US" altLang="ja-JP" sz="11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（継続検討の場合）再検討時期</a:t>
                      </a: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取組の時期について記入する</a:t>
                      </a: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lang="ja-JP" altLang="en-US" sz="1100" kern="100">
                          <a:effectLst/>
                          <a:latin typeface="メイリオ" panose="020B0604030504040204" pitchFamily="50" charset="-128"/>
                          <a:ea typeface="メイリオ" panose="020B0604030504040204" pitchFamily="50" charset="-128"/>
                          <a:cs typeface="Times New Roman" panose="02020603050405020304" pitchFamily="18" charset="0"/>
                        </a:rPr>
                        <a:t>ー</a:t>
                      </a:r>
                      <a:endParaRPr lang="ja-JP" altLang="ja-JP" sz="11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endParaRPr lang="ja-JP" altLang="ja-JP" sz="11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72000" marR="72000" marT="72000" marB="72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0911097"/>
                  </a:ext>
                </a:extLst>
              </a:tr>
            </a:tbl>
          </a:graphicData>
        </a:graphic>
      </p:graphicFrame>
      <p:sp>
        <p:nvSpPr>
          <p:cNvPr id="4" name="正方形/長方形 3">
            <a:extLst>
              <a:ext uri="{FF2B5EF4-FFF2-40B4-BE49-F238E27FC236}">
                <a16:creationId xmlns:a16="http://schemas.microsoft.com/office/drawing/2014/main" id="{127F017E-9466-17CF-ADE2-4A4FCEB454D4}"/>
              </a:ext>
            </a:extLst>
          </p:cNvPr>
          <p:cNvSpPr/>
          <p:nvPr/>
        </p:nvSpPr>
        <p:spPr>
          <a:xfrm>
            <a:off x="11117595" y="4118906"/>
            <a:ext cx="825549" cy="38523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3AA364EC-5304-0266-88A7-C97C1EADD133}"/>
              </a:ext>
            </a:extLst>
          </p:cNvPr>
          <p:cNvSpPr/>
          <p:nvPr/>
        </p:nvSpPr>
        <p:spPr>
          <a:xfrm>
            <a:off x="9528398" y="2070889"/>
            <a:ext cx="1044352" cy="2448000"/>
          </a:xfrm>
          <a:prstGeom prst="rect">
            <a:avLst/>
          </a:prstGeom>
          <a:noFill/>
          <a:ln w="28575">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3808D5E4-8B2F-7D5D-FC90-E1E7EE2A24DD}"/>
              </a:ext>
            </a:extLst>
          </p:cNvPr>
          <p:cNvSpPr/>
          <p:nvPr/>
        </p:nvSpPr>
        <p:spPr>
          <a:xfrm>
            <a:off x="9528398" y="199380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1000">
                <a:latin typeface="メイリオ" panose="020B0604030504040204" pitchFamily="50" charset="-128"/>
                <a:ea typeface="メイリオ" panose="020B0604030504040204" pitchFamily="50" charset="-128"/>
              </a:rPr>
              <a:t>９</a:t>
            </a:r>
            <a:endParaRPr kumimoji="1" lang="ja-JP" altLang="en-US" sz="1000">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24180BD8-6260-2A5C-8C9D-D08C90C9C7E1}"/>
              </a:ext>
            </a:extLst>
          </p:cNvPr>
          <p:cNvSpPr/>
          <p:nvPr/>
        </p:nvSpPr>
        <p:spPr>
          <a:xfrm>
            <a:off x="10576145" y="2070889"/>
            <a:ext cx="514130" cy="2448000"/>
          </a:xfrm>
          <a:prstGeom prst="rect">
            <a:avLst/>
          </a:prstGeom>
          <a:noFill/>
          <a:ln w="28575">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楕円 13">
            <a:extLst>
              <a:ext uri="{FF2B5EF4-FFF2-40B4-BE49-F238E27FC236}">
                <a16:creationId xmlns:a16="http://schemas.microsoft.com/office/drawing/2014/main" id="{0FCBE4DE-0F52-93C0-C93D-14170858AD83}"/>
              </a:ext>
            </a:extLst>
          </p:cNvPr>
          <p:cNvSpPr/>
          <p:nvPr/>
        </p:nvSpPr>
        <p:spPr>
          <a:xfrm>
            <a:off x="10490423" y="199380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ja-JP" sz="1000">
                <a:latin typeface="メイリオ" panose="020B0604030504040204" pitchFamily="50" charset="-128"/>
                <a:ea typeface="メイリオ" panose="020B0604030504040204" pitchFamily="50" charset="-128"/>
              </a:rPr>
              <a:t>10</a:t>
            </a:r>
            <a:endParaRPr kumimoji="1" lang="ja-JP" altLang="en-US" sz="1000">
              <a:latin typeface="メイリオ" panose="020B0604030504040204" pitchFamily="50" charset="-128"/>
              <a:ea typeface="メイリオ" panose="020B0604030504040204" pitchFamily="50" charset="-128"/>
            </a:endParaRPr>
          </a:p>
        </p:txBody>
      </p:sp>
      <p:sp>
        <p:nvSpPr>
          <p:cNvPr id="28" name="楕円 27">
            <a:extLst>
              <a:ext uri="{FF2B5EF4-FFF2-40B4-BE49-F238E27FC236}">
                <a16:creationId xmlns:a16="http://schemas.microsoft.com/office/drawing/2014/main" id="{47A6938D-3668-4435-9F7B-157488603F5D}"/>
              </a:ext>
            </a:extLst>
          </p:cNvPr>
          <p:cNvSpPr/>
          <p:nvPr/>
        </p:nvSpPr>
        <p:spPr>
          <a:xfrm>
            <a:off x="262912" y="5251356"/>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メイリオ" panose="020B0604030504040204" pitchFamily="50" charset="-128"/>
                <a:ea typeface="メイリオ" panose="020B0604030504040204" pitchFamily="50" charset="-128"/>
              </a:rPr>
              <a:t>９</a:t>
            </a:r>
          </a:p>
        </p:txBody>
      </p:sp>
      <p:sp>
        <p:nvSpPr>
          <p:cNvPr id="29" name="楕円 28">
            <a:extLst>
              <a:ext uri="{FF2B5EF4-FFF2-40B4-BE49-F238E27FC236}">
                <a16:creationId xmlns:a16="http://schemas.microsoft.com/office/drawing/2014/main" id="{A9961CAE-A296-1F2A-108E-66501884EB92}"/>
              </a:ext>
            </a:extLst>
          </p:cNvPr>
          <p:cNvSpPr/>
          <p:nvPr/>
        </p:nvSpPr>
        <p:spPr>
          <a:xfrm>
            <a:off x="262912" y="6402161"/>
            <a:ext cx="180000" cy="151932"/>
          </a:xfrm>
          <a:prstGeom prst="ellipse">
            <a:avLst/>
          </a:prstGeom>
          <a:solidFill>
            <a:srgbClr val="0017B6"/>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1000">
                <a:latin typeface="メイリオ" panose="020B0604030504040204" pitchFamily="50" charset="-128"/>
                <a:ea typeface="メイリオ" panose="020B0604030504040204" pitchFamily="50" charset="-128"/>
              </a:rPr>
              <a:t>10</a:t>
            </a:r>
            <a:endParaRPr kumimoji="1" lang="ja-JP" altLang="en-US" sz="10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1778726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ABB10-7F98-A4FE-D401-43FE8F35A099}"/>
            </a:ext>
          </a:extLst>
        </p:cNvPr>
        <p:cNvGrpSpPr/>
        <p:nvPr/>
      </p:nvGrpSpPr>
      <p:grpSpPr>
        <a:xfrm>
          <a:off x="0" y="0"/>
          <a:ext cx="0" cy="0"/>
          <a:chOff x="0" y="0"/>
          <a:chExt cx="0" cy="0"/>
        </a:xfrm>
      </p:grpSpPr>
      <p:pic>
        <p:nvPicPr>
          <p:cNvPr id="5" name="図 4" descr="テキスト, カレンダー&#10;&#10;AI 生成コンテンツは誤りを含む可能性があります。">
            <a:extLst>
              <a:ext uri="{FF2B5EF4-FFF2-40B4-BE49-F238E27FC236}">
                <a16:creationId xmlns:a16="http://schemas.microsoft.com/office/drawing/2014/main" id="{9B91720B-1468-B7BA-C997-9487F5F8DB00}"/>
              </a:ext>
            </a:extLst>
          </p:cNvPr>
          <p:cNvPicPr>
            <a:picLocks/>
          </p:cNvPicPr>
          <p:nvPr/>
        </p:nvPicPr>
        <p:blipFill>
          <a:blip r:embed="rId3"/>
          <a:srcRect l="537" t="4110" r="428"/>
          <a:stretch>
            <a:fillRect/>
          </a:stretch>
        </p:blipFill>
        <p:spPr>
          <a:xfrm>
            <a:off x="315773" y="2213751"/>
            <a:ext cx="11707871" cy="2920083"/>
          </a:xfrm>
          <a:prstGeom prst="rect">
            <a:avLst/>
          </a:prstGeom>
        </p:spPr>
      </p:pic>
      <p:sp>
        <p:nvSpPr>
          <p:cNvPr id="27" name="正方形/長方形 26">
            <a:extLst>
              <a:ext uri="{FF2B5EF4-FFF2-40B4-BE49-F238E27FC236}">
                <a16:creationId xmlns:a16="http://schemas.microsoft.com/office/drawing/2014/main" id="{09431250-86D5-B6F0-175B-C346A648EF13}"/>
              </a:ext>
            </a:extLst>
          </p:cNvPr>
          <p:cNvSpPr/>
          <p:nvPr/>
        </p:nvSpPr>
        <p:spPr>
          <a:xfrm>
            <a:off x="1593850" y="2208309"/>
            <a:ext cx="3605768" cy="2916000"/>
          </a:xfrm>
          <a:prstGeom prst="rect">
            <a:avLst/>
          </a:prstGeom>
          <a:solidFill>
            <a:srgbClr val="9598AC">
              <a:alpha val="40000"/>
            </a:srgb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a:solidFill>
                  <a:schemeClr val="tx1"/>
                </a:solidFill>
                <a:latin typeface="メイリオ" panose="020B0604030504040204" pitchFamily="50" charset="-128"/>
                <a:ea typeface="メイリオ" panose="020B0604030504040204" pitchFamily="50" charset="-128"/>
              </a:rPr>
              <a:t>洗い出し結果</a:t>
            </a:r>
          </a:p>
        </p:txBody>
      </p:sp>
      <p:sp>
        <p:nvSpPr>
          <p:cNvPr id="28" name="正方形/長方形 27">
            <a:extLst>
              <a:ext uri="{FF2B5EF4-FFF2-40B4-BE49-F238E27FC236}">
                <a16:creationId xmlns:a16="http://schemas.microsoft.com/office/drawing/2014/main" id="{8F6BFC7F-8A66-AE21-62D2-4138040C5359}"/>
              </a:ext>
            </a:extLst>
          </p:cNvPr>
          <p:cNvSpPr/>
          <p:nvPr/>
        </p:nvSpPr>
        <p:spPr>
          <a:xfrm>
            <a:off x="7268676" y="2208309"/>
            <a:ext cx="4729572" cy="2916000"/>
          </a:xfrm>
          <a:prstGeom prst="rect">
            <a:avLst/>
          </a:prstGeom>
          <a:solidFill>
            <a:srgbClr val="548235">
              <a:alpha val="40000"/>
            </a:srgbClr>
          </a:solidFill>
          <a:ln w="28575">
            <a:solidFill>
              <a:srgbClr val="548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a:solidFill>
                  <a:schemeClr val="tx1"/>
                </a:solidFill>
                <a:latin typeface="メイリオ" panose="020B0604030504040204" pitchFamily="50" charset="-128"/>
                <a:ea typeface="メイリオ" panose="020B0604030504040204" pitchFamily="50" charset="-128"/>
              </a:rPr>
              <a:t>見直しの方向性</a:t>
            </a:r>
          </a:p>
        </p:txBody>
      </p:sp>
      <p:sp>
        <p:nvSpPr>
          <p:cNvPr id="29" name="吹き出し: 四角形 28">
            <a:extLst>
              <a:ext uri="{FF2B5EF4-FFF2-40B4-BE49-F238E27FC236}">
                <a16:creationId xmlns:a16="http://schemas.microsoft.com/office/drawing/2014/main" id="{F8D9C679-271E-AAF8-CC40-194ECE495F14}"/>
              </a:ext>
            </a:extLst>
          </p:cNvPr>
          <p:cNvSpPr/>
          <p:nvPr/>
        </p:nvSpPr>
        <p:spPr>
          <a:xfrm>
            <a:off x="414069" y="5373529"/>
            <a:ext cx="4209689" cy="781912"/>
          </a:xfrm>
          <a:prstGeom prst="wedgeRectCallout">
            <a:avLst>
              <a:gd name="adj1" fmla="val -22076"/>
              <a:gd name="adj2" fmla="val -58990"/>
            </a:avLst>
          </a:prstGeom>
          <a:solidFill>
            <a:srgbClr val="9598AC">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a:solidFill>
                  <a:schemeClr val="tx1"/>
                </a:solidFill>
                <a:latin typeface="メイリオ" panose="020B0604030504040204" pitchFamily="50" charset="-128"/>
                <a:ea typeface="メイリオ" panose="020B0604030504040204" pitchFamily="50" charset="-128"/>
              </a:rPr>
              <a:t>見直し対象の例規に対して、検索キーワードに</a:t>
            </a:r>
            <a:br>
              <a:rPr lang="en-US" altLang="ja-JP" sz="1400" b="1">
                <a:solidFill>
                  <a:schemeClr val="tx1"/>
                </a:solidFill>
                <a:latin typeface="メイリオ" panose="020B0604030504040204" pitchFamily="50" charset="-128"/>
                <a:ea typeface="メイリオ" panose="020B0604030504040204" pitchFamily="50" charset="-128"/>
              </a:rPr>
            </a:br>
            <a:r>
              <a:rPr lang="ja-JP" altLang="en-US" sz="1400" b="1">
                <a:solidFill>
                  <a:schemeClr val="tx1"/>
                </a:solidFill>
                <a:latin typeface="メイリオ" panose="020B0604030504040204" pitchFamily="50" charset="-128"/>
                <a:ea typeface="メイリオ" panose="020B0604030504040204" pitchFamily="50" charset="-128"/>
              </a:rPr>
              <a:t>該当した条文</a:t>
            </a:r>
            <a:r>
              <a:rPr lang="en-US" altLang="ja-JP" sz="1400" b="1">
                <a:solidFill>
                  <a:schemeClr val="tx1"/>
                </a:solidFill>
                <a:latin typeface="メイリオ" panose="020B0604030504040204" pitchFamily="50" charset="-128"/>
                <a:ea typeface="メイリオ" panose="020B0604030504040204" pitchFamily="50" charset="-128"/>
              </a:rPr>
              <a:t>/</a:t>
            </a:r>
            <a:r>
              <a:rPr lang="ja-JP" altLang="en-US" sz="1400" b="1">
                <a:solidFill>
                  <a:schemeClr val="tx1"/>
                </a:solidFill>
                <a:latin typeface="メイリオ" panose="020B0604030504040204" pitchFamily="50" charset="-128"/>
                <a:ea typeface="メイリオ" panose="020B0604030504040204" pitchFamily="50" charset="-128"/>
              </a:rPr>
              <a:t>規制内容が一覧で抽出されています</a:t>
            </a:r>
            <a:endParaRPr kumimoji="1" lang="ja-JP" altLang="en-US" sz="1400" b="1">
              <a:solidFill>
                <a:schemeClr val="tx1"/>
              </a:solidFill>
              <a:latin typeface="メイリオ" panose="020B0604030504040204" pitchFamily="50" charset="-128"/>
              <a:ea typeface="メイリオ" panose="020B0604030504040204" pitchFamily="50" charset="-128"/>
            </a:endParaRPr>
          </a:p>
        </p:txBody>
      </p:sp>
      <p:sp>
        <p:nvSpPr>
          <p:cNvPr id="30" name="吹き出し: 四角形 29">
            <a:extLst>
              <a:ext uri="{FF2B5EF4-FFF2-40B4-BE49-F238E27FC236}">
                <a16:creationId xmlns:a16="http://schemas.microsoft.com/office/drawing/2014/main" id="{014A2165-289F-59CA-68D3-CF54AB74A1B0}"/>
              </a:ext>
            </a:extLst>
          </p:cNvPr>
          <p:cNvSpPr/>
          <p:nvPr/>
        </p:nvSpPr>
        <p:spPr>
          <a:xfrm>
            <a:off x="8246852" y="5373529"/>
            <a:ext cx="3622419" cy="781912"/>
          </a:xfrm>
          <a:prstGeom prst="wedgeRectCallout">
            <a:avLst>
              <a:gd name="adj1" fmla="val -22076"/>
              <a:gd name="adj2" fmla="val -58990"/>
            </a:avLst>
          </a:prstGeom>
          <a:solidFill>
            <a:srgbClr val="548235">
              <a:alpha val="40000"/>
            </a:srgbClr>
          </a:solidFill>
          <a:ln>
            <a:solidFill>
              <a:srgbClr val="548235"/>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ja-JP" altLang="en-US" sz="1400" b="1" u="sng">
                <a:solidFill>
                  <a:schemeClr val="tx1"/>
                </a:solidFill>
                <a:latin typeface="メイリオ"/>
                <a:ea typeface="メイリオ"/>
              </a:rPr>
              <a:t>生成AIによる素案をもとに、</a:t>
            </a:r>
            <a:endParaRPr lang="en-US" altLang="ja-JP" sz="1400" b="1" u="sng">
              <a:solidFill>
                <a:schemeClr val="tx1"/>
              </a:solidFill>
              <a:latin typeface="メイリオ"/>
              <a:ea typeface="メイリオ"/>
            </a:endParaRPr>
          </a:p>
          <a:p>
            <a:pPr algn="ctr"/>
            <a:r>
              <a:rPr lang="ja-JP" altLang="en-US" sz="1400" b="1">
                <a:solidFill>
                  <a:schemeClr val="tx1"/>
                </a:solidFill>
                <a:latin typeface="メイリオ"/>
                <a:ea typeface="メイリオ"/>
              </a:rPr>
              <a:t>洗い出された条文</a:t>
            </a:r>
            <a:r>
              <a:rPr lang="en-US" altLang="ja-JP" sz="1400" b="1">
                <a:solidFill>
                  <a:schemeClr val="tx1"/>
                </a:solidFill>
                <a:latin typeface="メイリオ"/>
                <a:ea typeface="メイリオ"/>
              </a:rPr>
              <a:t>/</a:t>
            </a:r>
            <a:r>
              <a:rPr lang="ja-JP" altLang="en-US" sz="1400" b="1">
                <a:solidFill>
                  <a:schemeClr val="tx1"/>
                </a:solidFill>
                <a:latin typeface="メイリオ"/>
                <a:ea typeface="メイリオ"/>
              </a:rPr>
              <a:t>規制内容に対して、</a:t>
            </a:r>
            <a:endParaRPr lang="en-US" altLang="ja-JP" sz="1400" b="1">
              <a:solidFill>
                <a:schemeClr val="tx1"/>
              </a:solidFill>
              <a:latin typeface="メイリオ"/>
              <a:ea typeface="メイリオ"/>
            </a:endParaRPr>
          </a:p>
          <a:p>
            <a:pPr algn="ctr"/>
            <a:r>
              <a:rPr lang="ja-JP" altLang="en-US" sz="1400" b="1">
                <a:solidFill>
                  <a:schemeClr val="tx1"/>
                </a:solidFill>
                <a:latin typeface="メイリオ" panose="020B0604030504040204" pitchFamily="50" charset="-128"/>
                <a:ea typeface="メイリオ" panose="020B0604030504040204" pitchFamily="50" charset="-128"/>
              </a:rPr>
              <a:t>どのように見直しするかを記入します</a:t>
            </a:r>
            <a:endParaRPr kumimoji="1" lang="ja-JP" altLang="en-US" sz="1400" b="1">
              <a:solidFill>
                <a:schemeClr val="tx1"/>
              </a:solidFill>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D2F0D0C4-081C-B2A1-0FF1-B5CAC929BF3C}"/>
              </a:ext>
            </a:extLst>
          </p:cNvPr>
          <p:cNvSpPr/>
          <p:nvPr/>
        </p:nvSpPr>
        <p:spPr>
          <a:xfrm>
            <a:off x="5229229" y="2208309"/>
            <a:ext cx="2016000" cy="2916000"/>
          </a:xfrm>
          <a:prstGeom prst="rect">
            <a:avLst/>
          </a:prstGeom>
          <a:solidFill>
            <a:schemeClr val="accent3">
              <a:alpha val="40000"/>
            </a:schemeClr>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solidFill>
                  <a:schemeClr val="tx1"/>
                </a:solidFill>
                <a:latin typeface="メイリオ" panose="020B0604030504040204" pitchFamily="50" charset="-128"/>
                <a:ea typeface="メイリオ" panose="020B0604030504040204" pitchFamily="50" charset="-128"/>
              </a:rPr>
              <a:t>根拠法令・</a:t>
            </a:r>
            <a:br>
              <a:rPr kumimoji="1" lang="en-US" altLang="ja-JP" sz="2400" b="1">
                <a:solidFill>
                  <a:schemeClr val="tx1"/>
                </a:solidFill>
                <a:latin typeface="メイリオ" panose="020B0604030504040204" pitchFamily="50" charset="-128"/>
                <a:ea typeface="メイリオ" panose="020B0604030504040204" pitchFamily="50" charset="-128"/>
              </a:rPr>
            </a:br>
            <a:r>
              <a:rPr kumimoji="1" lang="ja-JP" altLang="en-US" sz="2400" b="1">
                <a:solidFill>
                  <a:schemeClr val="tx1"/>
                </a:solidFill>
                <a:latin typeface="メイリオ" panose="020B0604030504040204" pitchFamily="50" charset="-128"/>
                <a:ea typeface="メイリオ" panose="020B0604030504040204" pitchFamily="50" charset="-128"/>
              </a:rPr>
              <a:t>現在</a:t>
            </a:r>
            <a:r>
              <a:rPr kumimoji="1" lang="en-US" altLang="ja-JP" sz="2400" b="1">
                <a:solidFill>
                  <a:schemeClr val="tx1"/>
                </a:solidFill>
                <a:latin typeface="メイリオ" panose="020B0604030504040204" pitchFamily="50" charset="-128"/>
                <a:ea typeface="メイリオ" panose="020B0604030504040204" pitchFamily="50" charset="-128"/>
              </a:rPr>
              <a:t>PHASE</a:t>
            </a:r>
            <a:endParaRPr kumimoji="1" lang="ja-JP" altLang="en-US" sz="2400" b="1">
              <a:solidFill>
                <a:schemeClr val="tx1"/>
              </a:solidFill>
              <a:latin typeface="メイリオ" panose="020B0604030504040204" pitchFamily="50" charset="-128"/>
              <a:ea typeface="メイリオ" panose="020B0604030504040204" pitchFamily="50" charset="-128"/>
            </a:endParaRPr>
          </a:p>
        </p:txBody>
      </p:sp>
      <p:sp>
        <p:nvSpPr>
          <p:cNvPr id="32" name="吹き出し: 四角形 31">
            <a:extLst>
              <a:ext uri="{FF2B5EF4-FFF2-40B4-BE49-F238E27FC236}">
                <a16:creationId xmlns:a16="http://schemas.microsoft.com/office/drawing/2014/main" id="{5BE5ED36-84B9-F368-6650-31ACFC76FF71}"/>
              </a:ext>
            </a:extLst>
          </p:cNvPr>
          <p:cNvSpPr/>
          <p:nvPr/>
        </p:nvSpPr>
        <p:spPr>
          <a:xfrm>
            <a:off x="4741654" y="5373529"/>
            <a:ext cx="3393056" cy="781912"/>
          </a:xfrm>
          <a:prstGeom prst="wedgeRectCallout">
            <a:avLst>
              <a:gd name="adj1" fmla="val -22076"/>
              <a:gd name="adj2" fmla="val -58990"/>
            </a:avLst>
          </a:prstGeom>
          <a:solidFill>
            <a:srgbClr val="C1D1F9"/>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ja-JP" altLang="en-US" sz="1400" b="1" u="sng">
                <a:solidFill>
                  <a:schemeClr val="tx1"/>
                </a:solidFill>
                <a:latin typeface="メイリオ"/>
                <a:ea typeface="メイリオ"/>
              </a:rPr>
              <a:t>生成AIによる素案をもとに、</a:t>
            </a:r>
            <a:endParaRPr lang="en-US" altLang="ja-JP" u="sng">
              <a:solidFill>
                <a:schemeClr val="tx1"/>
              </a:solidFill>
              <a:cs typeface="Calibri"/>
            </a:endParaRPr>
          </a:p>
          <a:p>
            <a:pPr algn="ctr"/>
            <a:r>
              <a:rPr kumimoji="1" lang="ja-JP" altLang="en-US" sz="1400" b="1">
                <a:solidFill>
                  <a:schemeClr val="tx1"/>
                </a:solidFill>
                <a:latin typeface="メイリオ"/>
                <a:ea typeface="メイリオ"/>
              </a:rPr>
              <a:t>（必要に応じ）規制の根拠となる法令や規制根拠の現在</a:t>
            </a:r>
            <a:r>
              <a:rPr kumimoji="1" lang="en-US" altLang="ja-JP" sz="1400" b="1">
                <a:solidFill>
                  <a:schemeClr val="tx1"/>
                </a:solidFill>
                <a:latin typeface="メイリオ"/>
                <a:ea typeface="メイリオ"/>
              </a:rPr>
              <a:t>PHASE</a:t>
            </a:r>
            <a:r>
              <a:rPr kumimoji="1" lang="ja-JP" altLang="en-US" sz="1400" b="1">
                <a:solidFill>
                  <a:schemeClr val="tx1"/>
                </a:solidFill>
                <a:latin typeface="メイリオ"/>
                <a:ea typeface="メイリオ"/>
              </a:rPr>
              <a:t>を</a:t>
            </a:r>
            <a:r>
              <a:rPr lang="ja-JP" altLang="en-US" sz="1400" b="1">
                <a:solidFill>
                  <a:schemeClr val="tx1"/>
                </a:solidFill>
                <a:latin typeface="メイリオ"/>
                <a:ea typeface="メイリオ"/>
              </a:rPr>
              <a:t>記入</a:t>
            </a:r>
            <a:r>
              <a:rPr kumimoji="1" lang="ja-JP" altLang="en-US" sz="1400" b="1">
                <a:solidFill>
                  <a:schemeClr val="tx1"/>
                </a:solidFill>
                <a:latin typeface="メイリオ"/>
                <a:ea typeface="メイリオ"/>
              </a:rPr>
              <a:t>します</a:t>
            </a:r>
            <a:endParaRPr lang="ja-JP">
              <a:solidFill>
                <a:schemeClr val="tx1"/>
              </a:solidFill>
            </a:endParaRPr>
          </a:p>
        </p:txBody>
      </p:sp>
      <p:sp>
        <p:nvSpPr>
          <p:cNvPr id="7" name="テキスト プレースホルダー 2">
            <a:extLst>
              <a:ext uri="{FF2B5EF4-FFF2-40B4-BE49-F238E27FC236}">
                <a16:creationId xmlns:a16="http://schemas.microsoft.com/office/drawing/2014/main" id="{64DE8B0C-6585-047B-A2F0-47006C075C83}"/>
              </a:ext>
            </a:extLst>
          </p:cNvPr>
          <p:cNvSpPr txBox="1">
            <a:spLocks/>
          </p:cNvSpPr>
          <p:nvPr/>
        </p:nvSpPr>
        <p:spPr>
          <a:xfrm>
            <a:off x="414069" y="2019784"/>
            <a:ext cx="1980000" cy="144000"/>
          </a:xfrm>
          <a:prstGeom prst="rect">
            <a:avLst/>
          </a:prstGeom>
        </p:spPr>
        <p:txBody>
          <a:bodyPr wrap="none"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lvl="0">
              <a:defRPr/>
            </a:pPr>
            <a:r>
              <a:rPr kumimoji="1" lang="ja-JP" altLang="en-US" sz="11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rPr>
              <a:t>＜様式例＞</a:t>
            </a:r>
            <a:endParaRPr kumimoji="1" lang="en-US" altLang="ja-JP" sz="11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endParaRPr>
          </a:p>
        </p:txBody>
      </p:sp>
      <p:sp>
        <p:nvSpPr>
          <p:cNvPr id="8" name="矢印: 右 7">
            <a:extLst>
              <a:ext uri="{FF2B5EF4-FFF2-40B4-BE49-F238E27FC236}">
                <a16:creationId xmlns:a16="http://schemas.microsoft.com/office/drawing/2014/main" id="{F802C9AC-A2CA-44CE-869B-A965F0A19BF1}"/>
              </a:ext>
            </a:extLst>
          </p:cNvPr>
          <p:cNvSpPr/>
          <p:nvPr/>
        </p:nvSpPr>
        <p:spPr>
          <a:xfrm>
            <a:off x="9766323" y="6226575"/>
            <a:ext cx="2057400" cy="429845"/>
          </a:xfrm>
          <a:prstGeom prst="rightArrow">
            <a:avLst/>
          </a:prstGeom>
          <a:solidFill>
            <a:srgbClr val="0017B6">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メイリオ" panose="020B0604030504040204" pitchFamily="50" charset="-128"/>
                <a:ea typeface="メイリオ" panose="020B0604030504040204" pitchFamily="50" charset="-128"/>
              </a:rPr>
              <a:t>項目の詳細は次ページより解説</a:t>
            </a:r>
          </a:p>
        </p:txBody>
      </p:sp>
      <p:sp>
        <p:nvSpPr>
          <p:cNvPr id="4" name="テキスト ボックス 3">
            <a:extLst>
              <a:ext uri="{FF2B5EF4-FFF2-40B4-BE49-F238E27FC236}">
                <a16:creationId xmlns:a16="http://schemas.microsoft.com/office/drawing/2014/main" id="{7704929E-6E78-29B1-CC6A-C31D1BD25CDA}"/>
              </a:ext>
            </a:extLst>
          </p:cNvPr>
          <p:cNvSpPr txBox="1"/>
          <p:nvPr/>
        </p:nvSpPr>
        <p:spPr>
          <a:xfrm>
            <a:off x="115885" y="-1"/>
            <a:ext cx="4148908"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２．</a:t>
            </a:r>
            <a:r>
              <a:rPr lang="zh-TW" altLang="en-US" sz="1600" b="1">
                <a:solidFill>
                  <a:srgbClr val="0017B6"/>
                </a:solidFill>
                <a:latin typeface="メイリオ" panose="020B0604030504040204" pitchFamily="50" charset="-128"/>
                <a:ea typeface="メイリオ" panose="020B0604030504040204" pitchFamily="50" charset="-128"/>
                <a:cs typeface="Calibri Light"/>
              </a:rPr>
              <a:t>規制所管部門</a:t>
            </a:r>
            <a:r>
              <a:rPr lang="ja-JP" altLang="en-US" sz="1600" b="1">
                <a:solidFill>
                  <a:srgbClr val="0017B6"/>
                </a:solidFill>
                <a:latin typeface="メイリオ" panose="020B0604030504040204" pitchFamily="50" charset="-128"/>
                <a:ea typeface="メイリオ" panose="020B0604030504040204" pitchFamily="50" charset="-128"/>
                <a:cs typeface="Calibri Light"/>
              </a:rPr>
              <a:t>における具体的作業手順</a:t>
            </a:r>
            <a:endParaRPr kumimoji="1" lang="en-US" altLang="ja-JP"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Calibri Light"/>
            </a:endParaRPr>
          </a:p>
        </p:txBody>
      </p:sp>
      <p:cxnSp>
        <p:nvCxnSpPr>
          <p:cNvPr id="9" name="直線コネクタ 8">
            <a:extLst>
              <a:ext uri="{FF2B5EF4-FFF2-40B4-BE49-F238E27FC236}">
                <a16:creationId xmlns:a16="http://schemas.microsoft.com/office/drawing/2014/main" id="{2F6B0547-1BA1-4CBA-1EC3-9E703CF0E043}"/>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1" name="コンテンツ プレースホルダー 2">
            <a:extLst>
              <a:ext uri="{FF2B5EF4-FFF2-40B4-BE49-F238E27FC236}">
                <a16:creationId xmlns:a16="http://schemas.microsoft.com/office/drawing/2014/main" id="{5EAAF483-1807-BC18-240C-03C4D66B7D4C}"/>
              </a:ext>
            </a:extLst>
          </p:cNvPr>
          <p:cNvSpPr txBox="1">
            <a:spLocks/>
          </p:cNvSpPr>
          <p:nvPr/>
        </p:nvSpPr>
        <p:spPr>
          <a:xfrm>
            <a:off x="115885" y="622365"/>
            <a:ext cx="11960229" cy="472661"/>
          </a:xfrm>
          <a:prstGeom prst="rect">
            <a:avLst/>
          </a:prstGeom>
        </p:spPr>
        <p:txBody>
          <a:bodyPr lIns="91440" tIns="45720" rIns="91440" bIns="45720" anchor="t">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None/>
            </a:pPr>
            <a:r>
              <a:rPr lang="ja-JP" altLang="en-US" sz="2400" b="1">
                <a:solidFill>
                  <a:srgbClr val="0017B6"/>
                </a:solidFill>
                <a:latin typeface="メイリオ"/>
                <a:ea typeface="メイリオ"/>
                <a:cs typeface="Calibri Light"/>
              </a:rPr>
              <a:t>規制所管部門による作業内容②（</a:t>
            </a:r>
            <a:r>
              <a:rPr lang="ja-JP" sz="2400" b="1">
                <a:solidFill>
                  <a:srgbClr val="0017B6"/>
                </a:solidFill>
                <a:latin typeface="Meiryo"/>
                <a:ea typeface="Meiryo"/>
                <a:cs typeface="Calibri Light"/>
              </a:rPr>
              <a:t>生成</a:t>
            </a:r>
            <a:r>
              <a:rPr lang="en-US" altLang="ja-JP" sz="2400" b="1">
                <a:solidFill>
                  <a:srgbClr val="0017B6"/>
                </a:solidFill>
                <a:latin typeface="Meiryo"/>
                <a:ea typeface="Meiryo"/>
                <a:cs typeface="Calibri Light"/>
              </a:rPr>
              <a:t>AI</a:t>
            </a:r>
            <a:r>
              <a:rPr lang="ja-JP" sz="2400" b="1">
                <a:solidFill>
                  <a:srgbClr val="0017B6"/>
                </a:solidFill>
                <a:latin typeface="Meiryo"/>
                <a:ea typeface="Meiryo"/>
                <a:cs typeface="Calibri Light"/>
              </a:rPr>
              <a:t>を活用した見直し方針（素案）の策定</a:t>
            </a:r>
            <a:r>
              <a:rPr lang="ja-JP" altLang="en-US" sz="2400" b="1">
                <a:solidFill>
                  <a:srgbClr val="0017B6"/>
                </a:solidFill>
                <a:latin typeface="Meiryo"/>
                <a:ea typeface="Meiryo"/>
                <a:cs typeface="Calibri Light"/>
              </a:rPr>
              <a:t>）</a:t>
            </a:r>
            <a:endParaRPr lang="ja-JP" altLang="en-US" sz="2400" b="1">
              <a:solidFill>
                <a:srgbClr val="0017B6"/>
              </a:solidFill>
              <a:latin typeface="メイリオ" panose="020B0604030504040204" pitchFamily="50" charset="-128"/>
              <a:ea typeface="メイリオ" panose="020B0604030504040204" pitchFamily="50" charset="-128"/>
              <a:cs typeface="Calibri Light"/>
            </a:endParaRPr>
          </a:p>
        </p:txBody>
      </p:sp>
      <p:sp>
        <p:nvSpPr>
          <p:cNvPr id="15" name="四角形: 角を丸くする 14">
            <a:extLst>
              <a:ext uri="{FF2B5EF4-FFF2-40B4-BE49-F238E27FC236}">
                <a16:creationId xmlns:a16="http://schemas.microsoft.com/office/drawing/2014/main" id="{68EB90E6-B829-AFA9-FCDA-4CB458E381A1}"/>
              </a:ext>
            </a:extLst>
          </p:cNvPr>
          <p:cNvSpPr/>
          <p:nvPr/>
        </p:nvSpPr>
        <p:spPr>
          <a:xfrm>
            <a:off x="130210" y="1113597"/>
            <a:ext cx="11911194" cy="749014"/>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lIns="91440" tIns="0" rIns="91440" bIns="0" rtlCol="0" anchor="ctr"/>
          <a:lstStyle/>
          <a:p>
            <a:pPr marL="182245" indent="-182245">
              <a:buFont typeface="Wingdings,Sans-Serif" panose="05000000000000000000" pitchFamily="2" charset="2"/>
              <a:buChar char="Ø"/>
              <a:defRPr/>
            </a:pPr>
            <a:r>
              <a:rPr lang="ja-JP" altLang="en-US" sz="1400">
                <a:solidFill>
                  <a:srgbClr val="000000"/>
                </a:solidFill>
                <a:latin typeface="メイリオ"/>
                <a:ea typeface="メイリオ"/>
              </a:rPr>
              <a:t>推進部門により、</a:t>
            </a:r>
            <a:r>
              <a:rPr lang="ja-JP" sz="1400">
                <a:solidFill>
                  <a:srgbClr val="000000"/>
                </a:solidFill>
                <a:latin typeface="Meiryo"/>
                <a:ea typeface="Meiryo"/>
              </a:rPr>
              <a:t>下記</a:t>
            </a:r>
            <a:r>
              <a:rPr lang="ja-JP" altLang="en-US" sz="1400">
                <a:solidFill>
                  <a:srgbClr val="000000"/>
                </a:solidFill>
                <a:latin typeface="Meiryo"/>
                <a:ea typeface="Meiryo"/>
              </a:rPr>
              <a:t>「</a:t>
            </a:r>
            <a:r>
              <a:rPr lang="ja-JP" sz="1400">
                <a:solidFill>
                  <a:srgbClr val="000000"/>
                </a:solidFill>
                <a:latin typeface="Meiryo"/>
                <a:ea typeface="Meiryo"/>
              </a:rPr>
              <a:t>洗い出し結果</a:t>
            </a:r>
            <a:r>
              <a:rPr lang="ja-JP" altLang="en-US" sz="1400">
                <a:solidFill>
                  <a:srgbClr val="000000"/>
                </a:solidFill>
                <a:latin typeface="Meiryo"/>
                <a:ea typeface="Meiryo"/>
              </a:rPr>
              <a:t>」</a:t>
            </a:r>
            <a:r>
              <a:rPr lang="ja-JP" sz="1400">
                <a:solidFill>
                  <a:srgbClr val="000000"/>
                </a:solidFill>
                <a:latin typeface="Meiryo"/>
                <a:ea typeface="Meiryo"/>
              </a:rPr>
              <a:t>欄に作業対象となる条例等が入力されたアナログ規制点検・見直し対象リスト様式が作成されます。</a:t>
            </a:r>
            <a:endParaRPr lang="en-US" altLang="ja-JP" sz="1400">
              <a:solidFill>
                <a:srgbClr val="000000"/>
              </a:solidFill>
              <a:latin typeface="Meiryo"/>
              <a:ea typeface="Meiryo"/>
            </a:endParaRPr>
          </a:p>
          <a:p>
            <a:pPr>
              <a:defRPr/>
            </a:pPr>
            <a:r>
              <a:rPr lang="ja-JP" altLang="en-US" sz="1400">
                <a:solidFill>
                  <a:srgbClr val="000000"/>
                </a:solidFill>
                <a:latin typeface="Meiryo"/>
                <a:ea typeface="Meiryo"/>
              </a:rPr>
              <a:t>　さらに、</a:t>
            </a:r>
            <a:r>
              <a:rPr lang="ja-JP" sz="1400">
                <a:solidFill>
                  <a:srgbClr val="000000"/>
                </a:solidFill>
                <a:latin typeface="Meiryo"/>
                <a:ea typeface="Meiryo"/>
              </a:rPr>
              <a:t>生成AI</a:t>
            </a:r>
            <a:r>
              <a:rPr lang="ja-JP" altLang="en-US" sz="1400">
                <a:solidFill>
                  <a:srgbClr val="000000"/>
                </a:solidFill>
                <a:latin typeface="Meiryo"/>
                <a:ea typeface="Meiryo"/>
              </a:rPr>
              <a:t>を活用し、</a:t>
            </a:r>
            <a:r>
              <a:rPr lang="ja-JP" sz="1400">
                <a:solidFill>
                  <a:srgbClr val="000000"/>
                </a:solidFill>
                <a:latin typeface="Meiryo"/>
                <a:ea typeface="Meiryo"/>
              </a:rPr>
              <a:t>デジタル庁が作成したアナログ規制見直し作業のためのプロンプトを入力し、</a:t>
            </a:r>
            <a:r>
              <a:rPr lang="ja-JP" altLang="en-US" sz="1400">
                <a:solidFill>
                  <a:srgbClr val="000000"/>
                </a:solidFill>
                <a:latin typeface="Meiryo"/>
                <a:ea typeface="Meiryo"/>
              </a:rPr>
              <a:t>「</a:t>
            </a:r>
            <a:r>
              <a:rPr lang="ja-JP" sz="1400">
                <a:solidFill>
                  <a:srgbClr val="000000"/>
                </a:solidFill>
                <a:latin typeface="Meiryo"/>
                <a:ea typeface="Meiryo"/>
              </a:rPr>
              <a:t>根拠法令等</a:t>
            </a:r>
            <a:r>
              <a:rPr lang="ja-JP" altLang="en-US" sz="1400">
                <a:solidFill>
                  <a:srgbClr val="000000"/>
                </a:solidFill>
                <a:latin typeface="Meiryo"/>
                <a:ea typeface="Meiryo"/>
              </a:rPr>
              <a:t>・現在</a:t>
            </a:r>
            <a:r>
              <a:rPr lang="ja-JP" sz="1400">
                <a:solidFill>
                  <a:srgbClr val="000000"/>
                </a:solidFill>
                <a:latin typeface="Meiryo"/>
                <a:ea typeface="Meiryo"/>
              </a:rPr>
              <a:t>PHASE</a:t>
            </a:r>
            <a:r>
              <a:rPr lang="ja-JP" altLang="en-US" sz="1400">
                <a:solidFill>
                  <a:srgbClr val="000000"/>
                </a:solidFill>
                <a:latin typeface="Meiryo"/>
                <a:ea typeface="Meiryo"/>
              </a:rPr>
              <a:t>」欄</a:t>
            </a:r>
            <a:r>
              <a:rPr lang="ja-JP" sz="1400">
                <a:solidFill>
                  <a:srgbClr val="000000"/>
                </a:solidFill>
                <a:latin typeface="Meiryo"/>
                <a:ea typeface="Meiryo"/>
              </a:rPr>
              <a:t>、</a:t>
            </a:r>
            <a:endParaRPr lang="ja-JP">
              <a:solidFill>
                <a:srgbClr val="FFFFFF"/>
              </a:solidFill>
              <a:latin typeface="Calibri"/>
              <a:ea typeface="メイリオ"/>
              <a:cs typeface="Calibri"/>
            </a:endParaRPr>
          </a:p>
          <a:p>
            <a:pPr>
              <a:defRPr/>
            </a:pPr>
            <a:r>
              <a:rPr lang="ja-JP" altLang="en-US" sz="1400">
                <a:solidFill>
                  <a:srgbClr val="000000"/>
                </a:solidFill>
                <a:latin typeface="Meiryo"/>
                <a:ea typeface="Meiryo"/>
              </a:rPr>
              <a:t>　「</a:t>
            </a:r>
            <a:r>
              <a:rPr lang="ja-JP" sz="1400">
                <a:solidFill>
                  <a:srgbClr val="000000"/>
                </a:solidFill>
                <a:latin typeface="Meiryo"/>
                <a:ea typeface="Meiryo"/>
              </a:rPr>
              <a:t>見直しの方向性</a:t>
            </a:r>
            <a:r>
              <a:rPr lang="ja-JP" altLang="en-US" sz="1400">
                <a:solidFill>
                  <a:srgbClr val="000000"/>
                </a:solidFill>
                <a:latin typeface="Meiryo"/>
                <a:ea typeface="Meiryo"/>
              </a:rPr>
              <a:t>」欄</a:t>
            </a:r>
            <a:r>
              <a:rPr lang="ja-JP" sz="1400">
                <a:solidFill>
                  <a:srgbClr val="000000"/>
                </a:solidFill>
                <a:latin typeface="Meiryo"/>
                <a:ea typeface="Meiryo"/>
              </a:rPr>
              <a:t>について、「素案」を出力させています。出力内容を確認し、適宜修正を行います。</a:t>
            </a:r>
            <a:endParaRPr lang="ja-JP">
              <a:cs typeface="Calibri"/>
            </a:endParaRPr>
          </a:p>
        </p:txBody>
      </p:sp>
      <p:sp>
        <p:nvSpPr>
          <p:cNvPr id="3" name="タイトル 2">
            <a:extLst>
              <a:ext uri="{FF2B5EF4-FFF2-40B4-BE49-F238E27FC236}">
                <a16:creationId xmlns:a16="http://schemas.microsoft.com/office/drawing/2014/main" id="{4E91ACA7-4DED-9980-4B0A-CA8CEBAFF39F}"/>
              </a:ext>
            </a:extLst>
          </p:cNvPr>
          <p:cNvSpPr txBox="1">
            <a:spLocks/>
          </p:cNvSpPr>
          <p:nvPr/>
        </p:nvSpPr>
        <p:spPr>
          <a:xfrm>
            <a:off x="5881067" y="4030427"/>
            <a:ext cx="5507273" cy="366571"/>
          </a:xfrm>
          <a:prstGeom prst="rect">
            <a:avLst/>
          </a:prstGeom>
        </p:spPr>
        <p:txBody>
          <a:bodyPr lIns="0" tIns="0" rIns="0" bIns="0" anchor="t"/>
          <a:lstStyle>
            <a:lvl1pPr algn="l" defTabSz="914400" rtl="0" eaLnBrk="1" latinLnBrk="0" hangingPunct="1">
              <a:lnSpc>
                <a:spcPct val="100000"/>
              </a:lnSpc>
              <a:spcBef>
                <a:spcPct val="0"/>
              </a:spcBef>
              <a:buNone/>
              <a:defRPr kumimoji="1" sz="1400" kern="1200" baseline="0">
                <a:solidFill>
                  <a:schemeClr val="tx1"/>
                </a:solidFill>
                <a:latin typeface="+mj-lt"/>
                <a:ea typeface="+mj-ea"/>
                <a:cs typeface="+mj-cs"/>
              </a:defRPr>
            </a:lvl1pPr>
          </a:lstStyle>
          <a:p>
            <a:r>
              <a:rPr lang="ja-JP" altLang="en-US" sz="2400" b="1">
                <a:solidFill>
                  <a:srgbClr val="FF0000"/>
                </a:solidFill>
                <a:latin typeface="メイリオ"/>
                <a:ea typeface="メイリオ"/>
              </a:rPr>
              <a:t>生　成　</a:t>
            </a:r>
            <a:r>
              <a:rPr lang="en-US" altLang="ja-JP" sz="2400" b="1">
                <a:solidFill>
                  <a:srgbClr val="FF0000"/>
                </a:solidFill>
                <a:latin typeface="メイリオ"/>
                <a:ea typeface="メイリオ"/>
              </a:rPr>
              <a:t>A　I　</a:t>
            </a:r>
            <a:r>
              <a:rPr lang="ja-JP" altLang="en-US" sz="2400" b="1">
                <a:solidFill>
                  <a:srgbClr val="FF0000"/>
                </a:solidFill>
                <a:latin typeface="メイリオ"/>
                <a:ea typeface="メイリオ"/>
              </a:rPr>
              <a:t>に　よ　る　出　力</a:t>
            </a:r>
            <a:endParaRPr lang="ja-JP" altLang="en-US" sz="1050" b="1">
              <a:solidFill>
                <a:srgbClr val="FF0000"/>
              </a:solidFill>
              <a:latin typeface="メイリオ"/>
              <a:ea typeface="メイリオ"/>
            </a:endParaRPr>
          </a:p>
        </p:txBody>
      </p:sp>
      <p:sp>
        <p:nvSpPr>
          <p:cNvPr id="12" name="正方形/長方形 1">
            <a:extLst>
              <a:ext uri="{FF2B5EF4-FFF2-40B4-BE49-F238E27FC236}">
                <a16:creationId xmlns:a16="http://schemas.microsoft.com/office/drawing/2014/main" id="{20093169-B966-7517-ABB6-280D46CD0233}"/>
              </a:ext>
            </a:extLst>
          </p:cNvPr>
          <p:cNvSpPr/>
          <p:nvPr/>
        </p:nvSpPr>
        <p:spPr>
          <a:xfrm>
            <a:off x="6630754" y="66841"/>
            <a:ext cx="5473702" cy="466757"/>
          </a:xfrm>
          <a:prstGeom prst="rect">
            <a:avLst/>
          </a:prstGeom>
          <a:solidFill>
            <a:srgbClr val="FFC6C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ja-JP" altLang="en-US" sz="1200">
                <a:solidFill>
                  <a:schemeClr val="tx1"/>
                </a:solidFill>
                <a:latin typeface="メイリオ"/>
                <a:ea typeface="メイリオ"/>
              </a:rPr>
              <a:t>推進部門がデジタル庁作成のプロンプトをもとに生成</a:t>
            </a:r>
            <a:r>
              <a:rPr lang="en-US" altLang="ja-JP" sz="1200">
                <a:solidFill>
                  <a:schemeClr val="tx1"/>
                </a:solidFill>
                <a:latin typeface="メイリオ"/>
                <a:ea typeface="メイリオ"/>
              </a:rPr>
              <a:t>AI</a:t>
            </a:r>
            <a:r>
              <a:rPr lang="ja-JP" altLang="en-US" sz="1200">
                <a:solidFill>
                  <a:schemeClr val="tx1"/>
                </a:solidFill>
                <a:latin typeface="メイリオ"/>
                <a:ea typeface="メイリオ"/>
              </a:rPr>
              <a:t>を使用して</a:t>
            </a:r>
            <a:endParaRPr lang="en-US" altLang="ja-JP">
              <a:solidFill>
                <a:schemeClr val="tx1"/>
              </a:solidFill>
              <a:latin typeface="メイリオ"/>
              <a:ea typeface="メイリオ"/>
            </a:endParaRPr>
          </a:p>
          <a:p>
            <a:pPr algn="ctr"/>
            <a:r>
              <a:rPr lang="ja-JP" altLang="en-US" sz="1200">
                <a:solidFill>
                  <a:schemeClr val="tx1"/>
                </a:solidFill>
                <a:latin typeface="メイリオ"/>
                <a:ea typeface="メイリオ"/>
              </a:rPr>
              <a:t>見直し方針の素案を策定した場合にP12の代わりに使用</a:t>
            </a:r>
            <a:endParaRPr lang="ja-JP">
              <a:solidFill>
                <a:schemeClr val="tx1"/>
              </a:solidFill>
              <a:latin typeface="メイリオ"/>
              <a:ea typeface="メイリオ"/>
            </a:endParaRPr>
          </a:p>
        </p:txBody>
      </p:sp>
      <p:sp>
        <p:nvSpPr>
          <p:cNvPr id="14" name="タイトル 2">
            <a:extLst>
              <a:ext uri="{FF2B5EF4-FFF2-40B4-BE49-F238E27FC236}">
                <a16:creationId xmlns:a16="http://schemas.microsoft.com/office/drawing/2014/main" id="{68A635EF-F57F-C38B-EBDF-D67F2E0A6EA3}"/>
              </a:ext>
            </a:extLst>
          </p:cNvPr>
          <p:cNvSpPr txBox="1">
            <a:spLocks/>
          </p:cNvSpPr>
          <p:nvPr/>
        </p:nvSpPr>
        <p:spPr>
          <a:xfrm>
            <a:off x="416488" y="6229533"/>
            <a:ext cx="10739301" cy="576000"/>
          </a:xfrm>
          <a:prstGeom prst="rect">
            <a:avLst/>
          </a:prstGeom>
        </p:spPr>
        <p:txBody>
          <a:bodyPr lIns="0" tIns="45720" rIns="0" bIns="0" anchor="t"/>
          <a:lstStyle>
            <a:lvl1pPr algn="l" defTabSz="914400" rtl="0" eaLnBrk="1" latinLnBrk="0" hangingPunct="1">
              <a:lnSpc>
                <a:spcPct val="100000"/>
              </a:lnSpc>
              <a:spcBef>
                <a:spcPct val="0"/>
              </a:spcBef>
              <a:buNone/>
              <a:defRPr kumimoji="1" sz="1400" kern="1200" baseline="0">
                <a:solidFill>
                  <a:schemeClr val="tx1"/>
                </a:solidFill>
                <a:latin typeface="+mj-lt"/>
                <a:ea typeface="+mj-ea"/>
                <a:cs typeface="+mj-cs"/>
              </a:defRPr>
            </a:lvl1pPr>
          </a:lstStyle>
          <a:p>
            <a:r>
              <a:rPr lang="en-US" altLang="ja-JP" sz="1100">
                <a:solidFill>
                  <a:srgbClr val="FF0000"/>
                </a:solidFill>
                <a:latin typeface="メイリオ"/>
                <a:ea typeface="メイリオ"/>
              </a:rPr>
              <a:t>※</a:t>
            </a:r>
            <a:r>
              <a:rPr lang="ja-JP" altLang="en-US" sz="1100">
                <a:solidFill>
                  <a:srgbClr val="FF0000"/>
                </a:solidFill>
                <a:latin typeface="メイリオ"/>
                <a:ea typeface="メイリオ"/>
              </a:rPr>
              <a:t>生成</a:t>
            </a:r>
            <a:r>
              <a:rPr lang="en-US" altLang="ja-JP" sz="1100">
                <a:solidFill>
                  <a:srgbClr val="FF0000"/>
                </a:solidFill>
                <a:latin typeface="メイリオ"/>
                <a:ea typeface="メイリオ"/>
              </a:rPr>
              <a:t>AI</a:t>
            </a:r>
            <a:r>
              <a:rPr lang="ja-JP" altLang="en-US" sz="1100">
                <a:solidFill>
                  <a:srgbClr val="FF0000"/>
                </a:solidFill>
                <a:latin typeface="メイリオ"/>
                <a:ea typeface="メイリオ"/>
              </a:rPr>
              <a:t>の出力内容は常に正しいとは限らず、誤情報・偏った情報・古い情報などに基づく回答や、社会的・倫理的に必ずしも正しくない回答を</a:t>
            </a:r>
            <a:endParaRPr lang="en-US" altLang="ja-JP" sz="1100">
              <a:solidFill>
                <a:srgbClr val="FF0000"/>
              </a:solidFill>
              <a:latin typeface="メイリオ"/>
              <a:ea typeface="メイリオ"/>
            </a:endParaRPr>
          </a:p>
          <a:p>
            <a:r>
              <a:rPr lang="ja-JP" altLang="en-US" sz="1100">
                <a:solidFill>
                  <a:srgbClr val="FF0000"/>
                </a:solidFill>
                <a:latin typeface="メイリオ"/>
                <a:ea typeface="メイリオ"/>
              </a:rPr>
              <a:t>　出力する恐れがあります。</a:t>
            </a:r>
            <a:endParaRPr lang="en-US" altLang="ja-JP" sz="1100">
              <a:solidFill>
                <a:srgbClr val="FF0000"/>
              </a:solidFill>
              <a:latin typeface="メイリオ"/>
              <a:ea typeface="メイリオ"/>
            </a:endParaRPr>
          </a:p>
          <a:p>
            <a:r>
              <a:rPr lang="ja-JP" altLang="en-US" sz="1100">
                <a:solidFill>
                  <a:srgbClr val="FF0000"/>
                </a:solidFill>
                <a:latin typeface="メイリオ"/>
              </a:rPr>
              <a:t>　生成AIにより出力された回答内容について、デジタル庁が推奨ないし正確性担保を行うことは一切ありませんので、必ず精査をしてください。</a:t>
            </a:r>
            <a:endParaRPr lang="ja-JP" altLang="en-US" sz="1100">
              <a:solidFill>
                <a:srgbClr val="FF0000"/>
              </a:solidFill>
              <a:latin typeface="メイリオ" panose="020B0604030504040204" pitchFamily="50" charset="-128"/>
              <a:ea typeface="メイリオ" panose="020B0604030504040204" pitchFamily="50" charset="-128"/>
            </a:endParaRPr>
          </a:p>
        </p:txBody>
      </p:sp>
      <p:sp>
        <p:nvSpPr>
          <p:cNvPr id="16" name="タイトル 2">
            <a:extLst>
              <a:ext uri="{FF2B5EF4-FFF2-40B4-BE49-F238E27FC236}">
                <a16:creationId xmlns:a16="http://schemas.microsoft.com/office/drawing/2014/main" id="{DDB5E17A-764E-D31D-AC96-D29C92FB2B59}"/>
              </a:ext>
            </a:extLst>
          </p:cNvPr>
          <p:cNvSpPr txBox="1">
            <a:spLocks/>
          </p:cNvSpPr>
          <p:nvPr/>
        </p:nvSpPr>
        <p:spPr>
          <a:xfrm>
            <a:off x="10947337" y="3999535"/>
            <a:ext cx="636652" cy="448949"/>
          </a:xfrm>
          <a:prstGeom prst="rect">
            <a:avLst/>
          </a:prstGeom>
        </p:spPr>
        <p:txBody>
          <a:bodyPr lIns="0" tIns="0" rIns="0" bIns="0" anchor="t"/>
          <a:lstStyle>
            <a:lvl1pPr algn="l" defTabSz="914400" rtl="0" eaLnBrk="1" latinLnBrk="0" hangingPunct="1">
              <a:lnSpc>
                <a:spcPct val="100000"/>
              </a:lnSpc>
              <a:spcBef>
                <a:spcPct val="0"/>
              </a:spcBef>
              <a:buNone/>
              <a:defRPr kumimoji="1" sz="1400" kern="1200" baseline="0">
                <a:solidFill>
                  <a:schemeClr val="tx1"/>
                </a:solidFill>
                <a:latin typeface="+mj-lt"/>
                <a:ea typeface="+mj-ea"/>
                <a:cs typeface="+mj-cs"/>
              </a:defRPr>
            </a:lvl1pPr>
          </a:lstStyle>
          <a:p>
            <a:r>
              <a:rPr lang="ja-JP" altLang="en-US" b="1">
                <a:solidFill>
                  <a:srgbClr val="FF0000"/>
                </a:solidFill>
                <a:latin typeface="メイリオ"/>
                <a:ea typeface="メイリオ"/>
              </a:rPr>
              <a:t>※</a:t>
            </a:r>
          </a:p>
        </p:txBody>
      </p:sp>
      <p:sp>
        <p:nvSpPr>
          <p:cNvPr id="2" name="スライド番号プレースホルダー 4">
            <a:extLst>
              <a:ext uri="{FF2B5EF4-FFF2-40B4-BE49-F238E27FC236}">
                <a16:creationId xmlns:a16="http://schemas.microsoft.com/office/drawing/2014/main" id="{1BDD87EA-792A-DEFE-18A0-E982043F293C}"/>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41415519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2787E-8482-F620-919D-39644F3E7C41}"/>
            </a:ext>
          </a:extLst>
        </p:cNvPr>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F85D0B77-7062-CE66-F799-3581F4AECA27}"/>
              </a:ext>
            </a:extLst>
          </p:cNvPr>
          <p:cNvSpPr txBox="1"/>
          <p:nvPr/>
        </p:nvSpPr>
        <p:spPr>
          <a:xfrm>
            <a:off x="49159" y="35803"/>
            <a:ext cx="12093681" cy="800219"/>
          </a:xfrm>
          <a:prstGeom prst="rect">
            <a:avLst/>
          </a:prstGeom>
          <a:noFill/>
        </p:spPr>
        <p:txBody>
          <a:bodyPr wrap="square" lIns="91440" tIns="45720" rIns="91440" bIns="45720" rtlCol="0" anchor="t">
            <a:spAutoFit/>
          </a:bodyPr>
          <a:lstStyle/>
          <a:p>
            <a:pPr>
              <a:defRPr/>
            </a:pPr>
            <a:r>
              <a:rPr lang="ja-JP" sz="2200" b="1">
                <a:solidFill>
                  <a:srgbClr val="0017B6"/>
                </a:solidFill>
                <a:latin typeface="Meiryo"/>
                <a:ea typeface="Meiryo"/>
                <a:cs typeface="Calibri Light"/>
              </a:rPr>
              <a:t>「地方公共団体におけるアナログ規制の点検・見直し</a:t>
            </a:r>
            <a:r>
              <a:rPr kumimoji="1" lang="ja-JP" sz="2200" b="1" i="0" u="none" strike="noStrike" kern="1200" cap="none" spc="0" normalizeH="0" baseline="0" noProof="0">
                <a:ln>
                  <a:noFill/>
                </a:ln>
                <a:solidFill>
                  <a:srgbClr val="0017B6"/>
                </a:solidFill>
                <a:effectLst/>
                <a:uLnTx/>
                <a:uFillTx/>
                <a:latin typeface="Meiryo"/>
                <a:ea typeface="Meiryo"/>
                <a:cs typeface="Calibri Light"/>
              </a:rPr>
              <a:t>マニュアル</a:t>
            </a:r>
            <a:r>
              <a:rPr lang="ja-JP" sz="2200" b="1">
                <a:solidFill>
                  <a:srgbClr val="0017B6"/>
                </a:solidFill>
                <a:latin typeface="Meiryo"/>
                <a:ea typeface="Meiryo"/>
                <a:cs typeface="Calibri Light"/>
              </a:rPr>
              <a:t>【第3.1版】」</a:t>
            </a:r>
            <a:r>
              <a:rPr kumimoji="1" lang="ja-JP" sz="2200" b="1" i="0" u="none" strike="noStrike" kern="1200" cap="none" spc="0" normalizeH="0" baseline="0" noProof="0">
                <a:ln>
                  <a:noFill/>
                </a:ln>
                <a:solidFill>
                  <a:srgbClr val="0017B6"/>
                </a:solidFill>
                <a:effectLst/>
                <a:uLnTx/>
                <a:uFillTx/>
                <a:latin typeface="Meiryo"/>
                <a:ea typeface="Meiryo"/>
                <a:cs typeface="Calibri Light"/>
              </a:rPr>
              <a:t>参考資料一覧</a:t>
            </a:r>
            <a:endParaRPr lang="en-US" sz="2200">
              <a:latin typeface="Meiryo"/>
              <a:ea typeface="Meiryo"/>
            </a:endParaRPr>
          </a:p>
          <a:p>
            <a:pPr marL="0" marR="0" lvl="0" indent="0" algn="l" defTabSz="914400">
              <a:lnSpc>
                <a:spcPct val="100000"/>
              </a:lnSpc>
              <a:spcBef>
                <a:spcPts val="0"/>
              </a:spcBef>
              <a:spcAft>
                <a:spcPts val="0"/>
              </a:spcAft>
              <a:buClrTx/>
              <a:buSzTx/>
              <a:buFontTx/>
              <a:buNone/>
              <a:tabLst/>
              <a:defRPr/>
            </a:pPr>
            <a:endParaRPr lang="ja-JP" altLang="en-US" sz="2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Calibri Light"/>
            </a:endParaRPr>
          </a:p>
        </p:txBody>
      </p:sp>
      <p:sp>
        <p:nvSpPr>
          <p:cNvPr id="5" name="スライド番号プレースホルダー 4">
            <a:extLst>
              <a:ext uri="{FF2B5EF4-FFF2-40B4-BE49-F238E27FC236}">
                <a16:creationId xmlns:a16="http://schemas.microsoft.com/office/drawing/2014/main" id="{2A9B3081-7E63-CB68-F53F-45639D536B49}"/>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chemeClr val="bg1">
                    <a:lumMod val="65000"/>
                  </a:schemeClr>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schemeClr val="bg1">
                  <a:lumMod val="65000"/>
                </a:schemeClr>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2" name="表 1">
            <a:extLst>
              <a:ext uri="{FF2B5EF4-FFF2-40B4-BE49-F238E27FC236}">
                <a16:creationId xmlns:a16="http://schemas.microsoft.com/office/drawing/2014/main" id="{79416A1D-288D-A404-1419-F6BE0389B9C7}"/>
              </a:ext>
            </a:extLst>
          </p:cNvPr>
          <p:cNvGraphicFramePr>
            <a:graphicFrameLocks noGrp="1"/>
          </p:cNvGraphicFramePr>
          <p:nvPr>
            <p:extLst>
              <p:ext uri="{D42A27DB-BD31-4B8C-83A1-F6EECF244321}">
                <p14:modId xmlns:p14="http://schemas.microsoft.com/office/powerpoint/2010/main" val="2800407499"/>
              </p:ext>
            </p:extLst>
          </p:nvPr>
        </p:nvGraphicFramePr>
        <p:xfrm>
          <a:off x="149629" y="420251"/>
          <a:ext cx="12015421" cy="6384765"/>
        </p:xfrm>
        <a:graphic>
          <a:graphicData uri="http://schemas.openxmlformats.org/drawingml/2006/table">
            <a:tbl>
              <a:tblPr firstRow="1" bandRow="1">
                <a:tableStyleId>{2D5ABB26-0587-4C30-8999-92F81FD0307C}</a:tableStyleId>
              </a:tblPr>
              <a:tblGrid>
                <a:gridCol w="482677">
                  <a:extLst>
                    <a:ext uri="{9D8B030D-6E8A-4147-A177-3AD203B41FA5}">
                      <a16:colId xmlns:a16="http://schemas.microsoft.com/office/drawing/2014/main" val="1561896502"/>
                    </a:ext>
                  </a:extLst>
                </a:gridCol>
                <a:gridCol w="6256190">
                  <a:extLst>
                    <a:ext uri="{9D8B030D-6E8A-4147-A177-3AD203B41FA5}">
                      <a16:colId xmlns:a16="http://schemas.microsoft.com/office/drawing/2014/main" val="3943978924"/>
                    </a:ext>
                  </a:extLst>
                </a:gridCol>
                <a:gridCol w="5276554">
                  <a:extLst>
                    <a:ext uri="{9D8B030D-6E8A-4147-A177-3AD203B41FA5}">
                      <a16:colId xmlns:a16="http://schemas.microsoft.com/office/drawing/2014/main" val="1049058118"/>
                    </a:ext>
                  </a:extLst>
                </a:gridCol>
              </a:tblGrid>
              <a:tr h="272230">
                <a:tc>
                  <a:txBody>
                    <a:bodyPr/>
                    <a:lstStyle/>
                    <a:p>
                      <a:pPr algn="ctr"/>
                      <a:r>
                        <a:rPr kumimoji="1" lang="en-US" altLang="ja-JP" sz="1200">
                          <a:latin typeface="メイリオ" panose="020B0604030504040204" pitchFamily="50" charset="-128"/>
                          <a:ea typeface="メイリオ" panose="020B0604030504040204" pitchFamily="50" charset="-128"/>
                        </a:rPr>
                        <a:t>NO.</a:t>
                      </a:r>
                      <a:endParaRPr kumimoji="1" lang="ja-JP" altLang="en-US" sz="1200">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kumimoji="1" lang="ja-JP" altLang="en-US" sz="1200">
                          <a:solidFill>
                            <a:schemeClr val="tx1"/>
                          </a:solidFill>
                          <a:latin typeface="メイリオ" panose="020B0604030504040204" pitchFamily="50" charset="-128"/>
                          <a:ea typeface="メイリオ" panose="020B0604030504040204" pitchFamily="50" charset="-128"/>
                        </a:rPr>
                        <a:t>資料名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kumimoji="1" lang="ja-JP" altLang="en-US" sz="1200">
                          <a:latin typeface="メイリオ" panose="020B0604030504040204" pitchFamily="50" charset="-128"/>
                          <a:ea typeface="メイリオ" panose="020B0604030504040204" pitchFamily="50" charset="-128"/>
                        </a:rPr>
                        <a:t>主な使用場面・用途</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87084897"/>
                  </a:ext>
                </a:extLst>
              </a:tr>
              <a:tr h="315297">
                <a:tc>
                  <a:txBody>
                    <a:bodyPr/>
                    <a:lstStyle/>
                    <a:p>
                      <a:pPr algn="ctr"/>
                      <a:r>
                        <a:rPr kumimoji="1" lang="ja-JP" altLang="en-US" sz="1100">
                          <a:latin typeface="メイリオ" panose="020B0604030504040204" pitchFamily="50" charset="-128"/>
                          <a:ea typeface="メイリオ" panose="020B0604030504040204" pitchFamily="50" charset="-128"/>
                        </a:rPr>
                        <a:t>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rPr>
                        <a:t>アナログ規制見直し用例集（</a:t>
                      </a:r>
                      <a:r>
                        <a:rPr kumimoji="1" lang="en-US" altLang="ja-JP" sz="1100" b="0" i="0" kern="1200">
                          <a:solidFill>
                            <a:schemeClr val="tx1"/>
                          </a:solidFill>
                          <a:effectLst/>
                          <a:latin typeface="メイリオ" panose="020B0604030504040204" pitchFamily="50" charset="-128"/>
                          <a:ea typeface="メイリオ" panose="020B0604030504040204" pitchFamily="50" charset="-128"/>
                          <a:cs typeface="+mn-cs"/>
                          <a:hlinkClick r:id="rId3"/>
                        </a:rPr>
                        <a:t>PDF</a:t>
                      </a:r>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rPr>
                        <a:t>／</a:t>
                      </a:r>
                      <a:r>
                        <a:rPr kumimoji="1" lang="en-US" altLang="ja-JP" sz="1100" b="0" i="0" kern="1200">
                          <a:solidFill>
                            <a:schemeClr val="tx1"/>
                          </a:solidFill>
                          <a:effectLst/>
                          <a:latin typeface="メイリオ" panose="020B0604030504040204" pitchFamily="50" charset="-128"/>
                          <a:ea typeface="メイリオ" panose="020B0604030504040204" pitchFamily="50" charset="-128"/>
                          <a:cs typeface="+mn-cs"/>
                          <a:hlinkClick r:id="rId4"/>
                        </a:rPr>
                        <a:t>Excel</a:t>
                      </a:r>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rPr>
                        <a:t>）</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rPr>
                        <a:t>見直しの方向性や具体的な規定ぶりの検討の際の参照資料（国や地方公共団体の見直し事例集）。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9949726"/>
                  </a:ext>
                </a:extLst>
              </a:tr>
              <a:tr h="286202">
                <a:tc>
                  <a:txBody>
                    <a:bodyPr/>
                    <a:lstStyle/>
                    <a:p>
                      <a:pPr algn="ctr"/>
                      <a:r>
                        <a:rPr kumimoji="1" lang="ja-JP" altLang="en-US" sz="1100">
                          <a:latin typeface="メイリオ" panose="020B0604030504040204" pitchFamily="50" charset="-128"/>
                          <a:ea typeface="メイリオ" panose="020B0604030504040204" pitchFamily="50" charset="-128"/>
                        </a:rPr>
                        <a:t>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hlinkClick r:id="rId5"/>
                        </a:rPr>
                        <a:t>先行団体の洗い出し結果に基づくアナログ規制の分布例（マッピング）</a:t>
                      </a:r>
                      <a:endPar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rPr>
                        <a:t>どのような行政分野のどのような規制に典型的にアナログ規制が存在するかの全体像の把握。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0939544"/>
                  </a:ext>
                </a:extLst>
              </a:tr>
              <a:tr h="370840">
                <a:tc>
                  <a:txBody>
                    <a:bodyPr/>
                    <a:lstStyle/>
                    <a:p>
                      <a:pPr algn="ctr"/>
                      <a:r>
                        <a:rPr kumimoji="1" lang="ja-JP" altLang="en-US" sz="1100">
                          <a:latin typeface="メイリオ" panose="020B0604030504040204" pitchFamily="50" charset="-128"/>
                          <a:ea typeface="メイリオ" panose="020B0604030504040204" pitchFamily="50" charset="-128"/>
                        </a:rPr>
                        <a:t>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hlinkClick r:id="rId6"/>
                        </a:rPr>
                        <a:t>アナログ規制点検対象リスト様式例</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rPr>
                        <a:t>条例等から洗い出したアナログ規制をリスト化するとともに規制所管課に照会をかける際の様式。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0491265"/>
                  </a:ext>
                </a:extLst>
              </a:tr>
              <a:tr h="370840">
                <a:tc>
                  <a:txBody>
                    <a:bodyPr/>
                    <a:lstStyle/>
                    <a:p>
                      <a:pPr algn="ctr"/>
                      <a:r>
                        <a:rPr kumimoji="1" lang="ja-JP" altLang="en-US" sz="1100">
                          <a:latin typeface="メイリオ" panose="020B0604030504040204" pitchFamily="50" charset="-128"/>
                          <a:ea typeface="メイリオ" panose="020B0604030504040204" pitchFamily="50" charset="-128"/>
                        </a:rPr>
                        <a:t>４</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hlinkClick r:id="rId7"/>
                        </a:rPr>
                        <a:t>デジタル原則を踏まえたアナログ規制の見直しに係る工程表及び同フォローアップ結果</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kumimoji="1" lang="ja-JP" altLang="en-US" sz="1100">
                          <a:latin typeface="メイリオ" panose="020B0604030504040204" pitchFamily="50" charset="-128"/>
                          <a:ea typeface="メイリオ" panose="020B0604030504040204" pitchFamily="50" charset="-128"/>
                        </a:rPr>
                        <a:t>国の法令等に係るアナログ規制について、どのような見直しを行っているかの一覧。見直しを行おうとする条例等の根拠法令等がどのような見直しを行ったかの確認が可能。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49234223"/>
                  </a:ext>
                </a:extLst>
              </a:tr>
              <a:tr h="370840">
                <a:tc>
                  <a:txBody>
                    <a:bodyPr/>
                    <a:lstStyle/>
                    <a:p>
                      <a:pPr algn="ctr"/>
                      <a:r>
                        <a:rPr kumimoji="1" lang="ja-JP" altLang="en-US" sz="1100">
                          <a:latin typeface="メイリオ" panose="020B0604030504040204" pitchFamily="50" charset="-128"/>
                          <a:ea typeface="メイリオ" panose="020B0604030504040204" pitchFamily="50" charset="-128"/>
                        </a:rPr>
                        <a:t>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hlinkClick r:id="rId8"/>
                        </a:rPr>
                        <a:t>デジタル原則を踏まえたアナログ規制（通知・通達等）の見直し方針及び同フォローアップ結果</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sz="1200">
                        <a:latin typeface="ＭＳ ゴシック" panose="020B0609070205080204" pitchFamily="49" charset="-128"/>
                        <a:ea typeface="ＭＳ ゴシック" panose="020B0609070205080204" pitchFamily="49"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4421000"/>
                  </a:ext>
                </a:extLst>
              </a:tr>
              <a:tr h="281709">
                <a:tc>
                  <a:txBody>
                    <a:bodyPr/>
                    <a:lstStyle/>
                    <a:p>
                      <a:pPr algn="ctr"/>
                      <a:r>
                        <a:rPr kumimoji="1" lang="ja-JP" altLang="en-US" sz="1100">
                          <a:latin typeface="メイリオ" panose="020B0604030504040204" pitchFamily="50" charset="-128"/>
                          <a:ea typeface="メイリオ" panose="020B0604030504040204" pitchFamily="50" charset="-128"/>
                        </a:rPr>
                        <a:t>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hlinkClick r:id="rId9"/>
                        </a:rPr>
                        <a:t>地方公共団体におけるアナログ規制の見直しに係る課題調査報告書</a:t>
                      </a:r>
                      <a:endPar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rPr>
                        <a:t>令和５年度にデジタル庁が行った委託事業調査結果。</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8305834"/>
                  </a:ext>
                </a:extLst>
              </a:tr>
              <a:tr h="263455">
                <a:tc>
                  <a:txBody>
                    <a:bodyPr/>
                    <a:lstStyle/>
                    <a:p>
                      <a:pPr algn="ctr"/>
                      <a:r>
                        <a:rPr kumimoji="1" lang="ja-JP" altLang="en-US" sz="1100">
                          <a:latin typeface="メイリオ" panose="020B0604030504040204" pitchFamily="50" charset="-128"/>
                          <a:ea typeface="メイリオ" panose="020B0604030504040204" pitchFamily="50" charset="-128"/>
                        </a:rPr>
                        <a:t>７</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rPr>
                        <a:t>国におけるアナログ規制の取組の経緯等（</a:t>
                      </a:r>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hlinkClick r:id="rId10"/>
                        </a:rPr>
                        <a:t>マニュアル</a:t>
                      </a:r>
                      <a:r>
                        <a:rPr kumimoji="1" lang="en-US" altLang="ja-JP" sz="1100" b="0" i="0" kern="1200">
                          <a:solidFill>
                            <a:schemeClr val="tx1"/>
                          </a:solidFill>
                          <a:effectLst/>
                          <a:latin typeface="メイリオ" panose="020B0604030504040204" pitchFamily="50" charset="-128"/>
                          <a:ea typeface="メイリオ" panose="020B0604030504040204" pitchFamily="50" charset="-128"/>
                          <a:cs typeface="+mn-cs"/>
                          <a:hlinkClick r:id="rId10"/>
                        </a:rPr>
                        <a:t>【</a:t>
                      </a:r>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hlinkClick r:id="rId10"/>
                        </a:rPr>
                        <a:t>第</a:t>
                      </a:r>
                      <a:r>
                        <a:rPr kumimoji="1" lang="en-US" altLang="ja-JP" sz="1100" b="0" i="0" kern="1200">
                          <a:solidFill>
                            <a:schemeClr val="tx1"/>
                          </a:solidFill>
                          <a:effectLst/>
                          <a:latin typeface="メイリオ" panose="020B0604030504040204" pitchFamily="50" charset="-128"/>
                          <a:ea typeface="メイリオ" panose="020B0604030504040204" pitchFamily="50" charset="-128"/>
                          <a:cs typeface="+mn-cs"/>
                          <a:hlinkClick r:id="rId10"/>
                        </a:rPr>
                        <a:t>2.0</a:t>
                      </a:r>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hlinkClick r:id="rId10"/>
                        </a:rPr>
                        <a:t>版</a:t>
                      </a:r>
                      <a:r>
                        <a:rPr kumimoji="1" lang="en-US" altLang="ja-JP" sz="1100" b="0" i="0" kern="1200">
                          <a:solidFill>
                            <a:schemeClr val="tx1"/>
                          </a:solidFill>
                          <a:effectLst/>
                          <a:latin typeface="メイリオ" panose="020B0604030504040204" pitchFamily="50" charset="-128"/>
                          <a:ea typeface="メイリオ" panose="020B0604030504040204" pitchFamily="50" charset="-128"/>
                          <a:cs typeface="+mn-cs"/>
                          <a:hlinkClick r:id="rId10"/>
                        </a:rPr>
                        <a:t>】</a:t>
                      </a:r>
                      <a:r>
                        <a:rPr kumimoji="1" lang="en-US" altLang="ja-JP" sz="1100" b="0" i="0" kern="1200">
                          <a:solidFill>
                            <a:schemeClr val="tx1"/>
                          </a:solidFill>
                          <a:effectLst/>
                          <a:latin typeface="メイリオ" panose="020B0604030504040204" pitchFamily="50" charset="-128"/>
                          <a:ea typeface="メイリオ" panose="020B0604030504040204" pitchFamily="50" charset="-128"/>
                          <a:cs typeface="+mn-cs"/>
                        </a:rPr>
                        <a:t>P5</a:t>
                      </a:r>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rPr>
                        <a:t>～</a:t>
                      </a:r>
                      <a:r>
                        <a:rPr kumimoji="1" lang="en-US" altLang="ja-JP" sz="1100" b="0" i="0" kern="1200">
                          <a:solidFill>
                            <a:schemeClr val="tx1"/>
                          </a:solidFill>
                          <a:effectLst/>
                          <a:latin typeface="メイリオ" panose="020B0604030504040204" pitchFamily="50" charset="-128"/>
                          <a:ea typeface="メイリオ" panose="020B0604030504040204" pitchFamily="50" charset="-128"/>
                          <a:cs typeface="+mn-cs"/>
                        </a:rPr>
                        <a:t>23</a:t>
                      </a:r>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rPr>
                        <a:t>）</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rPr>
                        <a:t>国のアナログ規制の取組の経緯の詳細（第</a:t>
                      </a:r>
                      <a:r>
                        <a:rPr kumimoji="1" lang="en-US" altLang="ja-JP" sz="1100">
                          <a:latin typeface="メイリオ" panose="020B0604030504040204" pitchFamily="50" charset="-128"/>
                          <a:ea typeface="メイリオ" panose="020B0604030504040204" pitchFamily="50" charset="-128"/>
                        </a:rPr>
                        <a:t>3.0</a:t>
                      </a:r>
                      <a:r>
                        <a:rPr kumimoji="1" lang="ja-JP" altLang="en-US" sz="1100">
                          <a:latin typeface="メイリオ" panose="020B0604030504040204" pitchFamily="50" charset="-128"/>
                          <a:ea typeface="メイリオ" panose="020B0604030504040204" pitchFamily="50" charset="-128"/>
                        </a:rPr>
                        <a:t>版では詳細を割愛）</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2959557"/>
                  </a:ext>
                </a:extLst>
              </a:tr>
              <a:tr h="275462">
                <a:tc>
                  <a:txBody>
                    <a:bodyPr/>
                    <a:lstStyle/>
                    <a:p>
                      <a:pPr algn="ctr"/>
                      <a:r>
                        <a:rPr kumimoji="1" lang="ja-JP" altLang="en-US" sz="1100">
                          <a:latin typeface="メイリオ" panose="020B0604030504040204" pitchFamily="50" charset="-128"/>
                          <a:ea typeface="メイリオ" panose="020B0604030504040204" pitchFamily="50" charset="-128"/>
                        </a:rPr>
                        <a:t>８</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hlinkClick r:id="rId11"/>
                        </a:rPr>
                        <a:t>国における各規制の類型化・フェーズの確認作業について</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rPr>
                        <a:t>「類型」「</a:t>
                      </a:r>
                      <a:r>
                        <a:rPr kumimoji="1" lang="en-US" altLang="ja-JP" sz="1100">
                          <a:latin typeface="メイリオ" panose="020B0604030504040204" pitchFamily="50" charset="-128"/>
                          <a:ea typeface="メイリオ" panose="020B0604030504040204" pitchFamily="50" charset="-128"/>
                        </a:rPr>
                        <a:t>PHASE</a:t>
                      </a:r>
                      <a:r>
                        <a:rPr kumimoji="1" lang="ja-JP" altLang="en-US" sz="1100">
                          <a:latin typeface="メイリオ" panose="020B0604030504040204" pitchFamily="50" charset="-128"/>
                          <a:ea typeface="メイリオ" panose="020B0604030504040204" pitchFamily="50" charset="-128"/>
                        </a:rPr>
                        <a:t>」に係る国の考え方の詳細を説明。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1029536"/>
                  </a:ext>
                </a:extLst>
              </a:tr>
              <a:tr h="370840">
                <a:tc>
                  <a:txBody>
                    <a:bodyPr/>
                    <a:lstStyle/>
                    <a:p>
                      <a:pPr algn="ctr"/>
                      <a:r>
                        <a:rPr kumimoji="1" lang="ja-JP" altLang="en-US" sz="1100">
                          <a:latin typeface="メイリオ" panose="020B0604030504040204" pitchFamily="50" charset="-128"/>
                          <a:ea typeface="メイリオ" panose="020B0604030504040204" pitchFamily="50" charset="-128"/>
                        </a:rPr>
                        <a:t>９</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hlinkClick r:id="rId12"/>
                        </a:rPr>
                        <a:t>国会提出予定法案に係るデジタル原則適合性確認等のための指針（令和</a:t>
                      </a:r>
                      <a:r>
                        <a:rPr kumimoji="1" lang="en-US" altLang="ja-JP" sz="1100" b="0" i="0" kern="1200">
                          <a:solidFill>
                            <a:schemeClr val="tx1"/>
                          </a:solidFill>
                          <a:effectLst/>
                          <a:latin typeface="メイリオ" panose="020B0604030504040204" pitchFamily="50" charset="-128"/>
                          <a:ea typeface="メイリオ" panose="020B0604030504040204" pitchFamily="50" charset="-128"/>
                          <a:cs typeface="+mn-cs"/>
                          <a:hlinkClick r:id="rId12"/>
                        </a:rPr>
                        <a:t>5</a:t>
                      </a:r>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hlinkClick r:id="rId12"/>
                        </a:rPr>
                        <a:t>年</a:t>
                      </a:r>
                      <a:r>
                        <a:rPr kumimoji="1" lang="en-US" altLang="ja-JP" sz="1100" b="0" i="0" kern="1200">
                          <a:solidFill>
                            <a:schemeClr val="tx1"/>
                          </a:solidFill>
                          <a:effectLst/>
                          <a:latin typeface="メイリオ" panose="020B0604030504040204" pitchFamily="50" charset="-128"/>
                          <a:ea typeface="メイリオ" panose="020B0604030504040204" pitchFamily="50" charset="-128"/>
                          <a:cs typeface="+mn-cs"/>
                          <a:hlinkClick r:id="rId12"/>
                        </a:rPr>
                        <a:t>12</a:t>
                      </a:r>
                      <a:r>
                        <a:rPr kumimoji="1" lang="ja-JP" altLang="en-US" sz="1100" b="0" i="0" kern="1200">
                          <a:solidFill>
                            <a:schemeClr val="tx1"/>
                          </a:solidFill>
                          <a:effectLst/>
                          <a:latin typeface="メイリオ" panose="020B0604030504040204" pitchFamily="50" charset="-128"/>
                          <a:ea typeface="メイリオ" panose="020B0604030504040204" pitchFamily="50" charset="-128"/>
                          <a:cs typeface="+mn-cs"/>
                          <a:hlinkClick r:id="rId12"/>
                        </a:rPr>
                        <a:t>月）</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rPr>
                        <a:t>国の法令等に係る見直しの際に、デジタル庁が各府省庁に対して示した規制類型ごとの見直しの指針。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1523821"/>
                  </a:ext>
                </a:extLst>
              </a:tr>
              <a:tr h="280939">
                <a:tc>
                  <a:txBody>
                    <a:bodyPr/>
                    <a:lstStyle/>
                    <a:p>
                      <a:pPr algn="ctr"/>
                      <a:r>
                        <a:rPr kumimoji="1" lang="en-US" altLang="ja-JP" sz="1100">
                          <a:latin typeface="メイリオ" panose="020B0604030504040204" pitchFamily="50" charset="-128"/>
                          <a:ea typeface="メイリオ" panose="020B0604030504040204" pitchFamily="50" charset="-128"/>
                        </a:rPr>
                        <a:t>10</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u="sng" kern="1200">
                          <a:solidFill>
                            <a:schemeClr val="tx1"/>
                          </a:solidFill>
                          <a:effectLst/>
                          <a:latin typeface="+mn-ea"/>
                          <a:ea typeface="+mn-ea"/>
                          <a:cs typeface="+mn-cs"/>
                          <a:hlinkClick r:id="rId13"/>
                        </a:rPr>
                        <a:t>地方公共団体向けアナログ規制点検ツールα版</a:t>
                      </a:r>
                      <a:r>
                        <a:rPr kumimoji="1" lang="ja-JP" altLang="ja-JP" sz="1100" kern="1200">
                          <a:solidFill>
                            <a:schemeClr val="tx1"/>
                          </a:solidFill>
                          <a:effectLst/>
                          <a:latin typeface="+mn-ea"/>
                          <a:ea typeface="+mn-ea"/>
                          <a:cs typeface="+mn-cs"/>
                        </a:rPr>
                        <a:t>・</a:t>
                      </a:r>
                      <a:r>
                        <a:rPr kumimoji="1" lang="en-US" altLang="ja-JP" sz="1100" u="sng" kern="1200">
                          <a:solidFill>
                            <a:schemeClr val="tx1"/>
                          </a:solidFill>
                          <a:effectLst/>
                          <a:latin typeface="+mn-ea"/>
                          <a:ea typeface="+mn-ea"/>
                          <a:cs typeface="+mn-cs"/>
                          <a:hlinkClick r:id="rId14"/>
                        </a:rPr>
                        <a:t>作業手順書</a:t>
                      </a:r>
                      <a:endParaRPr kumimoji="1" lang="ja-JP" altLang="en-US" sz="110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1100">
                          <a:latin typeface="メイリオ" panose="020B0604030504040204" pitchFamily="50" charset="-128"/>
                          <a:ea typeface="メイリオ" panose="020B0604030504040204" pitchFamily="50" charset="-128"/>
                        </a:rPr>
                        <a:t>条例等からアナログ規制を洗い出すための自動ツール（</a:t>
                      </a:r>
                      <a:r>
                        <a:rPr kumimoji="1" lang="en-US" altLang="ja-JP" sz="1100">
                          <a:latin typeface="メイリオ" panose="020B0604030504040204" pitchFamily="50" charset="-128"/>
                          <a:ea typeface="メイリオ" panose="020B0604030504040204" pitchFamily="50" charset="-128"/>
                        </a:rPr>
                        <a:t>Excel</a:t>
                      </a:r>
                      <a:r>
                        <a:rPr kumimoji="1" lang="ja-JP" altLang="en-US" sz="1100">
                          <a:latin typeface="メイリオ" panose="020B0604030504040204" pitchFamily="50" charset="-128"/>
                          <a:ea typeface="メイリオ" panose="020B0604030504040204" pitchFamily="50" charset="-128"/>
                        </a:rPr>
                        <a:t>マクロ）。</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9592282"/>
                  </a:ext>
                </a:extLst>
              </a:tr>
              <a:tr h="370840">
                <a:tc>
                  <a:txBody>
                    <a:bodyPr/>
                    <a:lstStyle/>
                    <a:p>
                      <a:pPr algn="ctr"/>
                      <a:r>
                        <a:rPr kumimoji="1" lang="en-US" altLang="ja-JP" sz="1100">
                          <a:latin typeface="メイリオ" panose="020B0604030504040204" pitchFamily="50" charset="-128"/>
                          <a:ea typeface="メイリオ" panose="020B0604030504040204" pitchFamily="50" charset="-128"/>
                        </a:rPr>
                        <a:t>11</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メイリオ" panose="020B0604030504040204" pitchFamily="50" charset="-128"/>
                          <a:ea typeface="メイリオ" panose="020B0604030504040204" pitchFamily="50" charset="-128"/>
                          <a:hlinkClick r:id="rId15"/>
                        </a:rPr>
                        <a:t>地方公共団体のアナログ規制見直し作業効率化に向けた方策について</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rPr>
                        <a:t>アナログ規制見直し作業において生成</a:t>
                      </a:r>
                      <a:r>
                        <a:rPr kumimoji="1" lang="en-US" altLang="ja-JP" sz="1100">
                          <a:latin typeface="メイリオ" panose="020B0604030504040204" pitchFamily="50" charset="-128"/>
                          <a:ea typeface="メイリオ" panose="020B0604030504040204" pitchFamily="50" charset="-128"/>
                        </a:rPr>
                        <a:t>AI</a:t>
                      </a:r>
                      <a:r>
                        <a:rPr kumimoji="1" lang="ja-JP" altLang="en-US" sz="1100">
                          <a:latin typeface="メイリオ" panose="020B0604030504040204" pitchFamily="50" charset="-128"/>
                          <a:ea typeface="メイリオ" panose="020B0604030504040204" pitchFamily="50" charset="-128"/>
                        </a:rPr>
                        <a:t>を活用する余地について研究した結果として、プロンプト例を策定。あわせて使用上の留意点等についても記載。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6035416"/>
                  </a:ext>
                </a:extLst>
              </a:tr>
              <a:tr h="370840">
                <a:tc>
                  <a:txBody>
                    <a:bodyPr/>
                    <a:lstStyle/>
                    <a:p>
                      <a:pPr algn="ctr"/>
                      <a:r>
                        <a:rPr kumimoji="1" lang="en-US" altLang="ja-JP" sz="1100">
                          <a:latin typeface="メイリオ" panose="020B0604030504040204" pitchFamily="50" charset="-128"/>
                          <a:ea typeface="メイリオ" panose="020B0604030504040204" pitchFamily="50" charset="-128"/>
                        </a:rPr>
                        <a:t>12</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hlinkClick r:id="rId16"/>
                        </a:rPr>
                        <a:t>アナログ規制見直し「個別型支援事業」対象団体の取組のポイント</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rPr>
                        <a:t>デジタル庁マニュアルが定める各段階（</a:t>
                      </a:r>
                      <a:r>
                        <a:rPr kumimoji="1" lang="en-US" altLang="ja-JP" sz="1100">
                          <a:latin typeface="メイリオ" panose="020B0604030504040204" pitchFamily="50" charset="-128"/>
                          <a:ea typeface="メイリオ" panose="020B0604030504040204" pitchFamily="50" charset="-128"/>
                        </a:rPr>
                        <a:t>Step1</a:t>
                      </a:r>
                      <a:r>
                        <a:rPr kumimoji="1" lang="ja-JP" altLang="en-US" sz="1100">
                          <a:latin typeface="メイリオ" panose="020B0604030504040204" pitchFamily="50" charset="-128"/>
                          <a:ea typeface="メイリオ" panose="020B0604030504040204" pitchFamily="50" charset="-128"/>
                        </a:rPr>
                        <a:t>ないし</a:t>
                      </a:r>
                      <a:r>
                        <a:rPr kumimoji="1" lang="en-US" altLang="ja-JP" sz="1100">
                          <a:latin typeface="メイリオ" panose="020B0604030504040204" pitchFamily="50" charset="-128"/>
                          <a:ea typeface="メイリオ" panose="020B0604030504040204" pitchFamily="50" charset="-128"/>
                        </a:rPr>
                        <a:t>5</a:t>
                      </a:r>
                      <a:r>
                        <a:rPr kumimoji="1" lang="ja-JP" altLang="en-US" sz="1100">
                          <a:latin typeface="メイリオ" panose="020B0604030504040204" pitchFamily="50" charset="-128"/>
                          <a:ea typeface="メイリオ" panose="020B0604030504040204" pitchFamily="50" charset="-128"/>
                        </a:rPr>
                        <a:t>）に準拠し、各段階における具体的な創意工夫、実務的効果及び所要期間を体系的に整理。</a:t>
                      </a:r>
                      <a:endParaRPr kumimoji="1" lang="en-US" altLang="ja-JP"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66662164"/>
                  </a:ext>
                </a:extLst>
              </a:tr>
              <a:tr h="370840">
                <a:tc>
                  <a:txBody>
                    <a:bodyPr/>
                    <a:lstStyle/>
                    <a:p>
                      <a:pPr algn="ctr"/>
                      <a:r>
                        <a:rPr kumimoji="1" lang="en-US" altLang="ja-JP" sz="1100">
                          <a:latin typeface="メイリオ" panose="020B0604030504040204" pitchFamily="50" charset="-128"/>
                          <a:ea typeface="メイリオ" panose="020B0604030504040204" pitchFamily="50" charset="-128"/>
                        </a:rPr>
                        <a:t>13</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ja-JP" altLang="en-US" sz="1100" b="0">
                          <a:solidFill>
                            <a:schemeClr val="tx1"/>
                          </a:solidFill>
                          <a:latin typeface="メイリオ" panose="020B0604030504040204" pitchFamily="50" charset="-128"/>
                          <a:ea typeface="メイリオ" panose="020B0604030504040204" pitchFamily="50" charset="-128"/>
                          <a:hlinkClick r:id="rId17"/>
                        </a:rPr>
                        <a:t>地方公共団体のアナログ規制見直し検討結果リスト一覧</a:t>
                      </a:r>
                      <a:endParaRPr kumimoji="1" lang="ja-JP" altLang="en-US" sz="1100" b="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rPr>
                        <a:t>デジタル庁事業に参加した</a:t>
                      </a:r>
                      <a:r>
                        <a:rPr kumimoji="1" lang="en-US" altLang="ja-JP" sz="1100">
                          <a:latin typeface="メイリオ" panose="020B0604030504040204" pitchFamily="50" charset="-128"/>
                          <a:ea typeface="メイリオ" panose="020B0604030504040204" pitchFamily="50" charset="-128"/>
                        </a:rPr>
                        <a:t>21</a:t>
                      </a:r>
                      <a:r>
                        <a:rPr kumimoji="1" lang="ja-JP" altLang="en-US" sz="1100">
                          <a:latin typeface="メイリオ" panose="020B0604030504040204" pitchFamily="50" charset="-128"/>
                          <a:ea typeface="メイリオ" panose="020B0604030504040204" pitchFamily="50" charset="-128"/>
                        </a:rPr>
                        <a:t>団体の実際のアナログ規制洗い出し結果と見直しの方向性等の検討結果を一覧化したもの。先行事例として参照可能。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2258250"/>
                  </a:ext>
                </a:extLst>
              </a:tr>
              <a:tr h="243378">
                <a:tc>
                  <a:txBody>
                    <a:bodyPr/>
                    <a:lstStyle/>
                    <a:p>
                      <a:pPr algn="ctr"/>
                      <a:r>
                        <a:rPr kumimoji="1" lang="en-US" altLang="ja-JP" sz="1100">
                          <a:latin typeface="メイリオ" panose="020B0604030504040204" pitchFamily="50" charset="-128"/>
                          <a:ea typeface="メイリオ" panose="020B0604030504040204" pitchFamily="50" charset="-128"/>
                        </a:rPr>
                        <a:t>14</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hlinkClick r:id="rId18"/>
                        </a:rPr>
                        <a:t>規制所管部門向け標準作業手順書</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推進部門が規制所管部門に対し、アナログ規制見直しの取組の概要および具体的な作業手順をわかりやすく説明できるよう、作成。</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32008007"/>
                  </a:ext>
                </a:extLst>
              </a:tr>
              <a:tr h="370840">
                <a:tc>
                  <a:txBody>
                    <a:bodyPr/>
                    <a:lstStyle/>
                    <a:p>
                      <a:pPr algn="ctr"/>
                      <a:r>
                        <a:rPr kumimoji="1" lang="en-US" altLang="ja-JP" sz="1100">
                          <a:latin typeface="メイリオ" panose="020B0604030504040204" pitchFamily="50" charset="-128"/>
                          <a:ea typeface="メイリオ" panose="020B0604030504040204" pitchFamily="50" charset="-128"/>
                        </a:rPr>
                        <a:t>15</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hlinkClick r:id="rId19"/>
                        </a:rPr>
                        <a:t>地方公共団体におけるアナログ規制見直し事例集</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rPr>
                        <a:t>先行団体において、国の法令等の見直しを受け、又は、地方公共団体独自でアナログ規制を見直しを行った事例集。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2329495"/>
                  </a:ext>
                </a:extLst>
              </a:tr>
              <a:tr h="370840">
                <a:tc>
                  <a:txBody>
                    <a:bodyPr/>
                    <a:lstStyle/>
                    <a:p>
                      <a:pPr algn="ctr"/>
                      <a:r>
                        <a:rPr kumimoji="1" lang="en-US" altLang="ja-JP" sz="1100">
                          <a:latin typeface="メイリオ" panose="020B0604030504040204" pitchFamily="50" charset="-128"/>
                          <a:ea typeface="メイリオ" panose="020B0604030504040204" pitchFamily="50" charset="-128"/>
                        </a:rPr>
                        <a:t>16</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a:latin typeface="メイリオ" panose="020B0604030504040204" pitchFamily="50" charset="-128"/>
                          <a:ea typeface="メイリオ" panose="020B0604030504040204" pitchFamily="50" charset="-128"/>
                          <a:hlinkClick r:id="rId20"/>
                        </a:rPr>
                        <a:t>地方公共団体におけるアナログ規制見直しに関する</a:t>
                      </a:r>
                      <a:r>
                        <a:rPr kumimoji="1" lang="en-US" altLang="ja-JP" sz="1100">
                          <a:latin typeface="メイリオ" panose="020B0604030504040204" pitchFamily="50" charset="-128"/>
                          <a:ea typeface="メイリオ" panose="020B0604030504040204" pitchFamily="50" charset="-128"/>
                          <a:hlinkClick r:id="rId20"/>
                        </a:rPr>
                        <a:t>FAQ</a:t>
                      </a:r>
                      <a:endParaRPr kumimoji="1" lang="ja-JP" altLang="en-US" sz="110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メイリオ" panose="020B0604030504040204" pitchFamily="50" charset="-128"/>
                          <a:ea typeface="メイリオ" panose="020B0604030504040204" pitchFamily="50" charset="-128"/>
                        </a:rPr>
                        <a:t>地方公共団体から寄せられた個別の質問・相談や、デジタル庁が実施した個別型支援における説明会等で得られた知見・ノウハウを集約し「</a:t>
                      </a:r>
                      <a:r>
                        <a:rPr kumimoji="1" lang="en-US" altLang="ja-JP" sz="1100" dirty="0">
                          <a:latin typeface="メイリオ" panose="020B0604030504040204" pitchFamily="50" charset="-128"/>
                          <a:ea typeface="メイリオ" panose="020B0604030504040204" pitchFamily="50" charset="-128"/>
                        </a:rPr>
                        <a:t>FAQ</a:t>
                      </a:r>
                      <a:r>
                        <a:rPr kumimoji="1" lang="ja-JP" altLang="en-US" sz="1100" dirty="0">
                          <a:latin typeface="メイリオ" panose="020B0604030504040204" pitchFamily="50" charset="-128"/>
                          <a:ea typeface="メイリオ" panose="020B0604030504040204" pitchFamily="50" charset="-128"/>
                        </a:rPr>
                        <a:t>」として整理。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2482"/>
                  </a:ext>
                </a:extLst>
              </a:tr>
            </a:tbl>
          </a:graphicData>
        </a:graphic>
      </p:graphicFrame>
    </p:spTree>
    <p:extLst>
      <p:ext uri="{BB962C8B-B14F-4D97-AF65-F5344CB8AC3E}">
        <p14:creationId xmlns:p14="http://schemas.microsoft.com/office/powerpoint/2010/main" val="2988819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374C5-8405-71E0-FCB3-204B17E18658}"/>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E29D3996-157C-A58A-1922-FB80F90AB825}"/>
              </a:ext>
            </a:extLst>
          </p:cNvPr>
          <p:cNvSpPr>
            <a:spLocks noGrp="1"/>
          </p:cNvSpPr>
          <p:nvPr>
            <p:ph type="ctrTitle"/>
          </p:nvPr>
        </p:nvSpPr>
        <p:spPr>
          <a:xfrm>
            <a:off x="405224" y="941419"/>
            <a:ext cx="10692000" cy="4970933"/>
          </a:xfrm>
        </p:spPr>
        <p:txBody>
          <a:bodyPr anchor="ctr" anchorCtr="0">
            <a:noAutofit/>
          </a:bodyPr>
          <a:lstStyle/>
          <a:p>
            <a:pPr>
              <a:lnSpc>
                <a:spcPct val="100000"/>
              </a:lnSpc>
            </a:pPr>
            <a:r>
              <a:rPr lang="ja-JP" altLang="en-US" sz="3200" b="1" spc="-150">
                <a:solidFill>
                  <a:schemeClr val="bg1">
                    <a:lumMod val="75000"/>
                  </a:schemeClr>
                </a:solidFill>
                <a:latin typeface="メイリオ" panose="020B0604030504040204" pitchFamily="50" charset="-128"/>
                <a:ea typeface="メイリオ" panose="020B0604030504040204" pitchFamily="50" charset="-128"/>
              </a:rPr>
              <a:t>１．「アナログ規制見直し」総論</a:t>
            </a:r>
            <a:br>
              <a:rPr lang="en-US" altLang="ja-JP" sz="3200" b="1" spc="-150">
                <a:solidFill>
                  <a:schemeClr val="bg1">
                    <a:lumMod val="75000"/>
                  </a:schemeClr>
                </a:solidFill>
                <a:latin typeface="メイリオ" panose="020B0604030504040204" pitchFamily="50" charset="-128"/>
                <a:ea typeface="メイリオ" panose="020B0604030504040204" pitchFamily="50" charset="-128"/>
              </a:rPr>
            </a:br>
            <a:br>
              <a:rPr lang="en-US" altLang="ja-JP" sz="3200" b="1" spc="-150">
                <a:solidFill>
                  <a:schemeClr val="bg1">
                    <a:lumMod val="75000"/>
                  </a:schemeClr>
                </a:solidFill>
              </a:rPr>
            </a:br>
            <a:r>
              <a:rPr lang="ja-JP" altLang="en-US" sz="3200" b="1" spc="-150">
                <a:solidFill>
                  <a:schemeClr val="bg1">
                    <a:lumMod val="75000"/>
                  </a:schemeClr>
                </a:solidFill>
              </a:rPr>
              <a:t>２．</a:t>
            </a:r>
            <a:r>
              <a:rPr lang="zh-TW" altLang="en-US" sz="3200" b="1" spc="-150">
                <a:solidFill>
                  <a:schemeClr val="bg1">
                    <a:lumMod val="75000"/>
                  </a:schemeClr>
                </a:solidFill>
              </a:rPr>
              <a:t>規制所管部門</a:t>
            </a:r>
            <a:r>
              <a:rPr lang="ja-JP" altLang="en-US" sz="3200" b="1" spc="-150">
                <a:solidFill>
                  <a:schemeClr val="bg1">
                    <a:lumMod val="75000"/>
                  </a:schemeClr>
                </a:solidFill>
              </a:rPr>
              <a:t>における具体的作業</a:t>
            </a:r>
            <a:r>
              <a:rPr lang="ja-JP" altLang="en-US" sz="3200" b="1" spc="-150">
                <a:solidFill>
                  <a:schemeClr val="bg1">
                    <a:lumMod val="75000"/>
                  </a:schemeClr>
                </a:solidFill>
                <a:latin typeface="メイリオ" panose="020B0604030504040204" pitchFamily="50" charset="-128"/>
                <a:ea typeface="メイリオ" panose="020B0604030504040204" pitchFamily="50" charset="-128"/>
              </a:rPr>
              <a:t>手順</a:t>
            </a:r>
            <a:br>
              <a:rPr lang="en-US" altLang="ja-JP" sz="3200" b="1" spc="-150">
                <a:solidFill>
                  <a:schemeClr val="bg1">
                    <a:lumMod val="75000"/>
                  </a:schemeClr>
                </a:solidFill>
                <a:latin typeface="メイリオ" panose="020B0604030504040204" pitchFamily="50" charset="-128"/>
                <a:ea typeface="メイリオ" panose="020B0604030504040204" pitchFamily="50" charset="-128"/>
              </a:rPr>
            </a:br>
            <a:br>
              <a:rPr lang="en-US" altLang="ja-JP" sz="3200" b="1" spc="-150">
                <a:latin typeface="メイリオ" panose="020B0604030504040204" pitchFamily="50" charset="-128"/>
                <a:ea typeface="メイリオ" panose="020B0604030504040204" pitchFamily="50" charset="-128"/>
              </a:rPr>
            </a:br>
            <a:r>
              <a:rPr lang="ja-JP" altLang="en-US" sz="3200" b="1" spc="-150"/>
              <a:t>３．先行団体における見直し事例</a:t>
            </a:r>
            <a:endParaRPr kumimoji="1" lang="ja-JP" altLang="en-US" sz="3200" b="1" spc="-150">
              <a:latin typeface="メイリオ" panose="020B0604030504040204" pitchFamily="50" charset="-128"/>
              <a:ea typeface="メイリオ" panose="020B0604030504040204" pitchFamily="50" charset="-128"/>
            </a:endParaRPr>
          </a:p>
        </p:txBody>
      </p:sp>
      <p:sp>
        <p:nvSpPr>
          <p:cNvPr id="4" name="タイトル 2">
            <a:extLst>
              <a:ext uri="{FF2B5EF4-FFF2-40B4-BE49-F238E27FC236}">
                <a16:creationId xmlns:a16="http://schemas.microsoft.com/office/drawing/2014/main" id="{DB3B530F-A846-458F-25B9-6E8C33AD4BE7}"/>
              </a:ext>
            </a:extLst>
          </p:cNvPr>
          <p:cNvSpPr txBox="1">
            <a:spLocks/>
          </p:cNvSpPr>
          <p:nvPr/>
        </p:nvSpPr>
        <p:spPr>
          <a:xfrm>
            <a:off x="712312" y="202081"/>
            <a:ext cx="10692000" cy="4970933"/>
          </a:xfrm>
          <a:prstGeom prst="rect">
            <a:avLst/>
          </a:prstGeom>
        </p:spPr>
        <p:txBody>
          <a:bodyPr lIns="0" tIns="0" rIns="0" bIns="0" anchor="ctr" anchorCtr="0">
            <a:noAutofit/>
          </a:bodyPr>
          <a:lstStyle>
            <a:lvl1pPr algn="l" defTabSz="742969" rtl="0" eaLnBrk="1" latinLnBrk="0" hangingPunct="1">
              <a:lnSpc>
                <a:spcPct val="120000"/>
              </a:lnSpc>
              <a:spcBef>
                <a:spcPct val="0"/>
              </a:spcBef>
              <a:spcAft>
                <a:spcPts val="488"/>
              </a:spcAft>
              <a:buNone/>
              <a:defRPr kumimoji="1" sz="2600" b="0" kern="1200">
                <a:solidFill>
                  <a:schemeClr val="tx1"/>
                </a:solidFill>
                <a:latin typeface="+mj-lt"/>
                <a:ea typeface="+mj-ea"/>
                <a:cs typeface="+mj-cs"/>
              </a:defRPr>
            </a:lvl1pPr>
          </a:lstStyle>
          <a:p>
            <a:br>
              <a:rPr lang="en-US" altLang="ja-JP" sz="3200" b="1">
                <a:latin typeface="メイリオ" panose="020B0604030504040204" pitchFamily="50" charset="-128"/>
                <a:ea typeface="メイリオ" panose="020B0604030504040204" pitchFamily="50" charset="-128"/>
              </a:rPr>
            </a:br>
            <a:br>
              <a:rPr lang="en-US" altLang="ja-JP" sz="3200" b="1">
                <a:latin typeface="メイリオ" panose="020B0604030504040204" pitchFamily="50" charset="-128"/>
                <a:ea typeface="メイリオ" panose="020B0604030504040204" pitchFamily="50" charset="-128"/>
              </a:rPr>
            </a:br>
            <a:endParaRPr lang="ja-JP" altLang="en-US" sz="3200" b="1">
              <a:solidFill>
                <a:schemeClr val="bg1">
                  <a:lumMod val="75000"/>
                </a:schemeClr>
              </a:solidFill>
              <a:latin typeface="メイリオ" panose="020B0604030504040204" pitchFamily="50" charset="-128"/>
              <a:ea typeface="メイリオ" panose="020B0604030504040204" pitchFamily="50" charset="-128"/>
            </a:endParaRPr>
          </a:p>
        </p:txBody>
      </p:sp>
      <p:sp>
        <p:nvSpPr>
          <p:cNvPr id="6" name="スライド番号プレースホルダー 4">
            <a:extLst>
              <a:ext uri="{FF2B5EF4-FFF2-40B4-BE49-F238E27FC236}">
                <a16:creationId xmlns:a16="http://schemas.microsoft.com/office/drawing/2014/main" id="{C3D4B3C1-FDA5-6ED7-0724-17329F659913}"/>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2" name="テキスト ボックス 1">
            <a:extLst>
              <a:ext uri="{FF2B5EF4-FFF2-40B4-BE49-F238E27FC236}">
                <a16:creationId xmlns:a16="http://schemas.microsoft.com/office/drawing/2014/main" id="{8A02110A-B5D4-1D9D-2FF6-A25A50C6661D}"/>
              </a:ext>
            </a:extLst>
          </p:cNvPr>
          <p:cNvSpPr txBox="1"/>
          <p:nvPr/>
        </p:nvSpPr>
        <p:spPr>
          <a:xfrm>
            <a:off x="405224" y="1024464"/>
            <a:ext cx="11306176" cy="584775"/>
          </a:xfrm>
          <a:prstGeom prst="rect">
            <a:avLst/>
          </a:prstGeom>
          <a:noFill/>
        </p:spPr>
        <p:txBody>
          <a:bodyPr wrap="square" rtlCol="0">
            <a:spAutoFit/>
          </a:bodyPr>
          <a:lstStyle/>
          <a:p>
            <a:pPr>
              <a:defRPr/>
            </a:pPr>
            <a:r>
              <a:rPr lang="ja-JP" altLang="en-US" sz="3200" b="1">
                <a:solidFill>
                  <a:prstClr val="black"/>
                </a:solidFill>
                <a:latin typeface="メイリオ" panose="020B0604030504040204" pitchFamily="50" charset="-128"/>
                <a:ea typeface="メイリオ" panose="020B0604030504040204" pitchFamily="50" charset="-128"/>
              </a:rPr>
              <a:t>目次</a:t>
            </a:r>
          </a:p>
        </p:txBody>
      </p:sp>
    </p:spTree>
    <p:extLst>
      <p:ext uri="{BB962C8B-B14F-4D97-AF65-F5344CB8AC3E}">
        <p14:creationId xmlns:p14="http://schemas.microsoft.com/office/powerpoint/2010/main" val="27291560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F5707-F7EA-41C2-CE0C-4E3BB4AE8E5A}"/>
            </a:ext>
          </a:extLst>
        </p:cNvPr>
        <p:cNvGrpSpPr/>
        <p:nvPr/>
      </p:nvGrpSpPr>
      <p:grpSpPr>
        <a:xfrm>
          <a:off x="0" y="0"/>
          <a:ext cx="0" cy="0"/>
          <a:chOff x="0" y="0"/>
          <a:chExt cx="0" cy="0"/>
        </a:xfrm>
      </p:grpSpPr>
      <p:sp>
        <p:nvSpPr>
          <p:cNvPr id="50" name="吹き出し: 角を丸めた四角形 49">
            <a:extLst>
              <a:ext uri="{FF2B5EF4-FFF2-40B4-BE49-F238E27FC236}">
                <a16:creationId xmlns:a16="http://schemas.microsoft.com/office/drawing/2014/main" id="{205BD7F3-D765-CDE3-27FF-72EEA74B4AC6}"/>
              </a:ext>
            </a:extLst>
          </p:cNvPr>
          <p:cNvSpPr/>
          <p:nvPr/>
        </p:nvSpPr>
        <p:spPr>
          <a:xfrm>
            <a:off x="3598899" y="1663491"/>
            <a:ext cx="1914002" cy="430887"/>
          </a:xfrm>
          <a:prstGeom prst="wedgeRoundRectCallout">
            <a:avLst>
              <a:gd name="adj1" fmla="val 63745"/>
              <a:gd name="adj2" fmla="val -12438"/>
              <a:gd name="adj3" fmla="val 16667"/>
            </a:avLst>
          </a:prstGeom>
          <a:solidFill>
            <a:schemeClr val="bg1"/>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1" name="四角形: 角を丸くする 10">
            <a:extLst>
              <a:ext uri="{FF2B5EF4-FFF2-40B4-BE49-F238E27FC236}">
                <a16:creationId xmlns:a16="http://schemas.microsoft.com/office/drawing/2014/main" id="{A88262EE-27EF-9AF3-9EEE-246FBD00D79F}"/>
              </a:ext>
            </a:extLst>
          </p:cNvPr>
          <p:cNvSpPr/>
          <p:nvPr/>
        </p:nvSpPr>
        <p:spPr>
          <a:xfrm>
            <a:off x="188400" y="681612"/>
            <a:ext cx="5829635" cy="2339480"/>
          </a:xfrm>
          <a:prstGeom prst="roundRect">
            <a:avLst>
              <a:gd name="adj" fmla="val 1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 name="テキスト プレースホルダー 2">
            <a:extLst>
              <a:ext uri="{FF2B5EF4-FFF2-40B4-BE49-F238E27FC236}">
                <a16:creationId xmlns:a16="http://schemas.microsoft.com/office/drawing/2014/main" id="{13F9D847-8D4C-C2B2-A177-A1DBF0A208A8}"/>
              </a:ext>
            </a:extLst>
          </p:cNvPr>
          <p:cNvSpPr txBox="1">
            <a:spLocks/>
          </p:cNvSpPr>
          <p:nvPr/>
        </p:nvSpPr>
        <p:spPr>
          <a:xfrm>
            <a:off x="4229893" y="150836"/>
            <a:ext cx="5022760" cy="360000"/>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lumMod val="60000"/>
                    <a:lumOff val="40000"/>
                  </a:srgbClr>
                </a:solidFill>
                <a:effectLst/>
                <a:uLnTx/>
                <a:uFillTx/>
                <a:latin typeface="メイリオ" panose="020B0604030504040204" pitchFamily="50" charset="-128"/>
                <a:ea typeface="メイリオ" panose="020B0604030504040204" pitchFamily="50" charset="-128"/>
                <a:cs typeface="+mn-cs"/>
              </a:rPr>
              <a:t>給水装置工事のリモート検査（茨城県水戸市）</a:t>
            </a:r>
          </a:p>
        </p:txBody>
      </p:sp>
      <p:graphicFrame>
        <p:nvGraphicFramePr>
          <p:cNvPr id="12" name="表 11">
            <a:extLst>
              <a:ext uri="{FF2B5EF4-FFF2-40B4-BE49-F238E27FC236}">
                <a16:creationId xmlns:a16="http://schemas.microsoft.com/office/drawing/2014/main" id="{7FACEA39-8929-5AE8-726A-659CF41BC25E}"/>
              </a:ext>
            </a:extLst>
          </p:cNvPr>
          <p:cNvGraphicFramePr>
            <a:graphicFrameLocks noGrp="1"/>
          </p:cNvGraphicFramePr>
          <p:nvPr/>
        </p:nvGraphicFramePr>
        <p:xfrm>
          <a:off x="6096000" y="681612"/>
          <a:ext cx="5922438" cy="5996985"/>
        </p:xfrm>
        <a:graphic>
          <a:graphicData uri="http://schemas.openxmlformats.org/drawingml/2006/table">
            <a:tbl>
              <a:tblPr firstRow="1" bandRow="1">
                <a:tableStyleId>{5C22544A-7EE6-4342-B048-85BDC9FD1C3A}</a:tableStyleId>
              </a:tblPr>
              <a:tblGrid>
                <a:gridCol w="1307051">
                  <a:extLst>
                    <a:ext uri="{9D8B030D-6E8A-4147-A177-3AD203B41FA5}">
                      <a16:colId xmlns:a16="http://schemas.microsoft.com/office/drawing/2014/main" val="3428409901"/>
                    </a:ext>
                  </a:extLst>
                </a:gridCol>
                <a:gridCol w="4615387">
                  <a:extLst>
                    <a:ext uri="{9D8B030D-6E8A-4147-A177-3AD203B41FA5}">
                      <a16:colId xmlns:a16="http://schemas.microsoft.com/office/drawing/2014/main" val="2891437581"/>
                    </a:ext>
                  </a:extLst>
                </a:gridCol>
              </a:tblGrid>
              <a:tr h="566882">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b="0">
                          <a:solidFill>
                            <a:schemeClr val="tx1"/>
                          </a:solidFill>
                          <a:latin typeface="メイリオ" panose="020B0604030504040204" pitchFamily="50" charset="-128"/>
                          <a:ea typeface="メイリオ" panose="020B0604030504040204" pitchFamily="50" charset="-128"/>
                        </a:rPr>
                        <a:t>給水装置工事が構造・材質基準に適合し、施工方法が適切に行われたことを確認する完成検査業務を遠隔で実施</a:t>
                      </a:r>
                      <a:endParaRPr kumimoji="1" lang="ja-JP" altLang="en-US" sz="1400" b="0" u="none">
                        <a:solidFill>
                          <a:schemeClr val="tx1"/>
                        </a:solidFill>
                        <a:latin typeface="メイリオ" panose="020B0604030504040204" pitchFamily="50" charset="-128"/>
                        <a:ea typeface="メイリオ" panose="020B0604030504040204" pitchFamily="50" charset="-128"/>
                      </a:endParaRPr>
                    </a:p>
                  </a:txBody>
                  <a:tcPr marL="72000" marR="36000" marT="54000" marB="54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924042">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職員が現地を訪問し、施工した指定工事事業者の立会</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いの下で検査を実施。身分書は実物の携帯がによる提</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示が必要</a:t>
                      </a: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職員と指定工事事業者がスマートフォン等のビデオ通話機能を利用し、職員が現地訪問せずに遠隔検査を実施。身分書は画面越しの提示で対応可能</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54000" marB="54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340689">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活用技術</a:t>
                      </a:r>
                    </a:p>
                  </a:txBody>
                  <a:tcPr marL="144000" marR="144000" marT="54000" marB="54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ウェブカメラ、オンライン会議システム</a:t>
                      </a:r>
                      <a:endParaRPr kumimoji="1" lang="en-US" altLang="ja-JP" sz="1400" b="0" i="0" u="none" strike="sng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72000" marR="36000" marT="54000" marB="54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0916214"/>
                  </a:ext>
                </a:extLst>
              </a:tr>
              <a:tr h="2376429">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・リモート検査は令和</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6</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年</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4</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月から本格採用</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・令和</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6</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年度はリモート対象検査の約</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3</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割をリモート実施</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・その他、交通事故のリスク低減や炎天下での作業負担</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軽減等のメリットに寄与</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36000" marT="54000" marB="54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r h="788943">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その他</a:t>
                      </a:r>
                      <a:endParaRPr kumimoji="1" lang="en-US" altLang="ja-JP" sz="1400" b="0" u="none">
                        <a:solidFill>
                          <a:schemeClr val="bg1"/>
                        </a:solidFill>
                        <a:latin typeface="メイリオ" panose="020B0604030504040204" pitchFamily="50" charset="-128"/>
                        <a:ea typeface="メイリオ" panose="020B0604030504040204" pitchFamily="50" charset="-128"/>
                      </a:endParaRPr>
                    </a:p>
                    <a:p>
                      <a:pPr algn="dist"/>
                      <a:r>
                        <a:rPr kumimoji="1" lang="ja-JP" altLang="en-US" sz="1400" b="0" u="none">
                          <a:solidFill>
                            <a:schemeClr val="bg1"/>
                          </a:solidFill>
                          <a:latin typeface="メイリオ" panose="020B0604030504040204" pitchFamily="50" charset="-128"/>
                          <a:ea typeface="メイリオ" panose="020B0604030504040204" pitchFamily="50" charset="-128"/>
                        </a:rPr>
                        <a:t>参考情報</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イニシャルコスト：</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6,050</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円　ランニングコスト：</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0</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円</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1" lang="en-US" altLang="ja-JP" sz="12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ノート</a:t>
                      </a:r>
                      <a:r>
                        <a:rPr kumimoji="1" lang="en-US" altLang="ja-JP" sz="12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PC</a:t>
                      </a:r>
                      <a:r>
                        <a:rPr kumimoji="1" lang="ja-JP" altLang="en-US" sz="12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購入やネットワーク利用料等は他課より提供</a:t>
                      </a:r>
                      <a:endParaRPr kumimoji="1" lang="en-US" altLang="ja-JP" sz="1200" b="0" i="0" u="none" strike="sng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72000" marR="36000" marT="54000" marB="54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5829678"/>
                  </a:ext>
                </a:extLst>
              </a:tr>
            </a:tbl>
          </a:graphicData>
        </a:graphic>
      </p:graphicFrame>
      <p:sp>
        <p:nvSpPr>
          <p:cNvPr id="14" name="二等辺三角形 13">
            <a:extLst>
              <a:ext uri="{FF2B5EF4-FFF2-40B4-BE49-F238E27FC236}">
                <a16:creationId xmlns:a16="http://schemas.microsoft.com/office/drawing/2014/main" id="{26D83943-8560-D73A-E88C-C7C62CAAEC60}"/>
              </a:ext>
            </a:extLst>
          </p:cNvPr>
          <p:cNvSpPr/>
          <p:nvPr/>
        </p:nvSpPr>
        <p:spPr>
          <a:xfrm rot="5400000">
            <a:off x="1980236" y="1701685"/>
            <a:ext cx="426164" cy="250148"/>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a:extLst>
              <a:ext uri="{FF2B5EF4-FFF2-40B4-BE49-F238E27FC236}">
                <a16:creationId xmlns:a16="http://schemas.microsoft.com/office/drawing/2014/main" id="{24C3D9A7-F865-283B-F5BA-91E6C7C71DF2}"/>
              </a:ext>
            </a:extLst>
          </p:cNvPr>
          <p:cNvSpPr txBox="1"/>
          <p:nvPr/>
        </p:nvSpPr>
        <p:spPr>
          <a:xfrm>
            <a:off x="77543" y="3216238"/>
            <a:ext cx="6090176" cy="43088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水道法第17条第1項・第2項（当時厚生労働省所管、現国土交通省所管）における見直し内容</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➡法律改正によらず、通知の発出による解釈の明確化</a:t>
            </a:r>
            <a:endParaRPr kumimoji="1" lang="en-US" altLang="ja-JP"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18" name="表 17">
            <a:extLst>
              <a:ext uri="{FF2B5EF4-FFF2-40B4-BE49-F238E27FC236}">
                <a16:creationId xmlns:a16="http://schemas.microsoft.com/office/drawing/2014/main" id="{0B3AC4F9-4AA4-D364-F164-E0075BB0ED24}"/>
              </a:ext>
            </a:extLst>
          </p:cNvPr>
          <p:cNvGraphicFramePr>
            <a:graphicFrameLocks noGrp="1"/>
          </p:cNvGraphicFramePr>
          <p:nvPr/>
        </p:nvGraphicFramePr>
        <p:xfrm>
          <a:off x="149296" y="5323898"/>
          <a:ext cx="5802982" cy="1358569"/>
        </p:xfrm>
        <a:graphic>
          <a:graphicData uri="http://schemas.openxmlformats.org/drawingml/2006/table">
            <a:tbl>
              <a:tblPr firstRow="1" bandRow="1">
                <a:tableStyleId>{21E4AEA4-8DFA-4A89-87EB-49C32662AFE0}</a:tableStyleId>
              </a:tblPr>
              <a:tblGrid>
                <a:gridCol w="5802982">
                  <a:extLst>
                    <a:ext uri="{9D8B030D-6E8A-4147-A177-3AD203B41FA5}">
                      <a16:colId xmlns:a16="http://schemas.microsoft.com/office/drawing/2014/main" val="4064608517"/>
                    </a:ext>
                  </a:extLst>
                </a:gridCol>
              </a:tblGrid>
              <a:tr h="135856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000" b="0" dirty="0">
                          <a:solidFill>
                            <a:schemeClr val="tx1"/>
                          </a:solidFill>
                          <a:latin typeface="メイリオ" panose="020B0604030504040204" pitchFamily="50" charset="-128"/>
                          <a:ea typeface="メイリオ" panose="020B0604030504040204" pitchFamily="50" charset="-128"/>
                        </a:rPr>
                        <a:t>○ 法第 </a:t>
                      </a:r>
                      <a:r>
                        <a:rPr lang="en-US" altLang="ja-JP" sz="1000" b="0" dirty="0">
                          <a:solidFill>
                            <a:schemeClr val="tx1"/>
                          </a:solidFill>
                          <a:latin typeface="メイリオ" panose="020B0604030504040204" pitchFamily="50" charset="-128"/>
                          <a:ea typeface="メイリオ" panose="020B0604030504040204" pitchFamily="50" charset="-128"/>
                        </a:rPr>
                        <a:t>17 </a:t>
                      </a:r>
                      <a:r>
                        <a:rPr lang="ja-JP" altLang="en-US" sz="1000" b="0" dirty="0">
                          <a:solidFill>
                            <a:schemeClr val="tx1"/>
                          </a:solidFill>
                          <a:latin typeface="メイリオ" panose="020B0604030504040204" pitchFamily="50" charset="-128"/>
                          <a:ea typeface="メイリオ" panose="020B0604030504040204" pitchFamily="50" charset="-128"/>
                        </a:rPr>
                        <a:t>条第１項について </a:t>
                      </a:r>
                      <a:endParaRPr lang="en-US" altLang="ja-JP" sz="1000" b="0" dirty="0">
                        <a:solidFill>
                          <a:schemeClr val="tx1"/>
                        </a:solidFill>
                        <a:latin typeface="メイリオ" panose="020B0604030504040204" pitchFamily="50" charset="-128"/>
                        <a:ea typeface="メイリオ" panose="020B060403050404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000" b="0" dirty="0">
                          <a:solidFill>
                            <a:schemeClr val="tx1"/>
                          </a:solidFill>
                          <a:latin typeface="メイリオ" panose="020B0604030504040204" pitchFamily="50" charset="-128"/>
                          <a:ea typeface="メイリオ" panose="020B0604030504040204" pitchFamily="50" charset="-128"/>
                        </a:rPr>
                        <a:t>水道事業者の職員が行う給水装置の検査の実施方法は、水の供給を受ける者の土地又は 建物等に立ち入って検査する従前の手段のほか、</a:t>
                      </a:r>
                      <a:r>
                        <a:rPr lang="ja-JP" altLang="en-US" sz="1000" b="0" dirty="0">
                          <a:solidFill>
                            <a:schemeClr val="tx1"/>
                          </a:solidFill>
                          <a:highlight>
                            <a:srgbClr val="FFFF00"/>
                          </a:highlight>
                          <a:latin typeface="メイリオ" panose="020B0604030504040204" pitchFamily="50" charset="-128"/>
                          <a:ea typeface="メイリオ" panose="020B0604030504040204" pitchFamily="50" charset="-128"/>
                        </a:rPr>
                        <a:t>オンライン会議システム等を活用したオ ンライン方式による手段も含まれるものとする。</a:t>
                      </a:r>
                      <a:r>
                        <a:rPr lang="ja-JP" altLang="en-US" sz="1000" b="0" dirty="0">
                          <a:solidFill>
                            <a:schemeClr val="tx1"/>
                          </a:solidFill>
                          <a:latin typeface="メイリオ" panose="020B0604030504040204" pitchFamily="50" charset="-128"/>
                          <a:ea typeface="メイリオ" panose="020B0604030504040204" pitchFamily="50" charset="-128"/>
                        </a:rPr>
                        <a:t> なお、立入検査の実施者は、立入検査の目的等を考慮した上で実施方法を判断されたい。</a:t>
                      </a:r>
                      <a:endParaRPr lang="en-US" altLang="ja-JP" sz="1000" b="0" dirty="0">
                        <a:solidFill>
                          <a:schemeClr val="tx1"/>
                        </a:solidFill>
                        <a:latin typeface="メイリオ" panose="020B0604030504040204" pitchFamily="50" charset="-128"/>
                        <a:ea typeface="メイリオ" panose="020B060403050404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000" b="0" dirty="0">
                          <a:solidFill>
                            <a:schemeClr val="tx1"/>
                          </a:solidFill>
                          <a:latin typeface="メイリオ" panose="020B0604030504040204" pitchFamily="50" charset="-128"/>
                          <a:ea typeface="メイリオ" panose="020B0604030504040204" pitchFamily="50" charset="-128"/>
                        </a:rPr>
                        <a:t>○ 法第 </a:t>
                      </a:r>
                      <a:r>
                        <a:rPr lang="en-US" altLang="ja-JP" sz="1000" b="0" dirty="0">
                          <a:solidFill>
                            <a:schemeClr val="tx1"/>
                          </a:solidFill>
                          <a:latin typeface="メイリオ" panose="020B0604030504040204" pitchFamily="50" charset="-128"/>
                          <a:ea typeface="メイリオ" panose="020B0604030504040204" pitchFamily="50" charset="-128"/>
                        </a:rPr>
                        <a:t>17 </a:t>
                      </a:r>
                      <a:r>
                        <a:rPr lang="ja-JP" altLang="en-US" sz="1000" b="0" dirty="0">
                          <a:solidFill>
                            <a:schemeClr val="tx1"/>
                          </a:solidFill>
                          <a:latin typeface="メイリオ" panose="020B0604030504040204" pitchFamily="50" charset="-128"/>
                          <a:ea typeface="メイリオ" panose="020B0604030504040204" pitchFamily="50" charset="-128"/>
                        </a:rPr>
                        <a:t>条第２項及び法第 </a:t>
                      </a:r>
                      <a:r>
                        <a:rPr lang="en-US" altLang="ja-JP" sz="1000" b="0" dirty="0">
                          <a:solidFill>
                            <a:schemeClr val="tx1"/>
                          </a:solidFill>
                          <a:latin typeface="メイリオ" panose="020B0604030504040204" pitchFamily="50" charset="-128"/>
                          <a:ea typeface="メイリオ" panose="020B0604030504040204" pitchFamily="50" charset="-128"/>
                        </a:rPr>
                        <a:t>39 </a:t>
                      </a:r>
                      <a:r>
                        <a:rPr lang="ja-JP" altLang="en-US" sz="1000" b="0" dirty="0">
                          <a:solidFill>
                            <a:schemeClr val="tx1"/>
                          </a:solidFill>
                          <a:latin typeface="メイリオ" panose="020B0604030504040204" pitchFamily="50" charset="-128"/>
                          <a:ea typeface="メイリオ" panose="020B0604030504040204" pitchFamily="50" charset="-128"/>
                        </a:rPr>
                        <a:t>条第４項について</a:t>
                      </a:r>
                      <a:endParaRPr lang="en-US" altLang="ja-JP" sz="1000" b="0" dirty="0">
                        <a:solidFill>
                          <a:schemeClr val="tx1"/>
                        </a:solidFill>
                        <a:latin typeface="メイリオ" panose="020B0604030504040204" pitchFamily="50" charset="-128"/>
                        <a:ea typeface="メイリオ" panose="020B060403050404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000" b="0" dirty="0">
                          <a:solidFill>
                            <a:schemeClr val="tx1"/>
                          </a:solidFill>
                          <a:latin typeface="メイリオ" panose="020B0604030504040204" pitchFamily="50" charset="-128"/>
                          <a:ea typeface="メイリオ" panose="020B0604030504040204" pitchFamily="50" charset="-128"/>
                        </a:rPr>
                        <a:t>オンライン方式による立入検査を行う場合は、職員は身分を示す証票を携帯し、</a:t>
                      </a:r>
                      <a:r>
                        <a:rPr lang="ja-JP" altLang="en-US" sz="1000" b="0" dirty="0">
                          <a:solidFill>
                            <a:schemeClr val="tx1"/>
                          </a:solidFill>
                          <a:highlight>
                            <a:srgbClr val="FFFF00"/>
                          </a:highlight>
                          <a:latin typeface="メイリオ" panose="020B0604030504040204" pitchFamily="50" charset="-128"/>
                          <a:ea typeface="メイリオ" panose="020B0604030504040204" pitchFamily="50" charset="-128"/>
                        </a:rPr>
                        <a:t>関係者に 画面越しに提示するものとする。 </a:t>
                      </a:r>
                      <a:endParaRPr kumimoji="1" lang="ja-JP" altLang="en-US" sz="10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19" name="テキスト ボックス 18">
            <a:extLst>
              <a:ext uri="{FF2B5EF4-FFF2-40B4-BE49-F238E27FC236}">
                <a16:creationId xmlns:a16="http://schemas.microsoft.com/office/drawing/2014/main" id="{5706D397-206E-DFA9-77C4-88B17FCAB028}"/>
              </a:ext>
            </a:extLst>
          </p:cNvPr>
          <p:cNvSpPr txBox="1"/>
          <p:nvPr/>
        </p:nvSpPr>
        <p:spPr>
          <a:xfrm>
            <a:off x="145573" y="4900941"/>
            <a:ext cx="6468559" cy="43858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デジタル臨時行政調査会の「デジタル原則」への水道法令における対応について</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（令和5年3月31日付　厚生労働省医薬・生活衛生局水道課長通知より抜粋）</a:t>
            </a:r>
          </a:p>
        </p:txBody>
      </p:sp>
      <p:sp>
        <p:nvSpPr>
          <p:cNvPr id="21" name="テキスト ボックス 20">
            <a:extLst>
              <a:ext uri="{FF2B5EF4-FFF2-40B4-BE49-F238E27FC236}">
                <a16:creationId xmlns:a16="http://schemas.microsoft.com/office/drawing/2014/main" id="{BE1D833E-650B-BF1E-825E-91A6C91192A5}"/>
              </a:ext>
            </a:extLst>
          </p:cNvPr>
          <p:cNvSpPr txBox="1"/>
          <p:nvPr/>
        </p:nvSpPr>
        <p:spPr>
          <a:xfrm>
            <a:off x="2024780" y="734834"/>
            <a:ext cx="1331739" cy="307777"/>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sp>
        <p:nvSpPr>
          <p:cNvPr id="22" name="テキスト ボックス 21">
            <a:extLst>
              <a:ext uri="{FF2B5EF4-FFF2-40B4-BE49-F238E27FC236}">
                <a16:creationId xmlns:a16="http://schemas.microsoft.com/office/drawing/2014/main" id="{B12A4194-442C-1148-72B0-41FD0C06E2B9}"/>
              </a:ext>
            </a:extLst>
          </p:cNvPr>
          <p:cNvSpPr txBox="1"/>
          <p:nvPr/>
        </p:nvSpPr>
        <p:spPr>
          <a:xfrm>
            <a:off x="180640" y="731898"/>
            <a:ext cx="1985620" cy="307777"/>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514125"/>
                </a:solidFill>
                <a:effectLst/>
                <a:uLnTx/>
                <a:uFillTx/>
                <a:latin typeface="メイリオ" panose="020B0604030504040204" pitchFamily="50" charset="-128"/>
                <a:ea typeface="メイリオ" panose="020B0604030504040204" pitchFamily="50" charset="-128"/>
                <a:cs typeface="+mn-cs"/>
              </a:rPr>
              <a:t>＜見直し前＞</a:t>
            </a:r>
          </a:p>
        </p:txBody>
      </p:sp>
      <p:pic>
        <p:nvPicPr>
          <p:cNvPr id="27" name="グラフィックス 26" descr="建物 単色塗りつぶし">
            <a:extLst>
              <a:ext uri="{FF2B5EF4-FFF2-40B4-BE49-F238E27FC236}">
                <a16:creationId xmlns:a16="http://schemas.microsoft.com/office/drawing/2014/main" id="{0BFF5551-8152-C66B-858D-1D932EA0EC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1824" y="2208276"/>
            <a:ext cx="559269" cy="559269"/>
          </a:xfrm>
          <a:prstGeom prst="rect">
            <a:avLst/>
          </a:prstGeom>
        </p:spPr>
      </p:pic>
      <p:sp>
        <p:nvSpPr>
          <p:cNvPr id="45" name="吹き出し: 角を丸めた四角形 44">
            <a:extLst>
              <a:ext uri="{FF2B5EF4-FFF2-40B4-BE49-F238E27FC236}">
                <a16:creationId xmlns:a16="http://schemas.microsoft.com/office/drawing/2014/main" id="{535D6FBA-1F97-8D49-9492-E393738DBF74}"/>
              </a:ext>
            </a:extLst>
          </p:cNvPr>
          <p:cNvSpPr/>
          <p:nvPr/>
        </p:nvSpPr>
        <p:spPr>
          <a:xfrm>
            <a:off x="1046040" y="1300312"/>
            <a:ext cx="934075" cy="657606"/>
          </a:xfrm>
          <a:custGeom>
            <a:avLst/>
            <a:gdLst>
              <a:gd name="connsiteX0" fmla="*/ 0 w 855560"/>
              <a:gd name="connsiteY0" fmla="*/ 125910 h 755443"/>
              <a:gd name="connsiteX1" fmla="*/ 125910 w 855560"/>
              <a:gd name="connsiteY1" fmla="*/ 0 h 755443"/>
              <a:gd name="connsiteX2" fmla="*/ 142593 w 855560"/>
              <a:gd name="connsiteY2" fmla="*/ 0 h 755443"/>
              <a:gd name="connsiteX3" fmla="*/ 142593 w 855560"/>
              <a:gd name="connsiteY3" fmla="*/ 0 h 755443"/>
              <a:gd name="connsiteX4" fmla="*/ 356483 w 855560"/>
              <a:gd name="connsiteY4" fmla="*/ 0 h 755443"/>
              <a:gd name="connsiteX5" fmla="*/ 729650 w 855560"/>
              <a:gd name="connsiteY5" fmla="*/ 0 h 755443"/>
              <a:gd name="connsiteX6" fmla="*/ 855560 w 855560"/>
              <a:gd name="connsiteY6" fmla="*/ 125910 h 755443"/>
              <a:gd name="connsiteX7" fmla="*/ 855560 w 855560"/>
              <a:gd name="connsiteY7" fmla="*/ 125907 h 755443"/>
              <a:gd name="connsiteX8" fmla="*/ 855560 w 855560"/>
              <a:gd name="connsiteY8" fmla="*/ 125907 h 755443"/>
              <a:gd name="connsiteX9" fmla="*/ 855560 w 855560"/>
              <a:gd name="connsiteY9" fmla="*/ 314768 h 755443"/>
              <a:gd name="connsiteX10" fmla="*/ 855560 w 855560"/>
              <a:gd name="connsiteY10" fmla="*/ 629533 h 755443"/>
              <a:gd name="connsiteX11" fmla="*/ 729650 w 855560"/>
              <a:gd name="connsiteY11" fmla="*/ 755443 h 755443"/>
              <a:gd name="connsiteX12" fmla="*/ 356483 w 855560"/>
              <a:gd name="connsiteY12" fmla="*/ 755443 h 755443"/>
              <a:gd name="connsiteX13" fmla="*/ 142593 w 855560"/>
              <a:gd name="connsiteY13" fmla="*/ 755443 h 755443"/>
              <a:gd name="connsiteX14" fmla="*/ 142593 w 855560"/>
              <a:gd name="connsiteY14" fmla="*/ 755443 h 755443"/>
              <a:gd name="connsiteX15" fmla="*/ 125910 w 855560"/>
              <a:gd name="connsiteY15" fmla="*/ 755443 h 755443"/>
              <a:gd name="connsiteX16" fmla="*/ 0 w 855560"/>
              <a:gd name="connsiteY16" fmla="*/ 629533 h 755443"/>
              <a:gd name="connsiteX17" fmla="*/ 0 w 855560"/>
              <a:gd name="connsiteY17" fmla="*/ 314768 h 755443"/>
              <a:gd name="connsiteX18" fmla="*/ -128206 w 855560"/>
              <a:gd name="connsiteY18" fmla="*/ 320051 h 755443"/>
              <a:gd name="connsiteX19" fmla="*/ 0 w 855560"/>
              <a:gd name="connsiteY19" fmla="*/ 125907 h 755443"/>
              <a:gd name="connsiteX20" fmla="*/ 0 w 855560"/>
              <a:gd name="connsiteY20" fmla="*/ 125910 h 755443"/>
              <a:gd name="connsiteX0" fmla="*/ 128206 w 983766"/>
              <a:gd name="connsiteY0" fmla="*/ 125910 h 755443"/>
              <a:gd name="connsiteX1" fmla="*/ 254116 w 983766"/>
              <a:gd name="connsiteY1" fmla="*/ 0 h 755443"/>
              <a:gd name="connsiteX2" fmla="*/ 270799 w 983766"/>
              <a:gd name="connsiteY2" fmla="*/ 0 h 755443"/>
              <a:gd name="connsiteX3" fmla="*/ 270799 w 983766"/>
              <a:gd name="connsiteY3" fmla="*/ 0 h 755443"/>
              <a:gd name="connsiteX4" fmla="*/ 484689 w 983766"/>
              <a:gd name="connsiteY4" fmla="*/ 0 h 755443"/>
              <a:gd name="connsiteX5" fmla="*/ 857856 w 983766"/>
              <a:gd name="connsiteY5" fmla="*/ 0 h 755443"/>
              <a:gd name="connsiteX6" fmla="*/ 983766 w 983766"/>
              <a:gd name="connsiteY6" fmla="*/ 125910 h 755443"/>
              <a:gd name="connsiteX7" fmla="*/ 983766 w 983766"/>
              <a:gd name="connsiteY7" fmla="*/ 125907 h 755443"/>
              <a:gd name="connsiteX8" fmla="*/ 983766 w 983766"/>
              <a:gd name="connsiteY8" fmla="*/ 125907 h 755443"/>
              <a:gd name="connsiteX9" fmla="*/ 983766 w 983766"/>
              <a:gd name="connsiteY9" fmla="*/ 314768 h 755443"/>
              <a:gd name="connsiteX10" fmla="*/ 983766 w 983766"/>
              <a:gd name="connsiteY10" fmla="*/ 629533 h 755443"/>
              <a:gd name="connsiteX11" fmla="*/ 857856 w 983766"/>
              <a:gd name="connsiteY11" fmla="*/ 755443 h 755443"/>
              <a:gd name="connsiteX12" fmla="*/ 484689 w 983766"/>
              <a:gd name="connsiteY12" fmla="*/ 755443 h 755443"/>
              <a:gd name="connsiteX13" fmla="*/ 270799 w 983766"/>
              <a:gd name="connsiteY13" fmla="*/ 755443 h 755443"/>
              <a:gd name="connsiteX14" fmla="*/ 270799 w 983766"/>
              <a:gd name="connsiteY14" fmla="*/ 755443 h 755443"/>
              <a:gd name="connsiteX15" fmla="*/ 254116 w 983766"/>
              <a:gd name="connsiteY15" fmla="*/ 755443 h 755443"/>
              <a:gd name="connsiteX16" fmla="*/ 128206 w 983766"/>
              <a:gd name="connsiteY16" fmla="*/ 629533 h 755443"/>
              <a:gd name="connsiteX17" fmla="*/ 125031 w 983766"/>
              <a:gd name="connsiteY17" fmla="*/ 451293 h 755443"/>
              <a:gd name="connsiteX18" fmla="*/ 0 w 983766"/>
              <a:gd name="connsiteY18" fmla="*/ 320051 h 755443"/>
              <a:gd name="connsiteX19" fmla="*/ 128206 w 983766"/>
              <a:gd name="connsiteY19" fmla="*/ 125907 h 755443"/>
              <a:gd name="connsiteX20" fmla="*/ 128206 w 983766"/>
              <a:gd name="connsiteY20" fmla="*/ 125910 h 755443"/>
              <a:gd name="connsiteX0" fmla="*/ 150431 w 1005991"/>
              <a:gd name="connsiteY0" fmla="*/ 125910 h 755443"/>
              <a:gd name="connsiteX1" fmla="*/ 276341 w 1005991"/>
              <a:gd name="connsiteY1" fmla="*/ 0 h 755443"/>
              <a:gd name="connsiteX2" fmla="*/ 293024 w 1005991"/>
              <a:gd name="connsiteY2" fmla="*/ 0 h 755443"/>
              <a:gd name="connsiteX3" fmla="*/ 293024 w 1005991"/>
              <a:gd name="connsiteY3" fmla="*/ 0 h 755443"/>
              <a:gd name="connsiteX4" fmla="*/ 506914 w 1005991"/>
              <a:gd name="connsiteY4" fmla="*/ 0 h 755443"/>
              <a:gd name="connsiteX5" fmla="*/ 880081 w 1005991"/>
              <a:gd name="connsiteY5" fmla="*/ 0 h 755443"/>
              <a:gd name="connsiteX6" fmla="*/ 1005991 w 1005991"/>
              <a:gd name="connsiteY6" fmla="*/ 125910 h 755443"/>
              <a:gd name="connsiteX7" fmla="*/ 1005991 w 1005991"/>
              <a:gd name="connsiteY7" fmla="*/ 125907 h 755443"/>
              <a:gd name="connsiteX8" fmla="*/ 1005991 w 1005991"/>
              <a:gd name="connsiteY8" fmla="*/ 125907 h 755443"/>
              <a:gd name="connsiteX9" fmla="*/ 1005991 w 1005991"/>
              <a:gd name="connsiteY9" fmla="*/ 314768 h 755443"/>
              <a:gd name="connsiteX10" fmla="*/ 1005991 w 1005991"/>
              <a:gd name="connsiteY10" fmla="*/ 629533 h 755443"/>
              <a:gd name="connsiteX11" fmla="*/ 880081 w 1005991"/>
              <a:gd name="connsiteY11" fmla="*/ 755443 h 755443"/>
              <a:gd name="connsiteX12" fmla="*/ 506914 w 1005991"/>
              <a:gd name="connsiteY12" fmla="*/ 755443 h 755443"/>
              <a:gd name="connsiteX13" fmla="*/ 293024 w 1005991"/>
              <a:gd name="connsiteY13" fmla="*/ 755443 h 755443"/>
              <a:gd name="connsiteX14" fmla="*/ 293024 w 1005991"/>
              <a:gd name="connsiteY14" fmla="*/ 755443 h 755443"/>
              <a:gd name="connsiteX15" fmla="*/ 276341 w 1005991"/>
              <a:gd name="connsiteY15" fmla="*/ 755443 h 755443"/>
              <a:gd name="connsiteX16" fmla="*/ 150431 w 1005991"/>
              <a:gd name="connsiteY16" fmla="*/ 629533 h 755443"/>
              <a:gd name="connsiteX17" fmla="*/ 147256 w 1005991"/>
              <a:gd name="connsiteY17" fmla="*/ 451293 h 755443"/>
              <a:gd name="connsiteX18" fmla="*/ 0 w 1005991"/>
              <a:gd name="connsiteY18" fmla="*/ 424826 h 755443"/>
              <a:gd name="connsiteX19" fmla="*/ 150431 w 1005991"/>
              <a:gd name="connsiteY19" fmla="*/ 125907 h 755443"/>
              <a:gd name="connsiteX20" fmla="*/ 150431 w 1005991"/>
              <a:gd name="connsiteY20" fmla="*/ 125910 h 755443"/>
              <a:gd name="connsiteX0" fmla="*/ 150431 w 1005991"/>
              <a:gd name="connsiteY0" fmla="*/ 125910 h 755443"/>
              <a:gd name="connsiteX1" fmla="*/ 276341 w 1005991"/>
              <a:gd name="connsiteY1" fmla="*/ 0 h 755443"/>
              <a:gd name="connsiteX2" fmla="*/ 293024 w 1005991"/>
              <a:gd name="connsiteY2" fmla="*/ 0 h 755443"/>
              <a:gd name="connsiteX3" fmla="*/ 293024 w 1005991"/>
              <a:gd name="connsiteY3" fmla="*/ 0 h 755443"/>
              <a:gd name="connsiteX4" fmla="*/ 506914 w 1005991"/>
              <a:gd name="connsiteY4" fmla="*/ 0 h 755443"/>
              <a:gd name="connsiteX5" fmla="*/ 880081 w 1005991"/>
              <a:gd name="connsiteY5" fmla="*/ 0 h 755443"/>
              <a:gd name="connsiteX6" fmla="*/ 1005991 w 1005991"/>
              <a:gd name="connsiteY6" fmla="*/ 125910 h 755443"/>
              <a:gd name="connsiteX7" fmla="*/ 1005991 w 1005991"/>
              <a:gd name="connsiteY7" fmla="*/ 125907 h 755443"/>
              <a:gd name="connsiteX8" fmla="*/ 1005991 w 1005991"/>
              <a:gd name="connsiteY8" fmla="*/ 125907 h 755443"/>
              <a:gd name="connsiteX9" fmla="*/ 1005991 w 1005991"/>
              <a:gd name="connsiteY9" fmla="*/ 314768 h 755443"/>
              <a:gd name="connsiteX10" fmla="*/ 1005991 w 1005991"/>
              <a:gd name="connsiteY10" fmla="*/ 629533 h 755443"/>
              <a:gd name="connsiteX11" fmla="*/ 880081 w 1005991"/>
              <a:gd name="connsiteY11" fmla="*/ 755443 h 755443"/>
              <a:gd name="connsiteX12" fmla="*/ 506914 w 1005991"/>
              <a:gd name="connsiteY12" fmla="*/ 755443 h 755443"/>
              <a:gd name="connsiteX13" fmla="*/ 293024 w 1005991"/>
              <a:gd name="connsiteY13" fmla="*/ 755443 h 755443"/>
              <a:gd name="connsiteX14" fmla="*/ 293024 w 1005991"/>
              <a:gd name="connsiteY14" fmla="*/ 755443 h 755443"/>
              <a:gd name="connsiteX15" fmla="*/ 276341 w 1005991"/>
              <a:gd name="connsiteY15" fmla="*/ 755443 h 755443"/>
              <a:gd name="connsiteX16" fmla="*/ 150431 w 1005991"/>
              <a:gd name="connsiteY16" fmla="*/ 629533 h 755443"/>
              <a:gd name="connsiteX17" fmla="*/ 147256 w 1005991"/>
              <a:gd name="connsiteY17" fmla="*/ 451293 h 755443"/>
              <a:gd name="connsiteX18" fmla="*/ 0 w 1005991"/>
              <a:gd name="connsiteY18" fmla="*/ 424826 h 755443"/>
              <a:gd name="connsiteX19" fmla="*/ 83472 w 1005991"/>
              <a:gd name="connsiteY19" fmla="*/ 247676 h 755443"/>
              <a:gd name="connsiteX20" fmla="*/ 150431 w 1005991"/>
              <a:gd name="connsiteY20" fmla="*/ 125907 h 755443"/>
              <a:gd name="connsiteX21" fmla="*/ 150431 w 1005991"/>
              <a:gd name="connsiteY21" fmla="*/ 125910 h 755443"/>
              <a:gd name="connsiteX0" fmla="*/ 150431 w 1005991"/>
              <a:gd name="connsiteY0" fmla="*/ 125910 h 755443"/>
              <a:gd name="connsiteX1" fmla="*/ 276341 w 1005991"/>
              <a:gd name="connsiteY1" fmla="*/ 0 h 755443"/>
              <a:gd name="connsiteX2" fmla="*/ 293024 w 1005991"/>
              <a:gd name="connsiteY2" fmla="*/ 0 h 755443"/>
              <a:gd name="connsiteX3" fmla="*/ 293024 w 1005991"/>
              <a:gd name="connsiteY3" fmla="*/ 0 h 755443"/>
              <a:gd name="connsiteX4" fmla="*/ 506914 w 1005991"/>
              <a:gd name="connsiteY4" fmla="*/ 0 h 755443"/>
              <a:gd name="connsiteX5" fmla="*/ 880081 w 1005991"/>
              <a:gd name="connsiteY5" fmla="*/ 0 h 755443"/>
              <a:gd name="connsiteX6" fmla="*/ 1005991 w 1005991"/>
              <a:gd name="connsiteY6" fmla="*/ 125910 h 755443"/>
              <a:gd name="connsiteX7" fmla="*/ 1005991 w 1005991"/>
              <a:gd name="connsiteY7" fmla="*/ 125907 h 755443"/>
              <a:gd name="connsiteX8" fmla="*/ 1005991 w 1005991"/>
              <a:gd name="connsiteY8" fmla="*/ 125907 h 755443"/>
              <a:gd name="connsiteX9" fmla="*/ 1005991 w 1005991"/>
              <a:gd name="connsiteY9" fmla="*/ 314768 h 755443"/>
              <a:gd name="connsiteX10" fmla="*/ 1005991 w 1005991"/>
              <a:gd name="connsiteY10" fmla="*/ 629533 h 755443"/>
              <a:gd name="connsiteX11" fmla="*/ 880081 w 1005991"/>
              <a:gd name="connsiteY11" fmla="*/ 755443 h 755443"/>
              <a:gd name="connsiteX12" fmla="*/ 506914 w 1005991"/>
              <a:gd name="connsiteY12" fmla="*/ 755443 h 755443"/>
              <a:gd name="connsiteX13" fmla="*/ 293024 w 1005991"/>
              <a:gd name="connsiteY13" fmla="*/ 755443 h 755443"/>
              <a:gd name="connsiteX14" fmla="*/ 293024 w 1005991"/>
              <a:gd name="connsiteY14" fmla="*/ 755443 h 755443"/>
              <a:gd name="connsiteX15" fmla="*/ 276341 w 1005991"/>
              <a:gd name="connsiteY15" fmla="*/ 755443 h 755443"/>
              <a:gd name="connsiteX16" fmla="*/ 150431 w 1005991"/>
              <a:gd name="connsiteY16" fmla="*/ 629533 h 755443"/>
              <a:gd name="connsiteX17" fmla="*/ 147256 w 1005991"/>
              <a:gd name="connsiteY17" fmla="*/ 451293 h 755443"/>
              <a:gd name="connsiteX18" fmla="*/ 0 w 1005991"/>
              <a:gd name="connsiteY18" fmla="*/ 424826 h 755443"/>
              <a:gd name="connsiteX19" fmla="*/ 134272 w 1005991"/>
              <a:gd name="connsiteY19" fmla="*/ 342926 h 755443"/>
              <a:gd name="connsiteX20" fmla="*/ 150431 w 1005991"/>
              <a:gd name="connsiteY20" fmla="*/ 125907 h 755443"/>
              <a:gd name="connsiteX21" fmla="*/ 150431 w 1005991"/>
              <a:gd name="connsiteY21" fmla="*/ 125910 h 755443"/>
              <a:gd name="connsiteX0" fmla="*/ 150431 w 1005991"/>
              <a:gd name="connsiteY0" fmla="*/ 125910 h 755443"/>
              <a:gd name="connsiteX1" fmla="*/ 276341 w 1005991"/>
              <a:gd name="connsiteY1" fmla="*/ 0 h 755443"/>
              <a:gd name="connsiteX2" fmla="*/ 293024 w 1005991"/>
              <a:gd name="connsiteY2" fmla="*/ 0 h 755443"/>
              <a:gd name="connsiteX3" fmla="*/ 293024 w 1005991"/>
              <a:gd name="connsiteY3" fmla="*/ 0 h 755443"/>
              <a:gd name="connsiteX4" fmla="*/ 506914 w 1005991"/>
              <a:gd name="connsiteY4" fmla="*/ 0 h 755443"/>
              <a:gd name="connsiteX5" fmla="*/ 880081 w 1005991"/>
              <a:gd name="connsiteY5" fmla="*/ 0 h 755443"/>
              <a:gd name="connsiteX6" fmla="*/ 1005991 w 1005991"/>
              <a:gd name="connsiteY6" fmla="*/ 125910 h 755443"/>
              <a:gd name="connsiteX7" fmla="*/ 1005991 w 1005991"/>
              <a:gd name="connsiteY7" fmla="*/ 125907 h 755443"/>
              <a:gd name="connsiteX8" fmla="*/ 1005991 w 1005991"/>
              <a:gd name="connsiteY8" fmla="*/ 125907 h 755443"/>
              <a:gd name="connsiteX9" fmla="*/ 1005991 w 1005991"/>
              <a:gd name="connsiteY9" fmla="*/ 314768 h 755443"/>
              <a:gd name="connsiteX10" fmla="*/ 1005991 w 1005991"/>
              <a:gd name="connsiteY10" fmla="*/ 629533 h 755443"/>
              <a:gd name="connsiteX11" fmla="*/ 880081 w 1005991"/>
              <a:gd name="connsiteY11" fmla="*/ 755443 h 755443"/>
              <a:gd name="connsiteX12" fmla="*/ 506914 w 1005991"/>
              <a:gd name="connsiteY12" fmla="*/ 755443 h 755443"/>
              <a:gd name="connsiteX13" fmla="*/ 293024 w 1005991"/>
              <a:gd name="connsiteY13" fmla="*/ 755443 h 755443"/>
              <a:gd name="connsiteX14" fmla="*/ 293024 w 1005991"/>
              <a:gd name="connsiteY14" fmla="*/ 755443 h 755443"/>
              <a:gd name="connsiteX15" fmla="*/ 276341 w 1005991"/>
              <a:gd name="connsiteY15" fmla="*/ 755443 h 755443"/>
              <a:gd name="connsiteX16" fmla="*/ 150431 w 1005991"/>
              <a:gd name="connsiteY16" fmla="*/ 629533 h 755443"/>
              <a:gd name="connsiteX17" fmla="*/ 147256 w 1005991"/>
              <a:gd name="connsiteY17" fmla="*/ 451293 h 755443"/>
              <a:gd name="connsiteX18" fmla="*/ 0 w 1005991"/>
              <a:gd name="connsiteY18" fmla="*/ 424826 h 755443"/>
              <a:gd name="connsiteX19" fmla="*/ 150147 w 1005991"/>
              <a:gd name="connsiteY19" fmla="*/ 339751 h 755443"/>
              <a:gd name="connsiteX20" fmla="*/ 150431 w 1005991"/>
              <a:gd name="connsiteY20" fmla="*/ 125907 h 755443"/>
              <a:gd name="connsiteX21" fmla="*/ 150431 w 1005991"/>
              <a:gd name="connsiteY21" fmla="*/ 125910 h 755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5991" h="755443">
                <a:moveTo>
                  <a:pt x="150431" y="125910"/>
                </a:moveTo>
                <a:cubicBezTo>
                  <a:pt x="150431" y="56372"/>
                  <a:pt x="206803" y="0"/>
                  <a:pt x="276341" y="0"/>
                </a:cubicBezTo>
                <a:lnTo>
                  <a:pt x="293024" y="0"/>
                </a:lnTo>
                <a:lnTo>
                  <a:pt x="293024" y="0"/>
                </a:lnTo>
                <a:lnTo>
                  <a:pt x="506914" y="0"/>
                </a:lnTo>
                <a:lnTo>
                  <a:pt x="880081" y="0"/>
                </a:lnTo>
                <a:cubicBezTo>
                  <a:pt x="949619" y="0"/>
                  <a:pt x="1005991" y="56372"/>
                  <a:pt x="1005991" y="125910"/>
                </a:cubicBezTo>
                <a:lnTo>
                  <a:pt x="1005991" y="125907"/>
                </a:lnTo>
                <a:lnTo>
                  <a:pt x="1005991" y="125907"/>
                </a:lnTo>
                <a:lnTo>
                  <a:pt x="1005991" y="314768"/>
                </a:lnTo>
                <a:lnTo>
                  <a:pt x="1005991" y="629533"/>
                </a:lnTo>
                <a:cubicBezTo>
                  <a:pt x="1005991" y="699071"/>
                  <a:pt x="949619" y="755443"/>
                  <a:pt x="880081" y="755443"/>
                </a:cubicBezTo>
                <a:lnTo>
                  <a:pt x="506914" y="755443"/>
                </a:lnTo>
                <a:lnTo>
                  <a:pt x="293024" y="755443"/>
                </a:lnTo>
                <a:lnTo>
                  <a:pt x="293024" y="755443"/>
                </a:lnTo>
                <a:lnTo>
                  <a:pt x="276341" y="755443"/>
                </a:lnTo>
                <a:cubicBezTo>
                  <a:pt x="206803" y="755443"/>
                  <a:pt x="150431" y="699071"/>
                  <a:pt x="150431" y="629533"/>
                </a:cubicBezTo>
                <a:cubicBezTo>
                  <a:pt x="149373" y="570120"/>
                  <a:pt x="148314" y="510706"/>
                  <a:pt x="147256" y="451293"/>
                </a:cubicBezTo>
                <a:lnTo>
                  <a:pt x="0" y="424826"/>
                </a:lnTo>
                <a:lnTo>
                  <a:pt x="150147" y="339751"/>
                </a:lnTo>
                <a:cubicBezTo>
                  <a:pt x="150242" y="268470"/>
                  <a:pt x="150336" y="197188"/>
                  <a:pt x="150431" y="125907"/>
                </a:cubicBezTo>
                <a:lnTo>
                  <a:pt x="150431" y="125910"/>
                </a:lnTo>
                <a:close/>
              </a:path>
            </a:pathLst>
          </a:custGeom>
          <a:solidFill>
            <a:srgbClr val="FFFFFF"/>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7" name="テキスト ボックス 46">
            <a:extLst>
              <a:ext uri="{FF2B5EF4-FFF2-40B4-BE49-F238E27FC236}">
                <a16:creationId xmlns:a16="http://schemas.microsoft.com/office/drawing/2014/main" id="{D7BEE141-5CC7-89A8-E54A-A7F65363AC6D}"/>
              </a:ext>
            </a:extLst>
          </p:cNvPr>
          <p:cNvSpPr txBox="1"/>
          <p:nvPr/>
        </p:nvSpPr>
        <p:spPr>
          <a:xfrm>
            <a:off x="1085658" y="1300630"/>
            <a:ext cx="1001888" cy="43088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現地で</a:t>
            </a:r>
            <a:endParaRPr kumimoji="1" lang="en-US" altLang="ja-JP"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立会検査</a:t>
            </a:r>
            <a:endParaRPr kumimoji="1" lang="en-US" altLang="ja-JP"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8" name="グラフィックス 47" descr="目 単色塗りつぶし">
            <a:extLst>
              <a:ext uri="{FF2B5EF4-FFF2-40B4-BE49-F238E27FC236}">
                <a16:creationId xmlns:a16="http://schemas.microsoft.com/office/drawing/2014/main" id="{8A266B6A-7AB4-6E9E-3EE5-DA473FD588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76696" y="1515384"/>
            <a:ext cx="584576" cy="584576"/>
          </a:xfrm>
          <a:prstGeom prst="rect">
            <a:avLst/>
          </a:prstGeom>
        </p:spPr>
      </p:pic>
      <p:pic>
        <p:nvPicPr>
          <p:cNvPr id="55" name="グラフィックス 54" descr="水漏れする蛇口 単色塗りつぶし">
            <a:extLst>
              <a:ext uri="{FF2B5EF4-FFF2-40B4-BE49-F238E27FC236}">
                <a16:creationId xmlns:a16="http://schemas.microsoft.com/office/drawing/2014/main" id="{3604A611-AD06-DC8C-7233-03496FDFDD30}"/>
              </a:ext>
            </a:extLst>
          </p:cNvPr>
          <p:cNvPicPr preferRelativeResize="0">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738205" y="1019034"/>
            <a:ext cx="529200" cy="529200"/>
          </a:xfrm>
          <a:prstGeom prst="rect">
            <a:avLst/>
          </a:prstGeom>
        </p:spPr>
      </p:pic>
      <p:sp>
        <p:nvSpPr>
          <p:cNvPr id="60" name="テキスト ボックス 59">
            <a:extLst>
              <a:ext uri="{FF2B5EF4-FFF2-40B4-BE49-F238E27FC236}">
                <a16:creationId xmlns:a16="http://schemas.microsoft.com/office/drawing/2014/main" id="{54528102-860A-C9C4-BFA9-BF4066CBF1CF}"/>
              </a:ext>
            </a:extLst>
          </p:cNvPr>
          <p:cNvSpPr txBox="1"/>
          <p:nvPr/>
        </p:nvSpPr>
        <p:spPr>
          <a:xfrm>
            <a:off x="363920" y="2726929"/>
            <a:ext cx="868948" cy="307777"/>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水戸市</a:t>
            </a:r>
          </a:p>
        </p:txBody>
      </p:sp>
      <p:sp>
        <p:nvSpPr>
          <p:cNvPr id="61" name="矢印: 右 60">
            <a:extLst>
              <a:ext uri="{FF2B5EF4-FFF2-40B4-BE49-F238E27FC236}">
                <a16:creationId xmlns:a16="http://schemas.microsoft.com/office/drawing/2014/main" id="{7450C992-B32E-383E-284F-A70EDDF22608}"/>
              </a:ext>
            </a:extLst>
          </p:cNvPr>
          <p:cNvSpPr/>
          <p:nvPr/>
        </p:nvSpPr>
        <p:spPr>
          <a:xfrm rot="16200000">
            <a:off x="395917" y="1762540"/>
            <a:ext cx="637114" cy="180239"/>
          </a:xfrm>
          <a:prstGeom prst="rightArrow">
            <a:avLst>
              <a:gd name="adj1" fmla="val 50000"/>
              <a:gd name="adj2" fmla="val 71321"/>
            </a:avLst>
          </a:prstGeom>
          <a:solidFill>
            <a:srgbClr val="514125"/>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nvGrpSpPr>
          <p:cNvPr id="91" name="グループ化 90">
            <a:extLst>
              <a:ext uri="{FF2B5EF4-FFF2-40B4-BE49-F238E27FC236}">
                <a16:creationId xmlns:a16="http://schemas.microsoft.com/office/drawing/2014/main" id="{2C10024E-7327-CA43-5BB6-94EC844D1B78}"/>
              </a:ext>
            </a:extLst>
          </p:cNvPr>
          <p:cNvGrpSpPr/>
          <p:nvPr/>
        </p:nvGrpSpPr>
        <p:grpSpPr>
          <a:xfrm>
            <a:off x="188400" y="1005043"/>
            <a:ext cx="630487" cy="430513"/>
            <a:chOff x="638240" y="1361092"/>
            <a:chExt cx="630487" cy="430513"/>
          </a:xfrm>
        </p:grpSpPr>
        <p:pic>
          <p:nvPicPr>
            <p:cNvPr id="59" name="グラフィックス 58" descr="家 枠線">
              <a:extLst>
                <a:ext uri="{FF2B5EF4-FFF2-40B4-BE49-F238E27FC236}">
                  <a16:creationId xmlns:a16="http://schemas.microsoft.com/office/drawing/2014/main" id="{3BB99B96-A6AA-E208-027D-F48B962C7FB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38240" y="1361092"/>
              <a:ext cx="430513" cy="430513"/>
            </a:xfrm>
            <a:prstGeom prst="rect">
              <a:avLst/>
            </a:prstGeom>
          </p:spPr>
        </p:pic>
        <p:pic>
          <p:nvPicPr>
            <p:cNvPr id="62" name="グラフィックス 61" descr="家 枠線">
              <a:extLst>
                <a:ext uri="{FF2B5EF4-FFF2-40B4-BE49-F238E27FC236}">
                  <a16:creationId xmlns:a16="http://schemas.microsoft.com/office/drawing/2014/main" id="{D5FE2B89-DC08-067F-B150-365EF8877E6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81140" y="1504018"/>
              <a:ext cx="287587" cy="287587"/>
            </a:xfrm>
            <a:prstGeom prst="rect">
              <a:avLst/>
            </a:prstGeom>
          </p:spPr>
        </p:pic>
      </p:grpSp>
      <p:pic>
        <p:nvPicPr>
          <p:cNvPr id="63" name="グラフィックス 62" descr="歩く 単色塗りつぶし">
            <a:extLst>
              <a:ext uri="{FF2B5EF4-FFF2-40B4-BE49-F238E27FC236}">
                <a16:creationId xmlns:a16="http://schemas.microsoft.com/office/drawing/2014/main" id="{A101C372-8918-44DF-462D-0E502D8006D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flipH="1">
            <a:off x="762006" y="1635923"/>
            <a:ext cx="467554" cy="467554"/>
          </a:xfrm>
          <a:prstGeom prst="rect">
            <a:avLst/>
          </a:prstGeom>
        </p:spPr>
      </p:pic>
      <p:pic>
        <p:nvPicPr>
          <p:cNvPr id="70" name="グラフィックス 69" descr="建物 単色塗りつぶし">
            <a:extLst>
              <a:ext uri="{FF2B5EF4-FFF2-40B4-BE49-F238E27FC236}">
                <a16:creationId xmlns:a16="http://schemas.microsoft.com/office/drawing/2014/main" id="{095ABD0D-0E29-046F-AF0A-E89CBD1994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07597" y="2238588"/>
            <a:ext cx="559269" cy="559269"/>
          </a:xfrm>
          <a:prstGeom prst="rect">
            <a:avLst/>
          </a:prstGeom>
        </p:spPr>
      </p:pic>
      <p:sp>
        <p:nvSpPr>
          <p:cNvPr id="71" name="テキスト ボックス 70">
            <a:extLst>
              <a:ext uri="{FF2B5EF4-FFF2-40B4-BE49-F238E27FC236}">
                <a16:creationId xmlns:a16="http://schemas.microsoft.com/office/drawing/2014/main" id="{ECDFB0D4-C7F6-F264-7631-84EBD435080A}"/>
              </a:ext>
            </a:extLst>
          </p:cNvPr>
          <p:cNvSpPr txBox="1"/>
          <p:nvPr/>
        </p:nvSpPr>
        <p:spPr>
          <a:xfrm>
            <a:off x="2329693" y="2757241"/>
            <a:ext cx="868948" cy="307777"/>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水戸市</a:t>
            </a:r>
          </a:p>
        </p:txBody>
      </p:sp>
      <p:sp>
        <p:nvSpPr>
          <p:cNvPr id="72" name="矢印: 右 71">
            <a:extLst>
              <a:ext uri="{FF2B5EF4-FFF2-40B4-BE49-F238E27FC236}">
                <a16:creationId xmlns:a16="http://schemas.microsoft.com/office/drawing/2014/main" id="{47D5AAEB-7DA8-B59D-166B-CD2586434F79}"/>
              </a:ext>
            </a:extLst>
          </p:cNvPr>
          <p:cNvSpPr/>
          <p:nvPr/>
        </p:nvSpPr>
        <p:spPr>
          <a:xfrm rot="16200000">
            <a:off x="2361690" y="1792852"/>
            <a:ext cx="637114" cy="180239"/>
          </a:xfrm>
          <a:prstGeom prst="rightArrow">
            <a:avLst>
              <a:gd name="adj1" fmla="val 50000"/>
              <a:gd name="adj2" fmla="val 71321"/>
            </a:avLst>
          </a:prstGeom>
          <a:solidFill>
            <a:srgbClr val="0017B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endParaRPr>
          </a:p>
        </p:txBody>
      </p:sp>
      <p:pic>
        <p:nvPicPr>
          <p:cNvPr id="78" name="グラフィックス 77" descr="インターネット 枠線">
            <a:extLst>
              <a:ext uri="{FF2B5EF4-FFF2-40B4-BE49-F238E27FC236}">
                <a16:creationId xmlns:a16="http://schemas.microsoft.com/office/drawing/2014/main" id="{E10298B0-F9F6-AB57-1D02-A4DB76C405D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865617" y="1993732"/>
            <a:ext cx="535132" cy="535132"/>
          </a:xfrm>
          <a:prstGeom prst="rect">
            <a:avLst/>
          </a:prstGeom>
        </p:spPr>
      </p:pic>
      <p:grpSp>
        <p:nvGrpSpPr>
          <p:cNvPr id="79" name="グループ化 78">
            <a:extLst>
              <a:ext uri="{FF2B5EF4-FFF2-40B4-BE49-F238E27FC236}">
                <a16:creationId xmlns:a16="http://schemas.microsoft.com/office/drawing/2014/main" id="{FEE9B44A-618A-65FE-4612-C49CC7794AE4}"/>
              </a:ext>
            </a:extLst>
          </p:cNvPr>
          <p:cNvGrpSpPr>
            <a:grpSpLocks noChangeAspect="1"/>
          </p:cNvGrpSpPr>
          <p:nvPr/>
        </p:nvGrpSpPr>
        <p:grpSpPr>
          <a:xfrm rot="10800000">
            <a:off x="3011415" y="1722940"/>
            <a:ext cx="337046" cy="430887"/>
            <a:chOff x="-954678" y="5890731"/>
            <a:chExt cx="424518" cy="542719"/>
          </a:xfrm>
        </p:grpSpPr>
        <p:sp>
          <p:nvSpPr>
            <p:cNvPr id="80" name="楕円 79">
              <a:extLst>
                <a:ext uri="{FF2B5EF4-FFF2-40B4-BE49-F238E27FC236}">
                  <a16:creationId xmlns:a16="http://schemas.microsoft.com/office/drawing/2014/main" id="{903760D2-1E28-DCCA-FE31-0CFFD48E543E}"/>
                </a:ext>
              </a:extLst>
            </p:cNvPr>
            <p:cNvSpPr>
              <a:spLocks noChangeAspect="1"/>
            </p:cNvSpPr>
            <p:nvPr/>
          </p:nvSpPr>
          <p:spPr>
            <a:xfrm flipV="1">
              <a:off x="-954678" y="6319055"/>
              <a:ext cx="114395" cy="114395"/>
            </a:xfrm>
            <a:prstGeom prst="ellipse">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scene3d>
                <a:camera prst="orthographicFront"/>
                <a:lightRig rig="threePt" dir="t">
                  <a:rot lat="0" lon="0" rev="1500000"/>
                </a:lightRig>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81" name="グラフィックス 80" descr="スピーカー フォン 単色塗りつぶし">
              <a:extLst>
                <a:ext uri="{FF2B5EF4-FFF2-40B4-BE49-F238E27FC236}">
                  <a16:creationId xmlns:a16="http://schemas.microsoft.com/office/drawing/2014/main" id="{0C73DE18-5B29-6B5F-7400-9983AA6F3B7D}"/>
                </a:ext>
              </a:extLst>
            </p:cNvPr>
            <p:cNvPicPr>
              <a:picLocks noChangeAspect="1"/>
            </p:cNvPicPr>
            <p:nvPr/>
          </p:nvPicPr>
          <p:blipFill rotWithShape="1">
            <a:blip r:embed="rId15">
              <a:extLst>
                <a:ext uri="{96DAC541-7B7A-43D3-8B79-37D633B846F1}">
                  <asvg:svgBlip xmlns:asvg="http://schemas.microsoft.com/office/drawing/2016/SVG/main" r:embed="rId16"/>
                </a:ext>
              </a:extLst>
            </a:blip>
            <a:srcRect l="45250" r="12511" b="42780"/>
            <a:stretch/>
          </p:blipFill>
          <p:spPr>
            <a:xfrm>
              <a:off x="-916392" y="5890731"/>
              <a:ext cx="386232" cy="523220"/>
            </a:xfrm>
            <a:prstGeom prst="rect">
              <a:avLst/>
            </a:prstGeom>
          </p:spPr>
        </p:pic>
      </p:grpSp>
      <p:grpSp>
        <p:nvGrpSpPr>
          <p:cNvPr id="82" name="グループ化 81">
            <a:extLst>
              <a:ext uri="{FF2B5EF4-FFF2-40B4-BE49-F238E27FC236}">
                <a16:creationId xmlns:a16="http://schemas.microsoft.com/office/drawing/2014/main" id="{A190C47B-BFF9-851D-3D95-6FC5FBB784CF}"/>
              </a:ext>
            </a:extLst>
          </p:cNvPr>
          <p:cNvGrpSpPr>
            <a:grpSpLocks noChangeAspect="1"/>
          </p:cNvGrpSpPr>
          <p:nvPr/>
        </p:nvGrpSpPr>
        <p:grpSpPr>
          <a:xfrm>
            <a:off x="3109996" y="816787"/>
            <a:ext cx="783800" cy="783800"/>
            <a:chOff x="3174578" y="3245889"/>
            <a:chExt cx="841558" cy="841558"/>
          </a:xfrm>
        </p:grpSpPr>
        <p:pic>
          <p:nvPicPr>
            <p:cNvPr id="83" name="グラフィックス 82" descr="建設作業員男性 単色塗りつぶし">
              <a:extLst>
                <a:ext uri="{FF2B5EF4-FFF2-40B4-BE49-F238E27FC236}">
                  <a16:creationId xmlns:a16="http://schemas.microsoft.com/office/drawing/2014/main" id="{4D13163E-ED5B-03EC-BF30-A4519A83C6B6}"/>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394977" y="3458914"/>
              <a:ext cx="400762" cy="400762"/>
            </a:xfrm>
            <a:prstGeom prst="rect">
              <a:avLst/>
            </a:prstGeom>
          </p:spPr>
        </p:pic>
        <p:pic>
          <p:nvPicPr>
            <p:cNvPr id="84" name="グラフィックス 83" descr="スマート フォン 枠線">
              <a:extLst>
                <a:ext uri="{FF2B5EF4-FFF2-40B4-BE49-F238E27FC236}">
                  <a16:creationId xmlns:a16="http://schemas.microsoft.com/office/drawing/2014/main" id="{32073A74-FA1D-631D-6431-6CAB02236923}"/>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3174578" y="3245889"/>
              <a:ext cx="841558" cy="841558"/>
            </a:xfrm>
            <a:prstGeom prst="rect">
              <a:avLst/>
            </a:prstGeom>
          </p:spPr>
        </p:pic>
      </p:grpSp>
      <p:pic>
        <p:nvPicPr>
          <p:cNvPr id="92" name="グラフィックス 91" descr="水漏れする蛇口 単色塗りつぶし">
            <a:extLst>
              <a:ext uri="{FF2B5EF4-FFF2-40B4-BE49-F238E27FC236}">
                <a16:creationId xmlns:a16="http://schemas.microsoft.com/office/drawing/2014/main" id="{550DA455-D57B-A657-A13C-88403698EAEE}"/>
              </a:ext>
            </a:extLst>
          </p:cNvPr>
          <p:cNvPicPr preferRelativeResize="0">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2716496" y="1027090"/>
            <a:ext cx="529200" cy="529200"/>
          </a:xfrm>
          <a:prstGeom prst="rect">
            <a:avLst/>
          </a:prstGeom>
        </p:spPr>
      </p:pic>
      <p:grpSp>
        <p:nvGrpSpPr>
          <p:cNvPr id="93" name="グループ化 92">
            <a:extLst>
              <a:ext uri="{FF2B5EF4-FFF2-40B4-BE49-F238E27FC236}">
                <a16:creationId xmlns:a16="http://schemas.microsoft.com/office/drawing/2014/main" id="{2541CF5B-A6DE-7C65-A3E2-2D61260FDBEC}"/>
              </a:ext>
            </a:extLst>
          </p:cNvPr>
          <p:cNvGrpSpPr/>
          <p:nvPr/>
        </p:nvGrpSpPr>
        <p:grpSpPr>
          <a:xfrm>
            <a:off x="2166691" y="1013099"/>
            <a:ext cx="630487" cy="430513"/>
            <a:chOff x="638240" y="1361092"/>
            <a:chExt cx="630487" cy="430513"/>
          </a:xfrm>
        </p:grpSpPr>
        <p:pic>
          <p:nvPicPr>
            <p:cNvPr id="94" name="グラフィックス 93" descr="家 枠線">
              <a:extLst>
                <a:ext uri="{FF2B5EF4-FFF2-40B4-BE49-F238E27FC236}">
                  <a16:creationId xmlns:a16="http://schemas.microsoft.com/office/drawing/2014/main" id="{F89E784D-786D-B18E-AB9D-6DEFF126617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38240" y="1361092"/>
              <a:ext cx="430513" cy="430513"/>
            </a:xfrm>
            <a:prstGeom prst="rect">
              <a:avLst/>
            </a:prstGeom>
          </p:spPr>
        </p:pic>
        <p:pic>
          <p:nvPicPr>
            <p:cNvPr id="95" name="グラフィックス 94" descr="家 枠線">
              <a:extLst>
                <a:ext uri="{FF2B5EF4-FFF2-40B4-BE49-F238E27FC236}">
                  <a16:creationId xmlns:a16="http://schemas.microsoft.com/office/drawing/2014/main" id="{92F1F2FE-3C2E-F130-7401-005BFDCC456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81140" y="1504018"/>
              <a:ext cx="287587" cy="287587"/>
            </a:xfrm>
            <a:prstGeom prst="rect">
              <a:avLst/>
            </a:prstGeom>
          </p:spPr>
        </p:pic>
      </p:grpSp>
      <p:graphicFrame>
        <p:nvGraphicFramePr>
          <p:cNvPr id="8" name="表 17">
            <a:extLst>
              <a:ext uri="{FF2B5EF4-FFF2-40B4-BE49-F238E27FC236}">
                <a16:creationId xmlns:a16="http://schemas.microsoft.com/office/drawing/2014/main" id="{6F7DA74F-550E-06FA-E714-D1F900E27F0C}"/>
              </a:ext>
            </a:extLst>
          </p:cNvPr>
          <p:cNvGraphicFramePr>
            <a:graphicFrameLocks noGrp="1"/>
          </p:cNvGraphicFramePr>
          <p:nvPr/>
        </p:nvGraphicFramePr>
        <p:xfrm>
          <a:off x="168111" y="3615164"/>
          <a:ext cx="5802982" cy="1112250"/>
        </p:xfrm>
        <a:graphic>
          <a:graphicData uri="http://schemas.openxmlformats.org/drawingml/2006/table">
            <a:tbl>
              <a:tblPr firstRow="1" bandRow="1">
                <a:tableStyleId>{21E4AEA4-8DFA-4A89-87EB-49C32662AFE0}</a:tableStyleId>
              </a:tblPr>
              <a:tblGrid>
                <a:gridCol w="5802982">
                  <a:extLst>
                    <a:ext uri="{9D8B030D-6E8A-4147-A177-3AD203B41FA5}">
                      <a16:colId xmlns:a16="http://schemas.microsoft.com/office/drawing/2014/main" val="4064608517"/>
                    </a:ext>
                  </a:extLst>
                </a:gridCol>
              </a:tblGrid>
              <a:tr h="1112250">
                <a:tc>
                  <a:txBody>
                    <a:bodyPr/>
                    <a:lstStyle/>
                    <a:p>
                      <a:pPr marL="0" marR="0" lvl="0" indent="0" algn="l" rtl="0" eaLnBrk="1" fontAlgn="base" latinLnBrk="0" hangingPunct="1">
                        <a:lnSpc>
                          <a:spcPct val="100000"/>
                        </a:lnSpc>
                        <a:spcBef>
                          <a:spcPct val="0"/>
                        </a:spcBef>
                        <a:spcAft>
                          <a:spcPct val="0"/>
                        </a:spcAft>
                        <a:buClrTx/>
                        <a:buSzTx/>
                        <a:buFontTx/>
                        <a:buNone/>
                      </a:pPr>
                      <a:r>
                        <a:rPr lang="ja-JP" altLang="en-US" sz="1000" b="0" dirty="0">
                          <a:solidFill>
                            <a:schemeClr val="tx1"/>
                          </a:solidFill>
                          <a:latin typeface="メイリオ"/>
                          <a:ea typeface="メイリオ"/>
                        </a:rPr>
                        <a:t>○ 水道法</a:t>
                      </a:r>
                      <a:r>
                        <a:rPr lang="ja-JP" altLang="en-US" sz="1000" b="1" dirty="0">
                          <a:solidFill>
                            <a:schemeClr val="tx1"/>
                          </a:solidFill>
                          <a:latin typeface="メイリオ"/>
                          <a:ea typeface="メイリオ"/>
                        </a:rPr>
                        <a:t>（改正なし）</a:t>
                      </a:r>
                      <a:endParaRPr lang="en-US" altLang="ja-JP" sz="1000" b="1" dirty="0">
                        <a:solidFill>
                          <a:schemeClr val="tx1"/>
                        </a:solidFill>
                        <a:latin typeface="メイリオ"/>
                        <a:ea typeface="メイリオ"/>
                      </a:endParaRPr>
                    </a:p>
                    <a:p>
                      <a:pPr marL="0" marR="0" lvl="0" indent="0" algn="l">
                        <a:lnSpc>
                          <a:spcPct val="100000"/>
                        </a:lnSpc>
                        <a:spcBef>
                          <a:spcPct val="0"/>
                        </a:spcBef>
                        <a:spcAft>
                          <a:spcPct val="0"/>
                        </a:spcAft>
                        <a:buClrTx/>
                        <a:buSzTx/>
                        <a:buFontTx/>
                        <a:buNone/>
                      </a:pPr>
                      <a:r>
                        <a:rPr lang="ja-JP" altLang="en-US" sz="1000" b="0" dirty="0">
                          <a:solidFill>
                            <a:schemeClr val="tx1"/>
                          </a:solidFill>
                          <a:latin typeface="メイリオ"/>
                          <a:ea typeface="メイリオ"/>
                        </a:rPr>
                        <a:t>（給水装置の検査）</a:t>
                      </a:r>
                      <a:endParaRPr lang="en-US" altLang="ja-JP" sz="1000" b="0" dirty="0">
                        <a:solidFill>
                          <a:schemeClr val="tx1"/>
                        </a:solidFill>
                        <a:latin typeface="メイリオ"/>
                        <a:ea typeface="メイリオ"/>
                      </a:endParaRPr>
                    </a:p>
                    <a:p>
                      <a:pPr marL="0" marR="0" lvl="0" indent="0" algn="l">
                        <a:lnSpc>
                          <a:spcPct val="100000"/>
                        </a:lnSpc>
                        <a:spcBef>
                          <a:spcPct val="0"/>
                        </a:spcBef>
                        <a:spcAft>
                          <a:spcPct val="0"/>
                        </a:spcAft>
                        <a:buClrTx/>
                        <a:buSzTx/>
                        <a:buFontTx/>
                        <a:buNone/>
                      </a:pPr>
                      <a:r>
                        <a:rPr lang="ja-JP" altLang="en-US" sz="1000" b="0" dirty="0">
                          <a:solidFill>
                            <a:schemeClr val="tx1"/>
                          </a:solidFill>
                          <a:latin typeface="メイリオ"/>
                          <a:ea typeface="メイリオ"/>
                        </a:rPr>
                        <a:t>第１7条　水道事業者は、日出後日没前に限り、</a:t>
                      </a:r>
                      <a:r>
                        <a:rPr lang="ja-JP" altLang="en-US" sz="1000" b="0" dirty="0">
                          <a:solidFill>
                            <a:schemeClr val="tx1"/>
                          </a:solidFill>
                          <a:highlight>
                            <a:srgbClr val="FFFF00"/>
                          </a:highlight>
                          <a:latin typeface="メイリオ"/>
                          <a:ea typeface="メイリオ"/>
                        </a:rPr>
                        <a:t>その職員をして、当該水道によつて水の供給を</a:t>
                      </a:r>
                    </a:p>
                    <a:p>
                      <a:pPr marL="0" marR="0" lvl="0" indent="0" algn="l">
                        <a:lnSpc>
                          <a:spcPct val="100000"/>
                        </a:lnSpc>
                        <a:spcBef>
                          <a:spcPct val="0"/>
                        </a:spcBef>
                        <a:spcAft>
                          <a:spcPct val="0"/>
                        </a:spcAft>
                        <a:buClrTx/>
                        <a:buSzTx/>
                        <a:buFontTx/>
                        <a:buNone/>
                      </a:pPr>
                      <a:r>
                        <a:rPr lang="ja-JP" altLang="en-US" sz="1000" b="0" dirty="0">
                          <a:solidFill>
                            <a:schemeClr val="tx1"/>
                          </a:solidFill>
                          <a:highlight>
                            <a:srgbClr val="FFFF00"/>
                          </a:highlight>
                          <a:latin typeface="メイリオ"/>
                          <a:ea typeface="メイリオ"/>
                        </a:rPr>
                        <a:t>　受ける者の土地又は建物に立ち入り、給水装置を検査させることができる。</a:t>
                      </a:r>
                      <a:r>
                        <a:rPr lang="ja-JP" altLang="en-US" sz="1000" b="0" dirty="0">
                          <a:solidFill>
                            <a:schemeClr val="tx1"/>
                          </a:solidFill>
                          <a:latin typeface="メイリオ"/>
                          <a:ea typeface="メイリオ"/>
                        </a:rPr>
                        <a:t>（以下省略）</a:t>
                      </a:r>
                      <a:endParaRPr lang="ja-JP" dirty="0"/>
                    </a:p>
                    <a:p>
                      <a:pPr marL="0" marR="0" lvl="0" indent="0" algn="l">
                        <a:lnSpc>
                          <a:spcPct val="100000"/>
                        </a:lnSpc>
                        <a:spcBef>
                          <a:spcPct val="0"/>
                        </a:spcBef>
                        <a:spcAft>
                          <a:spcPct val="0"/>
                        </a:spcAft>
                        <a:buClrTx/>
                        <a:buSzTx/>
                        <a:buFontTx/>
                        <a:buNone/>
                      </a:pPr>
                      <a:endParaRPr lang="ja-JP" altLang="en-US" sz="600" b="0" dirty="0">
                        <a:solidFill>
                          <a:schemeClr val="tx1"/>
                        </a:solidFill>
                        <a:latin typeface="メイリオ"/>
                        <a:ea typeface="メイリオ"/>
                      </a:endParaRPr>
                    </a:p>
                    <a:p>
                      <a:pPr marL="0" marR="0" lvl="0" indent="0" algn="l" rtl="0" eaLnBrk="1" fontAlgn="base" latinLnBrk="0" hangingPunct="1">
                        <a:lnSpc>
                          <a:spcPct val="100000"/>
                        </a:lnSpc>
                        <a:spcBef>
                          <a:spcPct val="0"/>
                        </a:spcBef>
                        <a:spcAft>
                          <a:spcPct val="0"/>
                        </a:spcAft>
                        <a:buClrTx/>
                        <a:buSzTx/>
                        <a:buFontTx/>
                        <a:buNone/>
                      </a:pPr>
                      <a:r>
                        <a:rPr lang="ja-JP" altLang="en-US" sz="1000" b="0" dirty="0">
                          <a:solidFill>
                            <a:schemeClr val="tx1"/>
                          </a:solidFill>
                          <a:latin typeface="メイリオ"/>
                          <a:ea typeface="メイリオ"/>
                        </a:rPr>
                        <a:t>２　前項の規定により</a:t>
                      </a:r>
                      <a:r>
                        <a:rPr lang="ja-JP" altLang="en-US" sz="1000" b="0" dirty="0">
                          <a:solidFill>
                            <a:schemeClr val="tx1"/>
                          </a:solidFill>
                          <a:highlight>
                            <a:srgbClr val="FFFF00"/>
                          </a:highlight>
                          <a:latin typeface="メイリオ"/>
                          <a:ea typeface="メイリオ"/>
                        </a:rPr>
                        <a:t>給水装置の検査に従事する職員は、その身分を示す証明書を携帯し、　　　　</a:t>
                      </a:r>
                      <a:endParaRPr lang="ja-JP" altLang="en-US" sz="1000" b="0" i="0" u="none" strike="noStrike" kern="1200" cap="none" spc="0" normalizeH="0" baseline="0" noProof="0" dirty="0">
                        <a:ln>
                          <a:noFill/>
                        </a:ln>
                        <a:solidFill>
                          <a:schemeClr val="tx1"/>
                        </a:solidFill>
                        <a:effectLst/>
                        <a:highlight>
                          <a:srgbClr val="FFFF00"/>
                        </a:highlight>
                        <a:uLnTx/>
                        <a:uFillTx/>
                        <a:latin typeface="メイリオ"/>
                        <a:ea typeface="メイリオ"/>
                        <a:cs typeface="+mn-cs"/>
                      </a:endParaRPr>
                    </a:p>
                    <a:p>
                      <a:pPr marL="0" marR="0" lvl="0" indent="0" algn="l">
                        <a:lnSpc>
                          <a:spcPct val="100000"/>
                        </a:lnSpc>
                        <a:spcBef>
                          <a:spcPct val="0"/>
                        </a:spcBef>
                        <a:spcAft>
                          <a:spcPct val="0"/>
                        </a:spcAft>
                        <a:buClrTx/>
                        <a:buSzTx/>
                        <a:buFontTx/>
                        <a:buNone/>
                      </a:pPr>
                      <a:r>
                        <a:rPr lang="ja-JP" altLang="en-US" sz="1000" b="0" dirty="0">
                          <a:solidFill>
                            <a:schemeClr val="tx1"/>
                          </a:solidFill>
                          <a:highlight>
                            <a:srgbClr val="FFFF00"/>
                          </a:highlight>
                          <a:latin typeface="メイリオ"/>
                          <a:ea typeface="メイリオ"/>
                        </a:rPr>
                        <a:t>　関係者の請求があつたときは、これを提示しなければならない。 </a:t>
                      </a:r>
                      <a:endParaRPr kumimoji="1" lang="ja-JP" altLang="en-US" sz="1000" b="0" i="0" u="none" strike="noStrike" kern="1200" cap="none" spc="0" normalizeH="0" baseline="0" noProof="0" dirty="0">
                        <a:ln>
                          <a:noFill/>
                        </a:ln>
                        <a:solidFill>
                          <a:schemeClr val="tx1"/>
                        </a:solidFill>
                        <a:effectLst/>
                        <a:highlight>
                          <a:srgbClr val="FFFF00"/>
                        </a:highlight>
                        <a:uLnTx/>
                        <a:uFillTx/>
                        <a:latin typeface="メイリオ"/>
                        <a:ea typeface="メイリオ"/>
                        <a:cs typeface="+mn-cs"/>
                      </a:endParaRP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3" name="正方形/長方形 2">
            <a:extLst>
              <a:ext uri="{FF2B5EF4-FFF2-40B4-BE49-F238E27FC236}">
                <a16:creationId xmlns:a16="http://schemas.microsoft.com/office/drawing/2014/main" id="{BF5C4917-A464-2610-761A-AC94D23A7CB8}"/>
              </a:ext>
            </a:extLst>
          </p:cNvPr>
          <p:cNvSpPr/>
          <p:nvPr/>
        </p:nvSpPr>
        <p:spPr>
          <a:xfrm>
            <a:off x="8455381" y="2121511"/>
            <a:ext cx="1745974" cy="360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運用の見直し</a:t>
            </a:r>
          </a:p>
        </p:txBody>
      </p:sp>
      <p:pic>
        <p:nvPicPr>
          <p:cNvPr id="13" name="図 12" descr="ケーキ, テーブル, 食品, 覆い が含まれている画像">
            <a:extLst>
              <a:ext uri="{FF2B5EF4-FFF2-40B4-BE49-F238E27FC236}">
                <a16:creationId xmlns:a16="http://schemas.microsoft.com/office/drawing/2014/main" id="{51F4E34A-487E-3925-7608-734A3D0AB7BA}"/>
              </a:ext>
            </a:extLst>
          </p:cNvPr>
          <p:cNvPicPr>
            <a:picLocks noChangeAspect="1"/>
          </p:cNvPicPr>
          <p:nvPr/>
        </p:nvPicPr>
        <p:blipFill>
          <a:blip r:embed="rId21"/>
          <a:srcRect l="28062" t="1" b="3784"/>
          <a:stretch>
            <a:fillRect/>
          </a:stretch>
        </p:blipFill>
        <p:spPr>
          <a:xfrm>
            <a:off x="4860832" y="743509"/>
            <a:ext cx="1077817" cy="859298"/>
          </a:xfrm>
          <a:prstGeom prst="rect">
            <a:avLst/>
          </a:prstGeom>
        </p:spPr>
      </p:pic>
      <p:pic>
        <p:nvPicPr>
          <p:cNvPr id="16" name="図 15" descr="コンピューターを使っている男性">
            <a:extLst>
              <a:ext uri="{FF2B5EF4-FFF2-40B4-BE49-F238E27FC236}">
                <a16:creationId xmlns:a16="http://schemas.microsoft.com/office/drawing/2014/main" id="{F3865F57-715D-BB11-4585-1FFBD87AB365}"/>
              </a:ext>
            </a:extLst>
          </p:cNvPr>
          <p:cNvPicPr>
            <a:picLocks noChangeAspect="1"/>
          </p:cNvPicPr>
          <p:nvPr/>
        </p:nvPicPr>
        <p:blipFill>
          <a:blip r:embed="rId22"/>
          <a:srcRect l="12647" r="8624"/>
          <a:stretch>
            <a:fillRect/>
          </a:stretch>
        </p:blipFill>
        <p:spPr>
          <a:xfrm>
            <a:off x="3606495" y="2304010"/>
            <a:ext cx="1135605" cy="649369"/>
          </a:xfrm>
          <a:prstGeom prst="rect">
            <a:avLst/>
          </a:prstGeom>
        </p:spPr>
      </p:pic>
      <p:grpSp>
        <p:nvGrpSpPr>
          <p:cNvPr id="20" name="グループ化 19">
            <a:extLst>
              <a:ext uri="{FF2B5EF4-FFF2-40B4-BE49-F238E27FC236}">
                <a16:creationId xmlns:a16="http://schemas.microsoft.com/office/drawing/2014/main" id="{2FB36A4F-4E1A-4E11-EB14-8C135E9EAA6F}"/>
              </a:ext>
            </a:extLst>
          </p:cNvPr>
          <p:cNvGrpSpPr>
            <a:grpSpLocks noChangeAspect="1"/>
          </p:cNvGrpSpPr>
          <p:nvPr/>
        </p:nvGrpSpPr>
        <p:grpSpPr>
          <a:xfrm rot="10800000">
            <a:off x="4888310" y="1745982"/>
            <a:ext cx="337046" cy="430887"/>
            <a:chOff x="-954678" y="5890731"/>
            <a:chExt cx="424518" cy="542719"/>
          </a:xfrm>
        </p:grpSpPr>
        <p:sp>
          <p:nvSpPr>
            <p:cNvPr id="23" name="楕円 22">
              <a:extLst>
                <a:ext uri="{FF2B5EF4-FFF2-40B4-BE49-F238E27FC236}">
                  <a16:creationId xmlns:a16="http://schemas.microsoft.com/office/drawing/2014/main" id="{BF49D019-32C6-DA17-BBE3-F6C7EEBF6901}"/>
                </a:ext>
              </a:extLst>
            </p:cNvPr>
            <p:cNvSpPr>
              <a:spLocks noChangeAspect="1"/>
            </p:cNvSpPr>
            <p:nvPr/>
          </p:nvSpPr>
          <p:spPr>
            <a:xfrm flipV="1">
              <a:off x="-954678" y="6319055"/>
              <a:ext cx="114395" cy="114395"/>
            </a:xfrm>
            <a:prstGeom prst="ellipse">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scene3d>
                <a:camera prst="orthographicFront"/>
                <a:lightRig rig="threePt" dir="t">
                  <a:rot lat="0" lon="0" rev="1500000"/>
                </a:lightRig>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24" name="グラフィックス 23" descr="スピーカー フォン 単色塗りつぶし">
              <a:extLst>
                <a:ext uri="{FF2B5EF4-FFF2-40B4-BE49-F238E27FC236}">
                  <a16:creationId xmlns:a16="http://schemas.microsoft.com/office/drawing/2014/main" id="{AB60BFA4-5929-8A9E-9FD5-C799E80901FF}"/>
                </a:ext>
              </a:extLst>
            </p:cNvPr>
            <p:cNvPicPr>
              <a:picLocks noChangeAspect="1"/>
            </p:cNvPicPr>
            <p:nvPr/>
          </p:nvPicPr>
          <p:blipFill rotWithShape="1">
            <a:blip r:embed="rId15">
              <a:extLst>
                <a:ext uri="{96DAC541-7B7A-43D3-8B79-37D633B846F1}">
                  <asvg:svgBlip xmlns:asvg="http://schemas.microsoft.com/office/drawing/2016/SVG/main" r:embed="rId16"/>
                </a:ext>
              </a:extLst>
            </a:blip>
            <a:srcRect l="45250" r="12511" b="42780"/>
            <a:stretch/>
          </p:blipFill>
          <p:spPr>
            <a:xfrm>
              <a:off x="-916392" y="5890731"/>
              <a:ext cx="386232" cy="523220"/>
            </a:xfrm>
            <a:prstGeom prst="rect">
              <a:avLst/>
            </a:prstGeom>
          </p:spPr>
        </p:pic>
      </p:grpSp>
      <p:sp>
        <p:nvSpPr>
          <p:cNvPr id="42" name="円形吹き出し 48">
            <a:extLst>
              <a:ext uri="{FF2B5EF4-FFF2-40B4-BE49-F238E27FC236}">
                <a16:creationId xmlns:a16="http://schemas.microsoft.com/office/drawing/2014/main" id="{4CBEF9D1-4364-92A9-DE60-AC228AE65C6A}"/>
              </a:ext>
            </a:extLst>
          </p:cNvPr>
          <p:cNvSpPr>
            <a:spLocks noChangeAspect="1"/>
          </p:cNvSpPr>
          <p:nvPr/>
        </p:nvSpPr>
        <p:spPr>
          <a:xfrm>
            <a:off x="4895557" y="2392023"/>
            <a:ext cx="1075535" cy="553798"/>
          </a:xfrm>
          <a:prstGeom prst="wedgeEllipseCallout">
            <a:avLst>
              <a:gd name="adj1" fmla="val -60450"/>
              <a:gd name="adj2" fmla="val 8928"/>
            </a:avLst>
          </a:prstGeom>
          <a:solidFill>
            <a:srgbClr val="3399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7" name="テキスト ボックス 36">
            <a:extLst>
              <a:ext uri="{FF2B5EF4-FFF2-40B4-BE49-F238E27FC236}">
                <a16:creationId xmlns:a16="http://schemas.microsoft.com/office/drawing/2014/main" id="{DB9F808D-F381-E3F0-4C48-E1C91FE45FDD}"/>
              </a:ext>
            </a:extLst>
          </p:cNvPr>
          <p:cNvSpPr txBox="1"/>
          <p:nvPr/>
        </p:nvSpPr>
        <p:spPr>
          <a:xfrm>
            <a:off x="4826040" y="2470711"/>
            <a:ext cx="1256552" cy="4001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残留塩素</a:t>
            </a:r>
            <a:endParaRPr kumimoji="1" lang="en-US" altLang="ja-JP" sz="10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確認できました！</a:t>
            </a:r>
            <a:endParaRPr kumimoji="1" lang="en-US" altLang="ja-JP" sz="10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nvGrpSpPr>
          <p:cNvPr id="26" name="グループ化 25">
            <a:extLst>
              <a:ext uri="{FF2B5EF4-FFF2-40B4-BE49-F238E27FC236}">
                <a16:creationId xmlns:a16="http://schemas.microsoft.com/office/drawing/2014/main" id="{5CC3AC58-EAC3-D55C-4D57-C30BD58D2D48}"/>
              </a:ext>
            </a:extLst>
          </p:cNvPr>
          <p:cNvGrpSpPr/>
          <p:nvPr/>
        </p:nvGrpSpPr>
        <p:grpSpPr>
          <a:xfrm>
            <a:off x="3830085" y="698172"/>
            <a:ext cx="1468823" cy="817212"/>
            <a:chOff x="3830085" y="1027795"/>
            <a:chExt cx="1468823" cy="817212"/>
          </a:xfrm>
        </p:grpSpPr>
        <p:sp>
          <p:nvSpPr>
            <p:cNvPr id="46" name="円形吹き出し 48">
              <a:extLst>
                <a:ext uri="{FF2B5EF4-FFF2-40B4-BE49-F238E27FC236}">
                  <a16:creationId xmlns:a16="http://schemas.microsoft.com/office/drawing/2014/main" id="{596FA688-C5EB-17FA-3EE4-530DECA46AA5}"/>
                </a:ext>
              </a:extLst>
            </p:cNvPr>
            <p:cNvSpPr>
              <a:spLocks noChangeAspect="1"/>
            </p:cNvSpPr>
            <p:nvPr/>
          </p:nvSpPr>
          <p:spPr>
            <a:xfrm>
              <a:off x="3848075" y="1027795"/>
              <a:ext cx="1018964" cy="817212"/>
            </a:xfrm>
            <a:prstGeom prst="wedgeEllipseCallout">
              <a:avLst>
                <a:gd name="adj1" fmla="val 60517"/>
                <a:gd name="adj2" fmla="val 4027"/>
              </a:avLst>
            </a:prstGeom>
            <a:solidFill>
              <a:srgbClr val="3399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4" name="テキスト ボックス 43">
              <a:extLst>
                <a:ext uri="{FF2B5EF4-FFF2-40B4-BE49-F238E27FC236}">
                  <a16:creationId xmlns:a16="http://schemas.microsoft.com/office/drawing/2014/main" id="{4B2D1017-F7FC-5342-6403-E34DBBCB2417}"/>
                </a:ext>
              </a:extLst>
            </p:cNvPr>
            <p:cNvSpPr txBox="1"/>
            <p:nvPr/>
          </p:nvSpPr>
          <p:spPr>
            <a:xfrm>
              <a:off x="3830085" y="1177146"/>
              <a:ext cx="1468823" cy="553998"/>
            </a:xfrm>
            <a:prstGeom prst="rect">
              <a:avLst/>
            </a:prstGeom>
            <a:noFill/>
          </p:spPr>
          <p:txBody>
            <a:bodyPr wrap="squar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この水道水には</a:t>
              </a:r>
              <a:endParaRPr kumimoji="1" lang="en-US" altLang="ja-JP" sz="10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基準値の塩素が</a:t>
              </a:r>
              <a:endParaRPr kumimoji="1" lang="en-US" altLang="ja-JP" sz="10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含まれています</a:t>
              </a:r>
              <a:endParaRPr kumimoji="1" lang="en-US" altLang="ja-JP" sz="10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grpSp>
        <p:nvGrpSpPr>
          <p:cNvPr id="65" name="グループ化 64">
            <a:extLst>
              <a:ext uri="{FF2B5EF4-FFF2-40B4-BE49-F238E27FC236}">
                <a16:creationId xmlns:a16="http://schemas.microsoft.com/office/drawing/2014/main" id="{B16EA3EE-53AF-1612-7B6C-B9142C76C6A2}"/>
              </a:ext>
            </a:extLst>
          </p:cNvPr>
          <p:cNvGrpSpPr/>
          <p:nvPr/>
        </p:nvGrpSpPr>
        <p:grpSpPr>
          <a:xfrm>
            <a:off x="3367113" y="1599136"/>
            <a:ext cx="1396032" cy="615122"/>
            <a:chOff x="3367113" y="1928759"/>
            <a:chExt cx="1396032" cy="615122"/>
          </a:xfrm>
        </p:grpSpPr>
        <p:grpSp>
          <p:nvGrpSpPr>
            <p:cNvPr id="56" name="グループ化 55">
              <a:extLst>
                <a:ext uri="{FF2B5EF4-FFF2-40B4-BE49-F238E27FC236}">
                  <a16:creationId xmlns:a16="http://schemas.microsoft.com/office/drawing/2014/main" id="{E503FB4A-5DEB-C188-A3AF-79EFA5C4AD4A}"/>
                </a:ext>
              </a:extLst>
            </p:cNvPr>
            <p:cNvGrpSpPr/>
            <p:nvPr/>
          </p:nvGrpSpPr>
          <p:grpSpPr>
            <a:xfrm>
              <a:off x="3367113" y="1928759"/>
              <a:ext cx="1396032" cy="615122"/>
              <a:chOff x="3367113" y="1972753"/>
              <a:chExt cx="1396032" cy="555231"/>
            </a:xfrm>
          </p:grpSpPr>
          <p:sp>
            <p:nvSpPr>
              <p:cNvPr id="54" name="吹き出し: 角を丸めた四角形 53">
                <a:extLst>
                  <a:ext uri="{FF2B5EF4-FFF2-40B4-BE49-F238E27FC236}">
                    <a16:creationId xmlns:a16="http://schemas.microsoft.com/office/drawing/2014/main" id="{2F5509EA-3FF4-ED68-ED9A-D3AE3B5D1141}"/>
                  </a:ext>
                </a:extLst>
              </p:cNvPr>
              <p:cNvSpPr/>
              <p:nvPr/>
            </p:nvSpPr>
            <p:spPr>
              <a:xfrm>
                <a:off x="3455201" y="1972753"/>
                <a:ext cx="1250395" cy="535132"/>
              </a:xfrm>
              <a:prstGeom prst="wedgeRoundRectCallout">
                <a:avLst>
                  <a:gd name="adj1" fmla="val 62396"/>
                  <a:gd name="adj2" fmla="val -12764"/>
                  <a:gd name="adj3" fmla="val 16667"/>
                </a:avLst>
              </a:prstGeom>
              <a:solidFill>
                <a:schemeClr val="bg1"/>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89" name="吹き出し: 角を丸めた四角形 88">
                <a:extLst>
                  <a:ext uri="{FF2B5EF4-FFF2-40B4-BE49-F238E27FC236}">
                    <a16:creationId xmlns:a16="http://schemas.microsoft.com/office/drawing/2014/main" id="{91528C99-C4F5-AC56-C35C-84897C22455A}"/>
                  </a:ext>
                </a:extLst>
              </p:cNvPr>
              <p:cNvSpPr/>
              <p:nvPr/>
            </p:nvSpPr>
            <p:spPr>
              <a:xfrm>
                <a:off x="3452993" y="1979047"/>
                <a:ext cx="1250395" cy="535132"/>
              </a:xfrm>
              <a:prstGeom prst="wedgeRoundRectCallout">
                <a:avLst>
                  <a:gd name="adj1" fmla="val -60501"/>
                  <a:gd name="adj2" fmla="val -8017"/>
                  <a:gd name="adj3" fmla="val 16667"/>
                </a:avLst>
              </a:prstGeom>
              <a:solidFill>
                <a:schemeClr val="bg1"/>
              </a:solidFill>
              <a:ln>
                <a:solidFill>
                  <a:srgbClr val="0017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87" name="テキスト ボックス 86">
                <a:extLst>
                  <a:ext uri="{FF2B5EF4-FFF2-40B4-BE49-F238E27FC236}">
                    <a16:creationId xmlns:a16="http://schemas.microsoft.com/office/drawing/2014/main" id="{B4667E6F-60A4-9B8E-E6A4-0883DC42E85A}"/>
                  </a:ext>
                </a:extLst>
              </p:cNvPr>
              <p:cNvSpPr txBox="1"/>
              <p:nvPr/>
            </p:nvSpPr>
            <p:spPr>
              <a:xfrm>
                <a:off x="3367113" y="1986255"/>
                <a:ext cx="1396032" cy="54172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オンライン会議</a:t>
                </a:r>
                <a:endParaRPr kumimoji="1" lang="en-US" altLang="ja-JP"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システムを活用し</a:t>
                </a:r>
                <a:endParaRPr kumimoji="1" lang="en-US" altLang="ja-JP"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検査の様子を送信</a:t>
                </a:r>
                <a:endParaRPr kumimoji="1" lang="en-US" altLang="ja-JP"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cxnSp>
          <p:nvCxnSpPr>
            <p:cNvPr id="58" name="直線コネクタ 57">
              <a:extLst>
                <a:ext uri="{FF2B5EF4-FFF2-40B4-BE49-F238E27FC236}">
                  <a16:creationId xmlns:a16="http://schemas.microsoft.com/office/drawing/2014/main" id="{28600FDE-5F9B-5175-C465-612511D9F0AE}"/>
                </a:ext>
              </a:extLst>
            </p:cNvPr>
            <p:cNvCxnSpPr>
              <a:cxnSpLocks/>
            </p:cNvCxnSpPr>
            <p:nvPr/>
          </p:nvCxnSpPr>
          <p:spPr>
            <a:xfrm>
              <a:off x="4701008" y="2038853"/>
              <a:ext cx="1961" cy="13522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 name="図 4">
            <a:extLst>
              <a:ext uri="{FF2B5EF4-FFF2-40B4-BE49-F238E27FC236}">
                <a16:creationId xmlns:a16="http://schemas.microsoft.com/office/drawing/2014/main" id="{B2B309C0-3BC9-12B8-9BEE-DB92BCEF88F2}"/>
              </a:ext>
            </a:extLst>
          </p:cNvPr>
          <p:cNvPicPr>
            <a:picLocks noChangeAspect="1"/>
          </p:cNvPicPr>
          <p:nvPr/>
        </p:nvPicPr>
        <p:blipFill>
          <a:blip r:embed="rId23"/>
          <a:stretch>
            <a:fillRect/>
          </a:stretch>
        </p:blipFill>
        <p:spPr>
          <a:xfrm>
            <a:off x="7662869" y="4078781"/>
            <a:ext cx="4121851" cy="1254297"/>
          </a:xfrm>
          <a:prstGeom prst="rect">
            <a:avLst/>
          </a:prstGeom>
        </p:spPr>
      </p:pic>
      <p:sp>
        <p:nvSpPr>
          <p:cNvPr id="10" name="正方形/長方形 9">
            <a:extLst>
              <a:ext uri="{FF2B5EF4-FFF2-40B4-BE49-F238E27FC236}">
                <a16:creationId xmlns:a16="http://schemas.microsoft.com/office/drawing/2014/main" id="{AAB59B8E-85B1-859B-553E-27BE35C7731B}"/>
              </a:ext>
            </a:extLst>
          </p:cNvPr>
          <p:cNvSpPr/>
          <p:nvPr/>
        </p:nvSpPr>
        <p:spPr>
          <a:xfrm>
            <a:off x="10758438" y="153339"/>
            <a:ext cx="1260000" cy="360000"/>
          </a:xfrm>
          <a:prstGeom prst="rect">
            <a:avLst/>
          </a:prstGeom>
          <a:noFill/>
          <a:ln w="2857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目視規制</a:t>
            </a:r>
          </a:p>
        </p:txBody>
      </p:sp>
      <p:sp>
        <p:nvSpPr>
          <p:cNvPr id="34" name="テキスト ボックス 33">
            <a:extLst>
              <a:ext uri="{FF2B5EF4-FFF2-40B4-BE49-F238E27FC236}">
                <a16:creationId xmlns:a16="http://schemas.microsoft.com/office/drawing/2014/main" id="{81D665CF-1E4E-2049-5E82-FDB29A2BAD09}"/>
              </a:ext>
            </a:extLst>
          </p:cNvPr>
          <p:cNvSpPr txBox="1"/>
          <p:nvPr/>
        </p:nvSpPr>
        <p:spPr>
          <a:xfrm>
            <a:off x="182446" y="158069"/>
            <a:ext cx="3849773" cy="360000"/>
          </a:xfrm>
          <a:prstGeom prst="rect">
            <a:avLst/>
          </a:prstGeom>
          <a:solidFill>
            <a:schemeClr val="accent1">
              <a:lumMod val="60000"/>
              <a:lumOff val="40000"/>
            </a:schemeClr>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国の法令等の見直しを受けた事例</a:t>
            </a:r>
          </a:p>
        </p:txBody>
      </p:sp>
    </p:spTree>
    <p:extLst>
      <p:ext uri="{BB962C8B-B14F-4D97-AF65-F5344CB8AC3E}">
        <p14:creationId xmlns:p14="http://schemas.microsoft.com/office/powerpoint/2010/main" val="23568900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081CA-2B63-751D-7014-1C3BCF47CAE2}"/>
            </a:ext>
          </a:extLst>
        </p:cNvPr>
        <p:cNvGrpSpPr/>
        <p:nvPr/>
      </p:nvGrpSpPr>
      <p:grpSpPr>
        <a:xfrm>
          <a:off x="0" y="0"/>
          <a:ext cx="0" cy="0"/>
          <a:chOff x="0" y="0"/>
          <a:chExt cx="0" cy="0"/>
        </a:xfrm>
      </p:grpSpPr>
      <p:sp>
        <p:nvSpPr>
          <p:cNvPr id="6" name="テキスト プレースホルダー 2">
            <a:extLst>
              <a:ext uri="{FF2B5EF4-FFF2-40B4-BE49-F238E27FC236}">
                <a16:creationId xmlns:a16="http://schemas.microsoft.com/office/drawing/2014/main" id="{B3836894-42F2-E858-C4D6-A82D17BDF91E}"/>
              </a:ext>
            </a:extLst>
          </p:cNvPr>
          <p:cNvSpPr txBox="1">
            <a:spLocks/>
          </p:cNvSpPr>
          <p:nvPr/>
        </p:nvSpPr>
        <p:spPr>
          <a:xfrm>
            <a:off x="4305209" y="188938"/>
            <a:ext cx="7026748" cy="360000"/>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lumMod val="60000"/>
                    <a:lumOff val="40000"/>
                  </a:srgbClr>
                </a:solidFill>
                <a:effectLst/>
                <a:uLnTx/>
                <a:uFillTx/>
                <a:latin typeface="メイリオ" panose="020B0604030504040204" pitchFamily="50" charset="-128"/>
                <a:ea typeface="メイリオ" panose="020B0604030504040204" pitchFamily="50" charset="-128"/>
                <a:cs typeface="+mn-cs"/>
              </a:rPr>
              <a:t>産業廃棄物処理施設の検査等のオンライン化（埼玉県）</a:t>
            </a:r>
          </a:p>
        </p:txBody>
      </p:sp>
      <p:sp>
        <p:nvSpPr>
          <p:cNvPr id="11" name="四角形: 角を丸くする 10">
            <a:extLst>
              <a:ext uri="{FF2B5EF4-FFF2-40B4-BE49-F238E27FC236}">
                <a16:creationId xmlns:a16="http://schemas.microsoft.com/office/drawing/2014/main" id="{11114C2D-8214-B6C3-72D5-EF37412A0430}"/>
              </a:ext>
            </a:extLst>
          </p:cNvPr>
          <p:cNvSpPr/>
          <p:nvPr/>
        </p:nvSpPr>
        <p:spPr>
          <a:xfrm>
            <a:off x="173562" y="747369"/>
            <a:ext cx="5760000" cy="2844000"/>
          </a:xfrm>
          <a:prstGeom prst="roundRect">
            <a:avLst>
              <a:gd name="adj" fmla="val 1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12" name="表 11">
            <a:extLst>
              <a:ext uri="{FF2B5EF4-FFF2-40B4-BE49-F238E27FC236}">
                <a16:creationId xmlns:a16="http://schemas.microsoft.com/office/drawing/2014/main" id="{6344448C-4386-8CC6-16A4-28A8457C9857}"/>
              </a:ext>
            </a:extLst>
          </p:cNvPr>
          <p:cNvGraphicFramePr>
            <a:graphicFrameLocks noGrp="1"/>
          </p:cNvGraphicFramePr>
          <p:nvPr/>
        </p:nvGraphicFramePr>
        <p:xfrm>
          <a:off x="6093615" y="747369"/>
          <a:ext cx="5922438" cy="6002353"/>
        </p:xfrm>
        <a:graphic>
          <a:graphicData uri="http://schemas.openxmlformats.org/drawingml/2006/table">
            <a:tbl>
              <a:tblPr>
                <a:tableStyleId>{5C22544A-7EE6-4342-B048-85BDC9FD1C3A}</a:tableStyleId>
              </a:tblPr>
              <a:tblGrid>
                <a:gridCol w="1307051">
                  <a:extLst>
                    <a:ext uri="{9D8B030D-6E8A-4147-A177-3AD203B41FA5}">
                      <a16:colId xmlns:a16="http://schemas.microsoft.com/office/drawing/2014/main" val="3428409901"/>
                    </a:ext>
                  </a:extLst>
                </a:gridCol>
                <a:gridCol w="4615387">
                  <a:extLst>
                    <a:ext uri="{9D8B030D-6E8A-4147-A177-3AD203B41FA5}">
                      <a16:colId xmlns:a16="http://schemas.microsoft.com/office/drawing/2014/main" val="2891437581"/>
                    </a:ext>
                  </a:extLst>
                </a:gridCol>
              </a:tblGrid>
              <a:tr h="525728">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tx1"/>
                          </a:solidFill>
                          <a:latin typeface="メイリオ" panose="020B0604030504040204" pitchFamily="50" charset="-128"/>
                          <a:ea typeface="メイリオ" panose="020B0604030504040204" pitchFamily="50" charset="-128"/>
                        </a:rPr>
                        <a:t>産業廃棄物処理施設の検査における</a:t>
                      </a:r>
                      <a:br>
                        <a:rPr kumimoji="1" lang="en-US" altLang="ja-JP" sz="1400" b="0" u="none">
                          <a:solidFill>
                            <a:schemeClr val="tx1"/>
                          </a:solidFill>
                          <a:latin typeface="メイリオ" panose="020B0604030504040204" pitchFamily="50" charset="-128"/>
                          <a:ea typeface="メイリオ" panose="020B0604030504040204" pitchFamily="50" charset="-128"/>
                        </a:rPr>
                      </a:br>
                      <a:r>
                        <a:rPr kumimoji="1" lang="ja-JP" altLang="en-US" sz="1400" b="0" u="none">
                          <a:solidFill>
                            <a:schemeClr val="tx1"/>
                          </a:solidFill>
                          <a:latin typeface="メイリオ" panose="020B0604030504040204" pitchFamily="50" charset="-128"/>
                          <a:ea typeface="メイリオ" panose="020B0604030504040204" pitchFamily="50" charset="-128"/>
                        </a:rPr>
                        <a:t>遠隔臨場・ペーパーレス立入</a:t>
                      </a:r>
                      <a:endParaRPr kumimoji="1" lang="en-US" altLang="ja-JP" sz="1400" b="0" u="none">
                        <a:solidFill>
                          <a:schemeClr val="tx1"/>
                        </a:solidFill>
                        <a:latin typeface="メイリオ" panose="020B0604030504040204" pitchFamily="50" charset="-128"/>
                        <a:ea typeface="メイリオ" panose="020B0604030504040204" pitchFamily="50" charset="-128"/>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2100127">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177800" marR="0" lvl="0" indent="-17780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複数の職員が現地に赴き、立入検査を実施。紙ベースの検査表を使用して、記入・確認</a:t>
                      </a:r>
                      <a:b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br>
                      <a:endPar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代表者（環境管理事務所職員）が現地に赴き、</a:t>
                      </a:r>
                      <a:r>
                        <a:rPr kumimoji="1" lang="ja-JP" altLang="en-US" sz="14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ウェアラブルカメラで映像を撮影</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。その他の職員は、事務所の会議室等で</a:t>
                      </a:r>
                      <a:r>
                        <a:rPr kumimoji="1" lang="en-US" altLang="ja-JP" sz="14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web</a:t>
                      </a:r>
                      <a:r>
                        <a:rPr kumimoji="1" lang="ja-JP" altLang="en-US" sz="14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会議システムを通じて</a:t>
                      </a:r>
                      <a:br>
                        <a:rPr kumimoji="1" lang="en-US" altLang="ja-JP" sz="14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br>
                      <a:r>
                        <a:rPr kumimoji="1" lang="ja-JP" altLang="en-US" sz="14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映像を確認</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し、遠隔で立入検査を実施。</a:t>
                      </a:r>
                      <a:b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b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検査表等の必要書類を電子化し、</a:t>
                      </a:r>
                      <a:r>
                        <a:rPr kumimoji="1" lang="ja-JP" altLang="en-US" sz="14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タブレット</a:t>
                      </a:r>
                      <a:r>
                        <a:rPr kumimoji="1" lang="en-US" altLang="ja-JP" sz="14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PC</a:t>
                      </a:r>
                      <a:r>
                        <a:rPr kumimoji="1" lang="ja-JP" altLang="en-US" sz="14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を</a:t>
                      </a:r>
                      <a:br>
                        <a:rPr kumimoji="1" lang="en-US" altLang="ja-JP" sz="14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br>
                      <a:r>
                        <a:rPr kumimoji="1" lang="ja-JP" altLang="en-US" sz="14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使用</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して記入・確認</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975556">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ウェアラブルカメラ</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価格：</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270,000</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円（税抜）</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タブレット</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PC</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価格：</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73,300</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円（税抜）</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0916214"/>
                  </a:ext>
                </a:extLst>
              </a:tr>
              <a:tr h="1875214">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＜定量的な効果＞令和</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6</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年度に実施したタブレット</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PC</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を使用した立入検査</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9</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件（うち産業廃棄物処理施設に対する検査</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2</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件）において、</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報告書作成時間を計約</a:t>
                      </a:r>
                      <a:r>
                        <a:rPr kumimoji="1" lang="en-US" altLang="ja-JP"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270</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分縮減</a:t>
                      </a:r>
                      <a:endParaRPr kumimoji="1" lang="en-US" altLang="ja-JP"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82245" marR="0" lvl="0" indent="-182245" algn="l" defTabSz="914400" rtl="0" eaLnBrk="1" fontAlgn="auto" latinLnBrk="0" hangingPunct="1">
                        <a:lnSpc>
                          <a:spcPct val="100000"/>
                        </a:lnSpc>
                        <a:spcBef>
                          <a:spcPts val="0"/>
                        </a:spcBef>
                        <a:spcAft>
                          <a:spcPts val="0"/>
                        </a:spcAft>
                        <a:buClrTx/>
                        <a:buSzTx/>
                        <a:buFont typeface="Arial" panose="020B0604020202020204" pitchFamily="34" charset="0"/>
                        <a:buNone/>
                        <a:tabLst>
                          <a:tab pos="182563" algn="l"/>
                        </a:tabLst>
                        <a:defRPr/>
                      </a:pPr>
                      <a:r>
                        <a:rPr kumimoji="1" lang="ja-JP" altLang="en-US" sz="1400" b="0" i="0" u="none" strike="noStrike" kern="1200" cap="none" spc="0" normalizeH="0" baseline="0" noProof="0">
                          <a:ln>
                            <a:noFill/>
                          </a:ln>
                          <a:solidFill>
                            <a:srgbClr val="000000"/>
                          </a:solidFill>
                          <a:effectLst/>
                          <a:uLnTx/>
                          <a:uFillTx/>
                          <a:latin typeface="メイリオ"/>
                          <a:ea typeface="メイリオ"/>
                          <a:cs typeface="+mn-cs"/>
                        </a:rPr>
                        <a:t>＜定性的な効果＞事故時等</a:t>
                      </a:r>
                      <a:r>
                        <a:rPr lang="ja-JP" altLang="en-US" sz="1400" b="0" i="0" u="none" strike="noStrike" kern="1200" cap="none" spc="0" normalizeH="0" baseline="0" noProof="0">
                          <a:ln>
                            <a:noFill/>
                          </a:ln>
                          <a:solidFill>
                            <a:srgbClr val="000000"/>
                          </a:solidFill>
                          <a:effectLst/>
                          <a:uLnTx/>
                          <a:uFillTx/>
                          <a:latin typeface="メイリオ"/>
                          <a:ea typeface="メイリオ"/>
                          <a:cs typeface="+mn-cs"/>
                        </a:rPr>
                        <a:t>に</a:t>
                      </a:r>
                      <a:r>
                        <a:rPr kumimoji="1" lang="ja-JP" altLang="en-US" sz="1400" b="0" i="0" u="none" strike="noStrike" kern="1200" cap="none" spc="0" normalizeH="0" baseline="0" noProof="0">
                          <a:ln>
                            <a:noFill/>
                          </a:ln>
                          <a:solidFill>
                            <a:srgbClr val="000000"/>
                          </a:solidFill>
                          <a:effectLst/>
                          <a:uLnTx/>
                          <a:uFillTx/>
                          <a:latin typeface="メイリオ"/>
                          <a:ea typeface="メイリオ"/>
                          <a:cs typeface="+mn-cs"/>
                        </a:rPr>
                        <a:t>おいて</a:t>
                      </a:r>
                      <a:r>
                        <a:rPr kumimoji="1" lang="ja-JP" altLang="en-US" sz="1400" b="1" i="0" u="sng" strike="noStrike" kern="1200" cap="none" spc="0" normalizeH="0" baseline="0" noProof="0">
                          <a:ln>
                            <a:noFill/>
                          </a:ln>
                          <a:solidFill>
                            <a:srgbClr val="000000"/>
                          </a:solidFill>
                          <a:effectLst/>
                          <a:uLnTx/>
                          <a:uFillTx/>
                          <a:latin typeface="メイリオ"/>
                          <a:ea typeface="メイリオ"/>
                          <a:cs typeface="+mn-cs"/>
                        </a:rPr>
                        <a:t>即時に関係者との情報共有が可能</a:t>
                      </a:r>
                      <a:r>
                        <a:rPr kumimoji="1" lang="ja-JP" altLang="en-US" sz="1400" b="0" i="0" u="none" strike="noStrike" kern="1200" cap="none" spc="0" normalizeH="0" baseline="0" noProof="0">
                          <a:ln>
                            <a:noFill/>
                          </a:ln>
                          <a:solidFill>
                            <a:srgbClr val="000000"/>
                          </a:solidFill>
                          <a:effectLst/>
                          <a:uLnTx/>
                          <a:uFillTx/>
                          <a:latin typeface="メイリオ"/>
                          <a:ea typeface="メイリオ"/>
                          <a:cs typeface="+mn-cs"/>
                        </a:rPr>
                        <a:t>になり、迅速な対応を実施。</a:t>
                      </a:r>
                      <a:br>
                        <a:rPr kumimoji="1" lang="en-US" altLang="ja-JP" sz="1400" b="0" i="0" u="none" strike="noStrike" kern="1200" cap="none" spc="0" normalizeH="0" baseline="0" noProof="0">
                          <a:ln>
                            <a:noFill/>
                          </a:ln>
                          <a:solidFill>
                            <a:srgbClr val="000000"/>
                          </a:solidFill>
                          <a:effectLst/>
                          <a:uLnTx/>
                          <a:uFillTx/>
                          <a:latin typeface="メイリオ"/>
                          <a:ea typeface="メイリオ"/>
                          <a:cs typeface="+mn-cs"/>
                        </a:rPr>
                      </a:br>
                      <a:r>
                        <a:rPr kumimoji="1" lang="ja-JP" altLang="en-US" sz="1400" b="0" i="0" u="none" strike="noStrike" kern="1200" cap="none" spc="0" normalizeH="0" baseline="0" noProof="0">
                          <a:ln>
                            <a:noFill/>
                          </a:ln>
                          <a:solidFill>
                            <a:srgbClr val="000000"/>
                          </a:solidFill>
                          <a:effectLst/>
                          <a:uLnTx/>
                          <a:uFillTx/>
                          <a:latin typeface="メイリオ"/>
                          <a:ea typeface="メイリオ"/>
                          <a:cs typeface="+mn-cs"/>
                        </a:rPr>
                        <a:t>先輩職員の検査を遠隔で体験でき、</a:t>
                      </a:r>
                      <a:r>
                        <a:rPr kumimoji="1" lang="ja-JP" altLang="en-US" sz="1400" b="1" i="0" u="sng" strike="noStrike" kern="1200" cap="none" spc="0" normalizeH="0" baseline="0" noProof="0">
                          <a:ln>
                            <a:noFill/>
                          </a:ln>
                          <a:solidFill>
                            <a:srgbClr val="000000"/>
                          </a:solidFill>
                          <a:effectLst/>
                          <a:uLnTx/>
                          <a:uFillTx/>
                          <a:latin typeface="メイリオ"/>
                          <a:ea typeface="メイリオ"/>
                          <a:cs typeface="+mn-cs"/>
                        </a:rPr>
                        <a:t>若手職員の</a:t>
                      </a:r>
                      <a:r>
                        <a:rPr kumimoji="1" lang="en-US" altLang="ja-JP" sz="1400" b="1" i="0" u="sng" strike="noStrike" kern="1200" cap="none" spc="0" normalizeH="0" baseline="0" noProof="0">
                          <a:ln>
                            <a:noFill/>
                          </a:ln>
                          <a:solidFill>
                            <a:srgbClr val="000000"/>
                          </a:solidFill>
                          <a:effectLst/>
                          <a:uLnTx/>
                          <a:uFillTx/>
                          <a:latin typeface="メイリオ"/>
                          <a:ea typeface="メイリオ"/>
                          <a:cs typeface="+mn-cs"/>
                        </a:rPr>
                        <a:t>OJT</a:t>
                      </a:r>
                      <a:r>
                        <a:rPr kumimoji="1" lang="ja-JP" altLang="en-US" sz="1400" b="0" i="0" u="none" strike="noStrike" kern="1200" cap="none" spc="0" normalizeH="0" baseline="0" noProof="0">
                          <a:ln>
                            <a:noFill/>
                          </a:ln>
                          <a:solidFill>
                            <a:srgbClr val="000000"/>
                          </a:solidFill>
                          <a:effectLst/>
                          <a:uLnTx/>
                          <a:uFillTx/>
                          <a:latin typeface="メイリオ"/>
                          <a:ea typeface="メイリオ"/>
                          <a:cs typeface="+mn-cs"/>
                        </a:rPr>
                        <a:t>にも寄与</a:t>
                      </a:r>
                      <a:endParaRPr kumimoji="1" lang="en-US" altLang="ja-JP" sz="1400" b="0" i="0" u="none" strike="noStrike" kern="1200" cap="none" spc="0" normalizeH="0" baseline="0" noProof="0">
                        <a:ln>
                          <a:noFill/>
                        </a:ln>
                        <a:solidFill>
                          <a:srgbClr val="000000"/>
                        </a:solidFill>
                        <a:effectLst/>
                        <a:uLnTx/>
                        <a:uFillTx/>
                        <a:latin typeface="メイリオ"/>
                        <a:ea typeface="メイリオ"/>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r h="525728">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その他</a:t>
                      </a:r>
                      <a:endParaRPr kumimoji="1" lang="en-US" altLang="ja-JP" sz="1400" b="0" u="none">
                        <a:solidFill>
                          <a:schemeClr val="bg1"/>
                        </a:solidFill>
                        <a:latin typeface="メイリオ" panose="020B0604030504040204" pitchFamily="50" charset="-128"/>
                        <a:ea typeface="メイリオ" panose="020B0604030504040204" pitchFamily="50" charset="-128"/>
                      </a:endParaRPr>
                    </a:p>
                    <a:p>
                      <a:pPr algn="dist"/>
                      <a:r>
                        <a:rPr kumimoji="1" lang="ja-JP" altLang="en-US" sz="1400" b="0" u="none">
                          <a:solidFill>
                            <a:schemeClr val="bg1"/>
                          </a:solidFill>
                          <a:latin typeface="メイリオ" panose="020B0604030504040204" pitchFamily="50" charset="-128"/>
                          <a:ea typeface="メイリオ" panose="020B0604030504040204" pitchFamily="50" charset="-128"/>
                        </a:rPr>
                        <a:t>参考情報</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ウェアラブルカメラは、令和</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6</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年度に</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台、令和</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7</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年度にさらに</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台を導入</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5829678"/>
                  </a:ext>
                </a:extLst>
              </a:tr>
            </a:tbl>
          </a:graphicData>
        </a:graphic>
      </p:graphicFrame>
      <p:graphicFrame>
        <p:nvGraphicFramePr>
          <p:cNvPr id="13" name="表 12">
            <a:extLst>
              <a:ext uri="{FF2B5EF4-FFF2-40B4-BE49-F238E27FC236}">
                <a16:creationId xmlns:a16="http://schemas.microsoft.com/office/drawing/2014/main" id="{1D53ECF6-CB65-6791-D4ED-B6DB04FEFF59}"/>
              </a:ext>
            </a:extLst>
          </p:cNvPr>
          <p:cNvGraphicFramePr>
            <a:graphicFrameLocks noGrp="1"/>
          </p:cNvGraphicFramePr>
          <p:nvPr/>
        </p:nvGraphicFramePr>
        <p:xfrm>
          <a:off x="173562" y="4157465"/>
          <a:ext cx="5770038" cy="2168208"/>
        </p:xfrm>
        <a:graphic>
          <a:graphicData uri="http://schemas.openxmlformats.org/drawingml/2006/table">
            <a:tbl>
              <a:tblPr firstRow="1" bandRow="1">
                <a:tableStyleId>{21E4AEA4-8DFA-4A89-87EB-49C32662AFE0}</a:tableStyleId>
              </a:tblPr>
              <a:tblGrid>
                <a:gridCol w="5770038">
                  <a:extLst>
                    <a:ext uri="{9D8B030D-6E8A-4147-A177-3AD203B41FA5}">
                      <a16:colId xmlns:a16="http://schemas.microsoft.com/office/drawing/2014/main" val="4064608517"/>
                    </a:ext>
                  </a:extLst>
                </a:gridCol>
              </a:tblGrid>
              <a:tr h="2168208">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（一部抜粋）</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第２　報告及び立入検査について</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　（略）   立入検査は、廃棄物の適正な処理を確保するため、廃棄物の処理状況や処理施設の構造、維持管理の状況等を確認し、必要な情報を把握するものである。この趣旨を踏まえると、</a:t>
                      </a:r>
                      <a:r>
                        <a:rPr kumimoji="1" lang="ja-JP" altLang="en-US" sz="1000" b="1" i="0" u="sng" strike="noStrike" kern="1200" cap="none" spc="0" normalizeH="0" baseline="0" noProof="0" dirty="0">
                          <a:ln>
                            <a:noFill/>
                          </a:ln>
                          <a:solidFill>
                            <a:srgbClr val="000000"/>
                          </a:solidFill>
                          <a:effectLst/>
                          <a:uLnTx/>
                          <a:uFillTx/>
                          <a:latin typeface="メイリオ"/>
                          <a:ea typeface="メイリオ"/>
                          <a:cs typeface="+mn-cs"/>
                        </a:rPr>
                        <a:t>立入検査の実施に当たっては、検査の目的や検査対象、検査場所等を踏まえて、効果的かつ適切な検査の方法で行うことが必要である。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a:ea typeface="メイリオ"/>
                          <a:cs typeface="+mn-cs"/>
                        </a:rPr>
                        <a:t>　</a:t>
                      </a:r>
                      <a:r>
                        <a:rPr kumimoji="1" lang="ja-JP" altLang="en-US" sz="1000" b="1" i="0" u="sng" strike="noStrike" kern="1200" cap="none" spc="0" normalizeH="0" baseline="0" noProof="0" dirty="0">
                          <a:ln>
                            <a:noFill/>
                          </a:ln>
                          <a:solidFill>
                            <a:srgbClr val="000000"/>
                          </a:solidFill>
                          <a:effectLst/>
                          <a:uLnTx/>
                          <a:uFillTx/>
                          <a:latin typeface="メイリオ"/>
                          <a:ea typeface="メイリオ"/>
                          <a:cs typeface="+mn-cs"/>
                        </a:rPr>
                        <a:t>当該検査の方法については、デジタル技術を活用することが効果的かつ適切である場合には、積極的にデジタル技術を活用することが推奨され、具体的な方法としては、例えば、オンライン会議システム等を活用して廃棄物の処理状況や帳簿書類の内容等を遠隔地から確認及び質疑応答を行うこと、ドローン映像により施設の構造等を確認することなどが考えられ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　デジタル技術を活用して遠隔により立入検査を行う場合であっても、法第</a:t>
                      </a:r>
                      <a:r>
                        <a:rPr kumimoji="1" lang="en-US" altLang="ja-JP" sz="1000" b="0" i="0" u="none" strike="noStrike" kern="1200" cap="none" spc="0" normalizeH="0" baseline="0" noProof="0" dirty="0">
                          <a:ln>
                            <a:noFill/>
                          </a:ln>
                          <a:solidFill>
                            <a:srgbClr val="000000"/>
                          </a:solidFill>
                          <a:effectLst/>
                          <a:uLnTx/>
                          <a:uFillTx/>
                          <a:latin typeface="メイリオ"/>
                          <a:ea typeface="メイリオ"/>
                          <a:cs typeface="+mn-cs"/>
                        </a:rPr>
                        <a:t>19</a:t>
                      </a: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条第３項に基づき、検査をする職員は身分を示す証明書を携帯しなければならないものの、関係人への掲示は画面への投影等により行うことも可能であることに留意されたい。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bl>
          </a:graphicData>
        </a:graphic>
      </p:graphicFrame>
      <p:sp>
        <p:nvSpPr>
          <p:cNvPr id="14" name="二等辺三角形 13">
            <a:extLst>
              <a:ext uri="{FF2B5EF4-FFF2-40B4-BE49-F238E27FC236}">
                <a16:creationId xmlns:a16="http://schemas.microsoft.com/office/drawing/2014/main" id="{1725D895-9620-4FF4-112A-C14F4E97DA89}"/>
              </a:ext>
            </a:extLst>
          </p:cNvPr>
          <p:cNvSpPr/>
          <p:nvPr/>
        </p:nvSpPr>
        <p:spPr>
          <a:xfrm rot="5400000">
            <a:off x="2067752" y="2079055"/>
            <a:ext cx="360000" cy="180000"/>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a:extLst>
              <a:ext uri="{FF2B5EF4-FFF2-40B4-BE49-F238E27FC236}">
                <a16:creationId xmlns:a16="http://schemas.microsoft.com/office/drawing/2014/main" id="{A31E77C9-902A-9965-1A48-5EBFDA417E7A}"/>
              </a:ext>
            </a:extLst>
          </p:cNvPr>
          <p:cNvSpPr txBox="1"/>
          <p:nvPr/>
        </p:nvSpPr>
        <p:spPr>
          <a:xfrm>
            <a:off x="104739" y="3769046"/>
            <a:ext cx="5760000" cy="360000"/>
          </a:xfrm>
          <a:prstGeom prst="rect">
            <a:avLst/>
          </a:prstGeom>
          <a:noFill/>
        </p:spPr>
        <p:txBody>
          <a:bodyPr wrap="none">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デジタル原則を踏まえた廃棄物の処理及び清掃に関する法律等の適用に係る解釈の明確化等について</a:t>
            </a:r>
            <a:br>
              <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（令和５年３月</a:t>
            </a:r>
            <a:r>
              <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31</a:t>
            </a: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日付け環境省環境再生・資源循環局廃棄物適正処理推進課長、廃棄物規制課長通知）</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 name="図 3" descr="建物の前に立っている男性&#10;&#10;AI によって生成されたコンテンツは間違っている可能性があります。">
            <a:extLst>
              <a:ext uri="{FF2B5EF4-FFF2-40B4-BE49-F238E27FC236}">
                <a16:creationId xmlns:a16="http://schemas.microsoft.com/office/drawing/2014/main" id="{64DECD20-1592-CAC2-AF2C-F2A774AC932D}"/>
              </a:ext>
            </a:extLst>
          </p:cNvPr>
          <p:cNvPicPr>
            <a:picLocks noChangeAspect="1"/>
          </p:cNvPicPr>
          <p:nvPr/>
        </p:nvPicPr>
        <p:blipFill>
          <a:blip r:embed="rId3"/>
          <a:stretch>
            <a:fillRect/>
          </a:stretch>
        </p:blipFill>
        <p:spPr>
          <a:xfrm>
            <a:off x="4277970" y="977281"/>
            <a:ext cx="1512000" cy="1128616"/>
          </a:xfrm>
          <a:prstGeom prst="rect">
            <a:avLst/>
          </a:prstGeom>
        </p:spPr>
      </p:pic>
      <p:pic>
        <p:nvPicPr>
          <p:cNvPr id="20" name="グラフィックス 19" descr="会議 単色塗りつぶし">
            <a:extLst>
              <a:ext uri="{FF2B5EF4-FFF2-40B4-BE49-F238E27FC236}">
                <a16:creationId xmlns:a16="http://schemas.microsoft.com/office/drawing/2014/main" id="{07FD7C25-CB61-E22D-1304-87E2319BA0A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40925" y="1365481"/>
            <a:ext cx="536396" cy="536396"/>
          </a:xfrm>
          <a:prstGeom prst="rect">
            <a:avLst/>
          </a:prstGeom>
        </p:spPr>
      </p:pic>
      <p:pic>
        <p:nvPicPr>
          <p:cNvPr id="28" name="グラフィックス 27" descr="インターネット 単色塗りつぶし">
            <a:extLst>
              <a:ext uri="{FF2B5EF4-FFF2-40B4-BE49-F238E27FC236}">
                <a16:creationId xmlns:a16="http://schemas.microsoft.com/office/drawing/2014/main" id="{FCF40BA2-CD26-E64B-59DF-27EB224C902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351199" y="1150181"/>
            <a:ext cx="396000" cy="396000"/>
          </a:xfrm>
          <a:prstGeom prst="rect">
            <a:avLst/>
          </a:prstGeom>
        </p:spPr>
      </p:pic>
      <p:sp>
        <p:nvSpPr>
          <p:cNvPr id="34" name="テキスト ボックス 33">
            <a:extLst>
              <a:ext uri="{FF2B5EF4-FFF2-40B4-BE49-F238E27FC236}">
                <a16:creationId xmlns:a16="http://schemas.microsoft.com/office/drawing/2014/main" id="{D6F2C167-24FF-F9F5-1628-675B837FFF62}"/>
              </a:ext>
            </a:extLst>
          </p:cNvPr>
          <p:cNvSpPr txBox="1"/>
          <p:nvPr/>
        </p:nvSpPr>
        <p:spPr>
          <a:xfrm>
            <a:off x="173562" y="6335568"/>
            <a:ext cx="5760000" cy="400110"/>
          </a:xfrm>
          <a:prstGeom prst="rect">
            <a:avLst/>
          </a:prstGeom>
          <a:noFill/>
        </p:spPr>
        <p:txBody>
          <a:bodyPr wrap="none">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国による通知を踏まえ、埼玉県においても「デジタル原則を踏まえた要綱要領等の適用に係る</a:t>
            </a:r>
            <a:br>
              <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解釈の明確化等について」の通知を発出し運用の見直しを図った</a:t>
            </a:r>
          </a:p>
        </p:txBody>
      </p:sp>
      <p:sp>
        <p:nvSpPr>
          <p:cNvPr id="3" name="テキスト ボックス 2">
            <a:extLst>
              <a:ext uri="{FF2B5EF4-FFF2-40B4-BE49-F238E27FC236}">
                <a16:creationId xmlns:a16="http://schemas.microsoft.com/office/drawing/2014/main" id="{8D16EC0B-ABE4-F27B-4D3E-10EAD0781B58}"/>
              </a:ext>
            </a:extLst>
          </p:cNvPr>
          <p:cNvSpPr txBox="1"/>
          <p:nvPr/>
        </p:nvSpPr>
        <p:spPr>
          <a:xfrm>
            <a:off x="173562" y="824397"/>
            <a:ext cx="1080000" cy="288000"/>
          </a:xfrm>
          <a:prstGeom prst="rect">
            <a:avLst/>
          </a:prstGeom>
          <a:noFill/>
        </p:spPr>
        <p:txBody>
          <a:bodyPr wrap="none" rtlCol="0" anchor="ctr"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＜見直し前＞</a:t>
            </a:r>
          </a:p>
        </p:txBody>
      </p:sp>
      <p:sp>
        <p:nvSpPr>
          <p:cNvPr id="16" name="テキスト ボックス 15">
            <a:extLst>
              <a:ext uri="{FF2B5EF4-FFF2-40B4-BE49-F238E27FC236}">
                <a16:creationId xmlns:a16="http://schemas.microsoft.com/office/drawing/2014/main" id="{0E23AF14-91DF-08E4-D0E8-267CA6CCD741}"/>
              </a:ext>
            </a:extLst>
          </p:cNvPr>
          <p:cNvSpPr txBox="1"/>
          <p:nvPr/>
        </p:nvSpPr>
        <p:spPr>
          <a:xfrm>
            <a:off x="2258674" y="824397"/>
            <a:ext cx="1080000" cy="288000"/>
          </a:xfrm>
          <a:prstGeom prst="rect">
            <a:avLst/>
          </a:prstGeom>
          <a:noFill/>
        </p:spPr>
        <p:txBody>
          <a:bodyPr wrap="none" rtlCol="0" anchor="ctr"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sp>
        <p:nvSpPr>
          <p:cNvPr id="19" name="テキスト ボックス 18">
            <a:extLst>
              <a:ext uri="{FF2B5EF4-FFF2-40B4-BE49-F238E27FC236}">
                <a16:creationId xmlns:a16="http://schemas.microsoft.com/office/drawing/2014/main" id="{5223836C-8034-CAF0-3364-D95F99248834}"/>
              </a:ext>
            </a:extLst>
          </p:cNvPr>
          <p:cNvSpPr txBox="1"/>
          <p:nvPr/>
        </p:nvSpPr>
        <p:spPr>
          <a:xfrm>
            <a:off x="225649" y="1526388"/>
            <a:ext cx="1512000" cy="324000"/>
          </a:xfrm>
          <a:prstGeom prst="wedgeRectCallout">
            <a:avLst>
              <a:gd name="adj1" fmla="val -23821"/>
              <a:gd name="adj2" fmla="val 76337"/>
            </a:avLst>
          </a:prstGeom>
          <a:solidFill>
            <a:schemeClr val="bg1"/>
          </a:solidFill>
          <a:ln>
            <a:solidFill>
              <a:schemeClr val="tx1"/>
            </a:solidFill>
          </a:ln>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複数の職員が現地に赴き、目視・確認</a:t>
            </a:r>
          </a:p>
        </p:txBody>
      </p:sp>
      <p:sp>
        <p:nvSpPr>
          <p:cNvPr id="29" name="テキスト ボックス 28">
            <a:extLst>
              <a:ext uri="{FF2B5EF4-FFF2-40B4-BE49-F238E27FC236}">
                <a16:creationId xmlns:a16="http://schemas.microsoft.com/office/drawing/2014/main" id="{1796BB3C-169D-7284-4441-E6640E2B8124}"/>
              </a:ext>
            </a:extLst>
          </p:cNvPr>
          <p:cNvSpPr txBox="1"/>
          <p:nvPr/>
        </p:nvSpPr>
        <p:spPr>
          <a:xfrm>
            <a:off x="492825" y="2682223"/>
            <a:ext cx="1188000" cy="324000"/>
          </a:xfrm>
          <a:prstGeom prst="wedgeRectCallout">
            <a:avLst>
              <a:gd name="adj1" fmla="val -8462"/>
              <a:gd name="adj2" fmla="val -73485"/>
            </a:avLst>
          </a:prstGeom>
          <a:solidFill>
            <a:schemeClr val="bg1"/>
          </a:solidFill>
          <a:ln>
            <a:solidFill>
              <a:schemeClr val="tx1"/>
            </a:solidFill>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紙の検査表に記入</a:t>
            </a:r>
          </a:p>
        </p:txBody>
      </p:sp>
      <p:pic>
        <p:nvPicPr>
          <p:cNvPr id="5" name="グラフィックス 4" descr="歩く 単色塗りつぶし">
            <a:extLst>
              <a:ext uri="{FF2B5EF4-FFF2-40B4-BE49-F238E27FC236}">
                <a16:creationId xmlns:a16="http://schemas.microsoft.com/office/drawing/2014/main" id="{41625A85-CF8C-CA44-1969-4F79EF66BDE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34561" y="2023804"/>
            <a:ext cx="400644" cy="400644"/>
          </a:xfrm>
          <a:prstGeom prst="rect">
            <a:avLst/>
          </a:prstGeom>
        </p:spPr>
      </p:pic>
      <p:pic>
        <p:nvPicPr>
          <p:cNvPr id="8" name="グラフィックス 7" descr="生産 単色塗りつぶし">
            <a:extLst>
              <a:ext uri="{FF2B5EF4-FFF2-40B4-BE49-F238E27FC236}">
                <a16:creationId xmlns:a16="http://schemas.microsoft.com/office/drawing/2014/main" id="{49985849-644E-2063-9F85-D240CAD46C6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327452" y="1975400"/>
            <a:ext cx="612000" cy="612000"/>
          </a:xfrm>
          <a:prstGeom prst="rect">
            <a:avLst/>
          </a:prstGeom>
        </p:spPr>
      </p:pic>
      <p:pic>
        <p:nvPicPr>
          <p:cNvPr id="15" name="グラフィックス 14" descr="目 単色塗りつぶし">
            <a:extLst>
              <a:ext uri="{FF2B5EF4-FFF2-40B4-BE49-F238E27FC236}">
                <a16:creationId xmlns:a16="http://schemas.microsoft.com/office/drawing/2014/main" id="{E3BC5BE9-5221-1128-5638-47FBC9F2DB2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62320" y="1944578"/>
            <a:ext cx="396000" cy="396000"/>
          </a:xfrm>
          <a:prstGeom prst="rect">
            <a:avLst/>
          </a:prstGeom>
        </p:spPr>
      </p:pic>
      <p:pic>
        <p:nvPicPr>
          <p:cNvPr id="17" name="グラフィックス 16" descr="歩く 単色塗りつぶし">
            <a:extLst>
              <a:ext uri="{FF2B5EF4-FFF2-40B4-BE49-F238E27FC236}">
                <a16:creationId xmlns:a16="http://schemas.microsoft.com/office/drawing/2014/main" id="{5BCEEFCB-CF6B-999E-4318-FC639E143D3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21029" y="2135411"/>
            <a:ext cx="400644" cy="400644"/>
          </a:xfrm>
          <a:prstGeom prst="rect">
            <a:avLst/>
          </a:prstGeom>
        </p:spPr>
      </p:pic>
      <p:pic>
        <p:nvPicPr>
          <p:cNvPr id="18" name="グラフィックス 17" descr="歩く 単色塗りつぶし">
            <a:extLst>
              <a:ext uri="{FF2B5EF4-FFF2-40B4-BE49-F238E27FC236}">
                <a16:creationId xmlns:a16="http://schemas.microsoft.com/office/drawing/2014/main" id="{177F2135-63B6-3E5C-DA59-5718239A264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07496" y="2226454"/>
            <a:ext cx="400644" cy="400644"/>
          </a:xfrm>
          <a:prstGeom prst="rect">
            <a:avLst/>
          </a:prstGeom>
        </p:spPr>
      </p:pic>
      <p:pic>
        <p:nvPicPr>
          <p:cNvPr id="23" name="グラフィックス 22" descr="クリップボード 単色塗りつぶし">
            <a:extLst>
              <a:ext uri="{FF2B5EF4-FFF2-40B4-BE49-F238E27FC236}">
                <a16:creationId xmlns:a16="http://schemas.microsoft.com/office/drawing/2014/main" id="{B62B5A98-340B-79B7-A610-8996997EB5F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30482" y="2216374"/>
            <a:ext cx="396000" cy="396000"/>
          </a:xfrm>
          <a:prstGeom prst="rect">
            <a:avLst/>
          </a:prstGeom>
        </p:spPr>
      </p:pic>
      <p:sp>
        <p:nvSpPr>
          <p:cNvPr id="30" name="テキスト ボックス 29">
            <a:extLst>
              <a:ext uri="{FF2B5EF4-FFF2-40B4-BE49-F238E27FC236}">
                <a16:creationId xmlns:a16="http://schemas.microsoft.com/office/drawing/2014/main" id="{997AE61F-D148-C821-7A38-7DF9351F0042}"/>
              </a:ext>
            </a:extLst>
          </p:cNvPr>
          <p:cNvSpPr txBox="1"/>
          <p:nvPr/>
        </p:nvSpPr>
        <p:spPr>
          <a:xfrm>
            <a:off x="1020239" y="2498063"/>
            <a:ext cx="1226427" cy="215444"/>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産業廃棄物処理施設</a:t>
            </a:r>
          </a:p>
        </p:txBody>
      </p:sp>
      <p:pic>
        <p:nvPicPr>
          <p:cNvPr id="27" name="グラフィックス 26" descr="歩く 単色塗りつぶし">
            <a:extLst>
              <a:ext uri="{FF2B5EF4-FFF2-40B4-BE49-F238E27FC236}">
                <a16:creationId xmlns:a16="http://schemas.microsoft.com/office/drawing/2014/main" id="{E96B90E9-EC71-1925-312B-469EEDFACBE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428891" y="2474458"/>
            <a:ext cx="400644" cy="400644"/>
          </a:xfrm>
          <a:prstGeom prst="rect">
            <a:avLst/>
          </a:prstGeom>
        </p:spPr>
      </p:pic>
      <p:pic>
        <p:nvPicPr>
          <p:cNvPr id="31" name="グラフィックス 30" descr="生産 単色塗りつぶし">
            <a:extLst>
              <a:ext uri="{FF2B5EF4-FFF2-40B4-BE49-F238E27FC236}">
                <a16:creationId xmlns:a16="http://schemas.microsoft.com/office/drawing/2014/main" id="{44BADA3B-851F-CFD1-55B6-A6A405AE90B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379142" y="2285872"/>
            <a:ext cx="612000" cy="612000"/>
          </a:xfrm>
          <a:prstGeom prst="rect">
            <a:avLst/>
          </a:prstGeom>
        </p:spPr>
      </p:pic>
      <p:sp>
        <p:nvSpPr>
          <p:cNvPr id="32" name="テキスト ボックス 31">
            <a:extLst>
              <a:ext uri="{FF2B5EF4-FFF2-40B4-BE49-F238E27FC236}">
                <a16:creationId xmlns:a16="http://schemas.microsoft.com/office/drawing/2014/main" id="{F12FD8EB-9BB4-C5A5-E4A4-5FEB18C02D6D}"/>
              </a:ext>
            </a:extLst>
          </p:cNvPr>
          <p:cNvSpPr txBox="1"/>
          <p:nvPr/>
        </p:nvSpPr>
        <p:spPr>
          <a:xfrm>
            <a:off x="3071929" y="2808535"/>
            <a:ext cx="1226427" cy="215444"/>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産業廃棄物処理施設</a:t>
            </a:r>
          </a:p>
        </p:txBody>
      </p:sp>
      <p:pic>
        <p:nvPicPr>
          <p:cNvPr id="35" name="グラフィックス 34" descr="ブログ 単色塗りつぶし">
            <a:extLst>
              <a:ext uri="{FF2B5EF4-FFF2-40B4-BE49-F238E27FC236}">
                <a16:creationId xmlns:a16="http://schemas.microsoft.com/office/drawing/2014/main" id="{D28F864F-F1EE-5858-5606-EFC63032086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857506" y="2555421"/>
            <a:ext cx="396000" cy="396000"/>
          </a:xfrm>
          <a:prstGeom prst="rect">
            <a:avLst/>
          </a:prstGeom>
        </p:spPr>
      </p:pic>
      <p:pic>
        <p:nvPicPr>
          <p:cNvPr id="37" name="グラフィックス 36" descr="Web カメラ 単色塗りつぶし">
            <a:extLst>
              <a:ext uri="{FF2B5EF4-FFF2-40B4-BE49-F238E27FC236}">
                <a16:creationId xmlns:a16="http://schemas.microsoft.com/office/drawing/2014/main" id="{048B1B19-D61C-A11A-1029-03FE0B748C7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750931" y="2273351"/>
            <a:ext cx="396000" cy="396000"/>
          </a:xfrm>
          <a:prstGeom prst="rect">
            <a:avLst/>
          </a:prstGeom>
        </p:spPr>
      </p:pic>
      <p:sp>
        <p:nvSpPr>
          <p:cNvPr id="39" name="テキスト ボックス 38">
            <a:extLst>
              <a:ext uri="{FF2B5EF4-FFF2-40B4-BE49-F238E27FC236}">
                <a16:creationId xmlns:a16="http://schemas.microsoft.com/office/drawing/2014/main" id="{3FED54CB-CA3E-A030-4DBD-F4D00556F39F}"/>
              </a:ext>
            </a:extLst>
          </p:cNvPr>
          <p:cNvSpPr txBox="1"/>
          <p:nvPr/>
        </p:nvSpPr>
        <p:spPr>
          <a:xfrm>
            <a:off x="2669642" y="1865435"/>
            <a:ext cx="1512000" cy="324000"/>
          </a:xfrm>
          <a:prstGeom prst="wedgeRectCallout">
            <a:avLst>
              <a:gd name="adj1" fmla="val -23141"/>
              <a:gd name="adj2" fmla="val 76337"/>
            </a:avLst>
          </a:prstGeom>
          <a:solidFill>
            <a:schemeClr val="bg1"/>
          </a:solidFill>
          <a:ln>
            <a:solidFill>
              <a:schemeClr val="tx1"/>
            </a:solidFill>
          </a:ln>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代表者が現地に赴き、</a:t>
            </a:r>
            <a:b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ウェアラブルカメラで撮影</a:t>
            </a:r>
          </a:p>
        </p:txBody>
      </p:sp>
      <p:sp>
        <p:nvSpPr>
          <p:cNvPr id="46" name="テキスト ボックス 45">
            <a:extLst>
              <a:ext uri="{FF2B5EF4-FFF2-40B4-BE49-F238E27FC236}">
                <a16:creationId xmlns:a16="http://schemas.microsoft.com/office/drawing/2014/main" id="{CF35188B-7F35-F5C3-DE3D-59222BE69D7B}"/>
              </a:ext>
            </a:extLst>
          </p:cNvPr>
          <p:cNvSpPr txBox="1"/>
          <p:nvPr/>
        </p:nvSpPr>
        <p:spPr>
          <a:xfrm>
            <a:off x="2379492" y="2992695"/>
            <a:ext cx="1188000" cy="324000"/>
          </a:xfrm>
          <a:prstGeom prst="wedgeRectCallout">
            <a:avLst>
              <a:gd name="adj1" fmla="val -8462"/>
              <a:gd name="adj2" fmla="val -73485"/>
            </a:avLst>
          </a:prstGeom>
          <a:solidFill>
            <a:schemeClr val="bg1"/>
          </a:solidFill>
          <a:ln>
            <a:solidFill>
              <a:schemeClr val="tx1"/>
            </a:solidFill>
          </a:ln>
        </p:spPr>
        <p:txBody>
          <a:bodyPr wrap="non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タブレット</a:t>
            </a: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PC</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を使用</a:t>
            </a:r>
          </a:p>
        </p:txBody>
      </p:sp>
      <p:sp>
        <p:nvSpPr>
          <p:cNvPr id="48" name="テキスト ボックス 47">
            <a:extLst>
              <a:ext uri="{FF2B5EF4-FFF2-40B4-BE49-F238E27FC236}">
                <a16:creationId xmlns:a16="http://schemas.microsoft.com/office/drawing/2014/main" id="{F3BDB533-AC86-3BCA-2DA6-FCD17CBBDFA4}"/>
              </a:ext>
            </a:extLst>
          </p:cNvPr>
          <p:cNvSpPr txBox="1"/>
          <p:nvPr/>
        </p:nvSpPr>
        <p:spPr>
          <a:xfrm>
            <a:off x="2993642" y="1422670"/>
            <a:ext cx="1188000" cy="324000"/>
          </a:xfrm>
          <a:prstGeom prst="wedgeRectCallout">
            <a:avLst>
              <a:gd name="adj1" fmla="val -60351"/>
              <a:gd name="adj2" fmla="val -42093"/>
            </a:avLst>
          </a:prstGeom>
          <a:solidFill>
            <a:schemeClr val="bg1"/>
          </a:solidFill>
          <a:ln>
            <a:solidFill>
              <a:schemeClr val="tx1"/>
            </a:solidFill>
          </a:ln>
        </p:spPr>
        <p:txBody>
          <a:bodyPr wrap="non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Web</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会議システムを</a:t>
            </a:r>
            <a:b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通じて確認</a:t>
            </a:r>
          </a:p>
        </p:txBody>
      </p:sp>
      <p:sp>
        <p:nvSpPr>
          <p:cNvPr id="50" name="テキスト ボックス 49">
            <a:extLst>
              <a:ext uri="{FF2B5EF4-FFF2-40B4-BE49-F238E27FC236}">
                <a16:creationId xmlns:a16="http://schemas.microsoft.com/office/drawing/2014/main" id="{079AFFDA-0909-EE0F-F3FE-45E154518F02}"/>
              </a:ext>
            </a:extLst>
          </p:cNvPr>
          <p:cNvSpPr txBox="1"/>
          <p:nvPr/>
        </p:nvSpPr>
        <p:spPr>
          <a:xfrm>
            <a:off x="4140109" y="2055020"/>
            <a:ext cx="1692000" cy="288000"/>
          </a:xfrm>
          <a:prstGeom prst="rect">
            <a:avLst/>
          </a:prstGeom>
          <a:noFill/>
        </p:spPr>
        <p:txBody>
          <a:bodyPr wrap="none" rtlCol="0" anchor="ctr"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▲ウェアラブルカメラを用いた点検の様子</a:t>
            </a:r>
            <a:br>
              <a:rPr kumimoji="1" lang="en-US" altLang="ja-JP"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（埼玉県提供）</a:t>
            </a:r>
          </a:p>
        </p:txBody>
      </p:sp>
      <p:pic>
        <p:nvPicPr>
          <p:cNvPr id="76" name="図 75">
            <a:extLst>
              <a:ext uri="{FF2B5EF4-FFF2-40B4-BE49-F238E27FC236}">
                <a16:creationId xmlns:a16="http://schemas.microsoft.com/office/drawing/2014/main" id="{BC00A95C-9ACF-AB49-FF9E-AB751C5A50FF}"/>
              </a:ext>
            </a:extLst>
          </p:cNvPr>
          <p:cNvPicPr>
            <a:picLocks noChangeAspect="1"/>
          </p:cNvPicPr>
          <p:nvPr/>
        </p:nvPicPr>
        <p:blipFill>
          <a:blip r:embed="rId20">
            <a:extLst>
              <a:ext uri="{BEBA8EAE-BF5A-486C-A8C5-ECC9F3942E4B}">
                <a14:imgProps xmlns:a14="http://schemas.microsoft.com/office/drawing/2010/main">
                  <a14:imgLayer r:embed="rId21">
                    <a14:imgEffect>
                      <a14:backgroundRemoval t="248" b="99505" l="5808" r="98730">
                        <a14:foregroundMark x1="27768" y1="10644" x2="14796" y2="59016"/>
                        <a14:foregroundMark x1="48479" y1="95192" x2="48878" y2="95546"/>
                        <a14:foregroundMark x1="23479" y1="73020" x2="26296" y2="75519"/>
                        <a14:foregroundMark x1="54484" y1="92847" x2="63649" y2="84284"/>
                        <a14:foregroundMark x1="70816" y1="7945" x2="70276" y2="7577"/>
                        <a14:foregroundMark x1="30289" y1="7829" x2="21256" y2="23909"/>
                        <a14:foregroundMark x1="95644" y1="35385" x2="95644" y2="33809"/>
                        <a14:foregroundMark x1="95363" y1="32696" x2="95000" y2="35285"/>
                        <a14:backgroundMark x1="30490" y1="1980" x2="35935" y2="0"/>
                        <a14:backgroundMark x1="2904" y1="4703" x2="1270" y2="64851"/>
                        <a14:backgroundMark x1="1270" y1="64851" x2="4537" y2="59901"/>
                        <a14:backgroundMark x1="13067" y1="94059" x2="26134" y2="79455"/>
                        <a14:backgroundMark x1="8348" y1="53960" x2="23049" y2="81931"/>
                        <a14:backgroundMark x1="31216" y1="97277" x2="31216" y2="97277"/>
                        <a14:backgroundMark x1="21053" y1="69802" x2="22323" y2="69802"/>
                        <a14:backgroundMark x1="21960" y1="70792" x2="21960" y2="73020"/>
                        <a14:backgroundMark x1="21960" y1="86139" x2="21960" y2="86139"/>
                        <a14:backgroundMark x1="21960" y1="84158" x2="47550" y2="95297"/>
                        <a14:backgroundMark x1="22323" y1="79455" x2="34301" y2="94059"/>
                        <a14:backgroundMark x1="27768" y1="78218" x2="42468" y2="91584"/>
                        <a14:backgroundMark x1="25408" y1="92574" x2="28494" y2="79950"/>
                        <a14:backgroundMark x1="11434" y1="27475" x2="13793" y2="24257"/>
                        <a14:backgroundMark x1="20871" y1="23515" x2="10708" y2="38366"/>
                        <a14:backgroundMark x1="11434" y1="40347" x2="12341" y2="39604"/>
                        <a14:backgroundMark x1="22505" y1="92079" x2="25408" y2="87129"/>
                        <a14:backgroundMark x1="27586" y1="82921" x2="27586" y2="82921"/>
                        <a14:backgroundMark x1="26134" y1="75743" x2="27586" y2="76980"/>
                        <a14:backgroundMark x1="44465" y1="97525" x2="48276" y2="94059"/>
                        <a14:backgroundMark x1="48639" y1="96040" x2="51543" y2="96287"/>
                        <a14:backgroundMark x1="47005" y1="95297" x2="48639" y2="94802"/>
                        <a14:backgroundMark x1="49909" y1="95545" x2="48820" y2="95297"/>
                        <a14:backgroundMark x1="51543" y1="95297" x2="52813" y2="95792"/>
                        <a14:backgroundMark x1="37568" y1="66089" x2="46824" y2="77228"/>
                        <a14:backgroundMark x1="43920" y1="67079" x2="45009" y2="62376"/>
                        <a14:backgroundMark x1="46461" y1="59158" x2="45735" y2="58911"/>
                        <a14:backgroundMark x1="50272" y1="60644" x2="51361" y2="69802"/>
                        <a14:backgroundMark x1="47731" y1="77228" x2="56624" y2="63861"/>
                        <a14:backgroundMark x1="47187" y1="72277" x2="59165" y2="73762"/>
                        <a14:backgroundMark x1="59710" y1="72772" x2="66606" y2="78218"/>
                        <a14:backgroundMark x1="65336" y1="76485" x2="67151" y2="85891"/>
                        <a14:backgroundMark x1="58802" y1="96535" x2="71325" y2="96287"/>
                        <a14:backgroundMark x1="70236" y1="94059" x2="84755" y2="93564"/>
                        <a14:backgroundMark x1="79310" y1="93317" x2="98730" y2="89356"/>
                        <a14:backgroundMark x1="93103" y1="95545" x2="95281" y2="96782"/>
                        <a14:backgroundMark x1="86207" y1="93069" x2="90926" y2="93564"/>
                        <a14:backgroundMark x1="90563" y1="93317" x2="92196" y2="96287"/>
                        <a14:backgroundMark x1="92196" y1="96287" x2="92922" y2="97525"/>
                        <a14:backgroundMark x1="74047" y1="95545" x2="79310" y2="95297"/>
                        <a14:backgroundMark x1="26497" y1="77475" x2="28131" y2="78713"/>
                        <a14:backgroundMark x1="71506" y1="75743" x2="98730" y2="91584"/>
                        <a14:backgroundMark x1="66062" y1="76485" x2="98911" y2="92327"/>
                        <a14:backgroundMark x1="74955" y1="69059" x2="97096" y2="94059"/>
                        <a14:backgroundMark x1="76951" y1="69059" x2="98548" y2="92574"/>
                        <a14:backgroundMark x1="81125" y1="68069" x2="92377" y2="44554"/>
                        <a14:backgroundMark x1="91107" y1="47277" x2="97096" y2="85396"/>
                        <a14:backgroundMark x1="92377" y1="79703" x2="99093" y2="93317"/>
                        <a14:backgroundMark x1="96552" y1="93317" x2="99274" y2="93564"/>
                        <a14:backgroundMark x1="87114" y1="73762" x2="89292" y2="60891"/>
                        <a14:backgroundMark x1="89474" y1="60149" x2="89111" y2="84406"/>
                        <a14:backgroundMark x1="76044" y1="72277" x2="83666" y2="67822"/>
                        <a14:backgroundMark x1="82940" y1="68564" x2="96189" y2="25990"/>
                        <a14:backgroundMark x1="96007" y1="15347" x2="96189" y2="14356"/>
                        <a14:backgroundMark x1="83122" y1="1980" x2="97641" y2="58168"/>
                        <a14:backgroundMark x1="96552" y1="57426" x2="95644" y2="30693"/>
                        <a14:backgroundMark x1="94374" y1="39356" x2="95644" y2="31931"/>
                        <a14:backgroundMark x1="87114" y1="1485" x2="94192" y2="33168"/>
                        <a14:backgroundMark x1="87659" y1="45792" x2="89111" y2="3465"/>
                        <a14:backgroundMark x1="89111" y1="3465" x2="92377" y2="4703"/>
                        <a14:backgroundMark x1="92922" y1="45545" x2="95100" y2="33911"/>
                        <a14:backgroundMark x1="90926" y1="38366" x2="95463" y2="39109"/>
                        <a14:backgroundMark x1="86207" y1="28465" x2="93103" y2="65842"/>
                        <a14:backgroundMark x1="95100" y1="35644" x2="73140" y2="8911"/>
                        <a14:backgroundMark x1="56987" y1="990" x2="70417" y2="4703"/>
                        <a14:backgroundMark x1="54446" y1="248" x2="56443" y2="1238"/>
                        <a14:backgroundMark x1="70236" y1="8168" x2="81488" y2="60891"/>
                        <a14:backgroundMark x1="81488" y1="60891" x2="81670" y2="60891"/>
                        <a14:backgroundMark x1="67151" y1="2970" x2="70417" y2="7426"/>
                        <a14:backgroundMark x1="31034" y1="4455" x2="35572" y2="1733"/>
                        <a14:backgroundMark x1="29220" y1="3465" x2="46824" y2="1238"/>
                        <a14:backgroundMark x1="81307" y1="58663" x2="82759" y2="60891"/>
                        <a14:backgroundMark x1="80581" y1="58663" x2="84029" y2="65099"/>
                      </a14:backgroundRemoval>
                    </a14:imgEffect>
                  </a14:imgLayer>
                </a14:imgProps>
              </a:ext>
            </a:extLst>
          </a:blip>
          <a:stretch>
            <a:fillRect/>
          </a:stretch>
        </p:blipFill>
        <p:spPr>
          <a:xfrm>
            <a:off x="4465012" y="2325459"/>
            <a:ext cx="1080179" cy="792000"/>
          </a:xfrm>
          <a:prstGeom prst="rect">
            <a:avLst/>
          </a:prstGeom>
        </p:spPr>
      </p:pic>
      <p:sp>
        <p:nvSpPr>
          <p:cNvPr id="77" name="テキスト ボックス 76">
            <a:extLst>
              <a:ext uri="{FF2B5EF4-FFF2-40B4-BE49-F238E27FC236}">
                <a16:creationId xmlns:a16="http://schemas.microsoft.com/office/drawing/2014/main" id="{A0BEA879-F943-2658-E771-FBBB621FCD05}"/>
              </a:ext>
            </a:extLst>
          </p:cNvPr>
          <p:cNvSpPr txBox="1"/>
          <p:nvPr/>
        </p:nvSpPr>
        <p:spPr>
          <a:xfrm>
            <a:off x="4140109" y="3170848"/>
            <a:ext cx="1692000" cy="151432"/>
          </a:xfrm>
          <a:prstGeom prst="rect">
            <a:avLst/>
          </a:prstGeom>
          <a:noFill/>
        </p:spPr>
        <p:txBody>
          <a:bodyPr wrap="none" rtlCol="0" anchor="ctr"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▲ウェアラブルカメラ</a:t>
            </a:r>
            <a:r>
              <a:rPr kumimoji="1" lang="en-US" altLang="ja-JP"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イメージ）（</a:t>
            </a:r>
            <a:r>
              <a:rPr kumimoji="1" lang="en-US" altLang="ja-JP"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※1)</a:t>
            </a:r>
          </a:p>
        </p:txBody>
      </p:sp>
      <p:sp>
        <p:nvSpPr>
          <p:cNvPr id="78" name="テキスト ボックス 77">
            <a:extLst>
              <a:ext uri="{FF2B5EF4-FFF2-40B4-BE49-F238E27FC236}">
                <a16:creationId xmlns:a16="http://schemas.microsoft.com/office/drawing/2014/main" id="{ADBA370C-D084-F8E7-3582-7600ABA891A0}"/>
              </a:ext>
            </a:extLst>
          </p:cNvPr>
          <p:cNvSpPr txBox="1"/>
          <p:nvPr/>
        </p:nvSpPr>
        <p:spPr>
          <a:xfrm>
            <a:off x="173562" y="3420453"/>
            <a:ext cx="5760000" cy="142387"/>
          </a:xfrm>
          <a:prstGeom prst="rect">
            <a:avLst/>
          </a:prstGeom>
          <a:noFill/>
        </p:spPr>
        <p:txBody>
          <a:bodyPr wrap="none" rtlCol="0" anchor="ctr"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１）出典：デジタル庁　テクノロジーマップの整備に向けた調査研究（アナログ規制の見直しに向けた技術実証等）における技術実証</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技術実証報告書（アドレノ合同会社）</a:t>
            </a:r>
          </a:p>
        </p:txBody>
      </p:sp>
      <p:sp>
        <p:nvSpPr>
          <p:cNvPr id="21" name="テキスト ボックス 20">
            <a:extLst>
              <a:ext uri="{FF2B5EF4-FFF2-40B4-BE49-F238E27FC236}">
                <a16:creationId xmlns:a16="http://schemas.microsoft.com/office/drawing/2014/main" id="{BB768911-8DE8-4398-6F66-C9CCE8F713CF}"/>
              </a:ext>
            </a:extLst>
          </p:cNvPr>
          <p:cNvSpPr txBox="1"/>
          <p:nvPr/>
        </p:nvSpPr>
        <p:spPr>
          <a:xfrm>
            <a:off x="182446" y="179338"/>
            <a:ext cx="3849773" cy="360000"/>
          </a:xfrm>
          <a:prstGeom prst="rect">
            <a:avLst/>
          </a:prstGeom>
          <a:solidFill>
            <a:schemeClr val="accent1">
              <a:lumMod val="60000"/>
              <a:lumOff val="40000"/>
            </a:schemeClr>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国の法令等の見直しを受けた事例</a:t>
            </a:r>
          </a:p>
        </p:txBody>
      </p:sp>
      <p:sp>
        <p:nvSpPr>
          <p:cNvPr id="26" name="正方形/長方形 25">
            <a:extLst>
              <a:ext uri="{FF2B5EF4-FFF2-40B4-BE49-F238E27FC236}">
                <a16:creationId xmlns:a16="http://schemas.microsoft.com/office/drawing/2014/main" id="{74E9E0D5-0226-FEEC-B953-2208171897F3}"/>
              </a:ext>
            </a:extLst>
          </p:cNvPr>
          <p:cNvSpPr/>
          <p:nvPr/>
        </p:nvSpPr>
        <p:spPr>
          <a:xfrm>
            <a:off x="10749554" y="188938"/>
            <a:ext cx="1260000" cy="360000"/>
          </a:xfrm>
          <a:prstGeom prst="rect">
            <a:avLst/>
          </a:prstGeom>
          <a:noFill/>
          <a:ln w="2857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目視規制</a:t>
            </a:r>
          </a:p>
        </p:txBody>
      </p:sp>
    </p:spTree>
    <p:extLst>
      <p:ext uri="{BB962C8B-B14F-4D97-AF65-F5344CB8AC3E}">
        <p14:creationId xmlns:p14="http://schemas.microsoft.com/office/powerpoint/2010/main" val="2561568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58749-7F1C-2CB5-1F1A-3459F3B0D6FE}"/>
            </a:ext>
          </a:extLst>
        </p:cNvPr>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D9B15A4E-AEC3-4295-508E-0102FA00EBD3}"/>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4" name="テキスト プレースホルダー 2">
            <a:extLst>
              <a:ext uri="{FF2B5EF4-FFF2-40B4-BE49-F238E27FC236}">
                <a16:creationId xmlns:a16="http://schemas.microsoft.com/office/drawing/2014/main" id="{599295B1-1FED-8184-A98F-A03FF121D5E4}"/>
              </a:ext>
            </a:extLst>
          </p:cNvPr>
          <p:cNvSpPr txBox="1">
            <a:spLocks/>
          </p:cNvSpPr>
          <p:nvPr/>
        </p:nvSpPr>
        <p:spPr>
          <a:xfrm>
            <a:off x="4270783" y="118330"/>
            <a:ext cx="5976626" cy="511991"/>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lumMod val="60000"/>
                    <a:lumOff val="40000"/>
                  </a:srgbClr>
                </a:solidFill>
                <a:effectLst/>
                <a:uLnTx/>
                <a:uFillTx/>
                <a:latin typeface="メイリオ" panose="020B0604030504040204" pitchFamily="50" charset="-128"/>
                <a:ea typeface="メイリオ" panose="020B0604030504040204" pitchFamily="50" charset="-128"/>
                <a:cs typeface="+mn-cs"/>
              </a:rPr>
              <a:t>農地の作付確認への衛星データの活用（福島県南相馬市）</a:t>
            </a:r>
            <a:endParaRPr kumimoji="1" lang="en-US" altLang="ja-JP" sz="1600" b="1" i="0" u="none" strike="noStrike" kern="1200" cap="none" spc="0" normalizeH="0" baseline="0" noProof="0">
              <a:ln>
                <a:noFill/>
              </a:ln>
              <a:solidFill>
                <a:srgbClr val="0017B6">
                  <a:lumMod val="60000"/>
                  <a:lumOff val="40000"/>
                </a:srgbClr>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2" name="表 1">
            <a:extLst>
              <a:ext uri="{FF2B5EF4-FFF2-40B4-BE49-F238E27FC236}">
                <a16:creationId xmlns:a16="http://schemas.microsoft.com/office/drawing/2014/main" id="{46707E13-A64F-EF3E-8398-80597AD1364C}"/>
              </a:ext>
            </a:extLst>
          </p:cNvPr>
          <p:cNvGraphicFramePr>
            <a:graphicFrameLocks noGrp="1"/>
          </p:cNvGraphicFramePr>
          <p:nvPr/>
        </p:nvGraphicFramePr>
        <p:xfrm>
          <a:off x="6154532" y="885825"/>
          <a:ext cx="5693708" cy="5907381"/>
        </p:xfrm>
        <a:graphic>
          <a:graphicData uri="http://schemas.openxmlformats.org/drawingml/2006/table">
            <a:tbl>
              <a:tblPr firstRow="1" bandRow="1">
                <a:tableStyleId>{5C22544A-7EE6-4342-B048-85BDC9FD1C3A}</a:tableStyleId>
              </a:tblPr>
              <a:tblGrid>
                <a:gridCol w="1350569">
                  <a:extLst>
                    <a:ext uri="{9D8B030D-6E8A-4147-A177-3AD203B41FA5}">
                      <a16:colId xmlns:a16="http://schemas.microsoft.com/office/drawing/2014/main" val="3428409901"/>
                    </a:ext>
                  </a:extLst>
                </a:gridCol>
                <a:gridCol w="4343139">
                  <a:extLst>
                    <a:ext uri="{9D8B030D-6E8A-4147-A177-3AD203B41FA5}">
                      <a16:colId xmlns:a16="http://schemas.microsoft.com/office/drawing/2014/main" val="2891437581"/>
                    </a:ext>
                  </a:extLst>
                </a:gridCol>
              </a:tblGrid>
              <a:tr h="593075">
                <a:tc>
                  <a:txBody>
                    <a:bodyPr/>
                    <a:lstStyle/>
                    <a:p>
                      <a:pPr algn="dist"/>
                      <a:r>
                        <a:rPr kumimoji="1" lang="ja-JP" altLang="en-US" sz="12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60000"/>
                        <a:lumOff val="40000"/>
                      </a:schemeClr>
                    </a:solidFill>
                  </a:tcPr>
                </a:tc>
                <a:tc>
                  <a:txBody>
                    <a:bodyPr/>
                    <a:lstStyle/>
                    <a:p>
                      <a:r>
                        <a:rPr kumimoji="1" lang="ja-JP" altLang="en-US" sz="1300" b="0">
                          <a:solidFill>
                            <a:schemeClr val="tx1"/>
                          </a:solidFill>
                          <a:latin typeface="メイリオ" panose="020B0604030504040204" pitchFamily="50" charset="-128"/>
                          <a:ea typeface="メイリオ" panose="020B0604030504040204" pitchFamily="50" charset="-128"/>
                        </a:rPr>
                        <a:t>農地の作付確認</a:t>
                      </a:r>
                      <a:endParaRPr kumimoji="1" lang="en-US" altLang="ja-JP" sz="1300" b="0">
                        <a:solidFill>
                          <a:schemeClr val="tx1"/>
                        </a:solidFill>
                        <a:latin typeface="メイリオ" panose="020B0604030504040204" pitchFamily="50" charset="-128"/>
                        <a:ea typeface="メイリオ" panose="020B0604030504040204" pitchFamily="50" charset="-128"/>
                      </a:endParaRPr>
                    </a:p>
                    <a:p>
                      <a:pPr marL="180975" indent="-180975"/>
                      <a:r>
                        <a:rPr kumimoji="1" lang="en-US" altLang="ja-JP" sz="1100" b="0">
                          <a:solidFill>
                            <a:schemeClr val="tx1"/>
                          </a:solidFill>
                          <a:latin typeface="メイリオ" panose="020B0604030504040204" pitchFamily="50" charset="-128"/>
                          <a:ea typeface="メイリオ" panose="020B0604030504040204" pitchFamily="50" charset="-128"/>
                        </a:rPr>
                        <a:t>※</a:t>
                      </a:r>
                      <a:r>
                        <a:rPr kumimoji="1" lang="ja-JP" altLang="en-US" sz="1100" b="0">
                          <a:solidFill>
                            <a:schemeClr val="tx1"/>
                          </a:solidFill>
                          <a:latin typeface="メイリオ" panose="020B0604030504040204" pitchFamily="50" charset="-128"/>
                          <a:ea typeface="メイリオ" panose="020B0604030504040204" pitchFamily="50" charset="-128"/>
                        </a:rPr>
                        <a:t>ここでは、</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米から麦・大豆など他の農作物への転作状況（作付け面積や転作後の作物の種類等）の確認のこと</a:t>
                      </a:r>
                      <a:endParaRPr kumimoji="1" lang="ja-JP" altLang="en-US" sz="1200" b="0">
                        <a:solidFill>
                          <a:schemeClr val="tx1"/>
                        </a:solidFill>
                        <a:latin typeface="メイリオ" panose="020B0604030504040204" pitchFamily="50" charset="-128"/>
                        <a:ea typeface="メイリオ" panose="020B0604030504040204" pitchFamily="50" charset="-128"/>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098462">
                <a:tc>
                  <a:txBody>
                    <a:bodyPr/>
                    <a:lstStyle/>
                    <a:p>
                      <a:pPr algn="dist"/>
                      <a:r>
                        <a:rPr kumimoji="1" lang="ja-JP" altLang="en-US" sz="1300" b="0">
                          <a:solidFill>
                            <a:schemeClr val="bg1"/>
                          </a:solidFill>
                          <a:latin typeface="メイリオ" panose="020B0604030504040204" pitchFamily="50" charset="-128"/>
                          <a:ea typeface="メイリオ" panose="020B0604030504040204" pitchFamily="50" charset="-128"/>
                        </a:rPr>
                        <a:t>見直し方法</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300" u="sng">
                          <a:latin typeface="メイリオ" panose="020B0604030504040204" pitchFamily="50" charset="-128"/>
                          <a:ea typeface="メイリオ" panose="020B0604030504040204" pitchFamily="50" charset="-128"/>
                        </a:rPr>
                        <a:t>運用の見直し</a:t>
                      </a:r>
                      <a:endParaRPr kumimoji="1" lang="en-US" altLang="ja-JP" sz="1300" u="sng">
                        <a:latin typeface="メイリオ" panose="020B0604030504040204" pitchFamily="50" charset="-128"/>
                        <a:ea typeface="メイリオ" panose="020B0604030504040204" pitchFamily="50" charset="-128"/>
                      </a:endParaRPr>
                    </a:p>
                    <a:p>
                      <a:pPr marL="180975" marR="0" lvl="0" indent="-180975" algn="l" defTabSz="914400" rtl="0" eaLnBrk="1" fontAlgn="base" latinLnBrk="0" hangingPunct="1">
                        <a:lnSpc>
                          <a:spcPct val="100000"/>
                        </a:lnSpc>
                        <a:spcBef>
                          <a:spcPct val="0"/>
                        </a:spcBef>
                        <a:spcAft>
                          <a:spcPct val="0"/>
                        </a:spcAft>
                        <a:buClrTx/>
                        <a:buSzTx/>
                        <a:buFontTx/>
                        <a:buNone/>
                        <a:tabLst/>
                        <a:defRPr/>
                      </a:pPr>
                      <a:r>
                        <a:rPr kumimoji="1" lang="en-US" altLang="ja-JP" sz="1100" u="none">
                          <a:latin typeface="メイリオ" panose="020B0604030504040204" pitchFamily="50" charset="-128"/>
                          <a:ea typeface="メイリオ" panose="020B0604030504040204" pitchFamily="50" charset="-128"/>
                        </a:rPr>
                        <a:t>※</a:t>
                      </a:r>
                      <a:r>
                        <a:rPr kumimoji="1" lang="ja-JP" altLang="en-US" sz="1100" u="none">
                          <a:latin typeface="メイリオ" panose="020B0604030504040204" pitchFamily="50" charset="-128"/>
                          <a:ea typeface="メイリオ" panose="020B0604030504040204" pitchFamily="50" charset="-128"/>
                        </a:rPr>
                        <a:t>「</a:t>
                      </a:r>
                      <a:r>
                        <a:rPr kumimoji="1" lang="zh-TW" altLang="en-US" sz="1100" u="none">
                          <a:latin typeface="メイリオ" panose="020B0604030504040204" pitchFamily="50" charset="-128"/>
                          <a:ea typeface="メイリオ" panose="020B0604030504040204" pitchFamily="50" charset="-128"/>
                        </a:rPr>
                        <a:t>経営所得安定対策等推進事業実施要綱</a:t>
                      </a:r>
                      <a:r>
                        <a:rPr kumimoji="1" lang="ja-JP" altLang="en-US" sz="1100" u="none">
                          <a:latin typeface="メイリオ" panose="020B0604030504040204" pitchFamily="50" charset="-128"/>
                          <a:ea typeface="メイリオ" panose="020B0604030504040204" pitchFamily="50" charset="-128"/>
                        </a:rPr>
                        <a:t>」（</a:t>
                      </a:r>
                      <a:r>
                        <a:rPr kumimoji="1" lang="zh-TW" altLang="en-US" sz="1100" u="none">
                          <a:latin typeface="メイリオ" panose="020B0604030504040204" pitchFamily="50" charset="-128"/>
                          <a:ea typeface="メイリオ" panose="020B0604030504040204" pitchFamily="50" charset="-128"/>
                        </a:rPr>
                        <a:t>農水省事務次官依命通知</a:t>
                      </a:r>
                      <a:r>
                        <a:rPr kumimoji="1" lang="ja-JP" altLang="en-US" sz="1100" u="none">
                          <a:latin typeface="メイリオ" panose="020B0604030504040204" pitchFamily="50" charset="-128"/>
                          <a:ea typeface="メイリオ" panose="020B0604030504040204" pitchFamily="50" charset="-128"/>
                        </a:rPr>
                        <a:t>）の一部改正により、衛星画像やドローン等が活用可能であることが明確化されたことを受け、衛星データを活用した作付確認へと運用を見直し（市の条例等例規やマニュアル等の改正は行っていない）</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217071"/>
                  </a:ext>
                </a:extLst>
              </a:tr>
              <a:tr h="1560818">
                <a:tc>
                  <a:txBody>
                    <a:bodyPr/>
                    <a:lstStyle/>
                    <a:p>
                      <a:pPr algn="dist"/>
                      <a:r>
                        <a:rPr kumimoji="1" lang="ja-JP" altLang="en-US" sz="1300" b="0">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60000"/>
                        <a:lumOff val="40000"/>
                      </a:schemeClr>
                    </a:solidFill>
                  </a:tcPr>
                </a:tc>
                <a:tc>
                  <a:txBody>
                    <a:bodyPr/>
                    <a:lstStyle/>
                    <a:p>
                      <a:pPr marL="990600" marR="0" lvl="0" indent="-990600" algn="l" defTabSz="914400" rtl="0" eaLnBrk="1" fontAlgn="base" latinLnBrk="0" hangingPunct="1">
                        <a:lnSpc>
                          <a:spcPct val="100000"/>
                        </a:lnSpc>
                        <a:spcBef>
                          <a:spcPct val="0"/>
                        </a:spcBef>
                        <a:spcAft>
                          <a:spcPct val="0"/>
                        </a:spcAft>
                        <a:buClrTx/>
                        <a:buSzTx/>
                        <a:buFontTx/>
                        <a:buNone/>
                        <a:tabLst/>
                        <a:defRPr/>
                      </a:pPr>
                      <a:r>
                        <a:rPr kumimoji="1" lang="en-US" altLang="ja-JP" sz="13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3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3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3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調査員が</a:t>
                      </a:r>
                      <a:r>
                        <a:rPr kumimoji="1" lang="ja-JP" altLang="en-US" sz="13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現地へ赴き、農作物が計画書どおり生育されていることを目視で確認</a:t>
                      </a:r>
                      <a:r>
                        <a:rPr kumimoji="1" lang="ja-JP" altLang="en-US" sz="11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1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１）</a:t>
                      </a:r>
                      <a:endParaRPr kumimoji="1" lang="en-US" altLang="ja-JP" sz="13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990600" marR="0" lvl="0" indent="-990600" algn="l" defTabSz="914400" rtl="0" eaLnBrk="1" fontAlgn="base" latinLnBrk="0" hangingPunct="1">
                        <a:lnSpc>
                          <a:spcPct val="100000"/>
                        </a:lnSpc>
                        <a:spcBef>
                          <a:spcPct val="0"/>
                        </a:spcBef>
                        <a:spcAft>
                          <a:spcPct val="0"/>
                        </a:spcAft>
                        <a:buClrTx/>
                        <a:buSzTx/>
                        <a:buFontTx/>
                        <a:buNone/>
                        <a:tabLst/>
                        <a:defRPr/>
                      </a:pPr>
                      <a:r>
                        <a:rPr kumimoji="1" lang="en-US" altLang="ja-JP" sz="13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3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3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3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衛星画像</a:t>
                      </a:r>
                      <a:r>
                        <a:rPr kumimoji="1" lang="ja-JP" altLang="en-US" sz="11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en-US" altLang="ja-JP" sz="11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２）</a:t>
                      </a:r>
                      <a:r>
                        <a:rPr kumimoji="1" lang="ja-JP" altLang="en-US" sz="13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を活用することで、</a:t>
                      </a:r>
                      <a:r>
                        <a:rPr kumimoji="1" lang="ja-JP" altLang="en-US" sz="13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調査員は職場での確認が可能に</a:t>
                      </a:r>
                      <a:endParaRPr kumimoji="1" lang="en-US" altLang="ja-JP" sz="13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361950" marR="0" lvl="0" indent="-361950" algn="l" defTabSz="914400" rtl="0" eaLnBrk="1" fontAlgn="base" latinLnBrk="0" hangingPunct="1">
                        <a:lnSpc>
                          <a:spcPct val="100000"/>
                        </a:lnSpc>
                        <a:spcBef>
                          <a:spcPct val="0"/>
                        </a:spcBef>
                        <a:spcAft>
                          <a:spcPct val="0"/>
                        </a:spcAft>
                        <a:buClrTx/>
                        <a:buSzTx/>
                        <a:buFontTx/>
                        <a:buNone/>
                        <a:tabLst/>
                        <a:defRPr/>
                      </a:pP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１　農水省の通知上、確認時期の指定はないものの、転作作物の生育状況を確認する必要もあることから、例年夏季（７～８月）に実施</a:t>
                      </a:r>
                      <a:endPar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361950" marR="0" lvl="0" indent="-361950" algn="l" defTabSz="914400" rtl="0" eaLnBrk="1" fontAlgn="base" latinLnBrk="0" hangingPunct="1">
                        <a:lnSpc>
                          <a:spcPct val="100000"/>
                        </a:lnSpc>
                        <a:spcBef>
                          <a:spcPct val="0"/>
                        </a:spcBef>
                        <a:spcAft>
                          <a:spcPct val="0"/>
                        </a:spcAft>
                        <a:buClrTx/>
                        <a:buSzTx/>
                        <a:buFontTx/>
                        <a:buNone/>
                        <a:tabLst/>
                        <a:defRPr/>
                      </a:pP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２　人工衛星による画像取得とその解析を契約業者に委託</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290152">
                <a:tc>
                  <a:txBody>
                    <a:bodyPr/>
                    <a:lstStyle/>
                    <a:p>
                      <a:pPr algn="dist"/>
                      <a:r>
                        <a:rPr kumimoji="1" lang="ja-JP" altLang="en-US" sz="1300" b="0">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60000"/>
                        <a:lumOff val="40000"/>
                      </a:schemeClr>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人工衛星（衛星画像）</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4260701"/>
                  </a:ext>
                </a:extLst>
              </a:tr>
              <a:tr h="2342691">
                <a:tc>
                  <a:txBody>
                    <a:bodyPr/>
                    <a:lstStyle/>
                    <a:p>
                      <a:pPr algn="dist"/>
                      <a:r>
                        <a:rPr kumimoji="1" lang="ja-JP" altLang="en-US" sz="1300" b="0">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60000"/>
                        <a:lumOff val="40000"/>
                      </a:schemeClr>
                    </a:solidFill>
                  </a:tcPr>
                </a:tc>
                <a:tc>
                  <a:txBody>
                    <a:bodyPr/>
                    <a:lstStyle/>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3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現地確認の回数・対象面積が減少し、</a:t>
                      </a:r>
                      <a:r>
                        <a:rPr kumimoji="1" lang="ja-JP" altLang="en-US" sz="13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調査員の負担軽減・業務効率化に寄与</a:t>
                      </a:r>
                      <a:endParaRPr kumimoji="1" lang="en-US" altLang="ja-JP" sz="13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3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衛星データの活用により、農作物の生育状況に応じた適切な時期における確認が可能となり、</a:t>
                      </a:r>
                      <a:r>
                        <a:rPr kumimoji="1" lang="ja-JP" altLang="en-US" sz="13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確認精度が向上</a:t>
                      </a:r>
                    </a:p>
                  </a:txBody>
                  <a:tcPr marL="72000" marR="72000" marT="36000" marB="36000">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bl>
          </a:graphicData>
        </a:graphic>
      </p:graphicFrame>
      <p:grpSp>
        <p:nvGrpSpPr>
          <p:cNvPr id="11" name="グループ化 10">
            <a:extLst>
              <a:ext uri="{FF2B5EF4-FFF2-40B4-BE49-F238E27FC236}">
                <a16:creationId xmlns:a16="http://schemas.microsoft.com/office/drawing/2014/main" id="{67BA0C16-6FA9-F00F-9824-9B064F6AB12D}"/>
              </a:ext>
            </a:extLst>
          </p:cNvPr>
          <p:cNvGrpSpPr/>
          <p:nvPr/>
        </p:nvGrpSpPr>
        <p:grpSpPr>
          <a:xfrm>
            <a:off x="-403446" y="725906"/>
            <a:ext cx="3684087" cy="2716696"/>
            <a:chOff x="-237438" y="4126330"/>
            <a:chExt cx="3684087" cy="2716696"/>
          </a:xfrm>
        </p:grpSpPr>
        <p:sp>
          <p:nvSpPr>
            <p:cNvPr id="10" name="四角形: 角を丸くする 9">
              <a:extLst>
                <a:ext uri="{FF2B5EF4-FFF2-40B4-BE49-F238E27FC236}">
                  <a16:creationId xmlns:a16="http://schemas.microsoft.com/office/drawing/2014/main" id="{17C93813-8550-065F-BB49-EB112AB84E08}"/>
                </a:ext>
              </a:extLst>
            </p:cNvPr>
            <p:cNvSpPr/>
            <p:nvPr/>
          </p:nvSpPr>
          <p:spPr>
            <a:xfrm>
              <a:off x="222951" y="4421283"/>
              <a:ext cx="2868365" cy="2421743"/>
            </a:xfrm>
            <a:prstGeom prst="roundRect">
              <a:avLst>
                <a:gd name="adj" fmla="val 519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7" name="テキスト ボックス 6">
              <a:extLst>
                <a:ext uri="{FF2B5EF4-FFF2-40B4-BE49-F238E27FC236}">
                  <a16:creationId xmlns:a16="http://schemas.microsoft.com/office/drawing/2014/main" id="{15AF70C7-1B6A-90F5-F648-D76CA5C075C7}"/>
                </a:ext>
              </a:extLst>
            </p:cNvPr>
            <p:cNvSpPr txBox="1"/>
            <p:nvPr/>
          </p:nvSpPr>
          <p:spPr>
            <a:xfrm>
              <a:off x="1450093" y="4896793"/>
              <a:ext cx="1679601" cy="784830"/>
            </a:xfrm>
            <a:prstGeom prst="rect">
              <a:avLst/>
            </a:prstGeom>
            <a:noFill/>
          </p:spPr>
          <p:txBody>
            <a:bodyPr wrap="square" rtlCol="0" anchor="ctr" anchorCtr="0">
              <a:spAutoFit/>
            </a:bodyPr>
            <a:lstStyle/>
            <a:p>
              <a:pPr marL="179388" marR="0" lvl="0" indent="-179388" algn="l" defTabSz="914400" rtl="0" eaLnBrk="1" fontAlgn="base" latinLnBrk="0" hangingPunct="1">
                <a:lnSpc>
                  <a:spcPct val="100000"/>
                </a:lnSpc>
                <a:spcBef>
                  <a:spcPct val="0"/>
                </a:spcBef>
                <a:spcAft>
                  <a:spcPct val="0"/>
                </a:spcAft>
                <a:buClrTx/>
                <a:buSzTx/>
                <a:buFont typeface="Wingdings" panose="05000000000000000000" pitchFamily="2" charset="2"/>
                <a:buChar char="ü"/>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職員が目視確認するため、</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現地へ赴く必要あり</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79388" marR="0" lvl="0" indent="-179388" algn="l" defTabSz="914400" rtl="0" eaLnBrk="1" fontAlgn="base" latinLnBrk="0" hangingPunct="1">
                <a:lnSpc>
                  <a:spcPct val="100000"/>
                </a:lnSpc>
                <a:spcBef>
                  <a:spcPct val="0"/>
                </a:spcBef>
                <a:spcAft>
                  <a:spcPct val="0"/>
                </a:spcAft>
                <a:buClrTx/>
                <a:buSzTx/>
                <a:buFont typeface="Wingdings" panose="05000000000000000000" pitchFamily="2" charset="2"/>
                <a:buChar char="ü"/>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生育状況を確認するため、</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夏季の現地調査が必要と</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なり熱中症等のリスクも</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nvGrpSpPr>
            <p:cNvPr id="20" name="グループ化 19">
              <a:extLst>
                <a:ext uri="{FF2B5EF4-FFF2-40B4-BE49-F238E27FC236}">
                  <a16:creationId xmlns:a16="http://schemas.microsoft.com/office/drawing/2014/main" id="{12CFD818-5386-0BCF-4C9B-5E3B5552D012}"/>
                </a:ext>
              </a:extLst>
            </p:cNvPr>
            <p:cNvGrpSpPr/>
            <p:nvPr/>
          </p:nvGrpSpPr>
          <p:grpSpPr>
            <a:xfrm>
              <a:off x="124409" y="4380978"/>
              <a:ext cx="1506287" cy="1153373"/>
              <a:chOff x="584417" y="3468916"/>
              <a:chExt cx="1506287" cy="1153373"/>
            </a:xfrm>
          </p:grpSpPr>
          <p:sp>
            <p:nvSpPr>
              <p:cNvPr id="16" name="吹き出し: 角を丸めた四角形 15">
                <a:extLst>
                  <a:ext uri="{FF2B5EF4-FFF2-40B4-BE49-F238E27FC236}">
                    <a16:creationId xmlns:a16="http://schemas.microsoft.com/office/drawing/2014/main" id="{DEDBC4D7-C555-EBEC-3552-59677FCEB0F4}"/>
                  </a:ext>
                </a:extLst>
              </p:cNvPr>
              <p:cNvSpPr/>
              <p:nvPr/>
            </p:nvSpPr>
            <p:spPr>
              <a:xfrm>
                <a:off x="723473" y="3608407"/>
                <a:ext cx="1269026" cy="973008"/>
              </a:xfrm>
              <a:prstGeom prst="wedgeRoundRectCallout">
                <a:avLst>
                  <a:gd name="adj1" fmla="val 3528"/>
                  <a:gd name="adj2" fmla="val 71776"/>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2" name="グラフィックス 11" descr="目 単色塗りつぶし">
                <a:extLst>
                  <a:ext uri="{FF2B5EF4-FFF2-40B4-BE49-F238E27FC236}">
                    <a16:creationId xmlns:a16="http://schemas.microsoft.com/office/drawing/2014/main" id="{ABE66913-1914-D0E5-410E-768356BB03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9034" y="3468916"/>
                <a:ext cx="741190" cy="741190"/>
              </a:xfrm>
              <a:prstGeom prst="rect">
                <a:avLst/>
              </a:prstGeom>
            </p:spPr>
          </p:pic>
          <p:sp>
            <p:nvSpPr>
              <p:cNvPr id="17" name="テキスト ボックス 16">
                <a:extLst>
                  <a:ext uri="{FF2B5EF4-FFF2-40B4-BE49-F238E27FC236}">
                    <a16:creationId xmlns:a16="http://schemas.microsoft.com/office/drawing/2014/main" id="{1B0CD67D-A8BD-5EDB-DF2A-57B99274F8A6}"/>
                  </a:ext>
                </a:extLst>
              </p:cNvPr>
              <p:cNvSpPr txBox="1"/>
              <p:nvPr/>
            </p:nvSpPr>
            <p:spPr>
              <a:xfrm>
                <a:off x="584417" y="3945181"/>
                <a:ext cx="1506287" cy="677108"/>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調査員が現地で</a:t>
                </a:r>
                <a:endParaRPr kumimoji="1" lang="en-US" altLang="ja-JP"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目視確認</a:t>
                </a:r>
                <a:endParaRPr kumimoji="1" lang="en-US" altLang="ja-JP"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（作付け面積や農作物の</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種類等を確認）</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21" name="テキスト ボックス 20">
              <a:extLst>
                <a:ext uri="{FF2B5EF4-FFF2-40B4-BE49-F238E27FC236}">
                  <a16:creationId xmlns:a16="http://schemas.microsoft.com/office/drawing/2014/main" id="{85DDB2F8-B6CF-08DA-229C-4BFE0A199A7B}"/>
                </a:ext>
              </a:extLst>
            </p:cNvPr>
            <p:cNvSpPr txBox="1"/>
            <p:nvPr/>
          </p:nvSpPr>
          <p:spPr>
            <a:xfrm>
              <a:off x="56831" y="4126330"/>
              <a:ext cx="1851539" cy="30777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＜見直し前＞</a:t>
              </a:r>
            </a:p>
          </p:txBody>
        </p:sp>
        <p:grpSp>
          <p:nvGrpSpPr>
            <p:cNvPr id="39" name="グループ化 38">
              <a:extLst>
                <a:ext uri="{FF2B5EF4-FFF2-40B4-BE49-F238E27FC236}">
                  <a16:creationId xmlns:a16="http://schemas.microsoft.com/office/drawing/2014/main" id="{BA186453-E241-E173-F17C-5D56903EF2A3}"/>
                </a:ext>
              </a:extLst>
            </p:cNvPr>
            <p:cNvGrpSpPr/>
            <p:nvPr/>
          </p:nvGrpSpPr>
          <p:grpSpPr>
            <a:xfrm>
              <a:off x="-237438" y="5711125"/>
              <a:ext cx="3684087" cy="868556"/>
              <a:chOff x="-78547" y="5722697"/>
              <a:chExt cx="3684087" cy="868556"/>
            </a:xfrm>
          </p:grpSpPr>
          <p:sp>
            <p:nvSpPr>
              <p:cNvPr id="48" name="矢印: 右 47">
                <a:extLst>
                  <a:ext uri="{FF2B5EF4-FFF2-40B4-BE49-F238E27FC236}">
                    <a16:creationId xmlns:a16="http://schemas.microsoft.com/office/drawing/2014/main" id="{7D5483E7-74EA-F9BC-A1AB-36984A15A296}"/>
                  </a:ext>
                </a:extLst>
              </p:cNvPr>
              <p:cNvSpPr/>
              <p:nvPr/>
            </p:nvSpPr>
            <p:spPr>
              <a:xfrm>
                <a:off x="1377034" y="5891010"/>
                <a:ext cx="516971" cy="290188"/>
              </a:xfrm>
              <a:prstGeom prst="rightArrow">
                <a:avLst>
                  <a:gd name="adj1" fmla="val 50000"/>
                  <a:gd name="adj2" fmla="val 71321"/>
                </a:avLst>
              </a:prstGeom>
              <a:solidFill>
                <a:schemeClr val="accent2">
                  <a:lumMod val="25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nvGrpSpPr>
              <p:cNvPr id="35" name="グループ化 34">
                <a:extLst>
                  <a:ext uri="{FF2B5EF4-FFF2-40B4-BE49-F238E27FC236}">
                    <a16:creationId xmlns:a16="http://schemas.microsoft.com/office/drawing/2014/main" id="{D49B7467-2F4A-DA09-17A6-76DC22FF7C84}"/>
                  </a:ext>
                </a:extLst>
              </p:cNvPr>
              <p:cNvGrpSpPr/>
              <p:nvPr/>
            </p:nvGrpSpPr>
            <p:grpSpPr>
              <a:xfrm>
                <a:off x="1491781" y="5722697"/>
                <a:ext cx="2113759" cy="868556"/>
                <a:chOff x="1491781" y="5722697"/>
                <a:chExt cx="2113759" cy="868556"/>
              </a:xfrm>
            </p:grpSpPr>
            <p:grpSp>
              <p:nvGrpSpPr>
                <p:cNvPr id="45" name="グループ化 44">
                  <a:extLst>
                    <a:ext uri="{FF2B5EF4-FFF2-40B4-BE49-F238E27FC236}">
                      <a16:creationId xmlns:a16="http://schemas.microsoft.com/office/drawing/2014/main" id="{596F4B22-D8A2-9100-3786-75642D068A4F}"/>
                    </a:ext>
                  </a:extLst>
                </p:cNvPr>
                <p:cNvGrpSpPr/>
                <p:nvPr/>
              </p:nvGrpSpPr>
              <p:grpSpPr>
                <a:xfrm>
                  <a:off x="1907479" y="5722697"/>
                  <a:ext cx="1205930" cy="615859"/>
                  <a:chOff x="1011809" y="2475595"/>
                  <a:chExt cx="1459174" cy="745190"/>
                </a:xfrm>
              </p:grpSpPr>
              <p:pic>
                <p:nvPicPr>
                  <p:cNvPr id="46" name="グラフィックス 45" descr="農作物 単色塗りつぶし">
                    <a:extLst>
                      <a:ext uri="{FF2B5EF4-FFF2-40B4-BE49-F238E27FC236}">
                        <a16:creationId xmlns:a16="http://schemas.microsoft.com/office/drawing/2014/main" id="{0E3A770F-55BF-15E3-7989-DCE9137B496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25793" y="2475595"/>
                    <a:ext cx="745190" cy="745189"/>
                  </a:xfrm>
                  <a:prstGeom prst="rect">
                    <a:avLst/>
                  </a:prstGeom>
                </p:spPr>
              </p:pic>
              <p:pic>
                <p:nvPicPr>
                  <p:cNvPr id="47" name="グラフィックス 46" descr="農作物 単色塗りつぶし">
                    <a:extLst>
                      <a:ext uri="{FF2B5EF4-FFF2-40B4-BE49-F238E27FC236}">
                        <a16:creationId xmlns:a16="http://schemas.microsoft.com/office/drawing/2014/main" id="{26610DBF-6507-1BB2-CE44-634FEAC046E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1809" y="2475595"/>
                    <a:ext cx="745190" cy="745190"/>
                  </a:xfrm>
                  <a:prstGeom prst="rect">
                    <a:avLst/>
                  </a:prstGeom>
                </p:spPr>
              </p:pic>
            </p:grpSp>
            <p:sp>
              <p:nvSpPr>
                <p:cNvPr id="49" name="テキスト ボックス 48">
                  <a:extLst>
                    <a:ext uri="{FF2B5EF4-FFF2-40B4-BE49-F238E27FC236}">
                      <a16:creationId xmlns:a16="http://schemas.microsoft.com/office/drawing/2014/main" id="{231FB6CA-882E-8FE1-02FD-D24CDB4A8365}"/>
                    </a:ext>
                  </a:extLst>
                </p:cNvPr>
                <p:cNvSpPr txBox="1"/>
                <p:nvPr/>
              </p:nvSpPr>
              <p:spPr>
                <a:xfrm>
                  <a:off x="1491781" y="6314254"/>
                  <a:ext cx="2113759"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農業用地</a:t>
                  </a:r>
                </a:p>
              </p:txBody>
            </p:sp>
          </p:grpSp>
          <p:grpSp>
            <p:nvGrpSpPr>
              <p:cNvPr id="31" name="グループ化 30">
                <a:extLst>
                  <a:ext uri="{FF2B5EF4-FFF2-40B4-BE49-F238E27FC236}">
                    <a16:creationId xmlns:a16="http://schemas.microsoft.com/office/drawing/2014/main" id="{AC3E1C65-D419-BD8C-E012-35E036C5E4FC}"/>
                  </a:ext>
                </a:extLst>
              </p:cNvPr>
              <p:cNvGrpSpPr/>
              <p:nvPr/>
            </p:nvGrpSpPr>
            <p:grpSpPr>
              <a:xfrm>
                <a:off x="-78547" y="5772363"/>
                <a:ext cx="2113759" cy="813036"/>
                <a:chOff x="-78547" y="5772363"/>
                <a:chExt cx="2113759" cy="813036"/>
              </a:xfrm>
            </p:grpSpPr>
            <p:pic>
              <p:nvPicPr>
                <p:cNvPr id="53" name="グラフィックス 52" descr="歩く 単色塗りつぶし">
                  <a:extLst>
                    <a:ext uri="{FF2B5EF4-FFF2-40B4-BE49-F238E27FC236}">
                      <a16:creationId xmlns:a16="http://schemas.microsoft.com/office/drawing/2014/main" id="{3D7ECE2C-9F9F-49A4-8514-C3D72B7C510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2412" y="5801988"/>
                  <a:ext cx="512234" cy="512233"/>
                </a:xfrm>
                <a:prstGeom prst="rect">
                  <a:avLst/>
                </a:prstGeom>
              </p:spPr>
            </p:pic>
            <p:sp>
              <p:nvSpPr>
                <p:cNvPr id="55" name="テキスト ボックス 54">
                  <a:extLst>
                    <a:ext uri="{FF2B5EF4-FFF2-40B4-BE49-F238E27FC236}">
                      <a16:creationId xmlns:a16="http://schemas.microsoft.com/office/drawing/2014/main" id="{D399CE7E-3658-A8E9-3558-0CDC912C173D}"/>
                    </a:ext>
                  </a:extLst>
                </p:cNvPr>
                <p:cNvSpPr txBox="1"/>
                <p:nvPr/>
              </p:nvSpPr>
              <p:spPr>
                <a:xfrm>
                  <a:off x="-78547" y="6308400"/>
                  <a:ext cx="2113759"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南相馬市</a:t>
                  </a:r>
                </a:p>
              </p:txBody>
            </p:sp>
            <p:pic>
              <p:nvPicPr>
                <p:cNvPr id="29" name="グラフィックス 28" descr="建物 単色塗りつぶし">
                  <a:extLst>
                    <a:ext uri="{FF2B5EF4-FFF2-40B4-BE49-F238E27FC236}">
                      <a16:creationId xmlns:a16="http://schemas.microsoft.com/office/drawing/2014/main" id="{2EF32811-9B20-DB72-B0CC-F22205ECDB7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8233" y="5772363"/>
                  <a:ext cx="541858" cy="541858"/>
                </a:xfrm>
                <a:prstGeom prst="rect">
                  <a:avLst/>
                </a:prstGeom>
              </p:spPr>
            </p:pic>
          </p:grpSp>
        </p:grpSp>
      </p:grpSp>
      <p:grpSp>
        <p:nvGrpSpPr>
          <p:cNvPr id="6" name="グループ化 5">
            <a:extLst>
              <a:ext uri="{FF2B5EF4-FFF2-40B4-BE49-F238E27FC236}">
                <a16:creationId xmlns:a16="http://schemas.microsoft.com/office/drawing/2014/main" id="{E1CE1C26-1709-400A-A3AC-BCCECF191CA0}"/>
              </a:ext>
            </a:extLst>
          </p:cNvPr>
          <p:cNvGrpSpPr/>
          <p:nvPr/>
        </p:nvGrpSpPr>
        <p:grpSpPr>
          <a:xfrm>
            <a:off x="2432408" y="713745"/>
            <a:ext cx="3820275" cy="2982412"/>
            <a:chOff x="2581377" y="-2148178"/>
            <a:chExt cx="3820275" cy="2982412"/>
          </a:xfrm>
        </p:grpSpPr>
        <p:sp>
          <p:nvSpPr>
            <p:cNvPr id="73" name="テキスト ボックス 72">
              <a:extLst>
                <a:ext uri="{FF2B5EF4-FFF2-40B4-BE49-F238E27FC236}">
                  <a16:creationId xmlns:a16="http://schemas.microsoft.com/office/drawing/2014/main" id="{875D773B-40A9-F45D-1027-600AEDE139A7}"/>
                </a:ext>
              </a:extLst>
            </p:cNvPr>
            <p:cNvSpPr txBox="1"/>
            <p:nvPr/>
          </p:nvSpPr>
          <p:spPr>
            <a:xfrm>
              <a:off x="2581377" y="-2148178"/>
              <a:ext cx="2113759" cy="30777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sp>
          <p:nvSpPr>
            <p:cNvPr id="8" name="四角形: 角を丸くする 7">
              <a:extLst>
                <a:ext uri="{FF2B5EF4-FFF2-40B4-BE49-F238E27FC236}">
                  <a16:creationId xmlns:a16="http://schemas.microsoft.com/office/drawing/2014/main" id="{C27FEEA1-2AAC-8EA8-1F57-4B472F9D205B}"/>
                </a:ext>
              </a:extLst>
            </p:cNvPr>
            <p:cNvSpPr/>
            <p:nvPr/>
          </p:nvSpPr>
          <p:spPr>
            <a:xfrm>
              <a:off x="3124947" y="-1834821"/>
              <a:ext cx="3111921" cy="2444680"/>
            </a:xfrm>
            <a:prstGeom prst="roundRect">
              <a:avLst>
                <a:gd name="adj" fmla="val 5666"/>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9" name="四角形: 角を丸くする 8">
              <a:extLst>
                <a:ext uri="{FF2B5EF4-FFF2-40B4-BE49-F238E27FC236}">
                  <a16:creationId xmlns:a16="http://schemas.microsoft.com/office/drawing/2014/main" id="{455DA420-BC12-5A3A-A856-7692DA9A0191}"/>
                </a:ext>
              </a:extLst>
            </p:cNvPr>
            <p:cNvSpPr/>
            <p:nvPr/>
          </p:nvSpPr>
          <p:spPr>
            <a:xfrm>
              <a:off x="3125944" y="-1841658"/>
              <a:ext cx="3130125" cy="2451518"/>
            </a:xfrm>
            <a:prstGeom prst="roundRect">
              <a:avLst>
                <a:gd name="adj" fmla="val 5550"/>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8" name="テキスト ボックス 37">
              <a:extLst>
                <a:ext uri="{FF2B5EF4-FFF2-40B4-BE49-F238E27FC236}">
                  <a16:creationId xmlns:a16="http://schemas.microsoft.com/office/drawing/2014/main" id="{B7B1F6A4-DDE1-3DFB-B6F4-6185C4F29F7B}"/>
                </a:ext>
              </a:extLst>
            </p:cNvPr>
            <p:cNvSpPr txBox="1"/>
            <p:nvPr/>
          </p:nvSpPr>
          <p:spPr>
            <a:xfrm>
              <a:off x="2688046" y="62596"/>
              <a:ext cx="2113759"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南相馬市</a:t>
              </a:r>
            </a:p>
          </p:txBody>
        </p:sp>
        <p:sp>
          <p:nvSpPr>
            <p:cNvPr id="43" name="テキスト ボックス 42">
              <a:extLst>
                <a:ext uri="{FF2B5EF4-FFF2-40B4-BE49-F238E27FC236}">
                  <a16:creationId xmlns:a16="http://schemas.microsoft.com/office/drawing/2014/main" id="{6A11BC95-E409-0888-2247-B295EB8D3387}"/>
                </a:ext>
              </a:extLst>
            </p:cNvPr>
            <p:cNvSpPr txBox="1"/>
            <p:nvPr/>
          </p:nvSpPr>
          <p:spPr>
            <a:xfrm>
              <a:off x="4287893" y="58266"/>
              <a:ext cx="2113759"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農業用地</a:t>
              </a:r>
            </a:p>
          </p:txBody>
        </p:sp>
        <p:grpSp>
          <p:nvGrpSpPr>
            <p:cNvPr id="74" name="グループ化 73">
              <a:extLst>
                <a:ext uri="{FF2B5EF4-FFF2-40B4-BE49-F238E27FC236}">
                  <a16:creationId xmlns:a16="http://schemas.microsoft.com/office/drawing/2014/main" id="{0B985425-A028-3403-1762-A460DA4514A3}"/>
                </a:ext>
              </a:extLst>
            </p:cNvPr>
            <p:cNvGrpSpPr/>
            <p:nvPr/>
          </p:nvGrpSpPr>
          <p:grpSpPr>
            <a:xfrm>
              <a:off x="4424913" y="-1916633"/>
              <a:ext cx="1376193" cy="910375"/>
              <a:chOff x="4365714" y="-2273372"/>
              <a:chExt cx="1376193" cy="910375"/>
            </a:xfrm>
          </p:grpSpPr>
          <p:pic>
            <p:nvPicPr>
              <p:cNvPr id="26" name="グラフィックス 25" descr="衛星 単色塗りつぶし">
                <a:extLst>
                  <a:ext uri="{FF2B5EF4-FFF2-40B4-BE49-F238E27FC236}">
                    <a16:creationId xmlns:a16="http://schemas.microsoft.com/office/drawing/2014/main" id="{1E55CE0E-6365-5002-C3BA-31E1BD75F7B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20077664">
                <a:off x="4684522" y="-2273372"/>
                <a:ext cx="678443" cy="678443"/>
              </a:xfrm>
              <a:prstGeom prst="rect">
                <a:avLst/>
              </a:prstGeom>
            </p:spPr>
          </p:pic>
          <p:sp>
            <p:nvSpPr>
              <p:cNvPr id="44" name="テキスト ボックス 43">
                <a:extLst>
                  <a:ext uri="{FF2B5EF4-FFF2-40B4-BE49-F238E27FC236}">
                    <a16:creationId xmlns:a16="http://schemas.microsoft.com/office/drawing/2014/main" id="{84158FC2-2D31-D51C-3D8E-EC72289AED1D}"/>
                  </a:ext>
                </a:extLst>
              </p:cNvPr>
              <p:cNvSpPr txBox="1"/>
              <p:nvPr/>
            </p:nvSpPr>
            <p:spPr>
              <a:xfrm>
                <a:off x="4365714" y="-1639996"/>
                <a:ext cx="1376193"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人工衛星</a:t>
                </a:r>
              </a:p>
            </p:txBody>
          </p:sp>
        </p:grpSp>
        <p:grpSp>
          <p:nvGrpSpPr>
            <p:cNvPr id="66" name="グループ化 65">
              <a:extLst>
                <a:ext uri="{FF2B5EF4-FFF2-40B4-BE49-F238E27FC236}">
                  <a16:creationId xmlns:a16="http://schemas.microsoft.com/office/drawing/2014/main" id="{E19221E0-9E26-009B-C6A5-C799352E8A1F}"/>
                </a:ext>
              </a:extLst>
            </p:cNvPr>
            <p:cNvGrpSpPr/>
            <p:nvPr/>
          </p:nvGrpSpPr>
          <p:grpSpPr>
            <a:xfrm>
              <a:off x="3185116" y="-1722744"/>
              <a:ext cx="1191960" cy="616230"/>
              <a:chOff x="3167884" y="-1862293"/>
              <a:chExt cx="1191960" cy="616230"/>
            </a:xfrm>
          </p:grpSpPr>
          <p:pic>
            <p:nvPicPr>
              <p:cNvPr id="59" name="グラフィックス 58" descr="オフィス ワーカー (女性) 単色塗りつぶし">
                <a:extLst>
                  <a:ext uri="{FF2B5EF4-FFF2-40B4-BE49-F238E27FC236}">
                    <a16:creationId xmlns:a16="http://schemas.microsoft.com/office/drawing/2014/main" id="{46E6012C-FB0A-FA90-BC16-EA36BD0A4EB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167884" y="-1862293"/>
                <a:ext cx="468034" cy="468034"/>
              </a:xfrm>
              <a:prstGeom prst="rect">
                <a:avLst/>
              </a:prstGeom>
            </p:spPr>
          </p:pic>
          <p:pic>
            <p:nvPicPr>
              <p:cNvPr id="61" name="グラフィックス 60" descr="オフィス ワーカー (男性) 単色塗りつぶし">
                <a:extLst>
                  <a:ext uri="{FF2B5EF4-FFF2-40B4-BE49-F238E27FC236}">
                    <a16:creationId xmlns:a16="http://schemas.microsoft.com/office/drawing/2014/main" id="{02714364-4865-D11A-97DD-79EBE032D176}"/>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485568" y="-1714097"/>
                <a:ext cx="468034" cy="468034"/>
              </a:xfrm>
              <a:prstGeom prst="rect">
                <a:avLst/>
              </a:prstGeom>
            </p:spPr>
          </p:pic>
          <p:pic>
            <p:nvPicPr>
              <p:cNvPr id="62" name="グラフィックス 61" descr="インターネット 枠線">
                <a:extLst>
                  <a:ext uri="{FF2B5EF4-FFF2-40B4-BE49-F238E27FC236}">
                    <a16:creationId xmlns:a16="http://schemas.microsoft.com/office/drawing/2014/main" id="{27F40964-8319-ECAE-5204-941F95CE05C5}"/>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872599" y="-1851933"/>
                <a:ext cx="487245" cy="487245"/>
              </a:xfrm>
              <a:prstGeom prst="rect">
                <a:avLst/>
              </a:prstGeom>
            </p:spPr>
          </p:pic>
        </p:grpSp>
        <p:sp>
          <p:nvSpPr>
            <p:cNvPr id="64" name="矢印: 右 63">
              <a:extLst>
                <a:ext uri="{FF2B5EF4-FFF2-40B4-BE49-F238E27FC236}">
                  <a16:creationId xmlns:a16="http://schemas.microsoft.com/office/drawing/2014/main" id="{581EA47B-F70E-6A2C-DD96-FD4357038DFC}"/>
                </a:ext>
              </a:extLst>
            </p:cNvPr>
            <p:cNvSpPr/>
            <p:nvPr/>
          </p:nvSpPr>
          <p:spPr>
            <a:xfrm rot="10800000">
              <a:off x="4343552" y="-1609075"/>
              <a:ext cx="468033" cy="288825"/>
            </a:xfrm>
            <a:prstGeom prst="rightArrow">
              <a:avLst>
                <a:gd name="adj1" fmla="val 50000"/>
                <a:gd name="adj2" fmla="val 71321"/>
              </a:avLst>
            </a:prstGeom>
            <a:solidFill>
              <a:schemeClr val="tx2">
                <a:lumMod val="40000"/>
                <a:lumOff val="60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67" name="テキスト ボックス 66">
              <a:extLst>
                <a:ext uri="{FF2B5EF4-FFF2-40B4-BE49-F238E27FC236}">
                  <a16:creationId xmlns:a16="http://schemas.microsoft.com/office/drawing/2014/main" id="{A7F149D1-A412-0440-EA51-52A379DE9711}"/>
                </a:ext>
              </a:extLst>
            </p:cNvPr>
            <p:cNvSpPr txBox="1"/>
            <p:nvPr/>
          </p:nvSpPr>
          <p:spPr>
            <a:xfrm>
              <a:off x="3048720" y="-1120965"/>
              <a:ext cx="1376193"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契約業者</a:t>
              </a:r>
            </a:p>
          </p:txBody>
        </p:sp>
        <p:sp>
          <p:nvSpPr>
            <p:cNvPr id="68" name="吹き出し: 角を丸めた四角形 67">
              <a:extLst>
                <a:ext uri="{FF2B5EF4-FFF2-40B4-BE49-F238E27FC236}">
                  <a16:creationId xmlns:a16="http://schemas.microsoft.com/office/drawing/2014/main" id="{1CC904B5-6705-67A0-D13D-3010FA499083}"/>
                </a:ext>
              </a:extLst>
            </p:cNvPr>
            <p:cNvSpPr/>
            <p:nvPr/>
          </p:nvSpPr>
          <p:spPr>
            <a:xfrm>
              <a:off x="5437515" y="-1967722"/>
              <a:ext cx="818554" cy="474969"/>
            </a:xfrm>
            <a:prstGeom prst="wedgeRoundRectCallout">
              <a:avLst>
                <a:gd name="adj1" fmla="val -70298"/>
                <a:gd name="adj2" fmla="val -10567"/>
                <a:gd name="adj3" fmla="val 16667"/>
              </a:avLst>
            </a:prstGeom>
          </p:spPr>
          <p:style>
            <a:lnRef idx="2">
              <a:schemeClr val="accent6"/>
            </a:lnRef>
            <a:fillRef idx="1">
              <a:schemeClr val="lt1"/>
            </a:fillRef>
            <a:effectRef idx="0">
              <a:schemeClr val="accent6"/>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衛星画像を</a:t>
              </a:r>
              <a:endParaRPr kumimoji="1" lang="en-US" altLang="ja-JP" sz="9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活用した</a:t>
              </a:r>
              <a:endParaRPr kumimoji="1" lang="en-US" altLang="ja-JP" sz="9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確認も導入</a:t>
              </a:r>
            </a:p>
          </p:txBody>
        </p:sp>
        <p:sp>
          <p:nvSpPr>
            <p:cNvPr id="65" name="矢印: 右 64">
              <a:extLst>
                <a:ext uri="{FF2B5EF4-FFF2-40B4-BE49-F238E27FC236}">
                  <a16:creationId xmlns:a16="http://schemas.microsoft.com/office/drawing/2014/main" id="{E63E7707-3AFB-49D5-9AB2-25277408CB6F}"/>
                </a:ext>
              </a:extLst>
            </p:cNvPr>
            <p:cNvSpPr/>
            <p:nvPr/>
          </p:nvSpPr>
          <p:spPr>
            <a:xfrm rot="5400000">
              <a:off x="3599832" y="-755040"/>
              <a:ext cx="480908" cy="244255"/>
            </a:xfrm>
            <a:prstGeom prst="rightArrow">
              <a:avLst>
                <a:gd name="adj1" fmla="val 50000"/>
                <a:gd name="adj2" fmla="val 71321"/>
              </a:avLst>
            </a:prstGeom>
            <a:solidFill>
              <a:schemeClr val="tx2">
                <a:lumMod val="40000"/>
                <a:lumOff val="60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72" name="吹き出し: 角を丸めた四角形 71">
              <a:extLst>
                <a:ext uri="{FF2B5EF4-FFF2-40B4-BE49-F238E27FC236}">
                  <a16:creationId xmlns:a16="http://schemas.microsoft.com/office/drawing/2014/main" id="{57D05940-E9DE-3771-C210-765E90CA02F2}"/>
                </a:ext>
              </a:extLst>
            </p:cNvPr>
            <p:cNvSpPr/>
            <p:nvPr/>
          </p:nvSpPr>
          <p:spPr>
            <a:xfrm>
              <a:off x="2675754" y="284514"/>
              <a:ext cx="1413683" cy="549720"/>
            </a:xfrm>
            <a:prstGeom prst="wedgeRoundRectCallout">
              <a:avLst>
                <a:gd name="adj1" fmla="val -4730"/>
                <a:gd name="adj2" fmla="val -88316"/>
                <a:gd name="adj3" fmla="val 16667"/>
              </a:avLst>
            </a:prstGeom>
          </p:spPr>
          <p:style>
            <a:lnRef idx="2">
              <a:schemeClr val="accent6"/>
            </a:lnRef>
            <a:fillRef idx="1">
              <a:schemeClr val="lt1"/>
            </a:fillRef>
            <a:effectRef idx="0">
              <a:schemeClr val="accent6"/>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職員はＡＩの解析結果をもとに、現地調査が必要な農地を決定</a:t>
              </a:r>
            </a:p>
          </p:txBody>
        </p:sp>
        <p:sp>
          <p:nvSpPr>
            <p:cNvPr id="27" name="矢印: 右 26">
              <a:extLst>
                <a:ext uri="{FF2B5EF4-FFF2-40B4-BE49-F238E27FC236}">
                  <a16:creationId xmlns:a16="http://schemas.microsoft.com/office/drawing/2014/main" id="{8B7515D3-01BF-9664-EAAD-13DDA715380D}"/>
                </a:ext>
              </a:extLst>
            </p:cNvPr>
            <p:cNvSpPr/>
            <p:nvPr/>
          </p:nvSpPr>
          <p:spPr>
            <a:xfrm rot="16200000" flipV="1">
              <a:off x="3393146" y="-783572"/>
              <a:ext cx="480908" cy="244255"/>
            </a:xfrm>
            <a:prstGeom prst="rightArrow">
              <a:avLst>
                <a:gd name="adj1" fmla="val 50000"/>
                <a:gd name="adj2" fmla="val 71321"/>
              </a:avLst>
            </a:prstGeom>
            <a:solidFill>
              <a:schemeClr val="tx2">
                <a:lumMod val="40000"/>
                <a:lumOff val="60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8" name="テキスト ボックス 27">
              <a:extLst>
                <a:ext uri="{FF2B5EF4-FFF2-40B4-BE49-F238E27FC236}">
                  <a16:creationId xmlns:a16="http://schemas.microsoft.com/office/drawing/2014/main" id="{041B1F25-DC12-FC19-23F2-9F033C75674E}"/>
                </a:ext>
              </a:extLst>
            </p:cNvPr>
            <p:cNvSpPr txBox="1"/>
            <p:nvPr/>
          </p:nvSpPr>
          <p:spPr>
            <a:xfrm>
              <a:off x="3082410" y="-752977"/>
              <a:ext cx="546825" cy="276999"/>
            </a:xfrm>
            <a:prstGeom prst="rect">
              <a:avLst/>
            </a:prstGeom>
            <a:noFill/>
          </p:spPr>
          <p:txBody>
            <a:bodyPr wrap="squar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委託</a:t>
              </a:r>
            </a:p>
          </p:txBody>
        </p:sp>
        <p:sp>
          <p:nvSpPr>
            <p:cNvPr id="42" name="矢印: 右 41">
              <a:extLst>
                <a:ext uri="{FF2B5EF4-FFF2-40B4-BE49-F238E27FC236}">
                  <a16:creationId xmlns:a16="http://schemas.microsoft.com/office/drawing/2014/main" id="{633BB85E-E0BB-6FE5-9009-16CD646FD089}"/>
                </a:ext>
              </a:extLst>
            </p:cNvPr>
            <p:cNvSpPr/>
            <p:nvPr/>
          </p:nvSpPr>
          <p:spPr>
            <a:xfrm>
              <a:off x="4140114" y="-285350"/>
              <a:ext cx="615663" cy="315905"/>
            </a:xfrm>
            <a:prstGeom prst="rightArrow">
              <a:avLst>
                <a:gd name="adj1" fmla="val 50000"/>
                <a:gd name="adj2" fmla="val 71321"/>
              </a:avLst>
            </a:prstGeom>
            <a:solidFill>
              <a:schemeClr val="tx2">
                <a:lumMod val="40000"/>
                <a:lumOff val="60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0" name="テキスト ボックス 49">
              <a:extLst>
                <a:ext uri="{FF2B5EF4-FFF2-40B4-BE49-F238E27FC236}">
                  <a16:creationId xmlns:a16="http://schemas.microsoft.com/office/drawing/2014/main" id="{316F71B5-90A4-4B8C-A305-09EF2734D442}"/>
                </a:ext>
              </a:extLst>
            </p:cNvPr>
            <p:cNvSpPr txBox="1"/>
            <p:nvPr/>
          </p:nvSpPr>
          <p:spPr>
            <a:xfrm>
              <a:off x="3603534" y="282676"/>
              <a:ext cx="2425999" cy="369332"/>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従来の方法による確認</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（調査員が現地で目視確認）</a:t>
              </a:r>
              <a:endPar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cxnSp>
          <p:nvCxnSpPr>
            <p:cNvPr id="56" name="直線矢印コネクタ 55">
              <a:extLst>
                <a:ext uri="{FF2B5EF4-FFF2-40B4-BE49-F238E27FC236}">
                  <a16:creationId xmlns:a16="http://schemas.microsoft.com/office/drawing/2014/main" id="{9B5D5BBE-1F67-3B53-D587-D08199D324F6}"/>
                </a:ext>
              </a:extLst>
            </p:cNvPr>
            <p:cNvCxnSpPr>
              <a:cxnSpLocks/>
            </p:cNvCxnSpPr>
            <p:nvPr/>
          </p:nvCxnSpPr>
          <p:spPr>
            <a:xfrm flipH="1">
              <a:off x="4793102" y="-984137"/>
              <a:ext cx="173973" cy="518062"/>
            </a:xfrm>
            <a:prstGeom prst="straightConnector1">
              <a:avLst/>
            </a:prstGeom>
            <a:ln w="38100">
              <a:solidFill>
                <a:schemeClr val="tx2"/>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7" name="テキスト ボックス 56">
              <a:extLst>
                <a:ext uri="{FF2B5EF4-FFF2-40B4-BE49-F238E27FC236}">
                  <a16:creationId xmlns:a16="http://schemas.microsoft.com/office/drawing/2014/main" id="{57700009-15E3-73FF-97CC-18D13544F261}"/>
                </a:ext>
              </a:extLst>
            </p:cNvPr>
            <p:cNvSpPr txBox="1"/>
            <p:nvPr/>
          </p:nvSpPr>
          <p:spPr>
            <a:xfrm>
              <a:off x="3795913" y="-840700"/>
              <a:ext cx="755703" cy="461665"/>
            </a:xfrm>
            <a:prstGeom prst="rect">
              <a:avLst/>
            </a:prstGeom>
            <a:noFill/>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提供</a:t>
              </a:r>
            </a:p>
          </p:txBody>
        </p:sp>
        <p:cxnSp>
          <p:nvCxnSpPr>
            <p:cNvPr id="60" name="直線矢印コネクタ 59">
              <a:extLst>
                <a:ext uri="{FF2B5EF4-FFF2-40B4-BE49-F238E27FC236}">
                  <a16:creationId xmlns:a16="http://schemas.microsoft.com/office/drawing/2014/main" id="{9B938001-A03E-A275-D108-E66D78968401}"/>
                </a:ext>
              </a:extLst>
            </p:cNvPr>
            <p:cNvCxnSpPr>
              <a:cxnSpLocks/>
            </p:cNvCxnSpPr>
            <p:nvPr/>
          </p:nvCxnSpPr>
          <p:spPr>
            <a:xfrm>
              <a:off x="5067563" y="-984137"/>
              <a:ext cx="108284" cy="530078"/>
            </a:xfrm>
            <a:prstGeom prst="straightConnector1">
              <a:avLst/>
            </a:prstGeom>
            <a:ln w="38100">
              <a:solidFill>
                <a:schemeClr val="tx2"/>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ACDD772F-222C-A3FB-7891-D88B2F446DFF}"/>
                </a:ext>
              </a:extLst>
            </p:cNvPr>
            <p:cNvSpPr txBox="1"/>
            <p:nvPr/>
          </p:nvSpPr>
          <p:spPr>
            <a:xfrm>
              <a:off x="5180116" y="-992444"/>
              <a:ext cx="1109005" cy="507831"/>
            </a:xfrm>
            <a:prstGeom prst="rect">
              <a:avLst/>
            </a:prstGeom>
            <a:noFill/>
          </p:spPr>
          <p:txBody>
            <a:bodyPr wrap="squar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５～７日に１度の</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頻度で対象農業</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用地の画像を撮影</a:t>
              </a:r>
            </a:p>
          </p:txBody>
        </p:sp>
      </p:grpSp>
      <p:sp>
        <p:nvSpPr>
          <p:cNvPr id="77" name="テキスト ボックス 76">
            <a:extLst>
              <a:ext uri="{FF2B5EF4-FFF2-40B4-BE49-F238E27FC236}">
                <a16:creationId xmlns:a16="http://schemas.microsoft.com/office/drawing/2014/main" id="{BCBCDC84-FA83-9370-1E67-5CCE27B879D5}"/>
              </a:ext>
            </a:extLst>
          </p:cNvPr>
          <p:cNvSpPr txBox="1"/>
          <p:nvPr/>
        </p:nvSpPr>
        <p:spPr>
          <a:xfrm>
            <a:off x="7713357" y="5498107"/>
            <a:ext cx="4022917" cy="1225292"/>
          </a:xfrm>
          <a:prstGeom prst="rect">
            <a:avLst/>
          </a:prstGeom>
          <a:solidFill>
            <a:schemeClr val="bg2"/>
          </a:solidFill>
        </p:spPr>
        <p:txBody>
          <a:bodyPr wrap="square" rIns="36000" rtlCol="0"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参考</a:t>
            </a:r>
            <a:r>
              <a:rPr kumimoji="1" lang="en-US" altLang="ja-JP"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見直しによる業務効率化等の効果</a:t>
            </a:r>
            <a:endParaRPr kumimoji="1" lang="en-US" altLang="ja-JP"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347663" marR="0" lvl="1" indent="-171450" algn="l" defTabSz="914377"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対象農地約</a:t>
            </a: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2,000</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㌶のうち、令和</a:t>
            </a: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6</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年度は約</a:t>
            </a: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600</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㌶について衛星画像を活用した作付確認を実施。従来、現地確認には約</a:t>
            </a: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300</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人・日を要していたが、見直し後は約</a:t>
            </a: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100</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人・日に縮減（現地確認作業の</a:t>
            </a: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60</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％以上を削減）。</a:t>
            </a:r>
            <a:endPar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347663" marR="0" lvl="1" indent="-171450" algn="l" defTabSz="914377"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令和</a:t>
            </a: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7</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年度は、取組面積を約</a:t>
            </a: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1,200</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㌶までに拡大予定。</a:t>
            </a:r>
            <a:endPar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347663" marR="0" lvl="1" indent="-171450" algn="l" defTabSz="914377"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年間約</a:t>
            </a: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500</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万円の業務のコスト削減が実現。</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4" name="グラフィックス 13" descr="建物 単色塗りつぶし">
            <a:extLst>
              <a:ext uri="{FF2B5EF4-FFF2-40B4-BE49-F238E27FC236}">
                <a16:creationId xmlns:a16="http://schemas.microsoft.com/office/drawing/2014/main" id="{EE7E1649-66CC-F7D7-4123-A5388C905C6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508044" y="2440933"/>
            <a:ext cx="541858" cy="541858"/>
          </a:xfrm>
          <a:prstGeom prst="rect">
            <a:avLst/>
          </a:prstGeom>
        </p:spPr>
      </p:pic>
      <p:pic>
        <p:nvPicPr>
          <p:cNvPr id="15" name="グラフィックス 14" descr="インターネット 枠線">
            <a:extLst>
              <a:ext uri="{FF2B5EF4-FFF2-40B4-BE49-F238E27FC236}">
                <a16:creationId xmlns:a16="http://schemas.microsoft.com/office/drawing/2014/main" id="{5A516085-9197-ABA6-0D15-98DE2AB7005D}"/>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099232" y="2459114"/>
            <a:ext cx="487245" cy="487245"/>
          </a:xfrm>
          <a:prstGeom prst="rect">
            <a:avLst/>
          </a:prstGeom>
        </p:spPr>
      </p:pic>
      <p:pic>
        <p:nvPicPr>
          <p:cNvPr id="18" name="グラフィックス 17" descr="農作物 単色塗りつぶし">
            <a:extLst>
              <a:ext uri="{FF2B5EF4-FFF2-40B4-BE49-F238E27FC236}">
                <a16:creationId xmlns:a16="http://schemas.microsoft.com/office/drawing/2014/main" id="{129D95E2-93E9-4B28-FD6C-83B0ADC806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58718" y="2370301"/>
            <a:ext cx="615860" cy="615858"/>
          </a:xfrm>
          <a:prstGeom prst="rect">
            <a:avLst/>
          </a:prstGeom>
        </p:spPr>
      </p:pic>
      <p:pic>
        <p:nvPicPr>
          <p:cNvPr id="19" name="グラフィックス 18" descr="農作物 単色塗りつぶし">
            <a:extLst>
              <a:ext uri="{FF2B5EF4-FFF2-40B4-BE49-F238E27FC236}">
                <a16:creationId xmlns:a16="http://schemas.microsoft.com/office/drawing/2014/main" id="{DF28C735-B802-7897-5053-2AF1F1799BA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68648" y="2370301"/>
            <a:ext cx="615860" cy="615859"/>
          </a:xfrm>
          <a:prstGeom prst="rect">
            <a:avLst/>
          </a:prstGeom>
        </p:spPr>
      </p:pic>
      <p:graphicFrame>
        <p:nvGraphicFramePr>
          <p:cNvPr id="36" name="表 35">
            <a:extLst>
              <a:ext uri="{FF2B5EF4-FFF2-40B4-BE49-F238E27FC236}">
                <a16:creationId xmlns:a16="http://schemas.microsoft.com/office/drawing/2014/main" id="{BB8A7749-FD6A-FC48-25AC-DAA9CE5790A9}"/>
              </a:ext>
            </a:extLst>
          </p:cNvPr>
          <p:cNvGraphicFramePr>
            <a:graphicFrameLocks noGrp="1"/>
          </p:cNvGraphicFramePr>
          <p:nvPr/>
        </p:nvGraphicFramePr>
        <p:xfrm>
          <a:off x="83008" y="4087953"/>
          <a:ext cx="6012992" cy="2698945"/>
        </p:xfrm>
        <a:graphic>
          <a:graphicData uri="http://schemas.openxmlformats.org/drawingml/2006/table">
            <a:tbl>
              <a:tblPr firstRow="1" bandRow="1">
                <a:tableStyleId>{21E4AEA4-8DFA-4A89-87EB-49C32662AFE0}</a:tableStyleId>
              </a:tblPr>
              <a:tblGrid>
                <a:gridCol w="3006496">
                  <a:extLst>
                    <a:ext uri="{9D8B030D-6E8A-4147-A177-3AD203B41FA5}">
                      <a16:colId xmlns:a16="http://schemas.microsoft.com/office/drawing/2014/main" val="4064608517"/>
                    </a:ext>
                  </a:extLst>
                </a:gridCol>
                <a:gridCol w="3006496">
                  <a:extLst>
                    <a:ext uri="{9D8B030D-6E8A-4147-A177-3AD203B41FA5}">
                      <a16:colId xmlns:a16="http://schemas.microsoft.com/office/drawing/2014/main" val="422232105"/>
                    </a:ext>
                  </a:extLst>
                </a:gridCol>
              </a:tblGrid>
              <a:tr h="263526">
                <a:tc>
                  <a:txBody>
                    <a:bodyPr/>
                    <a:lstStyle/>
                    <a:p>
                      <a:pPr algn="ctr"/>
                      <a:r>
                        <a:rPr kumimoji="1" lang="ja-JP" altLang="en-US" sz="800" b="0">
                          <a:solidFill>
                            <a:schemeClr val="tx1"/>
                          </a:solidFill>
                          <a:latin typeface="メイリオ" panose="020B0604030504040204" pitchFamily="50" charset="-128"/>
                          <a:ea typeface="メイリオ" panose="020B0604030504040204" pitchFamily="50" charset="-128"/>
                        </a:rPr>
                        <a:t>改正後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800" b="0">
                          <a:solidFill>
                            <a:schemeClr val="tx1"/>
                          </a:solidFill>
                          <a:latin typeface="メイリオ" panose="020B0604030504040204" pitchFamily="50" charset="-128"/>
                          <a:ea typeface="メイリオ" panose="020B0604030504040204" pitchFamily="50" charset="-128"/>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2435419">
                <a:tc>
                  <a:txBody>
                    <a:bodyPr/>
                    <a:lstStyle/>
                    <a:p>
                      <a:pPr marL="87313" indent="-87313"/>
                      <a:r>
                        <a:rPr lang="ja-JP" altLang="en-US" sz="800">
                          <a:solidFill>
                            <a:schemeClr val="tx1"/>
                          </a:solidFill>
                          <a:latin typeface="メイリオ" panose="020B0604030504040204" pitchFamily="50" charset="-128"/>
                          <a:ea typeface="メイリオ" panose="020B0604030504040204" pitchFamily="50" charset="-128"/>
                        </a:rPr>
                        <a:t>第３　事業の内容</a:t>
                      </a:r>
                      <a:endParaRPr lang="en-US" altLang="ja-JP" sz="800">
                        <a:solidFill>
                          <a:schemeClr val="tx1"/>
                        </a:solidFill>
                        <a:latin typeface="メイリオ" panose="020B0604030504040204" pitchFamily="50" charset="-128"/>
                        <a:ea typeface="メイリオ" panose="020B0604030504040204" pitchFamily="50" charset="-128"/>
                      </a:endParaRPr>
                    </a:p>
                    <a:p>
                      <a:pPr marL="273050" indent="-273050"/>
                      <a:r>
                        <a:rPr lang="ja-JP" altLang="en-US" sz="800">
                          <a:solidFill>
                            <a:schemeClr val="tx1"/>
                          </a:solidFill>
                          <a:latin typeface="メイリオ" panose="020B0604030504040204" pitchFamily="50" charset="-128"/>
                          <a:ea typeface="メイリオ" panose="020B0604030504040204" pitchFamily="50" charset="-128"/>
                        </a:rPr>
                        <a:t>　</a:t>
                      </a:r>
                      <a:r>
                        <a:rPr lang="ja-JP" altLang="en-US" sz="800" b="0">
                          <a:solidFill>
                            <a:schemeClr val="tx1"/>
                          </a:solidFill>
                          <a:latin typeface="メイリオ" panose="020B0604030504040204" pitchFamily="50" charset="-128"/>
                          <a:ea typeface="メイリオ" panose="020B0604030504040204" pitchFamily="50" charset="-128"/>
                        </a:rPr>
                        <a:t>経営所得安定対策等推進事業（以下「推進事業」といいま</a:t>
                      </a:r>
                      <a:endParaRPr lang="en-US" altLang="ja-JP" sz="800" b="0">
                        <a:solidFill>
                          <a:schemeClr val="tx1"/>
                        </a:solidFill>
                        <a:latin typeface="メイリオ" panose="020B0604030504040204" pitchFamily="50" charset="-128"/>
                        <a:ea typeface="メイリオ" panose="020B0604030504040204" pitchFamily="50" charset="-128"/>
                      </a:endParaRPr>
                    </a:p>
                    <a:p>
                      <a:pPr marL="273050" indent="-273050"/>
                      <a:r>
                        <a:rPr lang="ja-JP" altLang="en-US" sz="800" b="0">
                          <a:solidFill>
                            <a:schemeClr val="tx1"/>
                          </a:solidFill>
                          <a:latin typeface="メイリオ" panose="020B0604030504040204" pitchFamily="50" charset="-128"/>
                          <a:ea typeface="メイリオ" panose="020B0604030504040204" pitchFamily="50" charset="-128"/>
                        </a:rPr>
                        <a:t>す。）の対象となる取組は、次に掲げる取組です。</a:t>
                      </a:r>
                      <a:endParaRPr lang="en-US" altLang="ja-JP" sz="800" b="0" u="none">
                        <a:solidFill>
                          <a:schemeClr val="tx1"/>
                        </a:solidFill>
                        <a:latin typeface="メイリオ" panose="020B0604030504040204" pitchFamily="50" charset="-128"/>
                        <a:ea typeface="メイリオ" panose="020B0604030504040204" pitchFamily="50" charset="-128"/>
                      </a:endParaRPr>
                    </a:p>
                    <a:p>
                      <a:pPr marL="87313" indent="-87313"/>
                      <a:r>
                        <a:rPr lang="ja-JP" altLang="en-US" sz="800" b="0" u="none">
                          <a:solidFill>
                            <a:schemeClr val="tx1"/>
                          </a:solidFill>
                          <a:latin typeface="メイリオ" panose="020B0604030504040204" pitchFamily="50" charset="-128"/>
                          <a:ea typeface="メイリオ" panose="020B0604030504040204" pitchFamily="50" charset="-128"/>
                        </a:rPr>
                        <a:t> １　（略）</a:t>
                      </a:r>
                      <a:endParaRPr lang="en-US" altLang="ja-JP" sz="800" b="0" u="none">
                        <a:solidFill>
                          <a:schemeClr val="tx1"/>
                        </a:solidFill>
                        <a:latin typeface="メイリオ" panose="020B0604030504040204" pitchFamily="50" charset="-128"/>
                        <a:ea typeface="メイリオ" panose="020B0604030504040204" pitchFamily="50" charset="-128"/>
                      </a:endParaRPr>
                    </a:p>
                    <a:p>
                      <a:pPr marL="273050" indent="-273050" algn="l"/>
                      <a:r>
                        <a:rPr lang="ja-JP" altLang="en-US" sz="800" b="0" u="none">
                          <a:solidFill>
                            <a:schemeClr val="tx1"/>
                          </a:solidFill>
                          <a:latin typeface="メイリオ" panose="020B0604030504040204" pitchFamily="50" charset="-128"/>
                          <a:ea typeface="メイリオ" panose="020B0604030504040204" pitchFamily="50" charset="-128"/>
                        </a:rPr>
                        <a:t> ２　地域段階における推進活動（コメ新市場開拓等促進事業</a:t>
                      </a:r>
                      <a:endParaRPr lang="en-US" altLang="ja-JP" sz="800" b="0" u="none">
                        <a:solidFill>
                          <a:schemeClr val="tx1"/>
                        </a:solidFill>
                        <a:latin typeface="メイリオ" panose="020B0604030504040204" pitchFamily="50" charset="-128"/>
                        <a:ea typeface="メイリオ" panose="020B0604030504040204" pitchFamily="50" charset="-128"/>
                      </a:endParaRPr>
                    </a:p>
                    <a:p>
                      <a:pPr marL="273050" indent="-273050" algn="l"/>
                      <a:r>
                        <a:rPr lang="en-US" altLang="ja-JP" sz="800" b="0" u="none">
                          <a:solidFill>
                            <a:schemeClr val="tx1"/>
                          </a:solidFill>
                          <a:latin typeface="メイリオ" panose="020B0604030504040204" pitchFamily="50" charset="-128"/>
                          <a:ea typeface="メイリオ" panose="020B0604030504040204" pitchFamily="50" charset="-128"/>
                        </a:rPr>
                        <a:t>    </a:t>
                      </a:r>
                      <a:r>
                        <a:rPr lang="ja-JP" altLang="en-US" sz="800" b="0" u="none">
                          <a:solidFill>
                            <a:schemeClr val="tx1"/>
                          </a:solidFill>
                          <a:latin typeface="メイリオ" panose="020B0604030504040204" pitchFamily="50" charset="-128"/>
                          <a:ea typeface="メイリオ" panose="020B0604030504040204" pitchFamily="50" charset="-128"/>
                        </a:rPr>
                        <a:t>及び畑作物産地形成促進事業に係るものを除く。）</a:t>
                      </a:r>
                    </a:p>
                    <a:p>
                      <a:pPr marL="87313" indent="-87313" algn="l"/>
                      <a:r>
                        <a:rPr lang="ja-JP" altLang="en-US" sz="800" b="0" u="none">
                          <a:solidFill>
                            <a:schemeClr val="tx1"/>
                          </a:solidFill>
                          <a:latin typeface="メイリオ" panose="020B0604030504040204" pitchFamily="50" charset="-128"/>
                          <a:ea typeface="メイリオ" panose="020B0604030504040204" pitchFamily="50" charset="-128"/>
                        </a:rPr>
                        <a:t>（１）経営所得安定対策等の普及推進活動（説明会の開催、　</a:t>
                      </a:r>
                      <a:endParaRPr lang="en-US" altLang="ja-JP" sz="800" b="0" u="none">
                        <a:solidFill>
                          <a:schemeClr val="tx1"/>
                        </a:solidFill>
                        <a:latin typeface="メイリオ" panose="020B0604030504040204" pitchFamily="50" charset="-128"/>
                        <a:ea typeface="メイリオ" panose="020B0604030504040204" pitchFamily="50" charset="-128"/>
                      </a:endParaRPr>
                    </a:p>
                    <a:p>
                      <a:pPr marL="87313" indent="-87313" algn="l"/>
                      <a:r>
                        <a:rPr lang="ja-JP" altLang="en-US" sz="800" b="0" u="none">
                          <a:solidFill>
                            <a:schemeClr val="tx1"/>
                          </a:solidFill>
                          <a:latin typeface="メイリオ" panose="020B0604030504040204" pitchFamily="50" charset="-128"/>
                          <a:ea typeface="メイリオ" panose="020B0604030504040204" pitchFamily="50" charset="-128"/>
                        </a:rPr>
                        <a:t>　　普及広報資料の作成・配布等）</a:t>
                      </a:r>
                    </a:p>
                    <a:p>
                      <a:pPr marL="87313" indent="-87313" algn="l"/>
                      <a:r>
                        <a:rPr lang="ja-JP" altLang="en-US" sz="800" b="0" u="none">
                          <a:solidFill>
                            <a:schemeClr val="tx1"/>
                          </a:solidFill>
                          <a:latin typeface="メイリオ" panose="020B0604030504040204" pitchFamily="50" charset="-128"/>
                          <a:ea typeface="メイリオ" panose="020B0604030504040204" pitchFamily="50" charset="-128"/>
                        </a:rPr>
                        <a:t>（２）需要に応じた作物の生産方針等の策定</a:t>
                      </a:r>
                    </a:p>
                    <a:p>
                      <a:pPr marL="87313" indent="-87313" algn="l"/>
                      <a:r>
                        <a:rPr lang="ja-JP" altLang="en-US" sz="800" b="0" u="none">
                          <a:solidFill>
                            <a:schemeClr val="tx1"/>
                          </a:solidFill>
                          <a:latin typeface="メイリオ" panose="020B0604030504040204" pitchFamily="50" charset="-128"/>
                          <a:ea typeface="メイリオ" panose="020B0604030504040204" pitchFamily="50" charset="-128"/>
                        </a:rPr>
                        <a:t>（３）申請書類等の印刷、配布、回収、整理取りまとめ、受付</a:t>
                      </a:r>
                    </a:p>
                    <a:p>
                      <a:pPr marL="360363" indent="-360363" algn="l"/>
                      <a:r>
                        <a:rPr lang="ja-JP" altLang="en-US" sz="800" b="0" u="none">
                          <a:solidFill>
                            <a:schemeClr val="tx1"/>
                          </a:solidFill>
                          <a:latin typeface="メイリオ" panose="020B0604030504040204" pitchFamily="50" charset="-128"/>
                          <a:ea typeface="メイリオ" panose="020B0604030504040204" pitchFamily="50" charset="-128"/>
                        </a:rPr>
                        <a:t>（４）対象作物（産地交付金の助成作物を含みます。）の作</a:t>
                      </a:r>
                      <a:endParaRPr lang="en-US" altLang="ja-JP" sz="800" b="0" u="none">
                        <a:solidFill>
                          <a:schemeClr val="tx1"/>
                        </a:solidFill>
                        <a:latin typeface="メイリオ" panose="020B0604030504040204" pitchFamily="50" charset="-128"/>
                        <a:ea typeface="メイリオ" panose="020B0604030504040204" pitchFamily="50" charset="-128"/>
                      </a:endParaRPr>
                    </a:p>
                    <a:p>
                      <a:pPr marL="360363" indent="-360363" algn="l"/>
                      <a:r>
                        <a:rPr lang="ja-JP" altLang="en-US" sz="800" b="0" u="none">
                          <a:solidFill>
                            <a:schemeClr val="tx1"/>
                          </a:solidFill>
                          <a:latin typeface="メイリオ" panose="020B0604030504040204" pitchFamily="50" charset="-128"/>
                          <a:ea typeface="メイリオ" panose="020B0604030504040204" pitchFamily="50" charset="-128"/>
                        </a:rPr>
                        <a:t>　　付面積・生産数量等の確認事務</a:t>
                      </a:r>
                      <a:r>
                        <a:rPr lang="en-US" altLang="ja-JP" sz="800" b="0" u="sng">
                          <a:solidFill>
                            <a:schemeClr val="tx1"/>
                          </a:solidFill>
                          <a:highlight>
                            <a:srgbClr val="FFFF00"/>
                          </a:highlight>
                          <a:latin typeface="メイリオ" panose="020B0604030504040204" pitchFamily="50" charset="-128"/>
                          <a:ea typeface="メイリオ" panose="020B0604030504040204" pitchFamily="50" charset="-128"/>
                        </a:rPr>
                        <a:t>(</a:t>
                      </a:r>
                      <a:r>
                        <a:rPr lang="ja-JP" altLang="en-US" sz="800" b="0" u="sng">
                          <a:solidFill>
                            <a:schemeClr val="tx1"/>
                          </a:solidFill>
                          <a:highlight>
                            <a:srgbClr val="FFFF00"/>
                          </a:highlight>
                          <a:latin typeface="メイリオ" panose="020B0604030504040204" pitchFamily="50" charset="-128"/>
                          <a:ea typeface="メイリオ" panose="020B0604030504040204" pitchFamily="50" charset="-128"/>
                        </a:rPr>
                        <a:t>衛星画像、ドローン等を</a:t>
                      </a:r>
                      <a:endParaRPr lang="en-US" altLang="ja-JP" sz="800" b="0" u="sng">
                        <a:solidFill>
                          <a:schemeClr val="tx1"/>
                        </a:solidFill>
                        <a:highlight>
                          <a:srgbClr val="FFFF00"/>
                        </a:highlight>
                        <a:latin typeface="メイリオ" panose="020B0604030504040204" pitchFamily="50" charset="-128"/>
                        <a:ea typeface="メイリオ" panose="020B0604030504040204" pitchFamily="50" charset="-128"/>
                      </a:endParaRPr>
                    </a:p>
                    <a:p>
                      <a:pPr marL="360363" indent="-360363" algn="l"/>
                      <a:r>
                        <a:rPr lang="ja-JP" altLang="en-US" sz="800" b="0" u="none">
                          <a:solidFill>
                            <a:schemeClr val="tx1"/>
                          </a:solidFill>
                          <a:latin typeface="メイリオ" panose="020B0604030504040204" pitchFamily="50" charset="-128"/>
                          <a:ea typeface="メイリオ" panose="020B0604030504040204" pitchFamily="50" charset="-128"/>
                        </a:rPr>
                        <a:t>　　</a:t>
                      </a:r>
                      <a:r>
                        <a:rPr lang="ja-JP" altLang="en-US" sz="800" b="0" u="sng">
                          <a:solidFill>
                            <a:schemeClr val="tx1"/>
                          </a:solidFill>
                          <a:highlight>
                            <a:srgbClr val="FFFF00"/>
                          </a:highlight>
                          <a:latin typeface="メイリオ" panose="020B0604030504040204" pitchFamily="50" charset="-128"/>
                          <a:ea typeface="メイリオ" panose="020B0604030504040204" pitchFamily="50" charset="-128"/>
                        </a:rPr>
                        <a:t>利用した確認を含む現地確認等）</a:t>
                      </a:r>
                      <a:endParaRPr lang="en-US" altLang="ja-JP" sz="800" b="0" u="sng">
                        <a:solidFill>
                          <a:schemeClr val="tx1"/>
                        </a:solidFill>
                        <a:highlight>
                          <a:srgbClr val="FFFF00"/>
                        </a:highlight>
                        <a:latin typeface="メイリオ" panose="020B0604030504040204" pitchFamily="50" charset="-128"/>
                        <a:ea typeface="メイリオ" panose="020B0604030504040204" pitchFamily="50" charset="-128"/>
                      </a:endParaRPr>
                    </a:p>
                    <a:p>
                      <a:pPr marL="360363" indent="-360363" algn="l"/>
                      <a:r>
                        <a:rPr lang="ja-JP" altLang="en-US" sz="800" b="0" u="none">
                          <a:solidFill>
                            <a:schemeClr val="tx1"/>
                          </a:solidFill>
                          <a:latin typeface="メイリオ" panose="020B0604030504040204" pitchFamily="50" charset="-128"/>
                          <a:ea typeface="メイリオ" panose="020B0604030504040204" pitchFamily="50" charset="-128"/>
                        </a:rPr>
                        <a:t>（５）～（</a:t>
                      </a:r>
                      <a:r>
                        <a:rPr lang="en-US" altLang="ja-JP" sz="800" b="0" u="none">
                          <a:solidFill>
                            <a:schemeClr val="tx1"/>
                          </a:solidFill>
                          <a:latin typeface="メイリオ" panose="020B0604030504040204" pitchFamily="50" charset="-128"/>
                          <a:ea typeface="メイリオ" panose="020B0604030504040204" pitchFamily="50" charset="-128"/>
                        </a:rPr>
                        <a:t>10</a:t>
                      </a:r>
                      <a:r>
                        <a:rPr lang="ja-JP" altLang="en-US" sz="800" b="0" u="none">
                          <a:solidFill>
                            <a:schemeClr val="tx1"/>
                          </a:solidFill>
                          <a:latin typeface="メイリオ" panose="020B0604030504040204" pitchFamily="50" charset="-128"/>
                          <a:ea typeface="メイリオ" panose="020B0604030504040204" pitchFamily="50" charset="-128"/>
                        </a:rPr>
                        <a:t>）　（略）</a:t>
                      </a:r>
                      <a:endParaRPr lang="en-US" altLang="ja-JP" sz="800" b="0" u="none">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7313" indent="-87313"/>
                      <a:r>
                        <a:rPr lang="ja-JP" altLang="en-US" sz="800" dirty="0">
                          <a:solidFill>
                            <a:schemeClr val="tx1"/>
                          </a:solidFill>
                          <a:latin typeface="メイリオ" panose="020B0604030504040204" pitchFamily="50" charset="-128"/>
                          <a:ea typeface="メイリオ" panose="020B0604030504040204" pitchFamily="50" charset="-128"/>
                        </a:rPr>
                        <a:t>第３　事業の内容</a:t>
                      </a:r>
                      <a:endParaRPr lang="en-US" altLang="ja-JP" sz="800" dirty="0">
                        <a:solidFill>
                          <a:schemeClr val="tx1"/>
                        </a:solidFill>
                        <a:latin typeface="メイリオ" panose="020B0604030504040204" pitchFamily="50" charset="-128"/>
                        <a:ea typeface="メイリオ" panose="020B0604030504040204" pitchFamily="50" charset="-128"/>
                      </a:endParaRPr>
                    </a:p>
                    <a:p>
                      <a:pPr marL="273050" indent="-273050"/>
                      <a:r>
                        <a:rPr lang="ja-JP" altLang="en-US" sz="800" dirty="0">
                          <a:solidFill>
                            <a:schemeClr val="tx1"/>
                          </a:solidFill>
                          <a:latin typeface="メイリオ" panose="020B0604030504040204" pitchFamily="50" charset="-128"/>
                          <a:ea typeface="メイリオ" panose="020B0604030504040204" pitchFamily="50" charset="-128"/>
                        </a:rPr>
                        <a:t>　</a:t>
                      </a:r>
                      <a:r>
                        <a:rPr lang="ja-JP" altLang="en-US" sz="800" b="0" dirty="0">
                          <a:solidFill>
                            <a:schemeClr val="tx1"/>
                          </a:solidFill>
                          <a:latin typeface="メイリオ" panose="020B0604030504040204" pitchFamily="50" charset="-128"/>
                          <a:ea typeface="メイリオ" panose="020B0604030504040204" pitchFamily="50" charset="-128"/>
                        </a:rPr>
                        <a:t>経営所得安定対策等推進事業（以下「推進事業」といいま</a:t>
                      </a:r>
                      <a:endParaRPr lang="en-US" altLang="ja-JP" sz="800" b="0" dirty="0">
                        <a:solidFill>
                          <a:schemeClr val="tx1"/>
                        </a:solidFill>
                        <a:latin typeface="メイリオ" panose="020B0604030504040204" pitchFamily="50" charset="-128"/>
                        <a:ea typeface="メイリオ" panose="020B0604030504040204" pitchFamily="50" charset="-128"/>
                      </a:endParaRPr>
                    </a:p>
                    <a:p>
                      <a:pPr marL="273050" indent="-273050"/>
                      <a:r>
                        <a:rPr lang="ja-JP" altLang="en-US" sz="800" b="0" dirty="0">
                          <a:solidFill>
                            <a:schemeClr val="tx1"/>
                          </a:solidFill>
                          <a:latin typeface="メイリオ" panose="020B0604030504040204" pitchFamily="50" charset="-128"/>
                          <a:ea typeface="メイリオ" panose="020B0604030504040204" pitchFamily="50" charset="-128"/>
                        </a:rPr>
                        <a:t>す。）の対象となる取組は、次に掲げる取組です。</a:t>
                      </a:r>
                      <a:endParaRPr lang="en-US" altLang="ja-JP" sz="800" b="0" u="none" dirty="0">
                        <a:solidFill>
                          <a:schemeClr val="tx1"/>
                        </a:solidFill>
                        <a:latin typeface="メイリオ" panose="020B0604030504040204" pitchFamily="50" charset="-128"/>
                        <a:ea typeface="メイリオ" panose="020B0604030504040204" pitchFamily="50" charset="-128"/>
                      </a:endParaRPr>
                    </a:p>
                    <a:p>
                      <a:pPr marL="87313" indent="-87313"/>
                      <a:r>
                        <a:rPr lang="ja-JP" altLang="en-US" sz="800" b="0" u="none" dirty="0">
                          <a:solidFill>
                            <a:schemeClr val="tx1"/>
                          </a:solidFill>
                          <a:latin typeface="メイリオ" panose="020B0604030504040204" pitchFamily="50" charset="-128"/>
                          <a:ea typeface="メイリオ" panose="020B0604030504040204" pitchFamily="50" charset="-128"/>
                        </a:rPr>
                        <a:t> １　（略）</a:t>
                      </a:r>
                      <a:endParaRPr lang="en-US" altLang="ja-JP" sz="800" b="0" u="none" dirty="0">
                        <a:solidFill>
                          <a:schemeClr val="tx1"/>
                        </a:solidFill>
                        <a:latin typeface="メイリオ" panose="020B0604030504040204" pitchFamily="50" charset="-128"/>
                        <a:ea typeface="メイリオ" panose="020B0604030504040204" pitchFamily="50" charset="-128"/>
                      </a:endParaRPr>
                    </a:p>
                    <a:p>
                      <a:pPr marL="273050" indent="-273050" algn="l"/>
                      <a:r>
                        <a:rPr lang="en-US" altLang="ja-JP" sz="800" b="0" u="none" dirty="0">
                          <a:solidFill>
                            <a:schemeClr val="tx1"/>
                          </a:solidFill>
                          <a:latin typeface="メイリオ" panose="020B0604030504040204" pitchFamily="50" charset="-128"/>
                          <a:ea typeface="メイリオ" panose="020B0604030504040204" pitchFamily="50" charset="-128"/>
                        </a:rPr>
                        <a:t> </a:t>
                      </a:r>
                      <a:r>
                        <a:rPr lang="ja-JP" altLang="en-US" sz="800" b="0" u="none" dirty="0">
                          <a:solidFill>
                            <a:schemeClr val="tx1"/>
                          </a:solidFill>
                          <a:latin typeface="メイリオ" panose="020B0604030504040204" pitchFamily="50" charset="-128"/>
                          <a:ea typeface="メイリオ" panose="020B0604030504040204" pitchFamily="50" charset="-128"/>
                        </a:rPr>
                        <a:t>２　地域段階における推進活動（コメ新市場開拓等促進事業</a:t>
                      </a:r>
                      <a:endParaRPr lang="en-US" altLang="ja-JP" sz="800" b="0" u="none" dirty="0">
                        <a:solidFill>
                          <a:schemeClr val="tx1"/>
                        </a:solidFill>
                        <a:latin typeface="メイリオ" panose="020B0604030504040204" pitchFamily="50" charset="-128"/>
                        <a:ea typeface="メイリオ" panose="020B0604030504040204" pitchFamily="50" charset="-128"/>
                      </a:endParaRPr>
                    </a:p>
                    <a:p>
                      <a:pPr marL="273050" indent="-273050" algn="l"/>
                      <a:r>
                        <a:rPr lang="ja-JP" altLang="en-US" sz="800" b="0" u="none" dirty="0">
                          <a:solidFill>
                            <a:schemeClr val="tx1"/>
                          </a:solidFill>
                          <a:latin typeface="メイリオ" panose="020B0604030504040204" pitchFamily="50" charset="-128"/>
                          <a:ea typeface="メイリオ" panose="020B0604030504040204" pitchFamily="50" charset="-128"/>
                        </a:rPr>
                        <a:t>　 及び畑作物産地形成促進事業に係るものを除く。）</a:t>
                      </a:r>
                    </a:p>
                    <a:p>
                      <a:pPr marL="87313" indent="-87313" algn="l"/>
                      <a:r>
                        <a:rPr lang="ja-JP" altLang="en-US" sz="800" b="0" u="none" dirty="0">
                          <a:solidFill>
                            <a:schemeClr val="tx1"/>
                          </a:solidFill>
                          <a:latin typeface="メイリオ" panose="020B0604030504040204" pitchFamily="50" charset="-128"/>
                          <a:ea typeface="メイリオ" panose="020B0604030504040204" pitchFamily="50" charset="-128"/>
                        </a:rPr>
                        <a:t>（１）経営所得安定対策等の普及推進活動（説明会の開催、</a:t>
                      </a:r>
                      <a:endParaRPr lang="en-US" altLang="ja-JP" sz="800" b="0" u="none" dirty="0">
                        <a:solidFill>
                          <a:schemeClr val="tx1"/>
                        </a:solidFill>
                        <a:latin typeface="メイリオ" panose="020B0604030504040204" pitchFamily="50" charset="-128"/>
                        <a:ea typeface="メイリオ" panose="020B0604030504040204" pitchFamily="50" charset="-128"/>
                      </a:endParaRPr>
                    </a:p>
                    <a:p>
                      <a:pPr marL="87313" indent="-87313" algn="l"/>
                      <a:r>
                        <a:rPr lang="ja-JP" altLang="en-US" sz="800" b="0" u="none" dirty="0">
                          <a:solidFill>
                            <a:schemeClr val="tx1"/>
                          </a:solidFill>
                          <a:latin typeface="メイリオ" panose="020B0604030504040204" pitchFamily="50" charset="-128"/>
                          <a:ea typeface="メイリオ" panose="020B0604030504040204" pitchFamily="50" charset="-128"/>
                        </a:rPr>
                        <a:t>　　普及広報資料の作成・配布等）</a:t>
                      </a:r>
                    </a:p>
                    <a:p>
                      <a:pPr marL="87313" indent="-87313" algn="l"/>
                      <a:r>
                        <a:rPr lang="ja-JP" altLang="en-US" sz="800" b="0" u="none" dirty="0">
                          <a:solidFill>
                            <a:schemeClr val="tx1"/>
                          </a:solidFill>
                          <a:latin typeface="メイリオ" panose="020B0604030504040204" pitchFamily="50" charset="-128"/>
                          <a:ea typeface="メイリオ" panose="020B0604030504040204" pitchFamily="50" charset="-128"/>
                        </a:rPr>
                        <a:t>（２）需要に応じた作物の生産方針等の策定</a:t>
                      </a:r>
                    </a:p>
                    <a:p>
                      <a:pPr marL="87313" indent="-87313" algn="l"/>
                      <a:r>
                        <a:rPr lang="ja-JP" altLang="en-US" sz="800" b="0" u="none" dirty="0">
                          <a:solidFill>
                            <a:schemeClr val="tx1"/>
                          </a:solidFill>
                          <a:latin typeface="メイリオ" panose="020B0604030504040204" pitchFamily="50" charset="-128"/>
                          <a:ea typeface="メイリオ" panose="020B0604030504040204" pitchFamily="50" charset="-128"/>
                        </a:rPr>
                        <a:t>（３）申請書類等の印刷、配布、回収、整理取りまとめ、受付</a:t>
                      </a:r>
                    </a:p>
                    <a:p>
                      <a:pPr marL="87313" indent="-87313" algn="l"/>
                      <a:r>
                        <a:rPr lang="ja-JP" altLang="en-US" sz="800" b="0" u="none" dirty="0">
                          <a:solidFill>
                            <a:schemeClr val="tx1"/>
                          </a:solidFill>
                          <a:latin typeface="メイリオ" panose="020B0604030504040204" pitchFamily="50" charset="-128"/>
                          <a:ea typeface="メイリオ" panose="020B0604030504040204" pitchFamily="50" charset="-128"/>
                        </a:rPr>
                        <a:t>（４）対象作物（産地交付金の助成作物を含みます。）の作</a:t>
                      </a:r>
                      <a:endParaRPr lang="en-US" altLang="ja-JP" sz="800" b="0" u="none" dirty="0">
                        <a:solidFill>
                          <a:schemeClr val="tx1"/>
                        </a:solidFill>
                        <a:latin typeface="メイリオ" panose="020B0604030504040204" pitchFamily="50" charset="-128"/>
                        <a:ea typeface="メイリオ" panose="020B0604030504040204" pitchFamily="50" charset="-128"/>
                      </a:endParaRPr>
                    </a:p>
                    <a:p>
                      <a:pPr marL="87313" indent="-87313" algn="l"/>
                      <a:r>
                        <a:rPr lang="ja-JP" altLang="en-US" sz="800" b="0" u="none" dirty="0">
                          <a:solidFill>
                            <a:schemeClr val="tx1"/>
                          </a:solidFill>
                          <a:latin typeface="メイリオ" panose="020B0604030504040204" pitchFamily="50" charset="-128"/>
                          <a:ea typeface="メイリオ" panose="020B0604030504040204" pitchFamily="50" charset="-128"/>
                        </a:rPr>
                        <a:t>　　付面積・生産数量等の確認事務</a:t>
                      </a:r>
                      <a:endParaRPr lang="en-US" altLang="ja-JP" sz="800" b="0" u="none" dirty="0">
                        <a:solidFill>
                          <a:schemeClr val="tx1"/>
                        </a:solidFill>
                        <a:latin typeface="メイリオ" panose="020B0604030504040204" pitchFamily="50" charset="-128"/>
                        <a:ea typeface="メイリオ" panose="020B0604030504040204" pitchFamily="50" charset="-128"/>
                      </a:endParaRPr>
                    </a:p>
                    <a:p>
                      <a:pPr marL="87313" indent="-87313" algn="l"/>
                      <a:endParaRPr lang="en-US" altLang="ja-JP" sz="800" b="0" u="none" dirty="0">
                        <a:solidFill>
                          <a:schemeClr val="tx1"/>
                        </a:solidFill>
                        <a:latin typeface="メイリオ" panose="020B0604030504040204" pitchFamily="50" charset="-128"/>
                        <a:ea typeface="メイリオ" panose="020B0604030504040204" pitchFamily="50" charset="-128"/>
                      </a:endParaRPr>
                    </a:p>
                    <a:p>
                      <a:pPr marL="87313" indent="-87313" algn="l"/>
                      <a:r>
                        <a:rPr lang="ja-JP" altLang="en-US" sz="800" b="0" u="none" dirty="0">
                          <a:solidFill>
                            <a:schemeClr val="tx1"/>
                          </a:solidFill>
                          <a:latin typeface="メイリオ" panose="020B0604030504040204" pitchFamily="50" charset="-128"/>
                          <a:ea typeface="メイリオ" panose="020B0604030504040204" pitchFamily="50" charset="-128"/>
                        </a:rPr>
                        <a:t>（５）～（</a:t>
                      </a:r>
                      <a:r>
                        <a:rPr lang="en-US" altLang="ja-JP" sz="800" b="0" u="none" dirty="0">
                          <a:solidFill>
                            <a:schemeClr val="tx1"/>
                          </a:solidFill>
                          <a:latin typeface="メイリオ" panose="020B0604030504040204" pitchFamily="50" charset="-128"/>
                          <a:ea typeface="メイリオ" panose="020B0604030504040204" pitchFamily="50" charset="-128"/>
                        </a:rPr>
                        <a:t>10</a:t>
                      </a:r>
                      <a:r>
                        <a:rPr lang="ja-JP" altLang="en-US" sz="800" b="0" u="none" dirty="0">
                          <a:solidFill>
                            <a:schemeClr val="tx1"/>
                          </a:solidFill>
                          <a:latin typeface="メイリオ" panose="020B0604030504040204" pitchFamily="50" charset="-128"/>
                          <a:ea typeface="メイリオ" panose="020B0604030504040204" pitchFamily="50" charset="-128"/>
                        </a:rPr>
                        <a:t>）　（略）</a:t>
                      </a:r>
                      <a:endParaRPr lang="ja-JP" altLang="en-US" sz="8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40" name="テキスト ボックス 39">
            <a:extLst>
              <a:ext uri="{FF2B5EF4-FFF2-40B4-BE49-F238E27FC236}">
                <a16:creationId xmlns:a16="http://schemas.microsoft.com/office/drawing/2014/main" id="{5DE40344-C4C2-760A-5D28-FF2DDA4B79D8}"/>
              </a:ext>
            </a:extLst>
          </p:cNvPr>
          <p:cNvSpPr txBox="1"/>
          <p:nvPr/>
        </p:nvSpPr>
        <p:spPr>
          <a:xfrm>
            <a:off x="36623" y="3818739"/>
            <a:ext cx="5737955"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経営所得安定対策等推進事業実施要綱（農林水産省）</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82DD110-9ED4-3CE2-5B58-FAA21E194BF2}"/>
              </a:ext>
            </a:extLst>
          </p:cNvPr>
          <p:cNvSpPr txBox="1"/>
          <p:nvPr/>
        </p:nvSpPr>
        <p:spPr>
          <a:xfrm>
            <a:off x="182446" y="209469"/>
            <a:ext cx="3849773" cy="360000"/>
          </a:xfrm>
          <a:prstGeom prst="rect">
            <a:avLst/>
          </a:prstGeom>
          <a:solidFill>
            <a:schemeClr val="accent1">
              <a:lumMod val="60000"/>
              <a:lumOff val="40000"/>
            </a:schemeClr>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国の法令等の見直しを受けた事例</a:t>
            </a:r>
          </a:p>
        </p:txBody>
      </p:sp>
      <p:sp>
        <p:nvSpPr>
          <p:cNvPr id="23" name="正方形/長方形 22">
            <a:extLst>
              <a:ext uri="{FF2B5EF4-FFF2-40B4-BE49-F238E27FC236}">
                <a16:creationId xmlns:a16="http://schemas.microsoft.com/office/drawing/2014/main" id="{A7B62473-9E98-8BED-8EC0-97A6EDA59D37}"/>
              </a:ext>
            </a:extLst>
          </p:cNvPr>
          <p:cNvSpPr/>
          <p:nvPr/>
        </p:nvSpPr>
        <p:spPr>
          <a:xfrm>
            <a:off x="10588240" y="194325"/>
            <a:ext cx="1260000" cy="360000"/>
          </a:xfrm>
          <a:prstGeom prst="rect">
            <a:avLst/>
          </a:prstGeom>
          <a:noFill/>
          <a:ln w="2857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目視規制</a:t>
            </a:r>
          </a:p>
        </p:txBody>
      </p:sp>
    </p:spTree>
    <p:extLst>
      <p:ext uri="{BB962C8B-B14F-4D97-AF65-F5344CB8AC3E}">
        <p14:creationId xmlns:p14="http://schemas.microsoft.com/office/powerpoint/2010/main" val="34886849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0D595-0737-25A8-E979-B4108518B2A4}"/>
            </a:ext>
          </a:extLst>
        </p:cNvPr>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63B09107-DDE0-7205-3478-DE38FAEA7B49}"/>
              </a:ext>
            </a:extLst>
          </p:cNvPr>
          <p:cNvSpPr txBox="1"/>
          <p:nvPr/>
        </p:nvSpPr>
        <p:spPr>
          <a:xfrm>
            <a:off x="2852374" y="604228"/>
            <a:ext cx="1440000" cy="30777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sp>
        <p:nvSpPr>
          <p:cNvPr id="14" name="四角形: 角を丸くする 13">
            <a:extLst>
              <a:ext uri="{FF2B5EF4-FFF2-40B4-BE49-F238E27FC236}">
                <a16:creationId xmlns:a16="http://schemas.microsoft.com/office/drawing/2014/main" id="{3EEE137C-4E49-8EF8-E164-C96665095F10}"/>
              </a:ext>
            </a:extLst>
          </p:cNvPr>
          <p:cNvSpPr/>
          <p:nvPr/>
        </p:nvSpPr>
        <p:spPr>
          <a:xfrm>
            <a:off x="3012821" y="882729"/>
            <a:ext cx="2892027" cy="2031013"/>
          </a:xfrm>
          <a:prstGeom prst="roundRect">
            <a:avLst>
              <a:gd name="adj" fmla="val 3610"/>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 name="四角形: 角を丸くする 2">
            <a:extLst>
              <a:ext uri="{FF2B5EF4-FFF2-40B4-BE49-F238E27FC236}">
                <a16:creationId xmlns:a16="http://schemas.microsoft.com/office/drawing/2014/main" id="{AF13FA26-7A1F-86D6-DD07-8D71AE03B3AB}"/>
              </a:ext>
            </a:extLst>
          </p:cNvPr>
          <p:cNvSpPr/>
          <p:nvPr/>
        </p:nvSpPr>
        <p:spPr>
          <a:xfrm>
            <a:off x="308437" y="848151"/>
            <a:ext cx="2552189" cy="2076238"/>
          </a:xfrm>
          <a:prstGeom prst="roundRect">
            <a:avLst>
              <a:gd name="adj" fmla="val 631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8" name="テキスト ボックス 7">
            <a:extLst>
              <a:ext uri="{FF2B5EF4-FFF2-40B4-BE49-F238E27FC236}">
                <a16:creationId xmlns:a16="http://schemas.microsoft.com/office/drawing/2014/main" id="{D9A43FED-517A-AF12-C4F1-895E69ED2822}"/>
              </a:ext>
            </a:extLst>
          </p:cNvPr>
          <p:cNvSpPr txBox="1"/>
          <p:nvPr/>
        </p:nvSpPr>
        <p:spPr>
          <a:xfrm>
            <a:off x="380998" y="569452"/>
            <a:ext cx="1440000" cy="30960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＜見直し前＞</a:t>
            </a:r>
          </a:p>
        </p:txBody>
      </p:sp>
      <p:sp>
        <p:nvSpPr>
          <p:cNvPr id="28" name="テキスト ボックス 27">
            <a:extLst>
              <a:ext uri="{FF2B5EF4-FFF2-40B4-BE49-F238E27FC236}">
                <a16:creationId xmlns:a16="http://schemas.microsoft.com/office/drawing/2014/main" id="{6DEDB251-D5CD-A3E0-2015-ADB89E3F21FC}"/>
              </a:ext>
            </a:extLst>
          </p:cNvPr>
          <p:cNvSpPr txBox="1"/>
          <p:nvPr/>
        </p:nvSpPr>
        <p:spPr>
          <a:xfrm>
            <a:off x="2860706" y="2265722"/>
            <a:ext cx="1312477"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君津市</a:t>
            </a:r>
          </a:p>
        </p:txBody>
      </p:sp>
      <p:sp>
        <p:nvSpPr>
          <p:cNvPr id="55" name="テキスト ボックス 54">
            <a:extLst>
              <a:ext uri="{FF2B5EF4-FFF2-40B4-BE49-F238E27FC236}">
                <a16:creationId xmlns:a16="http://schemas.microsoft.com/office/drawing/2014/main" id="{CC47A8AA-B41F-16AD-23CD-EE759630BC71}"/>
              </a:ext>
            </a:extLst>
          </p:cNvPr>
          <p:cNvSpPr txBox="1"/>
          <p:nvPr/>
        </p:nvSpPr>
        <p:spPr>
          <a:xfrm>
            <a:off x="4577175" y="2274202"/>
            <a:ext cx="1440000"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道路橋梁</a:t>
            </a:r>
          </a:p>
        </p:txBody>
      </p:sp>
      <p:sp>
        <p:nvSpPr>
          <p:cNvPr id="27" name="テキスト ボックス 26">
            <a:extLst>
              <a:ext uri="{FF2B5EF4-FFF2-40B4-BE49-F238E27FC236}">
                <a16:creationId xmlns:a16="http://schemas.microsoft.com/office/drawing/2014/main" id="{83FF33C9-D74F-D006-7BCA-7EFE227FA4D6}"/>
              </a:ext>
            </a:extLst>
          </p:cNvPr>
          <p:cNvSpPr txBox="1"/>
          <p:nvPr/>
        </p:nvSpPr>
        <p:spPr>
          <a:xfrm>
            <a:off x="-201428" y="2654627"/>
            <a:ext cx="1851539"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事業者</a:t>
            </a:r>
          </a:p>
        </p:txBody>
      </p:sp>
      <p:pic>
        <p:nvPicPr>
          <p:cNvPr id="41" name="グラフィックス 40" descr="建物 単色塗りつぶし">
            <a:extLst>
              <a:ext uri="{FF2B5EF4-FFF2-40B4-BE49-F238E27FC236}">
                <a16:creationId xmlns:a16="http://schemas.microsoft.com/office/drawing/2014/main" id="{08FBDD88-F4CC-DECA-F30C-7A13909DB2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4412" y="886289"/>
            <a:ext cx="641824" cy="641824"/>
          </a:xfrm>
          <a:prstGeom prst="rect">
            <a:avLst/>
          </a:prstGeom>
        </p:spPr>
      </p:pic>
      <p:pic>
        <p:nvPicPr>
          <p:cNvPr id="31" name="グラフィックス 30" descr="橋の光景 単色塗りつぶし">
            <a:extLst>
              <a:ext uri="{FF2B5EF4-FFF2-40B4-BE49-F238E27FC236}">
                <a16:creationId xmlns:a16="http://schemas.microsoft.com/office/drawing/2014/main" id="{0EB5D1C3-7AF3-C3CA-682B-F1C65C3BD9C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90195" y="1507550"/>
            <a:ext cx="779153" cy="779153"/>
          </a:xfrm>
          <a:prstGeom prst="rect">
            <a:avLst/>
          </a:prstGeom>
        </p:spPr>
      </p:pic>
      <p:sp>
        <p:nvSpPr>
          <p:cNvPr id="35" name="矢印: 右 34">
            <a:extLst>
              <a:ext uri="{FF2B5EF4-FFF2-40B4-BE49-F238E27FC236}">
                <a16:creationId xmlns:a16="http://schemas.microsoft.com/office/drawing/2014/main" id="{41AEB892-60FC-F2F6-C50C-6A902201FF0A}"/>
              </a:ext>
            </a:extLst>
          </p:cNvPr>
          <p:cNvSpPr/>
          <p:nvPr/>
        </p:nvSpPr>
        <p:spPr>
          <a:xfrm rot="5400000">
            <a:off x="533591" y="1670195"/>
            <a:ext cx="343465" cy="348770"/>
          </a:xfrm>
          <a:prstGeom prst="rightArrow">
            <a:avLst>
              <a:gd name="adj1" fmla="val 50000"/>
              <a:gd name="adj2" fmla="val 71321"/>
            </a:avLst>
          </a:prstGeom>
          <a:solidFill>
            <a:schemeClr val="bg2">
              <a:lumMod val="25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9" name="テキスト ボックス 38">
            <a:extLst>
              <a:ext uri="{FF2B5EF4-FFF2-40B4-BE49-F238E27FC236}">
                <a16:creationId xmlns:a16="http://schemas.microsoft.com/office/drawing/2014/main" id="{6DC5F99E-5BC0-457A-333F-4AA1ECB70BBF}"/>
              </a:ext>
            </a:extLst>
          </p:cNvPr>
          <p:cNvSpPr txBox="1"/>
          <p:nvPr/>
        </p:nvSpPr>
        <p:spPr>
          <a:xfrm>
            <a:off x="32636" y="1453959"/>
            <a:ext cx="1391088"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君津市</a:t>
            </a:r>
          </a:p>
        </p:txBody>
      </p:sp>
      <p:sp>
        <p:nvSpPr>
          <p:cNvPr id="42" name="テキスト ボックス 41">
            <a:extLst>
              <a:ext uri="{FF2B5EF4-FFF2-40B4-BE49-F238E27FC236}">
                <a16:creationId xmlns:a16="http://schemas.microsoft.com/office/drawing/2014/main" id="{AF7D6543-FC78-96DC-AFEB-2A56938152EA}"/>
              </a:ext>
            </a:extLst>
          </p:cNvPr>
          <p:cNvSpPr txBox="1"/>
          <p:nvPr/>
        </p:nvSpPr>
        <p:spPr>
          <a:xfrm>
            <a:off x="292075" y="1704853"/>
            <a:ext cx="1851539"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業務委託</a:t>
            </a:r>
          </a:p>
        </p:txBody>
      </p:sp>
      <p:pic>
        <p:nvPicPr>
          <p:cNvPr id="45" name="グラフィックス 44" descr="建設作業員男性 単色塗りつぶし">
            <a:extLst>
              <a:ext uri="{FF2B5EF4-FFF2-40B4-BE49-F238E27FC236}">
                <a16:creationId xmlns:a16="http://schemas.microsoft.com/office/drawing/2014/main" id="{716D4374-EADE-DC01-2B62-3BDEDD5E1B5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37682" y="1990769"/>
            <a:ext cx="736845" cy="736845"/>
          </a:xfrm>
          <a:prstGeom prst="rect">
            <a:avLst/>
          </a:prstGeom>
        </p:spPr>
      </p:pic>
      <p:sp>
        <p:nvSpPr>
          <p:cNvPr id="47" name="矢印: 右 46">
            <a:extLst>
              <a:ext uri="{FF2B5EF4-FFF2-40B4-BE49-F238E27FC236}">
                <a16:creationId xmlns:a16="http://schemas.microsoft.com/office/drawing/2014/main" id="{3F5999BE-2D15-A780-A14F-0A51485263E2}"/>
              </a:ext>
            </a:extLst>
          </p:cNvPr>
          <p:cNvSpPr/>
          <p:nvPr/>
        </p:nvSpPr>
        <p:spPr>
          <a:xfrm>
            <a:off x="979022" y="2223683"/>
            <a:ext cx="655492" cy="325450"/>
          </a:xfrm>
          <a:prstGeom prst="rightArrow">
            <a:avLst>
              <a:gd name="adj1" fmla="val 50000"/>
              <a:gd name="adj2" fmla="val 71321"/>
            </a:avLst>
          </a:prstGeom>
          <a:solidFill>
            <a:schemeClr val="bg2">
              <a:lumMod val="25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9" name="テキスト ボックス 48">
            <a:extLst>
              <a:ext uri="{FF2B5EF4-FFF2-40B4-BE49-F238E27FC236}">
                <a16:creationId xmlns:a16="http://schemas.microsoft.com/office/drawing/2014/main" id="{B6426283-DDF0-5264-A48F-F368F4AB357E}"/>
              </a:ext>
            </a:extLst>
          </p:cNvPr>
          <p:cNvSpPr txBox="1"/>
          <p:nvPr/>
        </p:nvSpPr>
        <p:spPr>
          <a:xfrm>
            <a:off x="1421971" y="2647390"/>
            <a:ext cx="1440000"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道路橋梁</a:t>
            </a:r>
          </a:p>
        </p:txBody>
      </p:sp>
      <p:sp>
        <p:nvSpPr>
          <p:cNvPr id="60" name="テキスト ボックス 59">
            <a:extLst>
              <a:ext uri="{FF2B5EF4-FFF2-40B4-BE49-F238E27FC236}">
                <a16:creationId xmlns:a16="http://schemas.microsoft.com/office/drawing/2014/main" id="{99F10A14-B013-29B3-FB85-FC6900CDC5B3}"/>
              </a:ext>
            </a:extLst>
          </p:cNvPr>
          <p:cNvSpPr txBox="1"/>
          <p:nvPr/>
        </p:nvSpPr>
        <p:spPr>
          <a:xfrm>
            <a:off x="380998" y="1973853"/>
            <a:ext cx="1851539"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定期点検</a:t>
            </a:r>
          </a:p>
        </p:txBody>
      </p:sp>
      <p:sp>
        <p:nvSpPr>
          <p:cNvPr id="71" name="吹き出し: 角を丸めた四角形 70">
            <a:extLst>
              <a:ext uri="{FF2B5EF4-FFF2-40B4-BE49-F238E27FC236}">
                <a16:creationId xmlns:a16="http://schemas.microsoft.com/office/drawing/2014/main" id="{9D39B48B-3DBE-FC2E-740A-ADFA0F124821}"/>
              </a:ext>
            </a:extLst>
          </p:cNvPr>
          <p:cNvSpPr/>
          <p:nvPr/>
        </p:nvSpPr>
        <p:spPr>
          <a:xfrm>
            <a:off x="1494345" y="895102"/>
            <a:ext cx="1206022" cy="728240"/>
          </a:xfrm>
          <a:prstGeom prst="wedgeRoundRectCallout">
            <a:avLst>
              <a:gd name="adj1" fmla="val -24126"/>
              <a:gd name="adj2" fmla="val 89328"/>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 name="テキスト ボックス 47">
            <a:extLst>
              <a:ext uri="{FF2B5EF4-FFF2-40B4-BE49-F238E27FC236}">
                <a16:creationId xmlns:a16="http://schemas.microsoft.com/office/drawing/2014/main" id="{D60D2753-1088-1C55-85A5-5169A3330D7E}"/>
              </a:ext>
            </a:extLst>
          </p:cNvPr>
          <p:cNvSpPr txBox="1"/>
          <p:nvPr/>
        </p:nvSpPr>
        <p:spPr>
          <a:xfrm>
            <a:off x="1173058" y="1031316"/>
            <a:ext cx="1851539"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現場で目視確認</a:t>
            </a:r>
            <a:endParaRPr kumimoji="1" lang="en-US" altLang="ja-JP"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59" name="グラフィックス 58" descr="目 単色塗りつぶし">
            <a:extLst>
              <a:ext uri="{FF2B5EF4-FFF2-40B4-BE49-F238E27FC236}">
                <a16:creationId xmlns:a16="http://schemas.microsoft.com/office/drawing/2014/main" id="{2CF40887-006C-A478-5060-0A7CDF37E07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92728" y="1108621"/>
            <a:ext cx="617674" cy="617674"/>
          </a:xfrm>
          <a:prstGeom prst="rect">
            <a:avLst/>
          </a:prstGeom>
        </p:spPr>
      </p:pic>
      <p:sp>
        <p:nvSpPr>
          <p:cNvPr id="4" name="テキスト ボックス 3">
            <a:extLst>
              <a:ext uri="{FF2B5EF4-FFF2-40B4-BE49-F238E27FC236}">
                <a16:creationId xmlns:a16="http://schemas.microsoft.com/office/drawing/2014/main" id="{329C62A5-B769-A4EF-0008-FFE2D1C7BFA9}"/>
              </a:ext>
            </a:extLst>
          </p:cNvPr>
          <p:cNvSpPr txBox="1"/>
          <p:nvPr/>
        </p:nvSpPr>
        <p:spPr>
          <a:xfrm>
            <a:off x="6096000" y="6097070"/>
            <a:ext cx="5511671" cy="600164"/>
          </a:xfrm>
          <a:prstGeom prst="rect">
            <a:avLst/>
          </a:prstGeom>
          <a:noFill/>
        </p:spPr>
        <p:txBody>
          <a:bodyPr wrap="square" rtlCol="0" anchor="ctr" anchorCtr="0">
            <a:spAutoFit/>
          </a:bodyPr>
          <a:lstStyle/>
          <a:p>
            <a:pPr marL="182563" marR="0" lvl="0" indent="-182563" algn="l" defTabSz="914400" rtl="0" eaLnBrk="1" fontAlgn="base" latinLnBrk="0" hangingPunct="1">
              <a:lnSpc>
                <a:spcPct val="100000"/>
              </a:lnSpc>
              <a:spcBef>
                <a:spcPct val="0"/>
              </a:spcBef>
              <a:spcAft>
                <a:spcPct val="0"/>
              </a:spcAft>
              <a:buClrTx/>
              <a:buSzTx/>
              <a:buFontTx/>
              <a:buNone/>
              <a:tabLst/>
              <a:defRPr/>
            </a:pP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君津市では、市内</a:t>
            </a: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228</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橋梁のうち</a:t>
            </a: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124</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橋梁についてドローンを活用した方法により点検を実施し、その他の橋梁については従来と同様の方法により点検を実施。</a:t>
            </a:r>
            <a:endPar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82563" marR="0" lvl="0" indent="-182563" algn="l" defTabSz="914400" rtl="0" eaLnBrk="1" fontAlgn="base" latinLnBrk="0" hangingPunct="1">
              <a:lnSpc>
                <a:spcPct val="100000"/>
              </a:lnSpc>
              <a:spcBef>
                <a:spcPct val="0"/>
              </a:spcBef>
              <a:spcAft>
                <a:spcPct val="0"/>
              </a:spcAft>
              <a:buClrTx/>
              <a:buSzTx/>
              <a:buFontTx/>
              <a:buNone/>
              <a:tabLst/>
              <a:defRPr/>
            </a:pPr>
            <a:r>
              <a:rPr kumimoji="1" lang="en-US" altLang="ja-JP"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ドローンは君津市において市販品を購入し、市職員が操縦。</a:t>
            </a:r>
          </a:p>
        </p:txBody>
      </p:sp>
      <p:sp>
        <p:nvSpPr>
          <p:cNvPr id="9" name="テキスト プレースホルダー 2">
            <a:extLst>
              <a:ext uri="{FF2B5EF4-FFF2-40B4-BE49-F238E27FC236}">
                <a16:creationId xmlns:a16="http://schemas.microsoft.com/office/drawing/2014/main" id="{7712793E-91C4-2120-ABD2-BA1EF446079A}"/>
              </a:ext>
            </a:extLst>
          </p:cNvPr>
          <p:cNvSpPr txBox="1">
            <a:spLocks/>
          </p:cNvSpPr>
          <p:nvPr/>
        </p:nvSpPr>
        <p:spPr>
          <a:xfrm>
            <a:off x="3949381" y="89631"/>
            <a:ext cx="5597479" cy="511991"/>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lumMod val="60000"/>
                    <a:lumOff val="40000"/>
                  </a:srgbClr>
                </a:solidFill>
                <a:effectLst/>
                <a:uLnTx/>
                <a:uFillTx/>
                <a:latin typeface="メイリオ" panose="020B0604030504040204" pitchFamily="50" charset="-128"/>
                <a:ea typeface="メイリオ" panose="020B0604030504040204" pitchFamily="50" charset="-128"/>
                <a:cs typeface="+mn-cs"/>
              </a:rPr>
              <a:t>道路橋の定期点検におけるドローンの活用（千葉県君津市）</a:t>
            </a:r>
          </a:p>
        </p:txBody>
      </p:sp>
      <p:graphicFrame>
        <p:nvGraphicFramePr>
          <p:cNvPr id="2" name="表 1">
            <a:extLst>
              <a:ext uri="{FF2B5EF4-FFF2-40B4-BE49-F238E27FC236}">
                <a16:creationId xmlns:a16="http://schemas.microsoft.com/office/drawing/2014/main" id="{D46A45F4-466F-7D5D-DB23-E4E7329EE308}"/>
              </a:ext>
            </a:extLst>
          </p:cNvPr>
          <p:cNvGraphicFramePr>
            <a:graphicFrameLocks noGrp="1"/>
          </p:cNvGraphicFramePr>
          <p:nvPr/>
        </p:nvGraphicFramePr>
        <p:xfrm>
          <a:off x="6096000" y="636869"/>
          <a:ext cx="5693708" cy="5429893"/>
        </p:xfrm>
        <a:graphic>
          <a:graphicData uri="http://schemas.openxmlformats.org/drawingml/2006/table">
            <a:tbl>
              <a:tblPr firstRow="1" bandRow="1">
                <a:tableStyleId>{5C22544A-7EE6-4342-B048-85BDC9FD1C3A}</a:tableStyleId>
              </a:tblPr>
              <a:tblGrid>
                <a:gridCol w="1350569">
                  <a:extLst>
                    <a:ext uri="{9D8B030D-6E8A-4147-A177-3AD203B41FA5}">
                      <a16:colId xmlns:a16="http://schemas.microsoft.com/office/drawing/2014/main" val="3428409901"/>
                    </a:ext>
                  </a:extLst>
                </a:gridCol>
                <a:gridCol w="4343139">
                  <a:extLst>
                    <a:ext uri="{9D8B030D-6E8A-4147-A177-3AD203B41FA5}">
                      <a16:colId xmlns:a16="http://schemas.microsoft.com/office/drawing/2014/main" val="2891437581"/>
                    </a:ext>
                  </a:extLst>
                </a:gridCol>
              </a:tblGrid>
              <a:tr h="391841">
                <a:tc>
                  <a:txBody>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r>
                        <a:rPr kumimoji="1" lang="ja-JP" altLang="en-US" sz="1400" b="0">
                          <a:solidFill>
                            <a:schemeClr val="tx1"/>
                          </a:solidFill>
                          <a:latin typeface="メイリオ" panose="020B0604030504040204" pitchFamily="50" charset="-128"/>
                          <a:ea typeface="メイリオ" panose="020B0604030504040204" pitchFamily="50" charset="-128"/>
                        </a:rPr>
                        <a:t>道路橋梁の定期点検</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661818">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見直し方法</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運用の見直し</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82563" marR="0" lvl="0" indent="-182563" algn="l"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「道路橋定期点検要領」（国土交通省道路局）の改訂により、従来の“近接目視”に加え、“</a:t>
                      </a:r>
                      <a:r>
                        <a:rPr lang="ja-JP" altLang="en-US" sz="1200" b="0">
                          <a:solidFill>
                            <a:schemeClr val="tx1"/>
                          </a:solidFill>
                          <a:latin typeface="メイリオ" panose="020B0604030504040204" pitchFamily="50" charset="-128"/>
                          <a:ea typeface="メイリオ" panose="020B0604030504040204" pitchFamily="50" charset="-128"/>
                        </a:rPr>
                        <a:t>近接目視による場合と同等の評価が行える他の方法”による定期点検も可能となったことを受け、</a:t>
                      </a:r>
                      <a:r>
                        <a:rPr kumimoji="1" lang="ja-JP" altLang="en-US"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ドローンも活用した定期点検に運用を見直し</a:t>
                      </a:r>
                      <a:br>
                        <a:rPr kumimoji="1" lang="en-US" altLang="ja-JP"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br>
                      <a:r>
                        <a:rPr kumimoji="1" lang="ja-JP" altLang="en-US"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（市の条例等例規やマニュアル等の改正は行っていない）</a:t>
                      </a:r>
                      <a:endParaRPr kumimoji="1" lang="ja-JP" altLang="en-US" sz="1100" b="0" u="sng">
                        <a:solidFill>
                          <a:schemeClr val="tx1"/>
                        </a:solidFill>
                        <a:latin typeface="メイリオ" panose="020B0604030504040204" pitchFamily="50" charset="-128"/>
                        <a:ea typeface="メイリオ" panose="020B0604030504040204" pitchFamily="50" charset="-128"/>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217071"/>
                  </a:ext>
                </a:extLst>
              </a:tr>
              <a:tr h="697365">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1071563" marR="0" lvl="0" indent="-1071563"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近接目視のみ</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で点検を実施</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9500" marR="0" lvl="0" indent="-107950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ドローンを活用した点検も可能</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697365">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ドローン（ドローンに搭載したカメラで撮影した高精細映像を市職員が確認）</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4260701"/>
                  </a:ext>
                </a:extLst>
              </a:tr>
              <a:tr h="1981504">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baseline="0" dirty="0">
                          <a:solidFill>
                            <a:schemeClr val="tx1"/>
                          </a:solidFill>
                          <a:latin typeface="メイリオ" panose="020B0604030504040204" pitchFamily="50" charset="-128"/>
                          <a:ea typeface="メイリオ" panose="020B0604030504040204" pitchFamily="50" charset="-128"/>
                          <a:cs typeface="+mn-cs"/>
                        </a:rPr>
                        <a:t>ドローン技術の活用により、点検に係る事業者への</a:t>
                      </a:r>
                      <a:r>
                        <a:rPr kumimoji="1" lang="ja-JP" altLang="en-US" sz="1400" b="1" i="0" u="sng" strike="noStrike" kern="1200" baseline="0" dirty="0">
                          <a:solidFill>
                            <a:schemeClr val="tx1"/>
                          </a:solidFill>
                          <a:latin typeface="メイリオ" panose="020B0604030504040204" pitchFamily="50" charset="-128"/>
                          <a:ea typeface="メイリオ" panose="020B0604030504040204" pitchFamily="50" charset="-128"/>
                          <a:cs typeface="+mn-cs"/>
                        </a:rPr>
                        <a:t>委託費の削減や点検時間の短縮が実現</a:t>
                      </a:r>
                      <a:endParaRPr kumimoji="1" lang="en-US" altLang="ja-JP" sz="1400" b="1" i="0" u="sng" strike="noStrike" kern="1200" baseline="0" dirty="0">
                        <a:solidFill>
                          <a:schemeClr val="tx1"/>
                        </a:solidFill>
                        <a:latin typeface="メイリオ" panose="020B0604030504040204" pitchFamily="50" charset="-128"/>
                        <a:ea typeface="メイリオ" panose="020B0604030504040204" pitchFamily="50" charset="-128"/>
                        <a:cs typeface="+mn-cs"/>
                      </a:endParaRP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baseline="0" dirty="0">
                          <a:solidFill>
                            <a:schemeClr val="tx1"/>
                          </a:solidFill>
                          <a:latin typeface="メイリオ" panose="020B0604030504040204" pitchFamily="50" charset="-128"/>
                          <a:ea typeface="メイリオ" panose="020B0604030504040204" pitchFamily="50" charset="-128"/>
                          <a:cs typeface="+mn-cs"/>
                        </a:rPr>
                        <a:t>これまで点検の際に行っていた</a:t>
                      </a:r>
                      <a:r>
                        <a:rPr kumimoji="1" lang="ja-JP" altLang="en-US" sz="1400" b="1" i="0" u="sng" strike="noStrike" kern="1200" baseline="0" dirty="0">
                          <a:solidFill>
                            <a:schemeClr val="tx1"/>
                          </a:solidFill>
                          <a:latin typeface="メイリオ" panose="020B0604030504040204" pitchFamily="50" charset="-128"/>
                          <a:ea typeface="メイリオ" panose="020B0604030504040204" pitchFamily="50" charset="-128"/>
                          <a:cs typeface="+mn-cs"/>
                        </a:rPr>
                        <a:t>交通規制が不要となり、住民の利便性が向上</a:t>
                      </a:r>
                      <a:endParaRPr kumimoji="1" lang="en-US" altLang="ja-JP" sz="1400" b="1" i="0" u="sng" strike="noStrike" kern="1200" baseline="0" dirty="0">
                        <a:solidFill>
                          <a:schemeClr val="tx1"/>
                        </a:solidFill>
                        <a:latin typeface="メイリオ" panose="020B0604030504040204" pitchFamily="50" charset="-128"/>
                        <a:ea typeface="メイリオ" panose="020B0604030504040204" pitchFamily="50" charset="-128"/>
                        <a:cs typeface="+mn-cs"/>
                      </a:endParaRP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baseline="0" dirty="0">
                          <a:solidFill>
                            <a:schemeClr val="tx1"/>
                          </a:solidFill>
                          <a:latin typeface="メイリオ" panose="020B0604030504040204" pitchFamily="50" charset="-128"/>
                          <a:ea typeface="メイリオ" panose="020B0604030504040204" pitchFamily="50" charset="-128"/>
                          <a:cs typeface="+mn-cs"/>
                        </a:rPr>
                        <a:t>損傷部以外の記録映像も取得することで、損傷の見落としや次回点検時の進行状況の確認が可能</a:t>
                      </a:r>
                      <a:endParaRPr kumimoji="1" lang="en-US" altLang="ja-JP" sz="1400" b="0" i="0" u="none" strike="sngStrike" kern="1200" baseline="0" dirty="0">
                        <a:solidFill>
                          <a:schemeClr val="tx1"/>
                        </a:solidFill>
                        <a:latin typeface="メイリオ" panose="020B0604030504040204" pitchFamily="50" charset="-128"/>
                        <a:ea typeface="メイリオ" panose="020B0604030504040204" pitchFamily="50" charset="-128"/>
                        <a:cs typeface="+mn-cs"/>
                      </a:endParaRPr>
                    </a:p>
                  </a:txBody>
                  <a:tcPr marL="72000" marR="72000" marT="36000" marB="36000">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bl>
          </a:graphicData>
        </a:graphic>
      </p:graphicFrame>
      <p:sp>
        <p:nvSpPr>
          <p:cNvPr id="15" name="四角形: 角を丸くする 14">
            <a:extLst>
              <a:ext uri="{FF2B5EF4-FFF2-40B4-BE49-F238E27FC236}">
                <a16:creationId xmlns:a16="http://schemas.microsoft.com/office/drawing/2014/main" id="{05BF001D-0416-84E0-0EF2-0A9B2C715712}"/>
              </a:ext>
            </a:extLst>
          </p:cNvPr>
          <p:cNvSpPr/>
          <p:nvPr/>
        </p:nvSpPr>
        <p:spPr>
          <a:xfrm>
            <a:off x="2995723" y="860974"/>
            <a:ext cx="2919168" cy="2042405"/>
          </a:xfrm>
          <a:prstGeom prst="roundRect">
            <a:avLst>
              <a:gd name="adj" fmla="val 3095"/>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6" name="表 5">
            <a:extLst>
              <a:ext uri="{FF2B5EF4-FFF2-40B4-BE49-F238E27FC236}">
                <a16:creationId xmlns:a16="http://schemas.microsoft.com/office/drawing/2014/main" id="{BAD33587-8DFC-E201-3C23-6CFA7EEBAA3B}"/>
              </a:ext>
            </a:extLst>
          </p:cNvPr>
          <p:cNvGraphicFramePr>
            <a:graphicFrameLocks noGrp="1"/>
          </p:cNvGraphicFramePr>
          <p:nvPr/>
        </p:nvGraphicFramePr>
        <p:xfrm>
          <a:off x="101289" y="3189584"/>
          <a:ext cx="5935556" cy="3429000"/>
        </p:xfrm>
        <a:graphic>
          <a:graphicData uri="http://schemas.openxmlformats.org/drawingml/2006/table">
            <a:tbl>
              <a:tblPr firstRow="1" bandRow="1">
                <a:tableStyleId>{21E4AEA4-8DFA-4A89-87EB-49C32662AFE0}</a:tableStyleId>
              </a:tblPr>
              <a:tblGrid>
                <a:gridCol w="2967778">
                  <a:extLst>
                    <a:ext uri="{9D8B030D-6E8A-4147-A177-3AD203B41FA5}">
                      <a16:colId xmlns:a16="http://schemas.microsoft.com/office/drawing/2014/main" val="4064608517"/>
                    </a:ext>
                  </a:extLst>
                </a:gridCol>
                <a:gridCol w="2967778">
                  <a:extLst>
                    <a:ext uri="{9D8B030D-6E8A-4147-A177-3AD203B41FA5}">
                      <a16:colId xmlns:a16="http://schemas.microsoft.com/office/drawing/2014/main" val="422232105"/>
                    </a:ext>
                  </a:extLst>
                </a:gridCol>
              </a:tblGrid>
              <a:tr h="201055">
                <a:tc>
                  <a:txBody>
                    <a:bodyPr/>
                    <a:lstStyle/>
                    <a:p>
                      <a:pPr algn="ctr"/>
                      <a:r>
                        <a:rPr kumimoji="1" lang="ja-JP" altLang="en-US" sz="800" b="0">
                          <a:solidFill>
                            <a:schemeClr val="tx1"/>
                          </a:solidFill>
                          <a:latin typeface="メイリオ" panose="020B0604030504040204" pitchFamily="50" charset="-128"/>
                          <a:ea typeface="メイリオ" panose="020B0604030504040204" pitchFamily="50" charset="-128"/>
                        </a:rPr>
                        <a:t>改正後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800" b="0">
                          <a:solidFill>
                            <a:schemeClr val="tx1"/>
                          </a:solidFill>
                          <a:latin typeface="メイリオ" panose="020B0604030504040204" pitchFamily="50" charset="-128"/>
                          <a:ea typeface="メイリオ" panose="020B0604030504040204" pitchFamily="50" charset="-128"/>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3145082">
                <a:tc>
                  <a:txBody>
                    <a:bodyPr/>
                    <a:lstStyle/>
                    <a:p>
                      <a:pPr marL="0" marR="0" lvl="0" indent="0" algn="l" defTabSz="742969" rtl="0" eaLnBrk="1" fontAlgn="auto" latinLnBrk="1" hangingPunct="1">
                        <a:lnSpc>
                          <a:spcPts val="1750"/>
                        </a:lnSpc>
                        <a:spcBef>
                          <a:spcPts val="0"/>
                        </a:spcBef>
                        <a:spcAft>
                          <a:spcPts val="0"/>
                        </a:spcAft>
                        <a:buClrTx/>
                        <a:buSzTx/>
                        <a:buFontTx/>
                        <a:buNone/>
                        <a:tabLst/>
                        <a:defRPr/>
                      </a:pPr>
                      <a:r>
                        <a:rPr lang="ja-JP" altLang="en-US" sz="800">
                          <a:effectLst/>
                          <a:latin typeface="メイリオ" panose="020B0604030504040204" pitchFamily="50" charset="-128"/>
                          <a:ea typeface="メイリオ" panose="020B0604030504040204" pitchFamily="50" charset="-128"/>
                        </a:rPr>
                        <a:t>（１．～３．略）</a:t>
                      </a:r>
                      <a:endParaRPr lang="en-US" altLang="ja-JP" sz="800">
                        <a:effectLst/>
                        <a:latin typeface="メイリオ" panose="020B0604030504040204" pitchFamily="50" charset="-128"/>
                        <a:ea typeface="メイリオ" panose="020B0604030504040204" pitchFamily="50" charset="-128"/>
                      </a:endParaRPr>
                    </a:p>
                    <a:p>
                      <a:pPr marL="0" algn="l" latinLnBrk="1">
                        <a:lnSpc>
                          <a:spcPts val="1750"/>
                        </a:lnSpc>
                      </a:pPr>
                      <a:r>
                        <a:rPr lang="ja-JP" altLang="en-US" sz="800">
                          <a:effectLst/>
                          <a:latin typeface="メイリオ" panose="020B0604030504040204" pitchFamily="50" charset="-128"/>
                          <a:ea typeface="メイリオ" panose="020B0604030504040204" pitchFamily="50" charset="-128"/>
                        </a:rPr>
                        <a:t>４．状態の把握</a:t>
                      </a:r>
                      <a:endParaRPr lang="en-US" altLang="ja-JP" sz="800">
                        <a:effectLst/>
                        <a:latin typeface="メイリオ" panose="020B0604030504040204" pitchFamily="50" charset="-128"/>
                        <a:ea typeface="メイリオ" panose="020B0604030504040204" pitchFamily="50" charset="-128"/>
                      </a:endParaRPr>
                    </a:p>
                    <a:p>
                      <a:pPr marL="152400" indent="-139700" latinLnBrk="1">
                        <a:lnSpc>
                          <a:spcPts val="1750"/>
                        </a:lnSpc>
                      </a:pPr>
                      <a:endParaRPr lang="ja-JP" altLang="ja-JP" sz="800">
                        <a:effectLst/>
                        <a:latin typeface="メイリオ" panose="020B0604030504040204" pitchFamily="50" charset="-128"/>
                        <a:ea typeface="メイリオ" panose="020B0604030504040204" pitchFamily="50" charset="-128"/>
                      </a:endParaRPr>
                    </a:p>
                    <a:p>
                      <a:endParaRPr lang="en-US" altLang="ja-JP" sz="800">
                        <a:latin typeface="メイリオ" panose="020B0604030504040204" pitchFamily="50" charset="-128"/>
                        <a:ea typeface="メイリオ" panose="020B0604030504040204" pitchFamily="50" charset="-128"/>
                      </a:endParaRPr>
                    </a:p>
                    <a:p>
                      <a:endParaRPr lang="en-US" altLang="ja-JP" sz="800">
                        <a:latin typeface="メイリオ" panose="020B0604030504040204" pitchFamily="50" charset="-128"/>
                        <a:ea typeface="メイリオ" panose="020B0604030504040204" pitchFamily="50" charset="-128"/>
                      </a:endParaRPr>
                    </a:p>
                    <a:p>
                      <a:r>
                        <a:rPr lang="en-US" altLang="ja-JP" sz="800">
                          <a:latin typeface="メイリオ" panose="020B0604030504040204" pitchFamily="50" charset="-128"/>
                          <a:ea typeface="メイリオ" panose="020B0604030504040204" pitchFamily="50" charset="-128"/>
                        </a:rPr>
                        <a:t>【</a:t>
                      </a:r>
                      <a:r>
                        <a:rPr lang="ja-JP" altLang="en-US" sz="800">
                          <a:latin typeface="メイリオ" panose="020B0604030504040204" pitchFamily="50" charset="-128"/>
                          <a:ea typeface="メイリオ" panose="020B0604030504040204" pitchFamily="50" charset="-128"/>
                        </a:rPr>
                        <a:t>法令運用上の留意事項</a:t>
                      </a:r>
                      <a:r>
                        <a:rPr lang="en-US" altLang="ja-JP" sz="800">
                          <a:latin typeface="メイリオ" panose="020B0604030504040204" pitchFamily="50" charset="-128"/>
                          <a:ea typeface="メイリオ" panose="020B0604030504040204" pitchFamily="50" charset="-128"/>
                        </a:rPr>
                        <a:t>】</a:t>
                      </a:r>
                    </a:p>
                    <a:p>
                      <a:r>
                        <a:rPr lang="ja-JP" altLang="en-US" sz="800">
                          <a:latin typeface="メイリオ" panose="020B0604030504040204" pitchFamily="50" charset="-128"/>
                          <a:ea typeface="メイリオ" panose="020B0604030504040204" pitchFamily="50" charset="-128"/>
                        </a:rPr>
                        <a:t>　定期点検を行う者は、健全性の診断の根拠となる道路橋の現在の状態を、近接目視により把握するか、</a:t>
                      </a:r>
                      <a:r>
                        <a:rPr lang="ja-JP" altLang="en-US" sz="800">
                          <a:highlight>
                            <a:srgbClr val="FFFF00"/>
                          </a:highlight>
                          <a:latin typeface="メイリオ" panose="020B0604030504040204" pitchFamily="50" charset="-128"/>
                          <a:ea typeface="メイリオ" panose="020B0604030504040204" pitchFamily="50" charset="-128"/>
                        </a:rPr>
                        <a:t>または、自らの近接目視によるときと同等の健全性の診断を行うことができる情報が得られると判断した方法により把握しなければならない。</a:t>
                      </a:r>
                      <a:endParaRPr lang="en-US" altLang="ja-JP" sz="800">
                        <a:highlight>
                          <a:srgbClr val="FFFF00"/>
                        </a:highlight>
                        <a:latin typeface="メイリオ" panose="020B0604030504040204" pitchFamily="50" charset="-128"/>
                        <a:ea typeface="メイリオ" panose="020B0604030504040204" pitchFamily="50" charset="-128"/>
                      </a:endParaRPr>
                    </a:p>
                    <a:p>
                      <a:r>
                        <a:rPr lang="ja-JP" altLang="en-US" sz="800">
                          <a:effectLst/>
                          <a:latin typeface="メイリオ" panose="020B0604030504040204" pitchFamily="50" charset="-128"/>
                          <a:ea typeface="メイリオ" panose="020B0604030504040204" pitchFamily="50" charset="-128"/>
                        </a:rPr>
                        <a:t>　道路橋の健全性の診断を適切に行うためには、法令では、定期点検を行う者が、道路橋の外観性状を十分に把握できる距離まで近接し、目視することが基本とされている。これに限らず、道路橋の健全性の診断を適切に行うために、または、定期点検の目的に照らして必要があれば、打音や触診等の手段を併用することが求められる。</a:t>
                      </a:r>
                      <a:endParaRPr lang="en-US" altLang="ja-JP" sz="800">
                        <a:effectLst/>
                        <a:latin typeface="メイリオ" panose="020B0604030504040204" pitchFamily="50" charset="-128"/>
                        <a:ea typeface="メイリオ" panose="020B0604030504040204" pitchFamily="50" charset="-128"/>
                      </a:endParaRPr>
                    </a:p>
                    <a:p>
                      <a:r>
                        <a:rPr lang="ja-JP" altLang="en-US" sz="800">
                          <a:effectLst/>
                          <a:latin typeface="メイリオ" panose="020B0604030504040204" pitchFamily="50" charset="-128"/>
                          <a:ea typeface="メイリオ" panose="020B0604030504040204" pitchFamily="50" charset="-128"/>
                        </a:rPr>
                        <a:t>　一方で、健全性の診断のために必要とされる近接の程度や打音や触診などのその他の方法を併用する必要性については、構造物の特性、周辺部材の状態、想定される変状の要因や現象、環境条件、周辺条件などによっても異なる。したがって、一概にこれを定めることはできず、定期点検を行う者が橋毎に判断することとなる。</a:t>
                      </a:r>
                      <a:endParaRPr lang="ja-JP" altLang="ja-JP" sz="800">
                        <a:effectLst/>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742969" rtl="0" eaLnBrk="1" fontAlgn="auto" latinLnBrk="1" hangingPunct="1">
                        <a:lnSpc>
                          <a:spcPts val="1750"/>
                        </a:lnSpc>
                        <a:spcBef>
                          <a:spcPts val="0"/>
                        </a:spcBef>
                        <a:spcAft>
                          <a:spcPts val="0"/>
                        </a:spcAft>
                        <a:buClrTx/>
                        <a:buSzTx/>
                        <a:buFontTx/>
                        <a:buNone/>
                        <a:tabLst/>
                        <a:defRPr/>
                      </a:pPr>
                      <a:r>
                        <a:rPr lang="ja-JP" altLang="en-US" sz="800" dirty="0">
                          <a:effectLst/>
                          <a:latin typeface="メイリオ" panose="020B0604030504040204" pitchFamily="50" charset="-128"/>
                          <a:ea typeface="メイリオ" panose="020B0604030504040204" pitchFamily="50" charset="-128"/>
                        </a:rPr>
                        <a:t>（１．～２．略）</a:t>
                      </a:r>
                      <a:endParaRPr lang="en-US" altLang="ja-JP" sz="800" dirty="0">
                        <a:effectLst/>
                        <a:latin typeface="メイリオ" panose="020B0604030504040204" pitchFamily="50" charset="-128"/>
                        <a:ea typeface="メイリオ" panose="020B0604030504040204" pitchFamily="50" charset="-128"/>
                      </a:endParaRPr>
                    </a:p>
                    <a:p>
                      <a:pPr marL="0" latinLnBrk="1">
                        <a:lnSpc>
                          <a:spcPts val="1750"/>
                        </a:lnSpc>
                      </a:pPr>
                      <a:r>
                        <a:rPr lang="ja-JP" altLang="en-US" sz="800" dirty="0">
                          <a:effectLst/>
                          <a:latin typeface="メイリオ" panose="020B0604030504040204" pitchFamily="50" charset="-128"/>
                          <a:ea typeface="メイリオ" panose="020B0604030504040204" pitchFamily="50" charset="-128"/>
                        </a:rPr>
                        <a:t>３．定期点検の方法</a:t>
                      </a:r>
                      <a:endParaRPr lang="en-US" altLang="ja-JP" sz="800" dirty="0">
                        <a:effectLst/>
                        <a:latin typeface="メイリオ" panose="020B0604030504040204" pitchFamily="50" charset="-128"/>
                        <a:ea typeface="メイリオ" panose="020B0604030504040204" pitchFamily="50" charset="-128"/>
                      </a:endParaRPr>
                    </a:p>
                    <a:p>
                      <a:pPr marL="152400" indent="-139700" latinLnBrk="1">
                        <a:lnSpc>
                          <a:spcPts val="1750"/>
                        </a:lnSpc>
                      </a:pPr>
                      <a:endParaRPr lang="ja-JP" altLang="ja-JP" sz="800" dirty="0">
                        <a:effectLst/>
                        <a:latin typeface="メイリオ" panose="020B0604030504040204" pitchFamily="50" charset="-128"/>
                        <a:ea typeface="メイリオ" panose="020B0604030504040204" pitchFamily="50" charset="-128"/>
                      </a:endParaRPr>
                    </a:p>
                    <a:p>
                      <a:endParaRPr lang="en-US" altLang="ja-JP" sz="800" dirty="0">
                        <a:latin typeface="メイリオ" panose="020B0604030504040204" pitchFamily="50" charset="-128"/>
                        <a:ea typeface="メイリオ" panose="020B0604030504040204" pitchFamily="50" charset="-128"/>
                      </a:endParaRPr>
                    </a:p>
                    <a:p>
                      <a:endParaRPr lang="en-US" altLang="ja-JP" sz="800" dirty="0">
                        <a:latin typeface="メイリオ" panose="020B0604030504040204" pitchFamily="50" charset="-128"/>
                        <a:ea typeface="メイリオ" panose="020B0604030504040204" pitchFamily="50" charset="-128"/>
                      </a:endParaRPr>
                    </a:p>
                    <a:p>
                      <a:endParaRPr lang="en-US" altLang="ja-JP" sz="800" dirty="0">
                        <a:latin typeface="メイリオ" panose="020B0604030504040204" pitchFamily="50" charset="-128"/>
                        <a:ea typeface="メイリオ" panose="020B0604030504040204" pitchFamily="50" charset="-128"/>
                      </a:endParaRPr>
                    </a:p>
                    <a:p>
                      <a:r>
                        <a:rPr lang="en-US" altLang="ja-JP" sz="800" dirty="0">
                          <a:latin typeface="メイリオ" panose="020B0604030504040204" pitchFamily="50" charset="-128"/>
                          <a:ea typeface="メイリオ" panose="020B0604030504040204" pitchFamily="50" charset="-128"/>
                        </a:rPr>
                        <a:t>【</a:t>
                      </a:r>
                      <a:r>
                        <a:rPr lang="ja-JP" altLang="en-US" sz="800" dirty="0">
                          <a:latin typeface="メイリオ" panose="020B0604030504040204" pitchFamily="50" charset="-128"/>
                          <a:ea typeface="メイリオ" panose="020B0604030504040204" pitchFamily="50" charset="-128"/>
                        </a:rPr>
                        <a:t>補足</a:t>
                      </a:r>
                      <a:r>
                        <a:rPr lang="en-US" altLang="ja-JP" sz="800" dirty="0">
                          <a:latin typeface="メイリオ" panose="020B0604030504040204" pitchFamily="50" charset="-128"/>
                          <a:ea typeface="メイリオ" panose="020B0604030504040204" pitchFamily="50" charset="-128"/>
                        </a:rPr>
                        <a:t>】</a:t>
                      </a:r>
                    </a:p>
                    <a:p>
                      <a:r>
                        <a:rPr lang="ja-JP" altLang="en-US" sz="800" dirty="0">
                          <a:latin typeface="メイリオ" panose="020B0604030504040204" pitchFamily="50" charset="-128"/>
                          <a:ea typeface="メイリオ" panose="020B0604030504040204" pitchFamily="50" charset="-128"/>
                        </a:rPr>
                        <a:t>　定期点検では、基本として全ての部材に近接して部材の状態を評価する。</a:t>
                      </a:r>
                      <a:endParaRPr lang="en-US" altLang="ja-JP" sz="800" dirty="0">
                        <a:latin typeface="メイリオ" panose="020B0604030504040204" pitchFamily="50" charset="-128"/>
                        <a:ea typeface="メイリオ" panose="020B0604030504040204" pitchFamily="50" charset="-128"/>
                      </a:endParaRPr>
                    </a:p>
                    <a:p>
                      <a:r>
                        <a:rPr lang="ja-JP" altLang="en-US" sz="800" dirty="0">
                          <a:latin typeface="メイリオ" panose="020B0604030504040204" pitchFamily="50" charset="-128"/>
                          <a:ea typeface="メイリオ" panose="020B0604030504040204" pitchFamily="50" charset="-128"/>
                        </a:rPr>
                        <a:t>　近接目視とは、肉眼により部材の変状等の状態を把握し評価が行える距離まで接近して目視を行うことを想定している。</a:t>
                      </a:r>
                      <a:endParaRPr lang="en-US" altLang="ja-JP" sz="800" dirty="0">
                        <a:latin typeface="メイリオ" panose="020B0604030504040204" pitchFamily="50" charset="-128"/>
                        <a:ea typeface="メイリオ" panose="020B0604030504040204" pitchFamily="50" charset="-128"/>
                      </a:endParaRPr>
                    </a:p>
                    <a:p>
                      <a:r>
                        <a:rPr lang="ja-JP" altLang="en-US" sz="800" dirty="0">
                          <a:latin typeface="メイリオ" panose="020B0604030504040204" pitchFamily="50" charset="-128"/>
                          <a:ea typeface="メイリオ" panose="020B0604030504040204" pitchFamily="50" charset="-128"/>
                        </a:rPr>
                        <a:t>　近接目視による変状の把握には限界がある場合もあるため、必要に応じて触診や打音検査を含む非破壊検査技術などを適用することを検討しなければならない。なお、土中部等の部材については、周辺の状態などを確認し、変状が疑われる場合には、必要に応じて試掘や非破壊検査を行わなければならない。</a:t>
                      </a:r>
                      <a:endParaRPr lang="en-US" altLang="ja-JP" sz="800" dirty="0">
                        <a:latin typeface="メイリオ" panose="020B0604030504040204" pitchFamily="50" charset="-128"/>
                        <a:ea typeface="メイリオ" panose="020B0604030504040204" pitchFamily="50" charset="-128"/>
                      </a:endParaRPr>
                    </a:p>
                    <a:p>
                      <a:r>
                        <a:rPr lang="ja-JP" altLang="en-US" sz="800" dirty="0">
                          <a:latin typeface="メイリオ" panose="020B0604030504040204" pitchFamily="50" charset="-128"/>
                          <a:ea typeface="メイリオ" panose="020B0604030504040204" pitchFamily="50" charset="-128"/>
                        </a:rPr>
                        <a:t>　また、近接目視が物理的に困難な場合は、技術者が近接目視によって行う評価と同等の評価が行える方法によらなければならない。</a:t>
                      </a:r>
                      <a:endParaRPr lang="en-US" altLang="ja-JP" sz="800" dirty="0">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pic>
        <p:nvPicPr>
          <p:cNvPr id="7" name="グラフィックス 6" descr="建物 単色塗りつぶし">
            <a:extLst>
              <a:ext uri="{FF2B5EF4-FFF2-40B4-BE49-F238E27FC236}">
                <a16:creationId xmlns:a16="http://schemas.microsoft.com/office/drawing/2014/main" id="{FD9ACE9C-78D8-B60A-E5A9-60C849656D0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87525" y="1613882"/>
            <a:ext cx="641824" cy="641824"/>
          </a:xfrm>
          <a:prstGeom prst="rect">
            <a:avLst/>
          </a:prstGeom>
        </p:spPr>
      </p:pic>
      <p:sp>
        <p:nvSpPr>
          <p:cNvPr id="13" name="矢印: 右 12">
            <a:extLst>
              <a:ext uri="{FF2B5EF4-FFF2-40B4-BE49-F238E27FC236}">
                <a16:creationId xmlns:a16="http://schemas.microsoft.com/office/drawing/2014/main" id="{72F1412B-15E9-7C1F-D19F-79DAF36D4E03}"/>
              </a:ext>
            </a:extLst>
          </p:cNvPr>
          <p:cNvSpPr/>
          <p:nvPr/>
        </p:nvSpPr>
        <p:spPr>
          <a:xfrm>
            <a:off x="3732456" y="1835887"/>
            <a:ext cx="1208694" cy="313945"/>
          </a:xfrm>
          <a:prstGeom prst="rightArrow">
            <a:avLst>
              <a:gd name="adj1" fmla="val 50000"/>
              <a:gd name="adj2" fmla="val 71321"/>
            </a:avLst>
          </a:prstGeom>
          <a:solidFill>
            <a:schemeClr val="tx2">
              <a:lumMod val="40000"/>
              <a:lumOff val="60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6" name="テキスト ボックス 15">
            <a:extLst>
              <a:ext uri="{FF2B5EF4-FFF2-40B4-BE49-F238E27FC236}">
                <a16:creationId xmlns:a16="http://schemas.microsoft.com/office/drawing/2014/main" id="{F5243B91-5AF8-493C-967B-6C4050CEA4F7}"/>
              </a:ext>
            </a:extLst>
          </p:cNvPr>
          <p:cNvSpPr txBox="1"/>
          <p:nvPr/>
        </p:nvSpPr>
        <p:spPr>
          <a:xfrm>
            <a:off x="3740427" y="2198042"/>
            <a:ext cx="1158478" cy="52322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市が自ら</a:t>
            </a:r>
            <a:endParaRPr kumimoji="1" lang="en-US" altLang="ja-JP"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定期点検</a:t>
            </a:r>
          </a:p>
        </p:txBody>
      </p:sp>
      <p:pic>
        <p:nvPicPr>
          <p:cNvPr id="17" name="グラフィックス 16" descr="橋の光景 単色塗りつぶし">
            <a:extLst>
              <a:ext uri="{FF2B5EF4-FFF2-40B4-BE49-F238E27FC236}">
                <a16:creationId xmlns:a16="http://schemas.microsoft.com/office/drawing/2014/main" id="{BBFBFC19-9E31-E21E-7CD1-CAECF604B33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2395" y="1929339"/>
            <a:ext cx="779153" cy="779153"/>
          </a:xfrm>
          <a:prstGeom prst="rect">
            <a:avLst/>
          </a:prstGeom>
        </p:spPr>
      </p:pic>
      <p:sp>
        <p:nvSpPr>
          <p:cNvPr id="18" name="吹き出し: 角を丸めた四角形 17">
            <a:extLst>
              <a:ext uri="{FF2B5EF4-FFF2-40B4-BE49-F238E27FC236}">
                <a16:creationId xmlns:a16="http://schemas.microsoft.com/office/drawing/2014/main" id="{BF377592-9FE8-F30F-8FDB-B8D5C992955A}"/>
              </a:ext>
            </a:extLst>
          </p:cNvPr>
          <p:cNvSpPr/>
          <p:nvPr/>
        </p:nvSpPr>
        <p:spPr>
          <a:xfrm>
            <a:off x="3750829" y="936996"/>
            <a:ext cx="1362695" cy="759440"/>
          </a:xfrm>
          <a:prstGeom prst="wedgeRoundRectCallout">
            <a:avLst>
              <a:gd name="adj1" fmla="val -34349"/>
              <a:gd name="adj2" fmla="val 61416"/>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6B889373-4073-145C-C134-9AB40A55F1B4}"/>
              </a:ext>
            </a:extLst>
          </p:cNvPr>
          <p:cNvSpPr txBox="1"/>
          <p:nvPr/>
        </p:nvSpPr>
        <p:spPr>
          <a:xfrm>
            <a:off x="3393601" y="1026501"/>
            <a:ext cx="2113759"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ドローンを活用</a:t>
            </a:r>
            <a:endParaRPr kumimoji="1" lang="en-US" altLang="ja-JP"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57" name="グラフィックス 56" descr="クワッドコプター 単色塗りつぶし">
            <a:extLst>
              <a:ext uri="{FF2B5EF4-FFF2-40B4-BE49-F238E27FC236}">
                <a16:creationId xmlns:a16="http://schemas.microsoft.com/office/drawing/2014/main" id="{C28A22BF-3F93-821D-88DC-D5FD0CF4B4B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073587" y="1123979"/>
            <a:ext cx="714643" cy="714643"/>
          </a:xfrm>
          <a:prstGeom prst="rect">
            <a:avLst/>
          </a:prstGeom>
        </p:spPr>
      </p:pic>
      <p:sp>
        <p:nvSpPr>
          <p:cNvPr id="20" name="テキスト ボックス 19">
            <a:extLst>
              <a:ext uri="{FF2B5EF4-FFF2-40B4-BE49-F238E27FC236}">
                <a16:creationId xmlns:a16="http://schemas.microsoft.com/office/drawing/2014/main" id="{5ACBC087-D8B1-0458-C8B6-2BF0A2C94686}"/>
              </a:ext>
            </a:extLst>
          </p:cNvPr>
          <p:cNvSpPr txBox="1"/>
          <p:nvPr/>
        </p:nvSpPr>
        <p:spPr>
          <a:xfrm>
            <a:off x="143268" y="3929302"/>
            <a:ext cx="2811156"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健全性の診断の根拠となる状態の把握は、近接目視により行うことを基本とする。</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1" name="テキスト ボックス 20">
            <a:extLst>
              <a:ext uri="{FF2B5EF4-FFF2-40B4-BE49-F238E27FC236}">
                <a16:creationId xmlns:a16="http://schemas.microsoft.com/office/drawing/2014/main" id="{61FBA52E-ECD7-45DD-0EC1-EF70950A06B8}"/>
              </a:ext>
            </a:extLst>
          </p:cNvPr>
          <p:cNvSpPr txBox="1"/>
          <p:nvPr/>
        </p:nvSpPr>
        <p:spPr>
          <a:xfrm>
            <a:off x="3145576" y="3922041"/>
            <a:ext cx="2811156" cy="49244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定期点検は、近接目視により行うことを基本とする。</a:t>
            </a:r>
            <a:endPar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また、必要に応じて触診や打音等の非破壊検査等を併用して行う</a:t>
            </a: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2" name="テキスト ボックス 21">
            <a:extLst>
              <a:ext uri="{FF2B5EF4-FFF2-40B4-BE49-F238E27FC236}">
                <a16:creationId xmlns:a16="http://schemas.microsoft.com/office/drawing/2014/main" id="{DD946FAE-46CF-F8B0-BB8A-7C3501CACD76}"/>
              </a:ext>
            </a:extLst>
          </p:cNvPr>
          <p:cNvSpPr txBox="1"/>
          <p:nvPr/>
        </p:nvSpPr>
        <p:spPr>
          <a:xfrm>
            <a:off x="21809" y="2981953"/>
            <a:ext cx="5647539"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道路橋定期点検要領（国土交通省）</a:t>
            </a:r>
          </a:p>
        </p:txBody>
      </p:sp>
      <p:sp>
        <p:nvSpPr>
          <p:cNvPr id="5" name="テキスト ボックス 4">
            <a:extLst>
              <a:ext uri="{FF2B5EF4-FFF2-40B4-BE49-F238E27FC236}">
                <a16:creationId xmlns:a16="http://schemas.microsoft.com/office/drawing/2014/main" id="{20B595BF-2E62-C009-1F34-2EC66E4AF24D}"/>
              </a:ext>
            </a:extLst>
          </p:cNvPr>
          <p:cNvSpPr txBox="1"/>
          <p:nvPr/>
        </p:nvSpPr>
        <p:spPr>
          <a:xfrm>
            <a:off x="182446" y="145090"/>
            <a:ext cx="3568383" cy="360000"/>
          </a:xfrm>
          <a:prstGeom prst="rect">
            <a:avLst/>
          </a:prstGeom>
          <a:solidFill>
            <a:schemeClr val="accent1">
              <a:lumMod val="60000"/>
              <a:lumOff val="40000"/>
            </a:schemeClr>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国の法令等の見直しを受けた事例</a:t>
            </a:r>
          </a:p>
        </p:txBody>
      </p:sp>
      <p:sp>
        <p:nvSpPr>
          <p:cNvPr id="26" name="正方形/長方形 25">
            <a:extLst>
              <a:ext uri="{FF2B5EF4-FFF2-40B4-BE49-F238E27FC236}">
                <a16:creationId xmlns:a16="http://schemas.microsoft.com/office/drawing/2014/main" id="{AC2B9E8A-33EB-3B74-2165-F356B1CDCBF7}"/>
              </a:ext>
            </a:extLst>
          </p:cNvPr>
          <p:cNvSpPr/>
          <p:nvPr/>
        </p:nvSpPr>
        <p:spPr>
          <a:xfrm>
            <a:off x="9546860" y="145090"/>
            <a:ext cx="2242848" cy="360000"/>
          </a:xfrm>
          <a:prstGeom prst="rect">
            <a:avLst/>
          </a:prstGeom>
          <a:noFill/>
          <a:ln w="2857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目視規制、定期検査・点検規制</a:t>
            </a:r>
          </a:p>
        </p:txBody>
      </p:sp>
    </p:spTree>
    <p:extLst>
      <p:ext uri="{BB962C8B-B14F-4D97-AF65-F5344CB8AC3E}">
        <p14:creationId xmlns:p14="http://schemas.microsoft.com/office/powerpoint/2010/main" val="23199342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8F986-3AFB-96C2-D812-766007F0EB95}"/>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8E431E9B-E3A5-1066-9F44-F8BAAA36991F}"/>
              </a:ext>
            </a:extLst>
          </p:cNvPr>
          <p:cNvSpPr>
            <a:spLocks noGrp="1"/>
          </p:cNvSpPr>
          <p:nvPr>
            <p:ph type="ctrTitle"/>
          </p:nvPr>
        </p:nvSpPr>
        <p:spPr>
          <a:xfrm>
            <a:off x="405224" y="941419"/>
            <a:ext cx="10692000" cy="4970933"/>
          </a:xfrm>
        </p:spPr>
        <p:txBody>
          <a:bodyPr anchor="ctr" anchorCtr="0">
            <a:noAutofit/>
          </a:bodyPr>
          <a:lstStyle/>
          <a:p>
            <a:pPr>
              <a:lnSpc>
                <a:spcPct val="100000"/>
              </a:lnSpc>
            </a:pPr>
            <a:r>
              <a:rPr lang="ja-JP" altLang="en-US" sz="3200" b="1" spc="-150">
                <a:latin typeface="メイリオ" panose="020B0604030504040204" pitchFamily="50" charset="-128"/>
                <a:ea typeface="メイリオ" panose="020B0604030504040204" pitchFamily="50" charset="-128"/>
              </a:rPr>
              <a:t>１．「アナログ規制見直し」総論</a:t>
            </a:r>
            <a:br>
              <a:rPr lang="en-US" altLang="ja-JP" sz="3200" b="1" spc="-150">
                <a:latin typeface="メイリオ" panose="020B0604030504040204" pitchFamily="50" charset="-128"/>
                <a:ea typeface="メイリオ" panose="020B0604030504040204" pitchFamily="50" charset="-128"/>
              </a:rPr>
            </a:br>
            <a:br>
              <a:rPr lang="en-US" altLang="ja-JP" sz="3200" b="1" spc="-150"/>
            </a:br>
            <a:r>
              <a:rPr lang="ja-JP" altLang="en-US" sz="3200" b="1" spc="-150">
                <a:solidFill>
                  <a:schemeClr val="bg1">
                    <a:lumMod val="75000"/>
                  </a:schemeClr>
                </a:solidFill>
              </a:rPr>
              <a:t>２．</a:t>
            </a:r>
            <a:r>
              <a:rPr lang="zh-TW" altLang="en-US" sz="3200" b="1" spc="-150">
                <a:solidFill>
                  <a:schemeClr val="bg1">
                    <a:lumMod val="75000"/>
                  </a:schemeClr>
                </a:solidFill>
              </a:rPr>
              <a:t>規制所管部門</a:t>
            </a:r>
            <a:r>
              <a:rPr lang="ja-JP" altLang="en-US" sz="3200" b="1" spc="-150">
                <a:solidFill>
                  <a:schemeClr val="bg1">
                    <a:lumMod val="75000"/>
                  </a:schemeClr>
                </a:solidFill>
              </a:rPr>
              <a:t>における具体的作業</a:t>
            </a:r>
            <a:r>
              <a:rPr lang="ja-JP" altLang="en-US" sz="3200" b="1" spc="-150">
                <a:solidFill>
                  <a:schemeClr val="bg1">
                    <a:lumMod val="75000"/>
                  </a:schemeClr>
                </a:solidFill>
                <a:latin typeface="メイリオ" panose="020B0604030504040204" pitchFamily="50" charset="-128"/>
                <a:ea typeface="メイリオ" panose="020B0604030504040204" pitchFamily="50" charset="-128"/>
              </a:rPr>
              <a:t>手順</a:t>
            </a:r>
            <a:br>
              <a:rPr lang="en-US" altLang="ja-JP" sz="3200" b="1" spc="-150">
                <a:solidFill>
                  <a:schemeClr val="bg1">
                    <a:lumMod val="75000"/>
                  </a:schemeClr>
                </a:solidFill>
                <a:latin typeface="メイリオ" panose="020B0604030504040204" pitchFamily="50" charset="-128"/>
                <a:ea typeface="メイリオ" panose="020B0604030504040204" pitchFamily="50" charset="-128"/>
              </a:rPr>
            </a:br>
            <a:br>
              <a:rPr lang="en-US" altLang="ja-JP" sz="3200" b="1" spc="-150">
                <a:solidFill>
                  <a:schemeClr val="bg1">
                    <a:lumMod val="75000"/>
                  </a:schemeClr>
                </a:solidFill>
                <a:latin typeface="メイリオ" panose="020B0604030504040204" pitchFamily="50" charset="-128"/>
                <a:ea typeface="メイリオ" panose="020B0604030504040204" pitchFamily="50" charset="-128"/>
              </a:rPr>
            </a:br>
            <a:r>
              <a:rPr lang="ja-JP" altLang="en-US" sz="3200" b="1" spc="-150">
                <a:solidFill>
                  <a:schemeClr val="bg1">
                    <a:lumMod val="75000"/>
                  </a:schemeClr>
                </a:solidFill>
              </a:rPr>
              <a:t>３．先行団体における見直し事例</a:t>
            </a:r>
            <a:endParaRPr kumimoji="1" lang="ja-JP" altLang="en-US" sz="3200" b="1" spc="-150">
              <a:solidFill>
                <a:schemeClr val="bg1">
                  <a:lumMod val="75000"/>
                </a:schemeClr>
              </a:solidFill>
              <a:latin typeface="メイリオ" panose="020B0604030504040204" pitchFamily="50" charset="-128"/>
              <a:ea typeface="メイリオ" panose="020B0604030504040204" pitchFamily="50" charset="-128"/>
            </a:endParaRPr>
          </a:p>
        </p:txBody>
      </p:sp>
      <p:sp>
        <p:nvSpPr>
          <p:cNvPr id="4" name="タイトル 2">
            <a:extLst>
              <a:ext uri="{FF2B5EF4-FFF2-40B4-BE49-F238E27FC236}">
                <a16:creationId xmlns:a16="http://schemas.microsoft.com/office/drawing/2014/main" id="{B60D1D10-77C4-7800-EC45-1A966F67B7C6}"/>
              </a:ext>
            </a:extLst>
          </p:cNvPr>
          <p:cNvSpPr txBox="1">
            <a:spLocks/>
          </p:cNvSpPr>
          <p:nvPr/>
        </p:nvSpPr>
        <p:spPr>
          <a:xfrm>
            <a:off x="712312" y="202081"/>
            <a:ext cx="10692000" cy="4970933"/>
          </a:xfrm>
          <a:prstGeom prst="rect">
            <a:avLst/>
          </a:prstGeom>
        </p:spPr>
        <p:txBody>
          <a:bodyPr lIns="0" tIns="0" rIns="0" bIns="0" anchor="ctr" anchorCtr="0">
            <a:noAutofit/>
          </a:bodyPr>
          <a:lstStyle>
            <a:lvl1pPr algn="l" defTabSz="742969" rtl="0" eaLnBrk="1" latinLnBrk="0" hangingPunct="1">
              <a:lnSpc>
                <a:spcPct val="120000"/>
              </a:lnSpc>
              <a:spcBef>
                <a:spcPct val="0"/>
              </a:spcBef>
              <a:spcAft>
                <a:spcPts val="488"/>
              </a:spcAft>
              <a:buNone/>
              <a:defRPr kumimoji="1" sz="2600" b="0" kern="1200">
                <a:solidFill>
                  <a:schemeClr val="tx1"/>
                </a:solidFill>
                <a:latin typeface="+mj-lt"/>
                <a:ea typeface="+mj-ea"/>
                <a:cs typeface="+mj-cs"/>
              </a:defRPr>
            </a:lvl1pPr>
          </a:lstStyle>
          <a:p>
            <a:br>
              <a:rPr lang="en-US" altLang="ja-JP" sz="3200" b="1">
                <a:latin typeface="メイリオ" panose="020B0604030504040204" pitchFamily="50" charset="-128"/>
                <a:ea typeface="メイリオ" panose="020B0604030504040204" pitchFamily="50" charset="-128"/>
              </a:rPr>
            </a:br>
            <a:br>
              <a:rPr lang="en-US" altLang="ja-JP" sz="3200" b="1">
                <a:latin typeface="メイリオ" panose="020B0604030504040204" pitchFamily="50" charset="-128"/>
                <a:ea typeface="メイリオ" panose="020B0604030504040204" pitchFamily="50" charset="-128"/>
              </a:rPr>
            </a:br>
            <a:endParaRPr lang="ja-JP" altLang="en-US" sz="3200" b="1">
              <a:solidFill>
                <a:schemeClr val="bg1">
                  <a:lumMod val="75000"/>
                </a:schemeClr>
              </a:solidFill>
              <a:latin typeface="メイリオ" panose="020B0604030504040204" pitchFamily="50" charset="-128"/>
              <a:ea typeface="メイリオ" panose="020B0604030504040204" pitchFamily="50" charset="-128"/>
            </a:endParaRPr>
          </a:p>
        </p:txBody>
      </p:sp>
      <p:sp>
        <p:nvSpPr>
          <p:cNvPr id="6" name="スライド番号プレースホルダー 4">
            <a:extLst>
              <a:ext uri="{FF2B5EF4-FFF2-40B4-BE49-F238E27FC236}">
                <a16:creationId xmlns:a16="http://schemas.microsoft.com/office/drawing/2014/main" id="{C68B7248-2719-871B-CC68-B7793C66DCED}"/>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2" name="テキスト ボックス 1">
            <a:extLst>
              <a:ext uri="{FF2B5EF4-FFF2-40B4-BE49-F238E27FC236}">
                <a16:creationId xmlns:a16="http://schemas.microsoft.com/office/drawing/2014/main" id="{875DCEE1-3A29-261D-497F-0484957D1FB6}"/>
              </a:ext>
            </a:extLst>
          </p:cNvPr>
          <p:cNvSpPr txBox="1"/>
          <p:nvPr/>
        </p:nvSpPr>
        <p:spPr>
          <a:xfrm>
            <a:off x="405224" y="1024464"/>
            <a:ext cx="11306176" cy="584775"/>
          </a:xfrm>
          <a:prstGeom prst="rect">
            <a:avLst/>
          </a:prstGeom>
          <a:noFill/>
        </p:spPr>
        <p:txBody>
          <a:bodyPr wrap="square" rtlCol="0">
            <a:spAutoFit/>
          </a:bodyPr>
          <a:lstStyle/>
          <a:p>
            <a:pPr>
              <a:defRPr/>
            </a:pPr>
            <a:r>
              <a:rPr lang="ja-JP" altLang="en-US" sz="3200" b="1">
                <a:solidFill>
                  <a:prstClr val="black"/>
                </a:solidFill>
                <a:latin typeface="メイリオ" panose="020B0604030504040204" pitchFamily="50" charset="-128"/>
                <a:ea typeface="メイリオ" panose="020B0604030504040204" pitchFamily="50" charset="-128"/>
              </a:rPr>
              <a:t>目次</a:t>
            </a:r>
          </a:p>
        </p:txBody>
      </p:sp>
    </p:spTree>
    <p:extLst>
      <p:ext uri="{BB962C8B-B14F-4D97-AF65-F5344CB8AC3E}">
        <p14:creationId xmlns:p14="http://schemas.microsoft.com/office/powerpoint/2010/main" val="40527336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C4A1D-5D1B-1521-C619-62932EAC58E9}"/>
            </a:ext>
          </a:extLst>
        </p:cNvPr>
        <p:cNvGrpSpPr/>
        <p:nvPr/>
      </p:nvGrpSpPr>
      <p:grpSpPr>
        <a:xfrm>
          <a:off x="0" y="0"/>
          <a:ext cx="0" cy="0"/>
          <a:chOff x="0" y="0"/>
          <a:chExt cx="0" cy="0"/>
        </a:xfrm>
      </p:grpSpPr>
      <p:sp>
        <p:nvSpPr>
          <p:cNvPr id="6" name="テキスト プレースホルダー 2">
            <a:extLst>
              <a:ext uri="{FF2B5EF4-FFF2-40B4-BE49-F238E27FC236}">
                <a16:creationId xmlns:a16="http://schemas.microsoft.com/office/drawing/2014/main" id="{39056A6A-49D6-D4F3-7EBC-92B1C9D43DA4}"/>
              </a:ext>
            </a:extLst>
          </p:cNvPr>
          <p:cNvSpPr txBox="1">
            <a:spLocks/>
          </p:cNvSpPr>
          <p:nvPr/>
        </p:nvSpPr>
        <p:spPr>
          <a:xfrm>
            <a:off x="4244470" y="219512"/>
            <a:ext cx="6569082" cy="360000"/>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lumMod val="60000"/>
                    <a:lumOff val="40000"/>
                  </a:srgbClr>
                </a:solidFill>
                <a:effectLst/>
                <a:uLnTx/>
                <a:uFillTx/>
                <a:latin typeface="メイリオ" panose="020B0604030504040204" pitchFamily="50" charset="-128"/>
                <a:ea typeface="メイリオ" panose="020B0604030504040204" pitchFamily="50" charset="-128"/>
                <a:cs typeface="+mn-cs"/>
              </a:rPr>
              <a:t>高圧ガス配管の外観目視検査（三重県四日市市）</a:t>
            </a:r>
          </a:p>
        </p:txBody>
      </p:sp>
      <p:sp>
        <p:nvSpPr>
          <p:cNvPr id="11" name="四角形: 角を丸くする 10">
            <a:extLst>
              <a:ext uri="{FF2B5EF4-FFF2-40B4-BE49-F238E27FC236}">
                <a16:creationId xmlns:a16="http://schemas.microsoft.com/office/drawing/2014/main" id="{A418AEB7-021E-7700-A5EB-44F14953BED6}"/>
              </a:ext>
            </a:extLst>
          </p:cNvPr>
          <p:cNvSpPr/>
          <p:nvPr/>
        </p:nvSpPr>
        <p:spPr>
          <a:xfrm>
            <a:off x="173562" y="779262"/>
            <a:ext cx="5760000" cy="2844000"/>
          </a:xfrm>
          <a:prstGeom prst="roundRect">
            <a:avLst>
              <a:gd name="adj" fmla="val 1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12" name="表 11">
            <a:extLst>
              <a:ext uri="{FF2B5EF4-FFF2-40B4-BE49-F238E27FC236}">
                <a16:creationId xmlns:a16="http://schemas.microsoft.com/office/drawing/2014/main" id="{6565C414-2145-6F2A-C5A7-282AA4468E67}"/>
              </a:ext>
            </a:extLst>
          </p:cNvPr>
          <p:cNvGraphicFramePr>
            <a:graphicFrameLocks noGrp="1"/>
          </p:cNvGraphicFramePr>
          <p:nvPr/>
        </p:nvGraphicFramePr>
        <p:xfrm>
          <a:off x="6093615" y="779262"/>
          <a:ext cx="5922438" cy="5873537"/>
        </p:xfrm>
        <a:graphic>
          <a:graphicData uri="http://schemas.openxmlformats.org/drawingml/2006/table">
            <a:tbl>
              <a:tblPr>
                <a:tableStyleId>{5C22544A-7EE6-4342-B048-85BDC9FD1C3A}</a:tableStyleId>
              </a:tblPr>
              <a:tblGrid>
                <a:gridCol w="1307051">
                  <a:extLst>
                    <a:ext uri="{9D8B030D-6E8A-4147-A177-3AD203B41FA5}">
                      <a16:colId xmlns:a16="http://schemas.microsoft.com/office/drawing/2014/main" val="3428409901"/>
                    </a:ext>
                  </a:extLst>
                </a:gridCol>
                <a:gridCol w="4615387">
                  <a:extLst>
                    <a:ext uri="{9D8B030D-6E8A-4147-A177-3AD203B41FA5}">
                      <a16:colId xmlns:a16="http://schemas.microsoft.com/office/drawing/2014/main" val="2891437581"/>
                    </a:ext>
                  </a:extLst>
                </a:gridCol>
              </a:tblGrid>
              <a:tr h="540573">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tx1"/>
                          </a:solidFill>
                          <a:latin typeface="メイリオ" panose="020B0604030504040204" pitchFamily="50" charset="-128"/>
                          <a:ea typeface="メイリオ" panose="020B0604030504040204" pitchFamily="50" charset="-128"/>
                        </a:rPr>
                        <a:t>コンビナート等保安規則第</a:t>
                      </a:r>
                      <a:r>
                        <a:rPr kumimoji="1" lang="en-US" altLang="ja-JP" sz="1400" b="0" u="none">
                          <a:solidFill>
                            <a:schemeClr val="tx1"/>
                          </a:solidFill>
                          <a:latin typeface="メイリオ" panose="020B0604030504040204" pitchFamily="50" charset="-128"/>
                          <a:ea typeface="メイリオ" panose="020B0604030504040204" pitchFamily="50" charset="-128"/>
                        </a:rPr>
                        <a:t>5</a:t>
                      </a:r>
                      <a:r>
                        <a:rPr kumimoji="1" lang="ja-JP" altLang="en-US" sz="1400" b="0" u="none">
                          <a:solidFill>
                            <a:schemeClr val="tx1"/>
                          </a:solidFill>
                          <a:latin typeface="メイリオ" panose="020B0604030504040204" pitchFamily="50" charset="-128"/>
                          <a:ea typeface="メイリオ" panose="020B0604030504040204" pitchFamily="50" charset="-128"/>
                        </a:rPr>
                        <a:t>条第</a:t>
                      </a:r>
                      <a:r>
                        <a:rPr kumimoji="1" lang="en-US" altLang="ja-JP" sz="1400" b="0" u="none">
                          <a:solidFill>
                            <a:schemeClr val="tx1"/>
                          </a:solidFill>
                          <a:latin typeface="メイリオ" panose="020B0604030504040204" pitchFamily="50" charset="-128"/>
                          <a:ea typeface="メイリオ" panose="020B0604030504040204" pitchFamily="50" charset="-128"/>
                        </a:rPr>
                        <a:t>2</a:t>
                      </a:r>
                      <a:r>
                        <a:rPr kumimoji="1" lang="ja-JP" altLang="en-US" sz="1400" b="0" u="none">
                          <a:solidFill>
                            <a:schemeClr val="tx1"/>
                          </a:solidFill>
                          <a:latin typeface="メイリオ" panose="020B0604030504040204" pitchFamily="50" charset="-128"/>
                          <a:ea typeface="メイリオ" panose="020B0604030504040204" pitchFamily="50" charset="-128"/>
                        </a:rPr>
                        <a:t>項第</a:t>
                      </a:r>
                      <a:r>
                        <a:rPr kumimoji="1" lang="en-US" altLang="ja-JP" sz="1400" b="0" u="none">
                          <a:solidFill>
                            <a:schemeClr val="tx1"/>
                          </a:solidFill>
                          <a:latin typeface="メイリオ" panose="020B0604030504040204" pitchFamily="50" charset="-128"/>
                          <a:ea typeface="メイリオ" panose="020B0604030504040204" pitchFamily="50" charset="-128"/>
                        </a:rPr>
                        <a:t>5</a:t>
                      </a:r>
                      <a:r>
                        <a:rPr kumimoji="1" lang="ja-JP" altLang="en-US" sz="1400" b="0" u="none">
                          <a:solidFill>
                            <a:schemeClr val="tx1"/>
                          </a:solidFill>
                          <a:latin typeface="メイリオ" panose="020B0604030504040204" pitchFamily="50" charset="-128"/>
                          <a:ea typeface="メイリオ" panose="020B0604030504040204" pitchFamily="50" charset="-128"/>
                        </a:rPr>
                        <a:t>号に基づく製造設備の定期点検における高圧ガス配管の外観目視検査</a:t>
                      </a:r>
                      <a:endParaRPr kumimoji="1" lang="en-US" altLang="ja-JP" sz="1400" b="0" u="none">
                        <a:solidFill>
                          <a:schemeClr val="tx1"/>
                        </a:solidFill>
                        <a:latin typeface="メイリオ" panose="020B0604030504040204" pitchFamily="50" charset="-128"/>
                        <a:ea typeface="メイリオ" panose="020B0604030504040204" pitchFamily="50" charset="-128"/>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953545">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177800" marR="0" lvl="0" indent="-17780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人がラックに上がり直接目視によって検査</a:t>
                      </a: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ドローンとウェアラブルカメラを使用した検査</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en-US" altLang="ja-JP" sz="11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四日市コンビナートの事業者による自主的なデジタル技術の導入</a:t>
                      </a:r>
                      <a:endParaRPr kumimoji="1" lang="en-US" altLang="ja-JP" sz="11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2604481">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ドローン</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社：</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重量 約</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7kg(</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カメラ＋バッテリー）</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飛行条件 風速</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10m</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以下</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飛行時間 </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20~30min./</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回</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B</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社：</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重量 約</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2kg(</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カメラ＋バッテリー）</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飛行条件 風速</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10m</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以下</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飛行時間 </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40min./</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回</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ウェアラブルカメラ（ポールにカメラを装着して使用）</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0916214"/>
                  </a:ext>
                </a:extLst>
              </a:tr>
              <a:tr h="1003101">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＜定量的な効果＞</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安全対策に係るコスト（</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6,500</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万円）を</a:t>
                      </a:r>
                      <a:r>
                        <a:rPr kumimoji="1" lang="en-US" altLang="ja-JP"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5,870</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万円削減</a:t>
                      </a:r>
                      <a:endParaRPr kumimoji="1" lang="en-US" altLang="ja-JP"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a:ea typeface="メイリオ"/>
                          <a:cs typeface="+mn-cs"/>
                        </a:rPr>
                        <a:t>＜定性的な効果＞</a:t>
                      </a:r>
                      <a:endParaRPr kumimoji="1" lang="en-US" altLang="ja-JP" sz="1400" b="0" i="0" u="none" strike="noStrike" kern="1200" cap="none" spc="0" normalizeH="0" baseline="0" noProof="0">
                        <a:ln>
                          <a:noFill/>
                        </a:ln>
                        <a:solidFill>
                          <a:srgbClr val="000000"/>
                        </a:solidFill>
                        <a:effectLst/>
                        <a:uLnTx/>
                        <a:uFillTx/>
                        <a:latin typeface="メイリオ"/>
                        <a:ea typeface="メイリオ"/>
                        <a:cs typeface="+mn-cs"/>
                      </a:endParaRP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a:ea typeface="メイリオ"/>
                          <a:cs typeface="+mn-cs"/>
                        </a:rPr>
                        <a:t>墜落災害のリスクが排除</a:t>
                      </a:r>
                      <a:endParaRPr kumimoji="1" lang="en-US" altLang="ja-JP" sz="1400" b="0" i="0" u="none" strike="noStrike" kern="1200" cap="none" spc="0" normalizeH="0" baseline="0" noProof="0">
                        <a:ln>
                          <a:noFill/>
                        </a:ln>
                        <a:solidFill>
                          <a:srgbClr val="000000"/>
                        </a:solidFill>
                        <a:effectLst/>
                        <a:uLnTx/>
                        <a:uFillTx/>
                        <a:latin typeface="メイリオ"/>
                        <a:ea typeface="メイリオ"/>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r h="771837">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その他</a:t>
                      </a:r>
                      <a:endParaRPr kumimoji="1" lang="en-US" altLang="ja-JP" sz="1400" b="0" u="none">
                        <a:solidFill>
                          <a:schemeClr val="bg1"/>
                        </a:solidFill>
                        <a:latin typeface="メイリオ" panose="020B0604030504040204" pitchFamily="50" charset="-128"/>
                        <a:ea typeface="メイリオ" panose="020B0604030504040204" pitchFamily="50" charset="-128"/>
                      </a:endParaRPr>
                    </a:p>
                    <a:p>
                      <a:pPr algn="dist"/>
                      <a:r>
                        <a:rPr kumimoji="1" lang="ja-JP" altLang="en-US" sz="1400" b="0" u="none">
                          <a:solidFill>
                            <a:schemeClr val="bg1"/>
                          </a:solidFill>
                          <a:latin typeface="メイリオ" panose="020B0604030504040204" pitchFamily="50" charset="-128"/>
                          <a:ea typeface="メイリオ" panose="020B0604030504040204" pitchFamily="50" charset="-128"/>
                        </a:rPr>
                        <a:t>参考情報</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・死角となる配管の検査にポールカメラを使用</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・ドローンによる撮影を</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日間、映像による目視検査を</a:t>
                      </a:r>
                      <a:b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日間かけて実施</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5829678"/>
                  </a:ext>
                </a:extLst>
              </a:tr>
            </a:tbl>
          </a:graphicData>
        </a:graphic>
      </p:graphicFrame>
      <p:sp>
        <p:nvSpPr>
          <p:cNvPr id="14" name="二等辺三角形 13">
            <a:extLst>
              <a:ext uri="{FF2B5EF4-FFF2-40B4-BE49-F238E27FC236}">
                <a16:creationId xmlns:a16="http://schemas.microsoft.com/office/drawing/2014/main" id="{0E911557-F21D-4FD0-61C9-9E9C1216861A}"/>
              </a:ext>
            </a:extLst>
          </p:cNvPr>
          <p:cNvSpPr/>
          <p:nvPr/>
        </p:nvSpPr>
        <p:spPr>
          <a:xfrm rot="5400000">
            <a:off x="2067752" y="2110948"/>
            <a:ext cx="360000" cy="180000"/>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 name="テキスト ボックス 2">
            <a:extLst>
              <a:ext uri="{FF2B5EF4-FFF2-40B4-BE49-F238E27FC236}">
                <a16:creationId xmlns:a16="http://schemas.microsoft.com/office/drawing/2014/main" id="{D1886F06-6AB1-B679-E0E0-F71FC6B03123}"/>
              </a:ext>
            </a:extLst>
          </p:cNvPr>
          <p:cNvSpPr txBox="1"/>
          <p:nvPr/>
        </p:nvSpPr>
        <p:spPr>
          <a:xfrm>
            <a:off x="173562" y="856290"/>
            <a:ext cx="1080000" cy="288000"/>
          </a:xfrm>
          <a:prstGeom prst="rect">
            <a:avLst/>
          </a:prstGeom>
          <a:noFill/>
        </p:spPr>
        <p:txBody>
          <a:bodyPr wrap="none" rtlCol="0" anchor="ctr"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＜見直し前＞</a:t>
            </a:r>
          </a:p>
        </p:txBody>
      </p:sp>
      <p:sp>
        <p:nvSpPr>
          <p:cNvPr id="16" name="テキスト ボックス 15">
            <a:extLst>
              <a:ext uri="{FF2B5EF4-FFF2-40B4-BE49-F238E27FC236}">
                <a16:creationId xmlns:a16="http://schemas.microsoft.com/office/drawing/2014/main" id="{200D7D02-2DB7-BD8A-447F-EF7F2CC3E4A4}"/>
              </a:ext>
            </a:extLst>
          </p:cNvPr>
          <p:cNvSpPr txBox="1"/>
          <p:nvPr/>
        </p:nvSpPr>
        <p:spPr>
          <a:xfrm>
            <a:off x="2258674" y="856290"/>
            <a:ext cx="1080000" cy="288000"/>
          </a:xfrm>
          <a:prstGeom prst="rect">
            <a:avLst/>
          </a:prstGeom>
          <a:noFill/>
        </p:spPr>
        <p:txBody>
          <a:bodyPr wrap="none" rtlCol="0" anchor="ctr"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pic>
        <p:nvPicPr>
          <p:cNvPr id="8" name="グラフィックス 7" descr="生産 単色塗りつぶし">
            <a:extLst>
              <a:ext uri="{FF2B5EF4-FFF2-40B4-BE49-F238E27FC236}">
                <a16:creationId xmlns:a16="http://schemas.microsoft.com/office/drawing/2014/main" id="{32E4BD86-E5D9-E362-3224-97AC0D4BE4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36952" y="1721543"/>
            <a:ext cx="864000" cy="864000"/>
          </a:xfrm>
          <a:prstGeom prst="rect">
            <a:avLst/>
          </a:prstGeom>
        </p:spPr>
      </p:pic>
      <p:pic>
        <p:nvPicPr>
          <p:cNvPr id="15" name="グラフィックス 14" descr="目 単色塗りつぶし">
            <a:extLst>
              <a:ext uri="{FF2B5EF4-FFF2-40B4-BE49-F238E27FC236}">
                <a16:creationId xmlns:a16="http://schemas.microsoft.com/office/drawing/2014/main" id="{C603C920-65F2-4A73-7AB3-076123FD8BC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7095" y="1976471"/>
            <a:ext cx="396000" cy="396000"/>
          </a:xfrm>
          <a:prstGeom prst="rect">
            <a:avLst/>
          </a:prstGeom>
        </p:spPr>
      </p:pic>
      <p:sp>
        <p:nvSpPr>
          <p:cNvPr id="46" name="テキスト ボックス 45">
            <a:extLst>
              <a:ext uri="{FF2B5EF4-FFF2-40B4-BE49-F238E27FC236}">
                <a16:creationId xmlns:a16="http://schemas.microsoft.com/office/drawing/2014/main" id="{E6759035-E3FB-B0F8-E7C8-56EB40D105EA}"/>
              </a:ext>
            </a:extLst>
          </p:cNvPr>
          <p:cNvSpPr txBox="1"/>
          <p:nvPr/>
        </p:nvSpPr>
        <p:spPr>
          <a:xfrm>
            <a:off x="508341" y="2615422"/>
            <a:ext cx="1368000" cy="324000"/>
          </a:xfrm>
          <a:prstGeom prst="wedgeRectCallout">
            <a:avLst>
              <a:gd name="adj1" fmla="val -8462"/>
              <a:gd name="adj2" fmla="val -73485"/>
            </a:avLst>
          </a:prstGeom>
          <a:solidFill>
            <a:schemeClr val="bg1"/>
          </a:solidFill>
          <a:ln>
            <a:solidFill>
              <a:schemeClr val="tx1"/>
            </a:solidFill>
          </a:ln>
        </p:spPr>
        <p:txBody>
          <a:bodyPr wrap="non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人の目による確認</a:t>
            </a:r>
          </a:p>
        </p:txBody>
      </p:sp>
      <p:sp>
        <p:nvSpPr>
          <p:cNvPr id="50" name="テキスト ボックス 49">
            <a:extLst>
              <a:ext uri="{FF2B5EF4-FFF2-40B4-BE49-F238E27FC236}">
                <a16:creationId xmlns:a16="http://schemas.microsoft.com/office/drawing/2014/main" id="{B90F0212-1073-C2B9-9474-C237986277F1}"/>
              </a:ext>
            </a:extLst>
          </p:cNvPr>
          <p:cNvSpPr txBox="1"/>
          <p:nvPr/>
        </p:nvSpPr>
        <p:spPr>
          <a:xfrm>
            <a:off x="4130170" y="2086913"/>
            <a:ext cx="1692000" cy="288000"/>
          </a:xfrm>
          <a:prstGeom prst="rect">
            <a:avLst/>
          </a:prstGeom>
          <a:noFill/>
        </p:spPr>
        <p:txBody>
          <a:bodyPr wrap="none" rtlCol="0" anchor="ctr"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▲ドローン</a:t>
            </a:r>
            <a:br>
              <a:rPr kumimoji="1" lang="en-US" altLang="ja-JP"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KH</a:t>
            </a: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ネオケム㈱・四日市市提供）</a:t>
            </a:r>
          </a:p>
        </p:txBody>
      </p:sp>
      <p:sp>
        <p:nvSpPr>
          <p:cNvPr id="77" name="テキスト ボックス 76">
            <a:extLst>
              <a:ext uri="{FF2B5EF4-FFF2-40B4-BE49-F238E27FC236}">
                <a16:creationId xmlns:a16="http://schemas.microsoft.com/office/drawing/2014/main" id="{48DC9594-4605-8D81-2F3D-EB95D707367B}"/>
              </a:ext>
            </a:extLst>
          </p:cNvPr>
          <p:cNvSpPr txBox="1"/>
          <p:nvPr/>
        </p:nvSpPr>
        <p:spPr>
          <a:xfrm>
            <a:off x="4130170" y="3364666"/>
            <a:ext cx="1692000" cy="151432"/>
          </a:xfrm>
          <a:prstGeom prst="rect">
            <a:avLst/>
          </a:prstGeom>
          <a:noFill/>
        </p:spPr>
        <p:txBody>
          <a:bodyPr wrap="none" rtlCol="0" anchor="ctr"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▲ポールに装着したカメラを使用した検査</a:t>
            </a:r>
            <a:br>
              <a:rPr kumimoji="1" lang="en-US" altLang="ja-JP"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KH</a:t>
            </a:r>
            <a:r>
              <a:rPr kumimoji="1" lang="ja-JP" altLang="en-US"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ネオケム㈱・四日市市提供）</a:t>
            </a:r>
            <a:endParaRPr kumimoji="1" lang="en-US" altLang="ja-JP" sz="7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22" name="グラフィックス 21" descr="建設作業員男性 単色塗りつぶし">
            <a:extLst>
              <a:ext uri="{FF2B5EF4-FFF2-40B4-BE49-F238E27FC236}">
                <a16:creationId xmlns:a16="http://schemas.microsoft.com/office/drawing/2014/main" id="{61F28B8D-7E7B-208F-356B-00274BAFAA1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37828" y="1993426"/>
            <a:ext cx="540000" cy="540000"/>
          </a:xfrm>
          <a:prstGeom prst="rect">
            <a:avLst/>
          </a:prstGeom>
        </p:spPr>
      </p:pic>
      <p:pic>
        <p:nvPicPr>
          <p:cNvPr id="25" name="グラフィックス 24" descr="クワッドコプター 単色塗りつぶし">
            <a:extLst>
              <a:ext uri="{FF2B5EF4-FFF2-40B4-BE49-F238E27FC236}">
                <a16:creationId xmlns:a16="http://schemas.microsoft.com/office/drawing/2014/main" id="{C7E35752-B2E7-01FB-E7A4-862BBEF2B40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556146" y="1740408"/>
            <a:ext cx="510703" cy="510703"/>
          </a:xfrm>
          <a:prstGeom prst="rect">
            <a:avLst/>
          </a:prstGeom>
        </p:spPr>
      </p:pic>
      <p:pic>
        <p:nvPicPr>
          <p:cNvPr id="33" name="グラフィックス 32" descr="ロープの結び目 単色塗りつぶし">
            <a:extLst>
              <a:ext uri="{FF2B5EF4-FFF2-40B4-BE49-F238E27FC236}">
                <a16:creationId xmlns:a16="http://schemas.microsoft.com/office/drawing/2014/main" id="{21886E2F-8F6F-CC7B-EC94-0274795AF0C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21310" y="2399497"/>
            <a:ext cx="216000" cy="216000"/>
          </a:xfrm>
          <a:prstGeom prst="rect">
            <a:avLst/>
          </a:prstGeom>
        </p:spPr>
      </p:pic>
      <p:pic>
        <p:nvPicPr>
          <p:cNvPr id="40" name="図 39" descr="座る, 写真, テーブル, 小さい が含まれている画像&#10;&#10;AI によって生成されたコンテンツは間違っている可能性があります。">
            <a:extLst>
              <a:ext uri="{FF2B5EF4-FFF2-40B4-BE49-F238E27FC236}">
                <a16:creationId xmlns:a16="http://schemas.microsoft.com/office/drawing/2014/main" id="{3471F9FC-FCC7-1D59-2B5D-0980D48F2AE1}"/>
              </a:ext>
            </a:extLst>
          </p:cNvPr>
          <p:cNvPicPr>
            <a:picLocks noChangeAspect="1"/>
          </p:cNvPicPr>
          <p:nvPr/>
        </p:nvPicPr>
        <p:blipFill>
          <a:blip r:embed="rId13"/>
          <a:srcRect l="3957" t="10205" r="51066" b="10613"/>
          <a:stretch>
            <a:fillRect/>
          </a:stretch>
        </p:blipFill>
        <p:spPr>
          <a:xfrm>
            <a:off x="4298356" y="942025"/>
            <a:ext cx="1470050" cy="1115484"/>
          </a:xfrm>
          <a:prstGeom prst="rect">
            <a:avLst/>
          </a:prstGeom>
        </p:spPr>
      </p:pic>
      <p:pic>
        <p:nvPicPr>
          <p:cNvPr id="45" name="グラフィックス 44" descr="生産 単色塗りつぶし">
            <a:extLst>
              <a:ext uri="{FF2B5EF4-FFF2-40B4-BE49-F238E27FC236}">
                <a16:creationId xmlns:a16="http://schemas.microsoft.com/office/drawing/2014/main" id="{76807587-63D5-4437-92DC-02900FFEA1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90595" y="1733058"/>
            <a:ext cx="864000" cy="864000"/>
          </a:xfrm>
          <a:prstGeom prst="rect">
            <a:avLst/>
          </a:prstGeom>
        </p:spPr>
      </p:pic>
      <p:sp>
        <p:nvSpPr>
          <p:cNvPr id="47" name="テキスト ボックス 46">
            <a:extLst>
              <a:ext uri="{FF2B5EF4-FFF2-40B4-BE49-F238E27FC236}">
                <a16:creationId xmlns:a16="http://schemas.microsoft.com/office/drawing/2014/main" id="{55986EDD-5D5A-111D-639C-98F928F90020}"/>
              </a:ext>
            </a:extLst>
          </p:cNvPr>
          <p:cNvSpPr txBox="1"/>
          <p:nvPr/>
        </p:nvSpPr>
        <p:spPr>
          <a:xfrm>
            <a:off x="2600109" y="2615422"/>
            <a:ext cx="1368000" cy="324000"/>
          </a:xfrm>
          <a:prstGeom prst="wedgeRectCallout">
            <a:avLst>
              <a:gd name="adj1" fmla="val -8462"/>
              <a:gd name="adj2" fmla="val -73485"/>
            </a:avLst>
          </a:prstGeom>
          <a:solidFill>
            <a:schemeClr val="bg1"/>
          </a:solidFill>
          <a:ln>
            <a:solidFill>
              <a:schemeClr val="tx1"/>
            </a:solidFill>
          </a:ln>
        </p:spPr>
        <p:txBody>
          <a:bodyPr wrap="non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ドローンを使用した確認</a:t>
            </a:r>
          </a:p>
        </p:txBody>
      </p:sp>
      <p:pic>
        <p:nvPicPr>
          <p:cNvPr id="51" name="図 50" descr="建物, 写真, 男, 異なる が含まれている画像&#10;&#10;AI によって生成されたコンテンツは間違っている可能性があります。">
            <a:extLst>
              <a:ext uri="{FF2B5EF4-FFF2-40B4-BE49-F238E27FC236}">
                <a16:creationId xmlns:a16="http://schemas.microsoft.com/office/drawing/2014/main" id="{FADF9954-B8D1-BB30-5AB8-B69F4FC0FB0B}"/>
              </a:ext>
            </a:extLst>
          </p:cNvPr>
          <p:cNvPicPr>
            <a:picLocks noChangeAspect="1"/>
          </p:cNvPicPr>
          <p:nvPr/>
        </p:nvPicPr>
        <p:blipFill>
          <a:blip r:embed="rId14"/>
          <a:srcRect l="35850" t="19553" r="34882" b="3477"/>
          <a:stretch>
            <a:fillRect/>
          </a:stretch>
        </p:blipFill>
        <p:spPr>
          <a:xfrm>
            <a:off x="5071318" y="2382196"/>
            <a:ext cx="697088" cy="900000"/>
          </a:xfrm>
          <a:prstGeom prst="rect">
            <a:avLst/>
          </a:prstGeom>
        </p:spPr>
      </p:pic>
      <p:pic>
        <p:nvPicPr>
          <p:cNvPr id="52" name="図 51" descr="建物, 写真, 男, 異なる が含まれている画像&#10;&#10;AI によって生成されたコンテンツは間違っている可能性があります。">
            <a:extLst>
              <a:ext uri="{FF2B5EF4-FFF2-40B4-BE49-F238E27FC236}">
                <a16:creationId xmlns:a16="http://schemas.microsoft.com/office/drawing/2014/main" id="{E9109D0F-9D25-AEB4-195F-0F46744C4839}"/>
              </a:ext>
            </a:extLst>
          </p:cNvPr>
          <p:cNvPicPr>
            <a:picLocks noChangeAspect="1"/>
          </p:cNvPicPr>
          <p:nvPr/>
        </p:nvPicPr>
        <p:blipFill>
          <a:blip r:embed="rId14"/>
          <a:srcRect l="1431" t="19553" r="68815" b="3477"/>
          <a:stretch>
            <a:fillRect/>
          </a:stretch>
        </p:blipFill>
        <p:spPr>
          <a:xfrm>
            <a:off x="4298356" y="2382196"/>
            <a:ext cx="708663" cy="900000"/>
          </a:xfrm>
          <a:prstGeom prst="rect">
            <a:avLst/>
          </a:prstGeom>
        </p:spPr>
      </p:pic>
      <p:sp>
        <p:nvSpPr>
          <p:cNvPr id="4" name="テキスト ボックス 3">
            <a:extLst>
              <a:ext uri="{FF2B5EF4-FFF2-40B4-BE49-F238E27FC236}">
                <a16:creationId xmlns:a16="http://schemas.microsoft.com/office/drawing/2014/main" id="{731B1B80-224F-CDF3-C702-C213CE5EE274}"/>
              </a:ext>
            </a:extLst>
          </p:cNvPr>
          <p:cNvSpPr txBox="1"/>
          <p:nvPr/>
        </p:nvSpPr>
        <p:spPr>
          <a:xfrm>
            <a:off x="104739" y="3718545"/>
            <a:ext cx="5760000" cy="360000"/>
          </a:xfrm>
          <a:prstGeom prst="rect">
            <a:avLst/>
          </a:prstGeom>
          <a:noFill/>
        </p:spPr>
        <p:txBody>
          <a:bodyPr wrap="none">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デジタル原則を踏まえた高圧ガス保安法令の適用に係る解釈の明確化等について</a:t>
            </a:r>
            <a:br>
              <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（令和６年６月２８日　産業保安グループ 高圧ガス保安室） </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5" name="表 4">
            <a:extLst>
              <a:ext uri="{FF2B5EF4-FFF2-40B4-BE49-F238E27FC236}">
                <a16:creationId xmlns:a16="http://schemas.microsoft.com/office/drawing/2014/main" id="{D6EE4A25-769F-BFB7-0288-4D1F7A651B2C}"/>
              </a:ext>
            </a:extLst>
          </p:cNvPr>
          <p:cNvGraphicFramePr>
            <a:graphicFrameLocks noGrp="1"/>
          </p:cNvGraphicFramePr>
          <p:nvPr/>
        </p:nvGraphicFramePr>
        <p:xfrm>
          <a:off x="173562" y="4217108"/>
          <a:ext cx="5770038" cy="2435691"/>
        </p:xfrm>
        <a:graphic>
          <a:graphicData uri="http://schemas.openxmlformats.org/drawingml/2006/table">
            <a:tbl>
              <a:tblPr firstRow="1" bandRow="1">
                <a:tableStyleId>{21E4AEA4-8DFA-4A89-87EB-49C32662AFE0}</a:tableStyleId>
              </a:tblPr>
              <a:tblGrid>
                <a:gridCol w="5770038">
                  <a:extLst>
                    <a:ext uri="{9D8B030D-6E8A-4147-A177-3AD203B41FA5}">
                      <a16:colId xmlns:a16="http://schemas.microsoft.com/office/drawing/2014/main" val="4064608517"/>
                    </a:ext>
                  </a:extLst>
                </a:gridCol>
              </a:tblGrid>
              <a:tr h="2435691">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（一部抜粋）</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一括見直しプランでは、令和４年７月から令和６年６月までの２年間を集中改革期間と位置づけており、工程表中の各条項においても、当該２年間の取組を前提とした類型化された工程表が示されており、必要な見直しを進めていくこととされているところです。 </a:t>
                      </a: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これを受けて、高圧ガス保安法令等について、下記のとおり整理しました。</a:t>
                      </a: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（略）</a:t>
                      </a: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（２）「定期検査」について </a:t>
                      </a: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別表２に掲げる法令等における定期検査について、ドローンによる遠隔監視技術の活用や </a:t>
                      </a:r>
                      <a:r>
                        <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AI </a:t>
                      </a: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よる診断など、デジタル技術の活用を妨げるものではなく、点検の頻度、目的等に応じて活用を推奨する。その上で、デジタル技術の活用が困難な分野についても、定期の検査等の撤廃要件である「人の介在が不要となる忠実なアルゴリズム等の技術の進歩」に応じたデジタル技術の活用を推奨する。 </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bl>
          </a:graphicData>
        </a:graphic>
      </p:graphicFrame>
      <p:sp>
        <p:nvSpPr>
          <p:cNvPr id="17" name="テキスト ボックス 16">
            <a:extLst>
              <a:ext uri="{FF2B5EF4-FFF2-40B4-BE49-F238E27FC236}">
                <a16:creationId xmlns:a16="http://schemas.microsoft.com/office/drawing/2014/main" id="{F6367A52-E89A-3A1B-F9DA-A8D3A21293E0}"/>
              </a:ext>
            </a:extLst>
          </p:cNvPr>
          <p:cNvSpPr txBox="1"/>
          <p:nvPr/>
        </p:nvSpPr>
        <p:spPr>
          <a:xfrm>
            <a:off x="182446" y="200607"/>
            <a:ext cx="3849773" cy="360000"/>
          </a:xfrm>
          <a:prstGeom prst="rect">
            <a:avLst/>
          </a:prstGeom>
          <a:solidFill>
            <a:schemeClr val="accent1">
              <a:lumMod val="60000"/>
              <a:lumOff val="40000"/>
            </a:schemeClr>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国の法令等の見直しを受けた事例</a:t>
            </a:r>
          </a:p>
        </p:txBody>
      </p:sp>
      <p:sp>
        <p:nvSpPr>
          <p:cNvPr id="18" name="正方形/長方形 17">
            <a:extLst>
              <a:ext uri="{FF2B5EF4-FFF2-40B4-BE49-F238E27FC236}">
                <a16:creationId xmlns:a16="http://schemas.microsoft.com/office/drawing/2014/main" id="{040F97C1-A4EE-D9F4-6C1F-091377965C9E}"/>
              </a:ext>
            </a:extLst>
          </p:cNvPr>
          <p:cNvSpPr/>
          <p:nvPr/>
        </p:nvSpPr>
        <p:spPr>
          <a:xfrm>
            <a:off x="10148297" y="200607"/>
            <a:ext cx="1867756" cy="360000"/>
          </a:xfrm>
          <a:prstGeom prst="rect">
            <a:avLst/>
          </a:prstGeom>
          <a:noFill/>
          <a:ln w="2857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定期検査・点検規制</a:t>
            </a:r>
          </a:p>
        </p:txBody>
      </p:sp>
    </p:spTree>
    <p:extLst>
      <p:ext uri="{BB962C8B-B14F-4D97-AF65-F5344CB8AC3E}">
        <p14:creationId xmlns:p14="http://schemas.microsoft.com/office/powerpoint/2010/main" val="39299608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081CA-2B63-751D-7014-1C3BCF47CAE2}"/>
            </a:ext>
          </a:extLst>
        </p:cNvPr>
        <p:cNvGrpSpPr/>
        <p:nvPr/>
      </p:nvGrpSpPr>
      <p:grpSpPr>
        <a:xfrm>
          <a:off x="0" y="0"/>
          <a:ext cx="0" cy="0"/>
          <a:chOff x="0" y="0"/>
          <a:chExt cx="0" cy="0"/>
        </a:xfrm>
      </p:grpSpPr>
      <p:sp>
        <p:nvSpPr>
          <p:cNvPr id="6" name="テキスト プレースホルダー 2">
            <a:extLst>
              <a:ext uri="{FF2B5EF4-FFF2-40B4-BE49-F238E27FC236}">
                <a16:creationId xmlns:a16="http://schemas.microsoft.com/office/drawing/2014/main" id="{B3836894-42F2-E858-C4D6-A82D17BDF91E}"/>
              </a:ext>
            </a:extLst>
          </p:cNvPr>
          <p:cNvSpPr txBox="1">
            <a:spLocks/>
          </p:cNvSpPr>
          <p:nvPr/>
        </p:nvSpPr>
        <p:spPr>
          <a:xfrm>
            <a:off x="4175045" y="188315"/>
            <a:ext cx="5928198" cy="376855"/>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lumMod val="60000"/>
                    <a:lumOff val="40000"/>
                  </a:srgbClr>
                </a:solidFill>
                <a:effectLst/>
                <a:uLnTx/>
                <a:uFillTx/>
                <a:latin typeface="メイリオ"/>
                <a:ea typeface="メイリオ"/>
                <a:cs typeface="+mn-cs"/>
              </a:rPr>
              <a:t>主任技術者又は監理技術者の専任規制緩和（神奈川県厚木市）</a:t>
            </a:r>
          </a:p>
        </p:txBody>
      </p:sp>
      <p:sp>
        <p:nvSpPr>
          <p:cNvPr id="11" name="四角形: 角を丸くする 10">
            <a:extLst>
              <a:ext uri="{FF2B5EF4-FFF2-40B4-BE49-F238E27FC236}">
                <a16:creationId xmlns:a16="http://schemas.microsoft.com/office/drawing/2014/main" id="{11114C2D-8214-B6C3-72D5-EF37412A0430}"/>
              </a:ext>
            </a:extLst>
          </p:cNvPr>
          <p:cNvSpPr/>
          <p:nvPr/>
        </p:nvSpPr>
        <p:spPr>
          <a:xfrm>
            <a:off x="99288" y="739088"/>
            <a:ext cx="5770038" cy="1907903"/>
          </a:xfrm>
          <a:prstGeom prst="roundRect">
            <a:avLst>
              <a:gd name="adj" fmla="val 1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12" name="表 11">
            <a:extLst>
              <a:ext uri="{FF2B5EF4-FFF2-40B4-BE49-F238E27FC236}">
                <a16:creationId xmlns:a16="http://schemas.microsoft.com/office/drawing/2014/main" id="{6344448C-4386-8CC6-16A4-28A8457C9857}"/>
              </a:ext>
            </a:extLst>
          </p:cNvPr>
          <p:cNvGraphicFramePr>
            <a:graphicFrameLocks noGrp="1"/>
          </p:cNvGraphicFramePr>
          <p:nvPr/>
        </p:nvGraphicFramePr>
        <p:xfrm>
          <a:off x="6096000" y="739088"/>
          <a:ext cx="5922438" cy="5971875"/>
        </p:xfrm>
        <a:graphic>
          <a:graphicData uri="http://schemas.openxmlformats.org/drawingml/2006/table">
            <a:tbl>
              <a:tblPr firstRow="1" bandRow="1">
                <a:tableStyleId>{5C22544A-7EE6-4342-B048-85BDC9FD1C3A}</a:tableStyleId>
              </a:tblPr>
              <a:tblGrid>
                <a:gridCol w="1307051">
                  <a:extLst>
                    <a:ext uri="{9D8B030D-6E8A-4147-A177-3AD203B41FA5}">
                      <a16:colId xmlns:a16="http://schemas.microsoft.com/office/drawing/2014/main" val="3428409901"/>
                    </a:ext>
                  </a:extLst>
                </a:gridCol>
                <a:gridCol w="4615387">
                  <a:extLst>
                    <a:ext uri="{9D8B030D-6E8A-4147-A177-3AD203B41FA5}">
                      <a16:colId xmlns:a16="http://schemas.microsoft.com/office/drawing/2014/main" val="2891437581"/>
                    </a:ext>
                  </a:extLst>
                </a:gridCol>
              </a:tblGrid>
              <a:tr h="800719">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tx1"/>
                          </a:solidFill>
                          <a:latin typeface="メイリオ" panose="020B0604030504040204" pitchFamily="50" charset="-128"/>
                          <a:ea typeface="メイリオ" panose="020B0604030504040204" pitchFamily="50" charset="-128"/>
                        </a:rPr>
                        <a:t>主任技術者又は監理技術者の各工事現場への配置</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339550">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工事現場ごとに、主任技術者又は監理技術</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者の専任配置が必要</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一定の要件を満たす工事については、主任</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技術者又は監理技術者の兼任配置が可能</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1152506">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〇事業者において、工事現場の施工体制の確認措置を講じるための通信技術として、スマートフォンの出退勤アプリを活用</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0916214"/>
                  </a:ext>
                </a:extLst>
              </a:tr>
              <a:tr h="1339550">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期待される</a:t>
                      </a:r>
                      <a:endParaRPr kumimoji="1" lang="en-US" altLang="ja-JP" sz="1400" b="0" u="none">
                        <a:solidFill>
                          <a:schemeClr val="bg1"/>
                        </a:solidFill>
                        <a:latin typeface="メイリオ" panose="020B0604030504040204" pitchFamily="50" charset="-128"/>
                        <a:ea typeface="メイリオ" panose="020B0604030504040204" pitchFamily="50" charset="-128"/>
                      </a:endParaRPr>
                    </a:p>
                    <a:p>
                      <a:pPr algn="dist"/>
                      <a:r>
                        <a:rPr kumimoji="1" lang="ja-JP" altLang="en-US" sz="1400" b="0" u="none">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〇１名で２件の工事現場を兼任することが可能となり、事業者の人手不足の解消に寄与</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endParaRPr kumimoji="1" lang="en-US" altLang="ja-JP" sz="5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〇技術者の専任要件の緩和により、</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事業者の入札参加意欲を促進し、工事の不調件数の減少に寄与</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endParaRPr kumimoji="1" lang="en-US" altLang="ja-JP" sz="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本専任規制緩和措置は令和</a:t>
                      </a: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7</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年</a:t>
                      </a: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4</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月</a:t>
                      </a: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1</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日より施行された。</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r h="1339550">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その他</a:t>
                      </a:r>
                      <a:endParaRPr kumimoji="1" lang="en-US" altLang="ja-JP" sz="1400" b="0" u="none">
                        <a:solidFill>
                          <a:schemeClr val="bg1"/>
                        </a:solidFill>
                        <a:latin typeface="メイリオ" panose="020B0604030504040204" pitchFamily="50" charset="-128"/>
                        <a:ea typeface="メイリオ" panose="020B0604030504040204" pitchFamily="50" charset="-128"/>
                      </a:endParaRPr>
                    </a:p>
                    <a:p>
                      <a:pPr algn="dist"/>
                      <a:r>
                        <a:rPr kumimoji="1" lang="ja-JP" altLang="en-US" sz="1400" b="0" u="none">
                          <a:solidFill>
                            <a:schemeClr val="bg1"/>
                          </a:solidFill>
                          <a:latin typeface="メイリオ" panose="020B0604030504040204" pitchFamily="50" charset="-128"/>
                          <a:ea typeface="メイリオ" panose="020B0604030504040204" pitchFamily="50" charset="-128"/>
                        </a:rPr>
                        <a:t>参考情報</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〇国の見直しを踏まえ、市においても、「厚木市建設工事における技術者及び現場代理人の適正配置確認要綱」について、専任規制緩和に関連する条項</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同改正前要綱第</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条１号乃至３号</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を削除し、専任規制が緩和できる項目ごとに、別途要綱を整備した。</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5829678"/>
                  </a:ext>
                </a:extLst>
              </a:tr>
            </a:tbl>
          </a:graphicData>
        </a:graphic>
      </p:graphicFrame>
      <p:graphicFrame>
        <p:nvGraphicFramePr>
          <p:cNvPr id="13" name="表 12">
            <a:extLst>
              <a:ext uri="{FF2B5EF4-FFF2-40B4-BE49-F238E27FC236}">
                <a16:creationId xmlns:a16="http://schemas.microsoft.com/office/drawing/2014/main" id="{1D53ECF6-CB65-6791-D4ED-B6DB04FEFF59}"/>
              </a:ext>
            </a:extLst>
          </p:cNvPr>
          <p:cNvGraphicFramePr>
            <a:graphicFrameLocks noGrp="1"/>
          </p:cNvGraphicFramePr>
          <p:nvPr/>
        </p:nvGraphicFramePr>
        <p:xfrm>
          <a:off x="173562" y="2972885"/>
          <a:ext cx="5770038" cy="3789422"/>
        </p:xfrm>
        <a:graphic>
          <a:graphicData uri="http://schemas.openxmlformats.org/drawingml/2006/table">
            <a:tbl>
              <a:tblPr firstRow="1" bandRow="1">
                <a:tableStyleId>{21E4AEA4-8DFA-4A89-87EB-49C32662AFE0}</a:tableStyleId>
              </a:tblPr>
              <a:tblGrid>
                <a:gridCol w="2885019">
                  <a:extLst>
                    <a:ext uri="{9D8B030D-6E8A-4147-A177-3AD203B41FA5}">
                      <a16:colId xmlns:a16="http://schemas.microsoft.com/office/drawing/2014/main" val="4064608517"/>
                    </a:ext>
                  </a:extLst>
                </a:gridCol>
                <a:gridCol w="2885019">
                  <a:extLst>
                    <a:ext uri="{9D8B030D-6E8A-4147-A177-3AD203B41FA5}">
                      <a16:colId xmlns:a16="http://schemas.microsoft.com/office/drawing/2014/main" val="422232105"/>
                    </a:ext>
                  </a:extLst>
                </a:gridCol>
              </a:tblGrid>
              <a:tr h="239164">
                <a:tc>
                  <a:txBody>
                    <a:bodyPr/>
                    <a:lstStyle/>
                    <a:p>
                      <a:pPr algn="ctr"/>
                      <a:r>
                        <a:rPr kumimoji="1" lang="ja-JP" altLang="en-US" sz="900" b="0">
                          <a:solidFill>
                            <a:schemeClr val="tx1"/>
                          </a:solidFill>
                          <a:latin typeface="メイリオ" panose="020B0604030504040204" pitchFamily="50" charset="-128"/>
                          <a:ea typeface="メイリオ" panose="020B0604030504040204" pitchFamily="50" charset="-128"/>
                        </a:rPr>
                        <a:t>改正後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900" b="0">
                          <a:solidFill>
                            <a:schemeClr val="tx1"/>
                          </a:solidFill>
                          <a:latin typeface="メイリオ" panose="020B0604030504040204" pitchFamily="50" charset="-128"/>
                          <a:ea typeface="メイリオ" panose="020B0604030504040204" pitchFamily="50" charset="-128"/>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3550258">
                <a:tc>
                  <a:txBody>
                    <a:bodyPr/>
                    <a:lstStyle/>
                    <a:p>
                      <a:pPr marL="152400" latinLnBrk="1">
                        <a:lnSpc>
                          <a:spcPts val="1000"/>
                        </a:lnSpc>
                      </a:pPr>
                      <a:r>
                        <a:rPr lang="ja-JP" altLang="ja-JP" sz="800" spc="0" baseline="0">
                          <a:effectLst/>
                          <a:latin typeface="メイリオ" panose="020B0604030504040204" pitchFamily="50" charset="-128"/>
                          <a:ea typeface="メイリオ" panose="020B0604030504040204" pitchFamily="50" charset="-128"/>
                        </a:rPr>
                        <a:t>（</a:t>
                      </a:r>
                      <a:r>
                        <a:rPr lang="ja-JP" altLang="en-US" sz="800" spc="0" baseline="0">
                          <a:effectLst/>
                          <a:latin typeface="メイリオ" panose="020B0604030504040204" pitchFamily="50" charset="-128"/>
                          <a:ea typeface="メイリオ" panose="020B0604030504040204" pitchFamily="50" charset="-128"/>
                        </a:rPr>
                        <a:t>主任技術者及び監理技術者の設置等</a:t>
                      </a:r>
                      <a:r>
                        <a:rPr lang="ja-JP" altLang="ja-JP" sz="800" spc="0" baseline="0">
                          <a:effectLst/>
                          <a:latin typeface="メイリオ" panose="020B0604030504040204" pitchFamily="50" charset="-128"/>
                          <a:ea typeface="メイリオ" panose="020B0604030504040204" pitchFamily="50" charset="-128"/>
                        </a:rPr>
                        <a:t>）</a:t>
                      </a:r>
                    </a:p>
                    <a:p>
                      <a:pPr marL="152400" indent="-139700" latinLnBrk="1">
                        <a:lnSpc>
                          <a:spcPts val="1000"/>
                        </a:lnSpc>
                      </a:pPr>
                      <a:r>
                        <a:rPr lang="ja-JP" altLang="ja-JP" sz="800" spc="0" baseline="0">
                          <a:effectLst/>
                          <a:latin typeface="メイリオ" panose="020B0604030504040204" pitchFamily="50" charset="-128"/>
                          <a:ea typeface="メイリオ" panose="020B0604030504040204" pitchFamily="50" charset="-128"/>
                        </a:rPr>
                        <a:t>第</a:t>
                      </a:r>
                      <a:r>
                        <a:rPr lang="ja-JP" altLang="en-US" sz="800" spc="0" baseline="0">
                          <a:effectLst/>
                          <a:latin typeface="メイリオ" panose="020B0604030504040204" pitchFamily="50" charset="-128"/>
                          <a:ea typeface="メイリオ" panose="020B0604030504040204" pitchFamily="50" charset="-128"/>
                        </a:rPr>
                        <a:t>二十六</a:t>
                      </a:r>
                      <a:r>
                        <a:rPr lang="ja-JP" altLang="ja-JP" sz="800" spc="0" baseline="0">
                          <a:effectLst/>
                          <a:latin typeface="メイリオ" panose="020B0604030504040204" pitchFamily="50" charset="-128"/>
                          <a:ea typeface="メイリオ" panose="020B0604030504040204" pitchFamily="50" charset="-128"/>
                        </a:rPr>
                        <a:t>条　</a:t>
                      </a:r>
                    </a:p>
                    <a:p>
                      <a:pPr marL="152400" indent="-139700" latinLnBrk="1">
                        <a:lnSpc>
                          <a:spcPts val="1000"/>
                        </a:lnSpc>
                      </a:pPr>
                      <a:r>
                        <a:rPr lang="ja-JP" altLang="en-US" sz="800" u="none" spc="0" baseline="0">
                          <a:effectLst/>
                          <a:latin typeface="メイリオ" panose="020B0604030504040204" pitchFamily="50" charset="-128"/>
                          <a:ea typeface="メイリオ" panose="020B0604030504040204" pitchFamily="50" charset="-128"/>
                        </a:rPr>
                        <a:t>３　公共性のある施設若しくは工作物又は多数の者が利用する施設若しくは工作物に関する重要な建設工事で政令で定めるものについては、前二項の規定により置かなければならない主任技術者又は監理技術者は、工事現場</a:t>
                      </a:r>
                      <a:r>
                        <a:rPr lang="ja-JP" altLang="en-US" sz="800" u="none" spc="-40" baseline="0">
                          <a:effectLst/>
                          <a:latin typeface="メイリオ" panose="020B0604030504040204" pitchFamily="50" charset="-128"/>
                          <a:ea typeface="メイリオ" panose="020B0604030504040204" pitchFamily="50" charset="-128"/>
                        </a:rPr>
                        <a:t>ごとに、専任の者でなければならない。</a:t>
                      </a:r>
                      <a:r>
                        <a:rPr lang="ja-JP" altLang="en-US" sz="800" u="sng" spc="-40" baseline="0">
                          <a:effectLst/>
                          <a:highlight>
                            <a:srgbClr val="FFFF00"/>
                          </a:highlight>
                          <a:latin typeface="メイリオ" panose="020B0604030504040204" pitchFamily="50" charset="-128"/>
                          <a:ea typeface="メイリオ" panose="020B0604030504040204" pitchFamily="50" charset="-128"/>
                        </a:rPr>
                        <a:t>ただし、次に掲げる主任技術者又は監理技術者については、この限りでない。</a:t>
                      </a:r>
                      <a:endParaRPr lang="en-US" altLang="ja-JP" sz="800" u="sng" spc="-40" baseline="0">
                        <a:effectLst/>
                        <a:highlight>
                          <a:srgbClr val="FFFF00"/>
                        </a:highlight>
                        <a:latin typeface="メイリオ" panose="020B0604030504040204" pitchFamily="50" charset="-128"/>
                        <a:ea typeface="メイリオ" panose="020B0604030504040204" pitchFamily="50" charset="-128"/>
                      </a:endParaRPr>
                    </a:p>
                    <a:p>
                      <a:pPr marL="152400" indent="-139700" latinLnBrk="1">
                        <a:lnSpc>
                          <a:spcPts val="1000"/>
                        </a:lnSpc>
                      </a:pPr>
                      <a:r>
                        <a:rPr lang="ja-JP" altLang="en-US" sz="800" u="sng" spc="0" baseline="0">
                          <a:effectLst/>
                          <a:highlight>
                            <a:srgbClr val="FFFF00"/>
                          </a:highlight>
                          <a:latin typeface="メイリオ" panose="020B0604030504040204" pitchFamily="50" charset="-128"/>
                          <a:ea typeface="メイリオ" panose="020B0604030504040204" pitchFamily="50" charset="-128"/>
                        </a:rPr>
                        <a:t>一　当該建設工事が次のイからハまでに掲げる要件のいずれにも該当する場合における主任技術者又は監理技術者</a:t>
                      </a:r>
                      <a:endParaRPr lang="en-US" altLang="ja-JP" sz="800" u="sng" spc="0" baseline="0">
                        <a:effectLst/>
                        <a:highlight>
                          <a:srgbClr val="FFFF00"/>
                        </a:highlight>
                        <a:latin typeface="メイリオ" panose="020B0604030504040204" pitchFamily="50" charset="-128"/>
                        <a:ea typeface="メイリオ" panose="020B0604030504040204" pitchFamily="50" charset="-128"/>
                      </a:endParaRPr>
                    </a:p>
                    <a:p>
                      <a:pPr marL="152400" indent="-139700" latinLnBrk="1">
                        <a:lnSpc>
                          <a:spcPts val="1000"/>
                        </a:lnSpc>
                      </a:pPr>
                      <a:r>
                        <a:rPr lang="ja-JP" altLang="en-US" sz="800" u="sng" spc="0" baseline="0">
                          <a:effectLst/>
                          <a:highlight>
                            <a:srgbClr val="FFFF00"/>
                          </a:highlight>
                          <a:latin typeface="メイリオ" panose="020B0604030504040204" pitchFamily="50" charset="-128"/>
                          <a:ea typeface="メイリオ" panose="020B0604030504040204" pitchFamily="50" charset="-128"/>
                        </a:rPr>
                        <a:t>イ　当該建設工事の請負代金の額が政令で定める金額未満となるものであること。</a:t>
                      </a:r>
                      <a:endParaRPr lang="en-US" altLang="ja-JP" sz="800" u="sng" spc="0" baseline="0">
                        <a:effectLst/>
                        <a:highlight>
                          <a:srgbClr val="FFFF00"/>
                        </a:highlight>
                        <a:latin typeface="メイリオ" panose="020B0604030504040204" pitchFamily="50" charset="-128"/>
                        <a:ea typeface="メイリオ" panose="020B0604030504040204" pitchFamily="50" charset="-128"/>
                      </a:endParaRPr>
                    </a:p>
                    <a:p>
                      <a:pPr marL="152400" indent="-139700" latinLnBrk="1">
                        <a:lnSpc>
                          <a:spcPts val="1000"/>
                        </a:lnSpc>
                      </a:pPr>
                      <a:r>
                        <a:rPr lang="ja-JP" altLang="en-US" sz="800" u="sng" spc="0" baseline="0">
                          <a:effectLst/>
                          <a:highlight>
                            <a:srgbClr val="FFFF00"/>
                          </a:highlight>
                          <a:latin typeface="メイリオ" panose="020B0604030504040204" pitchFamily="50" charset="-128"/>
                          <a:ea typeface="メイリオ" panose="020B0604030504040204" pitchFamily="50" charset="-128"/>
                        </a:rPr>
                        <a:t>ロ　当該建設工事の工事現場間の移動時間又は連絡方法その他の当該工事現場の施工体制の確保のために必要な事項に関し国土交通省令で定める要件に適合するものであること。</a:t>
                      </a:r>
                      <a:endParaRPr lang="en-US" altLang="ja-JP" sz="800" u="sng" spc="0" baseline="0">
                        <a:effectLst/>
                        <a:highlight>
                          <a:srgbClr val="FFFF00"/>
                        </a:highlight>
                        <a:latin typeface="メイリオ" panose="020B0604030504040204" pitchFamily="50" charset="-128"/>
                        <a:ea typeface="メイリオ" panose="020B0604030504040204" pitchFamily="50" charset="-128"/>
                      </a:endParaRPr>
                    </a:p>
                    <a:p>
                      <a:pPr marL="152400" indent="-139700" latinLnBrk="1">
                        <a:lnSpc>
                          <a:spcPts val="1000"/>
                        </a:lnSpc>
                      </a:pPr>
                      <a:r>
                        <a:rPr lang="ja-JP" altLang="en-US" sz="800" u="sng" spc="0" baseline="0">
                          <a:effectLst/>
                          <a:highlight>
                            <a:srgbClr val="FFFF00"/>
                          </a:highlight>
                          <a:latin typeface="メイリオ" panose="020B0604030504040204" pitchFamily="50" charset="-128"/>
                          <a:ea typeface="メイリオ" panose="020B0604030504040204" pitchFamily="50" charset="-128"/>
                        </a:rPr>
                        <a:t>ハ　主任技術者又は監理技術者が当該建設工事の工事現場の状況の確認その他の当該工事現場に係る第二十六条の四第一項に規定する職務を情報通信技術を利用する方法により行うため必要な措置として国土交通省令で定めるものが講じられるものであること。</a:t>
                      </a:r>
                      <a:r>
                        <a:rPr lang="ja-JP" altLang="en-US" sz="800" u="sng" spc="0" baseline="0">
                          <a:effectLst/>
                          <a:latin typeface="メイリオ" panose="020B0604030504040204" pitchFamily="50" charset="-128"/>
                          <a:ea typeface="メイリオ" panose="020B0604030504040204" pitchFamily="50" charset="-128"/>
                        </a:rPr>
                        <a:t>　</a:t>
                      </a:r>
                      <a:endParaRPr lang="en-US" altLang="ja-JP" sz="800" u="sng" spc="0" baseline="0">
                        <a:effectLst/>
                        <a:latin typeface="メイリオ" panose="020B0604030504040204" pitchFamily="50" charset="-128"/>
                        <a:ea typeface="メイリオ" panose="020B0604030504040204" pitchFamily="50" charset="-128"/>
                      </a:endParaRPr>
                    </a:p>
                    <a:p>
                      <a:pPr marL="152400" indent="-139700" latinLnBrk="1">
                        <a:lnSpc>
                          <a:spcPts val="1000"/>
                        </a:lnSpc>
                      </a:pPr>
                      <a:r>
                        <a:rPr lang="ja-JP" altLang="en-US" sz="800" u="sng" spc="0" baseline="0">
                          <a:effectLst/>
                          <a:latin typeface="メイリオ" panose="020B0604030504040204" pitchFamily="50" charset="-128"/>
                          <a:ea typeface="メイリオ" panose="020B0604030504040204" pitchFamily="50" charset="-128"/>
                        </a:rPr>
                        <a:t>二　当該建設工事の工事現場に、当該監理技術者の行うべき第二十六条の四第一項に規定する職務を補佐する者として、当該建設工事に関し第十五条第二号イ、ロ又はハに該当する者に準ずる者として政令で定める者を専任で置く場合における監理技術者</a:t>
                      </a:r>
                      <a:endParaRPr lang="en-US" altLang="ja-JP" sz="800" u="sng">
                        <a:effectLst/>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52400" latinLnBrk="1">
                        <a:lnSpc>
                          <a:spcPts val="1000"/>
                        </a:lnSpc>
                      </a:pPr>
                      <a:r>
                        <a:rPr lang="ja-JP" altLang="ja-JP" sz="800" dirty="0">
                          <a:effectLst/>
                          <a:latin typeface="メイリオ" panose="020B0604030504040204" pitchFamily="50" charset="-128"/>
                          <a:ea typeface="メイリオ" panose="020B0604030504040204" pitchFamily="50" charset="-128"/>
                        </a:rPr>
                        <a:t>（</a:t>
                      </a:r>
                      <a:r>
                        <a:rPr lang="ja-JP" altLang="en-US" sz="800" dirty="0">
                          <a:effectLst/>
                          <a:latin typeface="メイリオ" panose="020B0604030504040204" pitchFamily="50" charset="-128"/>
                          <a:ea typeface="メイリオ" panose="020B0604030504040204" pitchFamily="50" charset="-128"/>
                        </a:rPr>
                        <a:t>主任技術者及び監理技術者の設置等</a:t>
                      </a:r>
                      <a:r>
                        <a:rPr lang="ja-JP" altLang="ja-JP" sz="800" dirty="0">
                          <a:effectLst/>
                          <a:latin typeface="メイリオ" panose="020B0604030504040204" pitchFamily="50" charset="-128"/>
                          <a:ea typeface="メイリオ" panose="020B0604030504040204" pitchFamily="50" charset="-128"/>
                        </a:rPr>
                        <a:t>）</a:t>
                      </a:r>
                    </a:p>
                    <a:p>
                      <a:pPr marL="152400" indent="-139700" latinLnBrk="1">
                        <a:lnSpc>
                          <a:spcPts val="1000"/>
                        </a:lnSpc>
                      </a:pPr>
                      <a:r>
                        <a:rPr lang="ja-JP" altLang="ja-JP" sz="800" dirty="0">
                          <a:effectLst/>
                          <a:latin typeface="メイリオ" panose="020B0604030504040204" pitchFamily="50" charset="-128"/>
                          <a:ea typeface="メイリオ" panose="020B0604030504040204" pitchFamily="50" charset="-128"/>
                        </a:rPr>
                        <a:t>第</a:t>
                      </a:r>
                      <a:r>
                        <a:rPr lang="ja-JP" altLang="en-US" sz="800" dirty="0">
                          <a:effectLst/>
                          <a:latin typeface="メイリオ" panose="020B0604030504040204" pitchFamily="50" charset="-128"/>
                          <a:ea typeface="メイリオ" panose="020B0604030504040204" pitchFamily="50" charset="-128"/>
                        </a:rPr>
                        <a:t>二十六</a:t>
                      </a:r>
                      <a:r>
                        <a:rPr lang="ja-JP" altLang="ja-JP" sz="800" dirty="0">
                          <a:effectLst/>
                          <a:latin typeface="メイリオ" panose="020B0604030504040204" pitchFamily="50" charset="-128"/>
                          <a:ea typeface="メイリオ" panose="020B0604030504040204" pitchFamily="50" charset="-128"/>
                        </a:rPr>
                        <a:t>条　</a:t>
                      </a:r>
                      <a:endParaRPr lang="en-US" altLang="ja-JP" sz="800" dirty="0">
                        <a:effectLst/>
                        <a:latin typeface="メイリオ" panose="020B0604030504040204" pitchFamily="50" charset="-128"/>
                        <a:ea typeface="メイリオ" panose="020B0604030504040204" pitchFamily="50" charset="-128"/>
                      </a:endParaRPr>
                    </a:p>
                    <a:p>
                      <a:pPr marL="152400" indent="-139700" latinLnBrk="1">
                        <a:lnSpc>
                          <a:spcPts val="1000"/>
                        </a:lnSpc>
                      </a:pPr>
                      <a:r>
                        <a:rPr lang="ja-JP" altLang="en-US" sz="800" dirty="0">
                          <a:effectLst/>
                          <a:latin typeface="メイリオ" panose="020B0604030504040204" pitchFamily="50" charset="-128"/>
                          <a:ea typeface="メイリオ" panose="020B0604030504040204" pitchFamily="50" charset="-128"/>
                        </a:rPr>
                        <a:t>３　公共性のある施設若しくは工作物又は多数の者が利用する施設若しくは工作物に関する重要な建設工事で政令で定めるものについては、前二項の規定により置かなければならない主任技術者又は監理技術者は、工事現場ごとに、専任の者でなければならない。</a:t>
                      </a:r>
                      <a:r>
                        <a:rPr lang="ja-JP" altLang="en-US" sz="800" u="sng" dirty="0">
                          <a:effectLst/>
                          <a:latin typeface="メイリオ" panose="020B0604030504040204" pitchFamily="50" charset="-128"/>
                          <a:ea typeface="メイリオ" panose="020B0604030504040204" pitchFamily="50" charset="-128"/>
                        </a:rPr>
                        <a:t>ただし、監理技術者にあつては、発注者から直接当該建設工事を請け負つた特定建設業者が、当該監理技術者の行うべき第二十六条の四第一項に規定する職務を補佐する者として、当該建設工事に関し第十五条第二号イ、ロ又はハに該当する者に準ずる者として政令で定める者を当該工事現場に専任で置くときは、この限りでない。</a:t>
                      </a:r>
                      <a:endParaRPr lang="ja-JP" altLang="en-US" sz="800" u="sng" dirty="0">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14" name="二等辺三角形 13">
            <a:extLst>
              <a:ext uri="{FF2B5EF4-FFF2-40B4-BE49-F238E27FC236}">
                <a16:creationId xmlns:a16="http://schemas.microsoft.com/office/drawing/2014/main" id="{1725D895-9620-4FF4-112A-C14F4E97DA89}"/>
              </a:ext>
            </a:extLst>
          </p:cNvPr>
          <p:cNvSpPr/>
          <p:nvPr/>
        </p:nvSpPr>
        <p:spPr>
          <a:xfrm rot="5400000">
            <a:off x="2942878" y="1703643"/>
            <a:ext cx="426164" cy="250148"/>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a:extLst>
              <a:ext uri="{FF2B5EF4-FFF2-40B4-BE49-F238E27FC236}">
                <a16:creationId xmlns:a16="http://schemas.microsoft.com/office/drawing/2014/main" id="{A31E77C9-902A-9965-1A48-5EBFDA417E7A}"/>
              </a:ext>
            </a:extLst>
          </p:cNvPr>
          <p:cNvSpPr txBox="1"/>
          <p:nvPr/>
        </p:nvSpPr>
        <p:spPr>
          <a:xfrm>
            <a:off x="192612" y="2711275"/>
            <a:ext cx="5750990" cy="26161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国（国土交通省）における見直し内容（建設業法）</a:t>
            </a:r>
            <a:endParaRPr kumimoji="1" lang="en-US" altLang="ja-JP"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9" name="グラフィックス 18" descr="建設作業員男性 単色塗りつぶし">
            <a:extLst>
              <a:ext uri="{FF2B5EF4-FFF2-40B4-BE49-F238E27FC236}">
                <a16:creationId xmlns:a16="http://schemas.microsoft.com/office/drawing/2014/main" id="{980AF85E-65DE-0C74-C7BB-A4068CA7DED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02325" y="1437870"/>
            <a:ext cx="789800" cy="789800"/>
          </a:xfrm>
          <a:prstGeom prst="rect">
            <a:avLst/>
          </a:prstGeom>
        </p:spPr>
      </p:pic>
      <p:pic>
        <p:nvPicPr>
          <p:cNvPr id="27" name="グラフィックス 26" descr="建設作業員男性 単色塗りつぶし">
            <a:extLst>
              <a:ext uri="{FF2B5EF4-FFF2-40B4-BE49-F238E27FC236}">
                <a16:creationId xmlns:a16="http://schemas.microsoft.com/office/drawing/2014/main" id="{80BBB65E-4EEC-A4CD-4EA8-0EE77F819AF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6647" y="1504956"/>
            <a:ext cx="658896" cy="658896"/>
          </a:xfrm>
          <a:prstGeom prst="rect">
            <a:avLst/>
          </a:prstGeom>
        </p:spPr>
      </p:pic>
      <p:pic>
        <p:nvPicPr>
          <p:cNvPr id="30" name="グラフィックス 29" descr="建物 単色塗りつぶし">
            <a:extLst>
              <a:ext uri="{FF2B5EF4-FFF2-40B4-BE49-F238E27FC236}">
                <a16:creationId xmlns:a16="http://schemas.microsoft.com/office/drawing/2014/main" id="{722F6C7A-F3FB-81DE-C6DD-A92E9B3F85A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15169" y="1242860"/>
            <a:ext cx="755546" cy="1177395"/>
          </a:xfrm>
          <a:prstGeom prst="rect">
            <a:avLst/>
          </a:prstGeom>
        </p:spPr>
      </p:pic>
      <p:pic>
        <p:nvPicPr>
          <p:cNvPr id="31" name="グラフィックス 30" descr="建設作業員男性 単色塗りつぶし">
            <a:extLst>
              <a:ext uri="{FF2B5EF4-FFF2-40B4-BE49-F238E27FC236}">
                <a16:creationId xmlns:a16="http://schemas.microsoft.com/office/drawing/2014/main" id="{98147123-F94C-0E25-3A2B-F3E627D75C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65830" y="1504956"/>
            <a:ext cx="658896" cy="658896"/>
          </a:xfrm>
          <a:prstGeom prst="rect">
            <a:avLst/>
          </a:prstGeom>
        </p:spPr>
      </p:pic>
      <p:pic>
        <p:nvPicPr>
          <p:cNvPr id="33" name="グラフィックス 32" descr="建物 単色塗りつぶし">
            <a:extLst>
              <a:ext uri="{FF2B5EF4-FFF2-40B4-BE49-F238E27FC236}">
                <a16:creationId xmlns:a16="http://schemas.microsoft.com/office/drawing/2014/main" id="{3B61255A-4B5B-A20B-8D23-A73A3282544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46779" y="1242860"/>
            <a:ext cx="755546" cy="1177395"/>
          </a:xfrm>
          <a:prstGeom prst="rect">
            <a:avLst/>
          </a:prstGeom>
        </p:spPr>
      </p:pic>
      <p:sp>
        <p:nvSpPr>
          <p:cNvPr id="41" name="テキスト ボックス 40">
            <a:extLst>
              <a:ext uri="{FF2B5EF4-FFF2-40B4-BE49-F238E27FC236}">
                <a16:creationId xmlns:a16="http://schemas.microsoft.com/office/drawing/2014/main" id="{31DC5345-9811-C883-F203-2F8F88581744}"/>
              </a:ext>
            </a:extLst>
          </p:cNvPr>
          <p:cNvSpPr txBox="1"/>
          <p:nvPr/>
        </p:nvSpPr>
        <p:spPr>
          <a:xfrm>
            <a:off x="388765" y="2404187"/>
            <a:ext cx="2153526"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見直し前：１人１現場の専任</a:t>
            </a:r>
          </a:p>
        </p:txBody>
      </p:sp>
      <p:sp>
        <p:nvSpPr>
          <p:cNvPr id="42" name="テキスト ボックス 41">
            <a:extLst>
              <a:ext uri="{FF2B5EF4-FFF2-40B4-BE49-F238E27FC236}">
                <a16:creationId xmlns:a16="http://schemas.microsoft.com/office/drawing/2014/main" id="{D0053642-353A-DEA6-AAD7-A6EBD7E521EA}"/>
              </a:ext>
            </a:extLst>
          </p:cNvPr>
          <p:cNvSpPr txBox="1"/>
          <p:nvPr/>
        </p:nvSpPr>
        <p:spPr>
          <a:xfrm>
            <a:off x="3420462" y="2400770"/>
            <a:ext cx="2153526"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見直し後：１人２現場の兼任</a:t>
            </a:r>
          </a:p>
        </p:txBody>
      </p:sp>
      <p:sp>
        <p:nvSpPr>
          <p:cNvPr id="43" name="矢印: 右 42">
            <a:extLst>
              <a:ext uri="{FF2B5EF4-FFF2-40B4-BE49-F238E27FC236}">
                <a16:creationId xmlns:a16="http://schemas.microsoft.com/office/drawing/2014/main" id="{8DFB8CD5-F1D2-EFBF-B3C5-40800E740E99}"/>
              </a:ext>
            </a:extLst>
          </p:cNvPr>
          <p:cNvSpPr/>
          <p:nvPr/>
        </p:nvSpPr>
        <p:spPr>
          <a:xfrm>
            <a:off x="4833338" y="1659635"/>
            <a:ext cx="171269" cy="343650"/>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4" name="矢印: 右 43">
            <a:extLst>
              <a:ext uri="{FF2B5EF4-FFF2-40B4-BE49-F238E27FC236}">
                <a16:creationId xmlns:a16="http://schemas.microsoft.com/office/drawing/2014/main" id="{3360078E-934A-689A-3B6D-3A67FE0F1AAC}"/>
              </a:ext>
            </a:extLst>
          </p:cNvPr>
          <p:cNvSpPr/>
          <p:nvPr/>
        </p:nvSpPr>
        <p:spPr>
          <a:xfrm rot="10800000">
            <a:off x="4003776" y="1667281"/>
            <a:ext cx="171269" cy="343650"/>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45" name="グラフィックス 44" descr="建物 単色塗りつぶし">
            <a:extLst>
              <a:ext uri="{FF2B5EF4-FFF2-40B4-BE49-F238E27FC236}">
                <a16:creationId xmlns:a16="http://schemas.microsoft.com/office/drawing/2014/main" id="{509C655A-694D-960A-AD7C-A435C57C813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101" y="1242860"/>
            <a:ext cx="755546" cy="1177395"/>
          </a:xfrm>
          <a:prstGeom prst="rect">
            <a:avLst/>
          </a:prstGeom>
        </p:spPr>
      </p:pic>
      <p:pic>
        <p:nvPicPr>
          <p:cNvPr id="46" name="グラフィックス 45" descr="建物 単色塗りつぶし">
            <a:extLst>
              <a:ext uri="{FF2B5EF4-FFF2-40B4-BE49-F238E27FC236}">
                <a16:creationId xmlns:a16="http://schemas.microsoft.com/office/drawing/2014/main" id="{80959989-C46E-9FA5-86C3-A5C5AE97DBA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24424" y="1242860"/>
            <a:ext cx="755546" cy="1177395"/>
          </a:xfrm>
          <a:prstGeom prst="rect">
            <a:avLst/>
          </a:prstGeom>
        </p:spPr>
      </p:pic>
      <p:sp>
        <p:nvSpPr>
          <p:cNvPr id="47" name="矢印: 右 46">
            <a:extLst>
              <a:ext uri="{FF2B5EF4-FFF2-40B4-BE49-F238E27FC236}">
                <a16:creationId xmlns:a16="http://schemas.microsoft.com/office/drawing/2014/main" id="{7F0BACF0-CA48-8A03-BB7D-807B8B12E4D7}"/>
              </a:ext>
            </a:extLst>
          </p:cNvPr>
          <p:cNvSpPr/>
          <p:nvPr/>
        </p:nvSpPr>
        <p:spPr>
          <a:xfrm rot="10800000">
            <a:off x="728103" y="1656892"/>
            <a:ext cx="171269" cy="343650"/>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8" name="矢印: 右 47">
            <a:extLst>
              <a:ext uri="{FF2B5EF4-FFF2-40B4-BE49-F238E27FC236}">
                <a16:creationId xmlns:a16="http://schemas.microsoft.com/office/drawing/2014/main" id="{781574F2-5BAC-FB75-17BD-D5E53F8323C0}"/>
              </a:ext>
            </a:extLst>
          </p:cNvPr>
          <p:cNvSpPr/>
          <p:nvPr/>
        </p:nvSpPr>
        <p:spPr>
          <a:xfrm>
            <a:off x="2104254" y="1682707"/>
            <a:ext cx="171269" cy="343650"/>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9" name="テキスト ボックス 48">
            <a:extLst>
              <a:ext uri="{FF2B5EF4-FFF2-40B4-BE49-F238E27FC236}">
                <a16:creationId xmlns:a16="http://schemas.microsoft.com/office/drawing/2014/main" id="{DDE58372-2559-00EC-6A9E-AF2C119EC7FE}"/>
              </a:ext>
            </a:extLst>
          </p:cNvPr>
          <p:cNvSpPr txBox="1"/>
          <p:nvPr/>
        </p:nvSpPr>
        <p:spPr>
          <a:xfrm>
            <a:off x="-14031" y="786808"/>
            <a:ext cx="3847121"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（厚木市で適用実績がある専任特例</a:t>
            </a:r>
            <a:r>
              <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1</a:t>
            </a: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号による緩和措置の場合）</a:t>
            </a:r>
          </a:p>
        </p:txBody>
      </p:sp>
      <p:sp>
        <p:nvSpPr>
          <p:cNvPr id="4" name="テキスト ボックス 3">
            <a:extLst>
              <a:ext uri="{FF2B5EF4-FFF2-40B4-BE49-F238E27FC236}">
                <a16:creationId xmlns:a16="http://schemas.microsoft.com/office/drawing/2014/main" id="{BB0FA9B1-1757-905D-96E3-7157AC6D6F7B}"/>
              </a:ext>
            </a:extLst>
          </p:cNvPr>
          <p:cNvSpPr txBox="1"/>
          <p:nvPr/>
        </p:nvSpPr>
        <p:spPr>
          <a:xfrm>
            <a:off x="182446" y="192641"/>
            <a:ext cx="3849773" cy="360000"/>
          </a:xfrm>
          <a:prstGeom prst="rect">
            <a:avLst/>
          </a:prstGeom>
          <a:solidFill>
            <a:schemeClr val="accent1">
              <a:lumMod val="60000"/>
              <a:lumOff val="40000"/>
            </a:schemeClr>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国の法令等の見直しを受けた事例</a:t>
            </a:r>
          </a:p>
        </p:txBody>
      </p:sp>
      <p:sp>
        <p:nvSpPr>
          <p:cNvPr id="17" name="正方形/長方形 16">
            <a:extLst>
              <a:ext uri="{FF2B5EF4-FFF2-40B4-BE49-F238E27FC236}">
                <a16:creationId xmlns:a16="http://schemas.microsoft.com/office/drawing/2014/main" id="{56002F71-1BD2-7120-27A8-7C9205498CE2}"/>
              </a:ext>
            </a:extLst>
          </p:cNvPr>
          <p:cNvSpPr/>
          <p:nvPr/>
        </p:nvSpPr>
        <p:spPr>
          <a:xfrm>
            <a:off x="10341300" y="187241"/>
            <a:ext cx="1677138" cy="360000"/>
          </a:xfrm>
          <a:prstGeom prst="rect">
            <a:avLst/>
          </a:prstGeom>
          <a:noFill/>
          <a:ln w="2857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常駐・専任規制</a:t>
            </a:r>
          </a:p>
        </p:txBody>
      </p:sp>
    </p:spTree>
    <p:extLst>
      <p:ext uri="{BB962C8B-B14F-4D97-AF65-F5344CB8AC3E}">
        <p14:creationId xmlns:p14="http://schemas.microsoft.com/office/powerpoint/2010/main" val="121582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3FEE5-BEF3-37D9-559C-DFFC908F7842}"/>
            </a:ext>
          </a:extLst>
        </p:cNvPr>
        <p:cNvGrpSpPr/>
        <p:nvPr/>
      </p:nvGrpSpPr>
      <p:grpSpPr>
        <a:xfrm>
          <a:off x="0" y="0"/>
          <a:ext cx="0" cy="0"/>
          <a:chOff x="0" y="0"/>
          <a:chExt cx="0" cy="0"/>
        </a:xfrm>
      </p:grpSpPr>
      <p:sp>
        <p:nvSpPr>
          <p:cNvPr id="59" name="テキスト ボックス 58">
            <a:extLst>
              <a:ext uri="{FF2B5EF4-FFF2-40B4-BE49-F238E27FC236}">
                <a16:creationId xmlns:a16="http://schemas.microsoft.com/office/drawing/2014/main" id="{A356A65B-372C-9DE5-061C-4941CCC2904C}"/>
              </a:ext>
            </a:extLst>
          </p:cNvPr>
          <p:cNvSpPr txBox="1"/>
          <p:nvPr/>
        </p:nvSpPr>
        <p:spPr>
          <a:xfrm>
            <a:off x="223200" y="624600"/>
            <a:ext cx="1440000" cy="30777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＜見直し前＞</a:t>
            </a:r>
          </a:p>
        </p:txBody>
      </p:sp>
      <p:sp>
        <p:nvSpPr>
          <p:cNvPr id="10" name="四角形: 角を丸くする 9">
            <a:extLst>
              <a:ext uri="{FF2B5EF4-FFF2-40B4-BE49-F238E27FC236}">
                <a16:creationId xmlns:a16="http://schemas.microsoft.com/office/drawing/2014/main" id="{439E445F-F786-C7E6-88B4-503F708993EC}"/>
              </a:ext>
            </a:extLst>
          </p:cNvPr>
          <p:cNvSpPr/>
          <p:nvPr/>
        </p:nvSpPr>
        <p:spPr>
          <a:xfrm>
            <a:off x="266749" y="902187"/>
            <a:ext cx="5583756" cy="1439107"/>
          </a:xfrm>
          <a:prstGeom prst="roundRect">
            <a:avLst>
              <a:gd name="adj" fmla="val 272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nvGrpSpPr>
          <p:cNvPr id="22" name="グループ化 21">
            <a:extLst>
              <a:ext uri="{FF2B5EF4-FFF2-40B4-BE49-F238E27FC236}">
                <a16:creationId xmlns:a16="http://schemas.microsoft.com/office/drawing/2014/main" id="{7634D1D4-898B-9633-C096-24E9F8BC7DD0}"/>
              </a:ext>
            </a:extLst>
          </p:cNvPr>
          <p:cNvGrpSpPr/>
          <p:nvPr/>
        </p:nvGrpSpPr>
        <p:grpSpPr>
          <a:xfrm>
            <a:off x="312059" y="1394645"/>
            <a:ext cx="1558123" cy="920001"/>
            <a:chOff x="1886347" y="5434198"/>
            <a:chExt cx="1747422" cy="1142145"/>
          </a:xfrm>
        </p:grpSpPr>
        <p:pic>
          <p:nvPicPr>
            <p:cNvPr id="24" name="グラフィックス 23" descr="建物 単色塗りつぶし">
              <a:extLst>
                <a:ext uri="{FF2B5EF4-FFF2-40B4-BE49-F238E27FC236}">
                  <a16:creationId xmlns:a16="http://schemas.microsoft.com/office/drawing/2014/main" id="{27273D9B-3BDF-C24F-0DF4-506243CA5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1840" y="5434198"/>
              <a:ext cx="890013" cy="890013"/>
            </a:xfrm>
            <a:prstGeom prst="rect">
              <a:avLst/>
            </a:prstGeom>
          </p:spPr>
        </p:pic>
        <p:sp>
          <p:nvSpPr>
            <p:cNvPr id="32" name="テキスト ボックス 31">
              <a:extLst>
                <a:ext uri="{FF2B5EF4-FFF2-40B4-BE49-F238E27FC236}">
                  <a16:creationId xmlns:a16="http://schemas.microsoft.com/office/drawing/2014/main" id="{DFADC5CC-4DE0-2BDF-8C45-7527D5B87375}"/>
                </a:ext>
              </a:extLst>
            </p:cNvPr>
            <p:cNvSpPr txBox="1"/>
            <p:nvPr/>
          </p:nvSpPr>
          <p:spPr>
            <a:xfrm>
              <a:off x="2572048" y="6279218"/>
              <a:ext cx="1061721"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○○営業所</a:t>
              </a:r>
            </a:p>
          </p:txBody>
        </p:sp>
        <p:pic>
          <p:nvPicPr>
            <p:cNvPr id="34" name="グラフィックス 33" descr="建設作業員男性 単色塗りつぶし">
              <a:extLst>
                <a:ext uri="{FF2B5EF4-FFF2-40B4-BE49-F238E27FC236}">
                  <a16:creationId xmlns:a16="http://schemas.microsoft.com/office/drawing/2014/main" id="{64602594-50D9-370C-ACFD-29DD98345E1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22228" y="5568954"/>
              <a:ext cx="789800" cy="789800"/>
            </a:xfrm>
            <a:prstGeom prst="rect">
              <a:avLst/>
            </a:prstGeom>
          </p:spPr>
        </p:pic>
        <p:sp>
          <p:nvSpPr>
            <p:cNvPr id="50" name="テキスト ボックス 49">
              <a:extLst>
                <a:ext uri="{FF2B5EF4-FFF2-40B4-BE49-F238E27FC236}">
                  <a16:creationId xmlns:a16="http://schemas.microsoft.com/office/drawing/2014/main" id="{B31ED543-F984-E9D1-FDAB-3B47E1D6D483}"/>
                </a:ext>
              </a:extLst>
            </p:cNvPr>
            <p:cNvSpPr txBox="1"/>
            <p:nvPr/>
          </p:nvSpPr>
          <p:spPr>
            <a:xfrm>
              <a:off x="1886347" y="6299344"/>
              <a:ext cx="890013"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さん</a:t>
              </a:r>
            </a:p>
          </p:txBody>
        </p:sp>
      </p:grpSp>
      <p:sp>
        <p:nvSpPr>
          <p:cNvPr id="55" name="吹き出し: 角を丸めた四角形 54">
            <a:extLst>
              <a:ext uri="{FF2B5EF4-FFF2-40B4-BE49-F238E27FC236}">
                <a16:creationId xmlns:a16="http://schemas.microsoft.com/office/drawing/2014/main" id="{CDB6AFE4-0257-AC42-A82E-3D1BB3EC4BC1}"/>
              </a:ext>
            </a:extLst>
          </p:cNvPr>
          <p:cNvSpPr/>
          <p:nvPr/>
        </p:nvSpPr>
        <p:spPr>
          <a:xfrm>
            <a:off x="411137" y="1023018"/>
            <a:ext cx="5207725" cy="315106"/>
          </a:xfrm>
          <a:prstGeom prst="wedgeRoundRectCallout">
            <a:avLst>
              <a:gd name="adj1" fmla="val -19945"/>
              <a:gd name="adj2" fmla="val 89182"/>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営業所ごと</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に、排水設備工事責任技術者を</a:t>
            </a:r>
            <a:r>
              <a:rPr kumimoji="1" lang="ja-JP" altLang="en-US" sz="12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専属</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させなければならない</a:t>
            </a:r>
          </a:p>
        </p:txBody>
      </p:sp>
      <p:grpSp>
        <p:nvGrpSpPr>
          <p:cNvPr id="81" name="グループ化 80">
            <a:extLst>
              <a:ext uri="{FF2B5EF4-FFF2-40B4-BE49-F238E27FC236}">
                <a16:creationId xmlns:a16="http://schemas.microsoft.com/office/drawing/2014/main" id="{B0016A6E-F901-90D5-5977-451644F94AB8}"/>
              </a:ext>
            </a:extLst>
          </p:cNvPr>
          <p:cNvGrpSpPr/>
          <p:nvPr/>
        </p:nvGrpSpPr>
        <p:grpSpPr>
          <a:xfrm>
            <a:off x="2206881" y="1394645"/>
            <a:ext cx="1628012" cy="878660"/>
            <a:chOff x="1834434" y="5434198"/>
            <a:chExt cx="1797847" cy="1128676"/>
          </a:xfrm>
        </p:grpSpPr>
        <p:pic>
          <p:nvPicPr>
            <p:cNvPr id="82" name="グラフィックス 81" descr="建物 単色塗りつぶし">
              <a:extLst>
                <a:ext uri="{FF2B5EF4-FFF2-40B4-BE49-F238E27FC236}">
                  <a16:creationId xmlns:a16="http://schemas.microsoft.com/office/drawing/2014/main" id="{7A5FC896-8A67-99AC-2D75-63B6E5F959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1840" y="5434198"/>
              <a:ext cx="890013" cy="890013"/>
            </a:xfrm>
            <a:prstGeom prst="rect">
              <a:avLst/>
            </a:prstGeom>
          </p:spPr>
        </p:pic>
        <p:sp>
          <p:nvSpPr>
            <p:cNvPr id="83" name="テキスト ボックス 82">
              <a:extLst>
                <a:ext uri="{FF2B5EF4-FFF2-40B4-BE49-F238E27FC236}">
                  <a16:creationId xmlns:a16="http://schemas.microsoft.com/office/drawing/2014/main" id="{0E9615DD-7D3F-B8A1-0D86-AFEEC8B7B672}"/>
                </a:ext>
              </a:extLst>
            </p:cNvPr>
            <p:cNvSpPr txBox="1"/>
            <p:nvPr/>
          </p:nvSpPr>
          <p:spPr>
            <a:xfrm>
              <a:off x="2479567" y="6285875"/>
              <a:ext cx="1152714"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営業所</a:t>
              </a:r>
            </a:p>
          </p:txBody>
        </p:sp>
        <p:pic>
          <p:nvPicPr>
            <p:cNvPr id="84" name="グラフィックス 83" descr="建設作業員男性 単色塗りつぶし">
              <a:extLst>
                <a:ext uri="{FF2B5EF4-FFF2-40B4-BE49-F238E27FC236}">
                  <a16:creationId xmlns:a16="http://schemas.microsoft.com/office/drawing/2014/main" id="{78D9F3ED-1618-8D83-4D22-EA9B70DCB19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22228" y="5568954"/>
              <a:ext cx="789800" cy="789800"/>
            </a:xfrm>
            <a:prstGeom prst="rect">
              <a:avLst/>
            </a:prstGeom>
          </p:spPr>
        </p:pic>
        <p:sp>
          <p:nvSpPr>
            <p:cNvPr id="85" name="テキスト ボックス 84">
              <a:extLst>
                <a:ext uri="{FF2B5EF4-FFF2-40B4-BE49-F238E27FC236}">
                  <a16:creationId xmlns:a16="http://schemas.microsoft.com/office/drawing/2014/main" id="{FE49D68B-6AAA-E70F-ABC5-86D00112944C}"/>
                </a:ext>
              </a:extLst>
            </p:cNvPr>
            <p:cNvSpPr txBox="1"/>
            <p:nvPr/>
          </p:nvSpPr>
          <p:spPr>
            <a:xfrm>
              <a:off x="1834434" y="6285874"/>
              <a:ext cx="982033"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B</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さん</a:t>
              </a:r>
            </a:p>
          </p:txBody>
        </p:sp>
      </p:grpSp>
      <p:grpSp>
        <p:nvGrpSpPr>
          <p:cNvPr id="86" name="グループ化 85">
            <a:extLst>
              <a:ext uri="{FF2B5EF4-FFF2-40B4-BE49-F238E27FC236}">
                <a16:creationId xmlns:a16="http://schemas.microsoft.com/office/drawing/2014/main" id="{863435B4-5F7F-582C-E5EF-910606668A31}"/>
              </a:ext>
            </a:extLst>
          </p:cNvPr>
          <p:cNvGrpSpPr/>
          <p:nvPr/>
        </p:nvGrpSpPr>
        <p:grpSpPr>
          <a:xfrm>
            <a:off x="4082608" y="1394356"/>
            <a:ext cx="1946413" cy="890013"/>
            <a:chOff x="1848956" y="5434198"/>
            <a:chExt cx="1988728" cy="1139741"/>
          </a:xfrm>
        </p:grpSpPr>
        <p:pic>
          <p:nvPicPr>
            <p:cNvPr id="87" name="グラフィックス 86" descr="建物 単色塗りつぶし">
              <a:extLst>
                <a:ext uri="{FF2B5EF4-FFF2-40B4-BE49-F238E27FC236}">
                  <a16:creationId xmlns:a16="http://schemas.microsoft.com/office/drawing/2014/main" id="{16D1F128-7CB9-0481-54BF-8BCD552B69A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1840" y="5434198"/>
              <a:ext cx="890013" cy="890013"/>
            </a:xfrm>
            <a:prstGeom prst="rect">
              <a:avLst/>
            </a:prstGeom>
          </p:spPr>
        </p:pic>
        <p:sp>
          <p:nvSpPr>
            <p:cNvPr id="88" name="テキスト ボックス 87">
              <a:extLst>
                <a:ext uri="{FF2B5EF4-FFF2-40B4-BE49-F238E27FC236}">
                  <a16:creationId xmlns:a16="http://schemas.microsoft.com/office/drawing/2014/main" id="{38581A2C-6A81-5DCA-430B-DC613C86263F}"/>
                </a:ext>
              </a:extLst>
            </p:cNvPr>
            <p:cNvSpPr txBox="1"/>
            <p:nvPr/>
          </p:nvSpPr>
          <p:spPr>
            <a:xfrm>
              <a:off x="2258926" y="6291569"/>
              <a:ext cx="1578758"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△△営業所</a:t>
              </a:r>
            </a:p>
          </p:txBody>
        </p:sp>
        <p:pic>
          <p:nvPicPr>
            <p:cNvPr id="89" name="グラフィックス 88" descr="建設作業員男性 単色塗りつぶし">
              <a:extLst>
                <a:ext uri="{FF2B5EF4-FFF2-40B4-BE49-F238E27FC236}">
                  <a16:creationId xmlns:a16="http://schemas.microsoft.com/office/drawing/2014/main" id="{7A78B2F1-BB2E-0910-31EA-211D32D32CA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22228" y="5568954"/>
              <a:ext cx="789800" cy="789800"/>
            </a:xfrm>
            <a:prstGeom prst="rect">
              <a:avLst/>
            </a:prstGeom>
          </p:spPr>
        </p:pic>
        <p:sp>
          <p:nvSpPr>
            <p:cNvPr id="90" name="テキスト ボックス 89">
              <a:extLst>
                <a:ext uri="{FF2B5EF4-FFF2-40B4-BE49-F238E27FC236}">
                  <a16:creationId xmlns:a16="http://schemas.microsoft.com/office/drawing/2014/main" id="{B8414325-4E44-B244-EDD2-E8478C3B87F7}"/>
                </a:ext>
              </a:extLst>
            </p:cNvPr>
            <p:cNvSpPr txBox="1"/>
            <p:nvPr/>
          </p:nvSpPr>
          <p:spPr>
            <a:xfrm>
              <a:off x="1848956" y="6296940"/>
              <a:ext cx="890013"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C</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さん</a:t>
              </a:r>
            </a:p>
          </p:txBody>
        </p:sp>
      </p:grpSp>
      <p:sp>
        <p:nvSpPr>
          <p:cNvPr id="92" name="テキスト ボックス 91">
            <a:extLst>
              <a:ext uri="{FF2B5EF4-FFF2-40B4-BE49-F238E27FC236}">
                <a16:creationId xmlns:a16="http://schemas.microsoft.com/office/drawing/2014/main" id="{B81699F9-4302-3615-B562-EA28AEE04ED8}"/>
              </a:ext>
            </a:extLst>
          </p:cNvPr>
          <p:cNvSpPr txBox="1"/>
          <p:nvPr/>
        </p:nvSpPr>
        <p:spPr>
          <a:xfrm>
            <a:off x="223200" y="2428415"/>
            <a:ext cx="1440000" cy="30777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sp>
        <p:nvSpPr>
          <p:cNvPr id="19" name="四角形: 角を丸くする 18">
            <a:extLst>
              <a:ext uri="{FF2B5EF4-FFF2-40B4-BE49-F238E27FC236}">
                <a16:creationId xmlns:a16="http://schemas.microsoft.com/office/drawing/2014/main" id="{91D6C762-53FE-4627-DB69-9265364552E3}"/>
              </a:ext>
            </a:extLst>
          </p:cNvPr>
          <p:cNvSpPr/>
          <p:nvPr/>
        </p:nvSpPr>
        <p:spPr>
          <a:xfrm>
            <a:off x="209770" y="2711320"/>
            <a:ext cx="5583600" cy="1463760"/>
          </a:xfrm>
          <a:prstGeom prst="roundRect">
            <a:avLst>
              <a:gd name="adj" fmla="val 1574"/>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8" name="四角形: 角を丸くする 27">
            <a:extLst>
              <a:ext uri="{FF2B5EF4-FFF2-40B4-BE49-F238E27FC236}">
                <a16:creationId xmlns:a16="http://schemas.microsoft.com/office/drawing/2014/main" id="{819F66E0-5239-6BE0-4E89-08C688D9901D}"/>
              </a:ext>
            </a:extLst>
          </p:cNvPr>
          <p:cNvSpPr/>
          <p:nvPr/>
        </p:nvSpPr>
        <p:spPr>
          <a:xfrm>
            <a:off x="219912" y="2711319"/>
            <a:ext cx="5583600" cy="1439107"/>
          </a:xfrm>
          <a:prstGeom prst="roundRect">
            <a:avLst>
              <a:gd name="adj" fmla="val 3436"/>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66" name="グラフィックス 65" descr="建物 単色塗りつぶし">
            <a:extLst>
              <a:ext uri="{FF2B5EF4-FFF2-40B4-BE49-F238E27FC236}">
                <a16:creationId xmlns:a16="http://schemas.microsoft.com/office/drawing/2014/main" id="{562869D7-20C2-AA4E-02E1-1273D583CD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65053" y="3117003"/>
            <a:ext cx="755141" cy="755141"/>
          </a:xfrm>
          <a:prstGeom prst="rect">
            <a:avLst/>
          </a:prstGeom>
        </p:spPr>
      </p:pic>
      <p:sp>
        <p:nvSpPr>
          <p:cNvPr id="67" name="テキスト ボックス 66">
            <a:extLst>
              <a:ext uri="{FF2B5EF4-FFF2-40B4-BE49-F238E27FC236}">
                <a16:creationId xmlns:a16="http://schemas.microsoft.com/office/drawing/2014/main" id="{95BAA1E4-08EE-9E72-7F1C-90A449E9EEA9}"/>
              </a:ext>
            </a:extLst>
          </p:cNvPr>
          <p:cNvSpPr txBox="1"/>
          <p:nvPr/>
        </p:nvSpPr>
        <p:spPr>
          <a:xfrm>
            <a:off x="3768028" y="3828434"/>
            <a:ext cx="1014318"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営業所</a:t>
            </a:r>
          </a:p>
        </p:txBody>
      </p:sp>
      <p:grpSp>
        <p:nvGrpSpPr>
          <p:cNvPr id="70" name="グループ化 69">
            <a:extLst>
              <a:ext uri="{FF2B5EF4-FFF2-40B4-BE49-F238E27FC236}">
                <a16:creationId xmlns:a16="http://schemas.microsoft.com/office/drawing/2014/main" id="{A5E2CF47-EEDF-15AC-6AC1-6F5D65814646}"/>
              </a:ext>
            </a:extLst>
          </p:cNvPr>
          <p:cNvGrpSpPr/>
          <p:nvPr/>
        </p:nvGrpSpPr>
        <p:grpSpPr>
          <a:xfrm>
            <a:off x="4816219" y="3136991"/>
            <a:ext cx="992446" cy="945433"/>
            <a:chOff x="2361153" y="5544702"/>
            <a:chExt cx="1233332" cy="1114292"/>
          </a:xfrm>
        </p:grpSpPr>
        <p:pic>
          <p:nvPicPr>
            <p:cNvPr id="71" name="グラフィックス 70" descr="建物 単色塗りつぶし">
              <a:extLst>
                <a:ext uri="{FF2B5EF4-FFF2-40B4-BE49-F238E27FC236}">
                  <a16:creationId xmlns:a16="http://schemas.microsoft.com/office/drawing/2014/main" id="{BEC2A228-8FD9-9CC1-5C95-277DA4A4A31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46360" y="5544702"/>
              <a:ext cx="890013" cy="890013"/>
            </a:xfrm>
            <a:prstGeom prst="rect">
              <a:avLst/>
            </a:prstGeom>
          </p:spPr>
        </p:pic>
        <p:sp>
          <p:nvSpPr>
            <p:cNvPr id="72" name="テキスト ボックス 71">
              <a:extLst>
                <a:ext uri="{FF2B5EF4-FFF2-40B4-BE49-F238E27FC236}">
                  <a16:creationId xmlns:a16="http://schemas.microsoft.com/office/drawing/2014/main" id="{E921AEF4-E7A9-D899-5982-CEB98DCD49BD}"/>
                </a:ext>
              </a:extLst>
            </p:cNvPr>
            <p:cNvSpPr txBox="1"/>
            <p:nvPr/>
          </p:nvSpPr>
          <p:spPr>
            <a:xfrm>
              <a:off x="2361153" y="6381995"/>
              <a:ext cx="1233332"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△△営業所</a:t>
              </a:r>
            </a:p>
          </p:txBody>
        </p:sp>
      </p:grpSp>
      <p:pic>
        <p:nvPicPr>
          <p:cNvPr id="76" name="グラフィックス 75" descr="建物 単色塗りつぶし">
            <a:extLst>
              <a:ext uri="{FF2B5EF4-FFF2-40B4-BE49-F238E27FC236}">
                <a16:creationId xmlns:a16="http://schemas.microsoft.com/office/drawing/2014/main" id="{3B512305-520D-9FEA-5E08-0DB307EE33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53023" y="3123624"/>
            <a:ext cx="755141" cy="755141"/>
          </a:xfrm>
          <a:prstGeom prst="rect">
            <a:avLst/>
          </a:prstGeom>
        </p:spPr>
      </p:pic>
      <p:sp>
        <p:nvSpPr>
          <p:cNvPr id="77" name="テキスト ボックス 76">
            <a:extLst>
              <a:ext uri="{FF2B5EF4-FFF2-40B4-BE49-F238E27FC236}">
                <a16:creationId xmlns:a16="http://schemas.microsoft.com/office/drawing/2014/main" id="{7D339D67-D2A2-5EB2-4302-A19BE5B66762}"/>
              </a:ext>
            </a:extLst>
          </p:cNvPr>
          <p:cNvSpPr txBox="1"/>
          <p:nvPr/>
        </p:nvSpPr>
        <p:spPr>
          <a:xfrm>
            <a:off x="2697944" y="3828434"/>
            <a:ext cx="1170705"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○○営業所</a:t>
            </a:r>
          </a:p>
        </p:txBody>
      </p:sp>
      <p:sp>
        <p:nvSpPr>
          <p:cNvPr id="80" name="テキスト ボックス 79">
            <a:extLst>
              <a:ext uri="{FF2B5EF4-FFF2-40B4-BE49-F238E27FC236}">
                <a16:creationId xmlns:a16="http://schemas.microsoft.com/office/drawing/2014/main" id="{91B3721F-7450-9D16-2607-21C79A583BF1}"/>
              </a:ext>
            </a:extLst>
          </p:cNvPr>
          <p:cNvSpPr txBox="1"/>
          <p:nvPr/>
        </p:nvSpPr>
        <p:spPr>
          <a:xfrm>
            <a:off x="261595" y="3797799"/>
            <a:ext cx="812113"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さん </a:t>
            </a:r>
          </a:p>
        </p:txBody>
      </p:sp>
      <p:pic>
        <p:nvPicPr>
          <p:cNvPr id="94" name="グラフィックス 93" descr="建設作業員男性 単色塗りつぶし">
            <a:extLst>
              <a:ext uri="{FF2B5EF4-FFF2-40B4-BE49-F238E27FC236}">
                <a16:creationId xmlns:a16="http://schemas.microsoft.com/office/drawing/2014/main" id="{F01BE17A-16B6-55E1-BA34-C6D81C8C309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1239" y="3179777"/>
            <a:ext cx="670114" cy="670114"/>
          </a:xfrm>
          <a:prstGeom prst="rect">
            <a:avLst/>
          </a:prstGeom>
        </p:spPr>
      </p:pic>
      <p:sp>
        <p:nvSpPr>
          <p:cNvPr id="98" name="矢印: 右 97">
            <a:extLst>
              <a:ext uri="{FF2B5EF4-FFF2-40B4-BE49-F238E27FC236}">
                <a16:creationId xmlns:a16="http://schemas.microsoft.com/office/drawing/2014/main" id="{9DD9F378-45AE-E4B9-1055-7E1FCB189064}"/>
              </a:ext>
            </a:extLst>
          </p:cNvPr>
          <p:cNvSpPr/>
          <p:nvPr/>
        </p:nvSpPr>
        <p:spPr>
          <a:xfrm>
            <a:off x="1217645" y="3256932"/>
            <a:ext cx="1546404" cy="479588"/>
          </a:xfrm>
          <a:prstGeom prst="rightArrow">
            <a:avLst>
              <a:gd name="adj1" fmla="val 50000"/>
              <a:gd name="adj2" fmla="val 71321"/>
            </a:avLst>
          </a:prstGeom>
          <a:solidFill>
            <a:schemeClr val="tx2">
              <a:lumMod val="40000"/>
              <a:lumOff val="60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99" name="テキスト ボックス 98">
            <a:extLst>
              <a:ext uri="{FF2B5EF4-FFF2-40B4-BE49-F238E27FC236}">
                <a16:creationId xmlns:a16="http://schemas.microsoft.com/office/drawing/2014/main" id="{55B1BC88-3AD4-913E-64C3-9EBAF9068595}"/>
              </a:ext>
            </a:extLst>
          </p:cNvPr>
          <p:cNvSpPr txBox="1"/>
          <p:nvPr/>
        </p:nvSpPr>
        <p:spPr>
          <a:xfrm>
            <a:off x="1181581" y="3779282"/>
            <a:ext cx="1578758" cy="276999"/>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複数営業所を兼任</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00" name="吹き出し: 角を丸めた四角形 99">
            <a:extLst>
              <a:ext uri="{FF2B5EF4-FFF2-40B4-BE49-F238E27FC236}">
                <a16:creationId xmlns:a16="http://schemas.microsoft.com/office/drawing/2014/main" id="{03D07029-04B0-0575-D765-0C336C9DEEFC}"/>
              </a:ext>
            </a:extLst>
          </p:cNvPr>
          <p:cNvSpPr/>
          <p:nvPr/>
        </p:nvSpPr>
        <p:spPr>
          <a:xfrm>
            <a:off x="397250" y="2794419"/>
            <a:ext cx="5221612" cy="304075"/>
          </a:xfrm>
          <a:prstGeom prst="wedgeRoundRectCallout">
            <a:avLst>
              <a:gd name="adj1" fmla="val -19074"/>
              <a:gd name="adj2" fmla="val 95412"/>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同一都道府県の区域内における営業所については、</a:t>
            </a:r>
            <a:r>
              <a:rPr kumimoji="1" lang="ja-JP" altLang="en-US" sz="12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兼任が可能に</a:t>
            </a:r>
          </a:p>
        </p:txBody>
      </p:sp>
      <p:sp>
        <p:nvSpPr>
          <p:cNvPr id="4" name="テキスト プレースホルダー 2">
            <a:extLst>
              <a:ext uri="{FF2B5EF4-FFF2-40B4-BE49-F238E27FC236}">
                <a16:creationId xmlns:a16="http://schemas.microsoft.com/office/drawing/2014/main" id="{B66FB2D1-A52A-8370-37F3-4E65DBDC9E3C}"/>
              </a:ext>
            </a:extLst>
          </p:cNvPr>
          <p:cNvSpPr txBox="1">
            <a:spLocks/>
          </p:cNvSpPr>
          <p:nvPr/>
        </p:nvSpPr>
        <p:spPr>
          <a:xfrm>
            <a:off x="3771290" y="73073"/>
            <a:ext cx="7021111" cy="511991"/>
          </a:xfrm>
          <a:prstGeom prst="rect">
            <a:avLst/>
          </a:prstGeom>
        </p:spPr>
        <p:txBody>
          <a:bodyPr wrap="none"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lumMod val="60000"/>
                    <a:lumOff val="40000"/>
                  </a:srgbClr>
                </a:solidFill>
                <a:effectLst/>
                <a:uLnTx/>
                <a:uFillTx/>
                <a:latin typeface="メイリオ" panose="020B0604030504040204" pitchFamily="50" charset="-128"/>
                <a:ea typeface="メイリオ" panose="020B0604030504040204" pitchFamily="50" charset="-128"/>
                <a:cs typeface="+mn-cs"/>
              </a:rPr>
              <a:t>排水設備工事責任技術者の営業所ごとの専任規制の緩和（静岡県焼津市）</a:t>
            </a:r>
          </a:p>
        </p:txBody>
      </p:sp>
      <p:graphicFrame>
        <p:nvGraphicFramePr>
          <p:cNvPr id="7" name="表 6">
            <a:extLst>
              <a:ext uri="{FF2B5EF4-FFF2-40B4-BE49-F238E27FC236}">
                <a16:creationId xmlns:a16="http://schemas.microsoft.com/office/drawing/2014/main" id="{0E3B15DE-34E4-0FF7-7765-9D1D5AEE1F5C}"/>
              </a:ext>
            </a:extLst>
          </p:cNvPr>
          <p:cNvGraphicFramePr>
            <a:graphicFrameLocks noGrp="1"/>
          </p:cNvGraphicFramePr>
          <p:nvPr/>
        </p:nvGraphicFramePr>
        <p:xfrm>
          <a:off x="6082148" y="662057"/>
          <a:ext cx="5848257" cy="6070170"/>
        </p:xfrm>
        <a:graphic>
          <a:graphicData uri="http://schemas.openxmlformats.org/drawingml/2006/table">
            <a:tbl>
              <a:tblPr firstRow="1" bandRow="1">
                <a:tableStyleId>{5C22544A-7EE6-4342-B048-85BDC9FD1C3A}</a:tableStyleId>
              </a:tblPr>
              <a:tblGrid>
                <a:gridCol w="1387228">
                  <a:extLst>
                    <a:ext uri="{9D8B030D-6E8A-4147-A177-3AD203B41FA5}">
                      <a16:colId xmlns:a16="http://schemas.microsoft.com/office/drawing/2014/main" val="3428409901"/>
                    </a:ext>
                  </a:extLst>
                </a:gridCol>
                <a:gridCol w="4461029">
                  <a:extLst>
                    <a:ext uri="{9D8B030D-6E8A-4147-A177-3AD203B41FA5}">
                      <a16:colId xmlns:a16="http://schemas.microsoft.com/office/drawing/2014/main" val="2891437581"/>
                    </a:ext>
                  </a:extLst>
                </a:gridCol>
              </a:tblGrid>
              <a:tr h="451161">
                <a:tc>
                  <a:txBody>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排水設備工事責任技術者の営業所ごとの配置</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230440">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見直し方法</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r>
                        <a:rPr kumimoji="1" lang="zh-CN"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条例</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の改正</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79388" indent="-179388"/>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国（国土交通省）において、下水道法第</a:t>
                      </a: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25</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条に基づき下水道管理者（地方公共団体）において制定する条例に係る技術的助言である「標準下水道条例」が見直されたことを受け、市としても条例を改正し、専任規制を緩和したもの。</a:t>
                      </a:r>
                      <a:endParaRPr kumimoji="1" lang="ja-JP" altLang="en-US" sz="1200">
                        <a:latin typeface="メイリオ" panose="020B0604030504040204" pitchFamily="50" charset="-128"/>
                        <a:ea typeface="メイリオ" panose="020B0604030504040204" pitchFamily="50" charset="-128"/>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217071"/>
                  </a:ext>
                </a:extLst>
              </a:tr>
              <a:tr h="943337">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dk1"/>
                          </a:solidFill>
                          <a:effectLst/>
                          <a:uLnTx/>
                          <a:uFillTx/>
                          <a:latin typeface="メイリオ" panose="020B0604030504040204" pitchFamily="50" charset="-128"/>
                          <a:ea typeface="メイリオ" panose="020B0604030504040204" pitchFamily="50" charset="-128"/>
                          <a:cs typeface="+mn-cs"/>
                        </a:rPr>
                        <a:t>営業所ごとに技術者の</a:t>
                      </a:r>
                      <a:r>
                        <a:rPr kumimoji="1" lang="ja-JP" altLang="en-US" sz="1400" b="0" i="0" u="sng" strike="noStrike" kern="1200" cap="none" spc="0" normalizeH="0" baseline="0" noProof="0">
                          <a:ln>
                            <a:noFill/>
                          </a:ln>
                          <a:solidFill>
                            <a:schemeClr val="dk1"/>
                          </a:solidFill>
                          <a:effectLst/>
                          <a:uLnTx/>
                          <a:uFillTx/>
                          <a:latin typeface="メイリオ" panose="020B0604030504040204" pitchFamily="50" charset="-128"/>
                          <a:ea typeface="メイリオ" panose="020B0604030504040204" pitchFamily="50" charset="-128"/>
                          <a:cs typeface="+mn-cs"/>
                        </a:rPr>
                        <a:t>専任配置が必要</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同一の都道府県の区域内における営業所については、技術者の</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兼任配置が可能に</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410147">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なし</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7519671"/>
                  </a:ext>
                </a:extLst>
              </a:tr>
              <a:tr h="3035085">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期待される</a:t>
                      </a:r>
                      <a:endParaRPr kumimoji="1" lang="en-US" altLang="ja-JP" sz="1400" b="0">
                        <a:solidFill>
                          <a:schemeClr val="bg1"/>
                        </a:solidFill>
                        <a:latin typeface="メイリオ" panose="020B0604030504040204" pitchFamily="50" charset="-128"/>
                        <a:ea typeface="メイリオ" panose="020B0604030504040204" pitchFamily="50" charset="-128"/>
                      </a:endParaRPr>
                    </a:p>
                    <a:p>
                      <a:pPr algn="dist"/>
                      <a:r>
                        <a:rPr kumimoji="1" lang="ja-JP" altLang="en-US" sz="1400" b="0">
                          <a:solidFill>
                            <a:schemeClr val="bg1"/>
                          </a:solidFill>
                          <a:latin typeface="メイリオ" panose="020B0604030504040204" pitchFamily="50" charset="-128"/>
                          <a:ea typeface="メイリオ" panose="020B0604030504040204" pitchFamily="50" charset="-128"/>
                        </a:rPr>
                        <a:t>効果</a:t>
                      </a:r>
                      <a:endParaRPr kumimoji="1" lang="en-US" altLang="ja-JP" sz="1400" b="0">
                        <a:solidFill>
                          <a:schemeClr val="bg1"/>
                        </a:solidFill>
                        <a:latin typeface="メイリオ" panose="020B0604030504040204" pitchFamily="50" charset="-128"/>
                        <a:ea typeface="メイリオ" panose="020B0604030504040204" pitchFamily="50" charset="-128"/>
                      </a:endParaRP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285750" marR="0" lvl="0" indent="-285750" algn="l" defTabSz="914377"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400" dirty="0">
                          <a:latin typeface="メイリオ" panose="020B0604030504040204" pitchFamily="50" charset="-128"/>
                          <a:ea typeface="メイリオ" panose="020B0604030504040204" pitchFamily="50" charset="-128"/>
                        </a:rPr>
                        <a:t>１人で複数の営業所を担当することが可能となり、</a:t>
                      </a:r>
                      <a:r>
                        <a:rPr lang="ja-JP" altLang="en-US" sz="1400" b="1" u="sng" dirty="0">
                          <a:latin typeface="メイリオ" panose="020B0604030504040204" pitchFamily="50" charset="-128"/>
                          <a:ea typeface="メイリオ" panose="020B0604030504040204" pitchFamily="50" charset="-128"/>
                        </a:rPr>
                        <a:t>事業者の人手不足の解消に寄与</a:t>
                      </a:r>
                      <a:r>
                        <a:rPr lang="ja-JP" altLang="en-US" sz="1400" dirty="0">
                          <a:latin typeface="メイリオ" panose="020B0604030504040204" pitchFamily="50" charset="-128"/>
                          <a:ea typeface="メイリオ" panose="020B0604030504040204" pitchFamily="50" charset="-128"/>
                        </a:rPr>
                        <a:t>。</a:t>
                      </a:r>
                      <a:endParaRPr lang="en-US" altLang="ja-JP" sz="1400" dirty="0">
                        <a:latin typeface="メイリオ" panose="020B0604030504040204" pitchFamily="50" charset="-128"/>
                        <a:ea typeface="メイリオ" panose="020B0604030504040204" pitchFamily="50" charset="-128"/>
                      </a:endParaRPr>
                    </a:p>
                    <a:p>
                      <a:pPr marL="285750" marR="0" lvl="0" indent="-285750" algn="l" defTabSz="914377" rtl="0" eaLnBrk="1" fontAlgn="auto" latinLnBrk="0" hangingPunct="1">
                        <a:lnSpc>
                          <a:spcPct val="100000"/>
                        </a:lnSpc>
                        <a:spcBef>
                          <a:spcPts val="600"/>
                        </a:spcBef>
                        <a:spcAft>
                          <a:spcPts val="0"/>
                        </a:spcAft>
                        <a:buClrTx/>
                        <a:buSzTx/>
                        <a:buFont typeface="Wingdings" panose="05000000000000000000" pitchFamily="2" charset="2"/>
                        <a:buChar char="l"/>
                        <a:tabLst/>
                        <a:defRPr/>
                      </a:pPr>
                      <a:r>
                        <a:rPr lang="ja-JP" altLang="en-US" sz="1400" dirty="0">
                          <a:latin typeface="メイリオ" panose="020B0604030504040204" pitchFamily="50" charset="-128"/>
                          <a:ea typeface="メイリオ" panose="020B0604030504040204" pitchFamily="50" charset="-128"/>
                        </a:rPr>
                        <a:t>複数営業所への兼任配置が認められたことにより、</a:t>
                      </a:r>
                      <a:r>
                        <a:rPr lang="ja-JP" altLang="en-US" sz="1400" b="1" u="sng" dirty="0">
                          <a:latin typeface="メイリオ" panose="020B0604030504040204" pitchFamily="50" charset="-128"/>
                          <a:ea typeface="メイリオ" panose="020B0604030504040204" pitchFamily="50" charset="-128"/>
                        </a:rPr>
                        <a:t>人員配置の最適化が可能となり、事業者の生産性が向上</a:t>
                      </a:r>
                      <a:r>
                        <a:rPr lang="ja-JP" altLang="en-US" sz="1400" b="0" u="none" dirty="0">
                          <a:latin typeface="メイリオ" panose="020B0604030504040204" pitchFamily="50" charset="-128"/>
                          <a:ea typeface="メイリオ" panose="020B0604030504040204" pitchFamily="50" charset="-128"/>
                        </a:rPr>
                        <a:t>。</a:t>
                      </a:r>
                      <a:endParaRPr lang="en-US" altLang="ja-JP" sz="1400" b="0" u="none" dirty="0">
                        <a:latin typeface="メイリオ" panose="020B0604030504040204" pitchFamily="50" charset="-128"/>
                        <a:ea typeface="メイリオ" panose="020B0604030504040204" pitchFamily="50" charset="-128"/>
                      </a:endParaRPr>
                    </a:p>
                    <a:p>
                      <a:pPr marL="285750" marR="0" lvl="0" indent="-285750" algn="l" defTabSz="914377" rtl="0" eaLnBrk="1" fontAlgn="auto" latinLnBrk="0" hangingPunct="1">
                        <a:lnSpc>
                          <a:spcPct val="100000"/>
                        </a:lnSpc>
                        <a:spcBef>
                          <a:spcPts val="600"/>
                        </a:spcBef>
                        <a:spcAft>
                          <a:spcPts val="0"/>
                        </a:spcAft>
                        <a:buClrTx/>
                        <a:buSzTx/>
                        <a:buFont typeface="Wingdings" panose="05000000000000000000" pitchFamily="2" charset="2"/>
                        <a:buChar char="l"/>
                        <a:tabLst/>
                        <a:defRPr/>
                      </a:pPr>
                      <a:r>
                        <a:rPr lang="ja-JP" altLang="en-US" sz="1400" dirty="0">
                          <a:latin typeface="メイリオ" panose="020B0604030504040204" pitchFamily="50" charset="-128"/>
                          <a:ea typeface="メイリオ" panose="020B0604030504040204" pitchFamily="50" charset="-128"/>
                        </a:rPr>
                        <a:t>専任規制の緩和により、市に登録される</a:t>
                      </a:r>
                      <a:r>
                        <a:rPr lang="ja-JP" altLang="en-US" sz="1400" b="0" u="none" dirty="0">
                          <a:latin typeface="メイリオ" panose="020B0604030504040204" pitchFamily="50" charset="-128"/>
                          <a:ea typeface="メイリオ" panose="020B0604030504040204" pitchFamily="50" charset="-128"/>
                        </a:rPr>
                        <a:t>指定工事店数や責任技術者の維持・確保が可能となり、</a:t>
                      </a:r>
                      <a:r>
                        <a:rPr lang="ja-JP" altLang="en-US" sz="1400" b="1" u="sng" dirty="0">
                          <a:latin typeface="メイリオ" panose="020B0604030504040204" pitchFamily="50" charset="-128"/>
                          <a:ea typeface="メイリオ" panose="020B0604030504040204" pitchFamily="50" charset="-128"/>
                        </a:rPr>
                        <a:t>行政サービスの維持に寄与</a:t>
                      </a:r>
                      <a:r>
                        <a:rPr lang="ja-JP" altLang="en-US" sz="1400" b="0" u="none" dirty="0">
                          <a:latin typeface="メイリオ" panose="020B0604030504040204" pitchFamily="50" charset="-128"/>
                          <a:ea typeface="メイリオ" panose="020B0604030504040204" pitchFamily="50" charset="-128"/>
                        </a:rPr>
                        <a:t>。</a:t>
                      </a:r>
                      <a:endParaRPr lang="en-US" altLang="ja-JP" sz="1400" b="0" u="none" dirty="0">
                        <a:latin typeface="メイリオ" panose="020B0604030504040204" pitchFamily="50" charset="-128"/>
                        <a:ea typeface="メイリオ" panose="020B0604030504040204" pitchFamily="50" charset="-128"/>
                      </a:endParaRPr>
                    </a:p>
                    <a:p>
                      <a:pPr marL="285750" marR="0" lvl="0" indent="-285750" algn="l" defTabSz="914377" rtl="0" eaLnBrk="1" fontAlgn="auto" latinLnBrk="0" hangingPunct="1">
                        <a:lnSpc>
                          <a:spcPct val="100000"/>
                        </a:lnSpc>
                        <a:spcBef>
                          <a:spcPts val="600"/>
                        </a:spcBef>
                        <a:spcAft>
                          <a:spcPts val="0"/>
                        </a:spcAft>
                        <a:buClrTx/>
                        <a:buSzTx/>
                        <a:buFont typeface="Wingdings" panose="05000000000000000000" pitchFamily="2" charset="2"/>
                        <a:buChar char="l"/>
                        <a:tabLst/>
                        <a:defRPr/>
                      </a:pPr>
                      <a:r>
                        <a:rPr lang="ja-JP" altLang="en-US" sz="1400" b="0" u="none" dirty="0">
                          <a:latin typeface="メイリオ" panose="020B0604030504040204" pitchFamily="50" charset="-128"/>
                          <a:ea typeface="メイリオ" panose="020B0604030504040204" pitchFamily="50" charset="-128"/>
                        </a:rPr>
                        <a:t>これに伴い、工事依頼が可能な選択肢（工事店数）の維持、緊急時の即応性向上、技術者不足による工事の遅延防止など、</a:t>
                      </a:r>
                      <a:r>
                        <a:rPr lang="ja-JP" altLang="en-US" sz="1400" b="1" u="sng" dirty="0">
                          <a:latin typeface="メイリオ" panose="020B0604030504040204" pitchFamily="50" charset="-128"/>
                          <a:ea typeface="メイリオ" panose="020B0604030504040204" pitchFamily="50" charset="-128"/>
                        </a:rPr>
                        <a:t>市民の利便性も向上</a:t>
                      </a:r>
                      <a:r>
                        <a:rPr lang="ja-JP" altLang="en-US" sz="1400" b="0" u="none" dirty="0">
                          <a:latin typeface="メイリオ" panose="020B0604030504040204" pitchFamily="50" charset="-128"/>
                          <a:ea typeface="メイリオ" panose="020B0604030504040204" pitchFamily="50" charset="-128"/>
                        </a:rPr>
                        <a:t>。</a:t>
                      </a:r>
                      <a:endParaRPr lang="en-US" altLang="ja-JP" sz="1400" b="0" u="none" dirty="0">
                        <a:latin typeface="メイリオ" panose="020B0604030504040204" pitchFamily="50" charset="-128"/>
                        <a:ea typeface="メイリオ" panose="020B0604030504040204" pitchFamily="50" charset="-128"/>
                      </a:endParaRPr>
                    </a:p>
                  </a:txBody>
                  <a:tcPr marL="72000" marR="72000" marT="36000" marB="36000">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bl>
          </a:graphicData>
        </a:graphic>
      </p:graphicFrame>
      <p:graphicFrame>
        <p:nvGraphicFramePr>
          <p:cNvPr id="2" name="表 1">
            <a:extLst>
              <a:ext uri="{FF2B5EF4-FFF2-40B4-BE49-F238E27FC236}">
                <a16:creationId xmlns:a16="http://schemas.microsoft.com/office/drawing/2014/main" id="{F98CA506-07DC-64C7-CA7C-9243F9934F95}"/>
              </a:ext>
            </a:extLst>
          </p:cNvPr>
          <p:cNvGraphicFramePr>
            <a:graphicFrameLocks noGrp="1"/>
          </p:cNvGraphicFramePr>
          <p:nvPr/>
        </p:nvGraphicFramePr>
        <p:xfrm>
          <a:off x="190098" y="4543573"/>
          <a:ext cx="5767568" cy="2164080"/>
        </p:xfrm>
        <a:graphic>
          <a:graphicData uri="http://schemas.openxmlformats.org/drawingml/2006/table">
            <a:tbl>
              <a:tblPr firstRow="1" bandRow="1">
                <a:tableStyleId>{21E4AEA4-8DFA-4A89-87EB-49C32662AFE0}</a:tableStyleId>
              </a:tblPr>
              <a:tblGrid>
                <a:gridCol w="2883784">
                  <a:extLst>
                    <a:ext uri="{9D8B030D-6E8A-4147-A177-3AD203B41FA5}">
                      <a16:colId xmlns:a16="http://schemas.microsoft.com/office/drawing/2014/main" val="4064608517"/>
                    </a:ext>
                  </a:extLst>
                </a:gridCol>
                <a:gridCol w="2883784">
                  <a:extLst>
                    <a:ext uri="{9D8B030D-6E8A-4147-A177-3AD203B41FA5}">
                      <a16:colId xmlns:a16="http://schemas.microsoft.com/office/drawing/2014/main" val="422232105"/>
                    </a:ext>
                  </a:extLst>
                </a:gridCol>
              </a:tblGrid>
              <a:tr h="222441">
                <a:tc>
                  <a:txBody>
                    <a:bodyPr/>
                    <a:lstStyle/>
                    <a:p>
                      <a:pPr algn="ctr"/>
                      <a:r>
                        <a:rPr kumimoji="1" lang="ja-JP" altLang="en-US" sz="1000" b="0">
                          <a:solidFill>
                            <a:schemeClr val="tx1"/>
                          </a:solidFill>
                          <a:latin typeface="+mn-ea"/>
                          <a:ea typeface="+mn-ea"/>
                        </a:rPr>
                        <a:t>改正後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000" b="0">
                          <a:solidFill>
                            <a:schemeClr val="tx1"/>
                          </a:solidFill>
                          <a:latin typeface="+mn-ea"/>
                          <a:ea typeface="+mn-ea"/>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1862940">
                <a:tc>
                  <a:txBody>
                    <a:bodyPr/>
                    <a:lstStyle/>
                    <a:p>
                      <a:pPr marL="87313" indent="-87313"/>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（指定の基準等）</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87313" indent="-87313"/>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第７条の２ 市長は、指定の申請をした者が次の各号のいずれにも適合していると認めるときは、指定を行う。</a:t>
                      </a:r>
                    </a:p>
                    <a:p>
                      <a:pPr marL="355600" indent="-355600"/>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rPr>
                        <a:t>(</a:t>
                      </a: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１</a:t>
                      </a:r>
                      <a:r>
                        <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排水設備等の新設等の工事の事業を行う営業所（以</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355600" indent="-355600"/>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　 下「営業所」という。）ごとに、次条第１項の規定によ</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355600" indent="-355600"/>
                      <a:r>
                        <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り</a:t>
                      </a:r>
                      <a:r>
                        <a:rPr kumimoji="1" lang="ja-JP" altLang="en-US" sz="800" b="0" i="0" u="none"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rPr>
                        <a:t>責任技術者として登録を受けた者</a:t>
                      </a:r>
                      <a:r>
                        <a:rPr kumimoji="1" lang="ja-JP" altLang="en-US" sz="8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rPr>
                        <a:t>を１名以上選任し</a:t>
                      </a:r>
                      <a:endParaRPr kumimoji="1" lang="en-US" altLang="ja-JP" sz="8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endParaRPr>
                    </a:p>
                    <a:p>
                      <a:pPr marL="355600" indent="-355600"/>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ja-JP" altLang="en-US" sz="8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rPr>
                        <a:t>ていること。</a:t>
                      </a:r>
                      <a:endParaRPr kumimoji="1" lang="en-US" altLang="ja-JP" sz="8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endParaRPr>
                    </a:p>
                    <a:p>
                      <a:pPr marL="87313" indent="-87313"/>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rPr>
                        <a:t>(</a:t>
                      </a: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２</a:t>
                      </a:r>
                      <a:r>
                        <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～（４）　（略）</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87313" indent="-87313"/>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２　～　３　　（略）</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87313" indent="-87313"/>
                      <a:r>
                        <a:rPr kumimoji="1" lang="zh-TW"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（排水設備工事責任技術者）</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87313" indent="-87313"/>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第７条の３ 指定工事店は、営業所ごとに、次項各号に掲げる職務をさせるため、規則で定める資格を有する者のうちから、責任技術者を</a:t>
                      </a:r>
                      <a:r>
                        <a:rPr kumimoji="1" lang="ja-JP" altLang="en-US" sz="800" b="0" i="0" u="sng" strike="noStrike" kern="1200" baseline="0">
                          <a:solidFill>
                            <a:schemeClr val="dk1"/>
                          </a:solidFill>
                          <a:latin typeface="メイリオ" panose="020B0604030504040204" pitchFamily="50" charset="-128"/>
                          <a:ea typeface="メイリオ" panose="020B0604030504040204" pitchFamily="50" charset="-128"/>
                          <a:cs typeface="+mn-cs"/>
                        </a:rPr>
                        <a:t>選任しなければならない。ただし、</a:t>
                      </a:r>
                      <a:r>
                        <a:rPr kumimoji="1" lang="ja-JP" altLang="en-US" sz="8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rPr>
                        <a:t>同一の都道府県の区域内における他の営業所に</a:t>
                      </a:r>
                      <a:r>
                        <a:rPr kumimoji="1" lang="ja-JP" altLang="en-US" sz="800" b="0" i="0" u="sng" strike="noStrike" kern="1200" baseline="0">
                          <a:solidFill>
                            <a:schemeClr val="dk1"/>
                          </a:solidFill>
                          <a:highlight>
                            <a:srgbClr val="FFFF00"/>
                          </a:highlight>
                          <a:latin typeface="+mn-ea"/>
                          <a:ea typeface="+mn-ea"/>
                          <a:cs typeface="+mn-cs"/>
                        </a:rPr>
                        <a:t>ついて兼任することを妨げない</a:t>
                      </a:r>
                      <a:r>
                        <a:rPr kumimoji="1" lang="ja-JP" altLang="en-US" sz="800" b="0" i="0" u="sng" strike="noStrike" kern="1200" baseline="0">
                          <a:solidFill>
                            <a:schemeClr val="dk1"/>
                          </a:solidFill>
                          <a:latin typeface="+mn-ea"/>
                          <a:ea typeface="+mn-ea"/>
                          <a:cs typeface="+mn-cs"/>
                        </a:rPr>
                        <a:t>。</a:t>
                      </a:r>
                      <a:endParaRPr lang="ja-JP" altLang="en-US" sz="700" u="sng">
                        <a:solidFill>
                          <a:schemeClr val="tx1"/>
                        </a:solidFill>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（指定の基準等）</a:t>
                      </a: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第７条の２ 市長は、指定の申請をした者が次の各号のいず  　　</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れにも適合していると認めるときは、指定を行う。</a:t>
                      </a: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a:t>
                      </a: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１</a:t>
                      </a:r>
                      <a:r>
                        <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a:t>
                      </a: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排水設備等の新設等の工事の事業を行う営業所（以 </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a:t>
                      </a: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下「営業所」という。）ごとに、次条第１項の規定によ</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a:t>
                      </a: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り</a:t>
                      </a:r>
                      <a:r>
                        <a:rPr kumimoji="1" lang="ja-JP" altLang="en-US" sz="800" b="0" i="0" u="none" strike="noStrike" kern="1200" baseline="0" dirty="0">
                          <a:solidFill>
                            <a:schemeClr val="dk1"/>
                          </a:solidFill>
                          <a:highlight>
                            <a:srgbClr val="FFFF00"/>
                          </a:highlight>
                          <a:latin typeface="メイリオ" panose="020B0604030504040204" pitchFamily="50" charset="-128"/>
                          <a:ea typeface="メイリオ" panose="020B0604030504040204" pitchFamily="50" charset="-128"/>
                          <a:cs typeface="+mn-cs"/>
                        </a:rPr>
                        <a:t>責任技術者として登録を受けた者</a:t>
                      </a:r>
                      <a:r>
                        <a:rPr kumimoji="1" lang="ja-JP" altLang="en-US" sz="800" b="0" i="0" u="sng" strike="noStrike" kern="1200" baseline="0" dirty="0">
                          <a:solidFill>
                            <a:schemeClr val="dk1"/>
                          </a:solidFill>
                          <a:highlight>
                            <a:srgbClr val="FFFF00"/>
                          </a:highlight>
                          <a:latin typeface="メイリオ" panose="020B0604030504040204" pitchFamily="50" charset="-128"/>
                          <a:ea typeface="メイリオ" panose="020B0604030504040204" pitchFamily="50" charset="-128"/>
                          <a:cs typeface="+mn-cs"/>
                        </a:rPr>
                        <a:t>が１名以上専属して</a:t>
                      </a:r>
                      <a:endParaRPr kumimoji="1" lang="en-US" altLang="ja-JP" sz="800" b="0" i="0" u="sng" strike="noStrike" kern="1200" baseline="0" dirty="0">
                        <a:solidFill>
                          <a:schemeClr val="dk1"/>
                        </a:solidFill>
                        <a:highlight>
                          <a:srgbClr val="FFFF00"/>
                        </a:highlight>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a:t>
                      </a:r>
                      <a:r>
                        <a:rPr kumimoji="1" lang="ja-JP" altLang="en-US" sz="800" b="0" i="0" u="sng" strike="noStrike" kern="1200" baseline="0" dirty="0">
                          <a:solidFill>
                            <a:schemeClr val="dk1"/>
                          </a:solidFill>
                          <a:highlight>
                            <a:srgbClr val="FFFF00"/>
                          </a:highlight>
                          <a:latin typeface="メイリオ" panose="020B0604030504040204" pitchFamily="50" charset="-128"/>
                          <a:ea typeface="メイリオ" panose="020B0604030504040204" pitchFamily="50" charset="-128"/>
                          <a:cs typeface="+mn-cs"/>
                        </a:rPr>
                        <a:t>いる者であること</a:t>
                      </a:r>
                      <a:r>
                        <a:rPr kumimoji="1" lang="ja-JP" altLang="en-US" sz="800" b="0" i="0" u="sng" strike="noStrike" kern="1200" baseline="0" dirty="0">
                          <a:solidFill>
                            <a:schemeClr val="dk1"/>
                          </a:solidFill>
                          <a:latin typeface="メイリオ" panose="020B0604030504040204" pitchFamily="50" charset="-128"/>
                          <a:ea typeface="メイリオ" panose="020B0604030504040204" pitchFamily="50" charset="-128"/>
                          <a:cs typeface="+mn-cs"/>
                        </a:rPr>
                        <a:t>。</a:t>
                      </a:r>
                    </a:p>
                    <a:p>
                      <a:r>
                        <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a:t>
                      </a: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２</a:t>
                      </a:r>
                      <a:r>
                        <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a:t>
                      </a: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～（４）　（略）</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２　～　３　　（略）</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algn="l" defTabSz="742969" rtl="0" eaLnBrk="1" latinLnBrk="0" hangingPunct="1"/>
                      <a:r>
                        <a:rPr kumimoji="1" lang="zh-TW"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（排水設備工事責任技術者） </a:t>
                      </a:r>
                      <a:endParaRPr kumimoji="1" lang="en-US" altLang="zh-TW"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algn="l" defTabSz="742969" rtl="0" eaLnBrk="1" latinLnBrk="0" hangingPunct="1"/>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第７条の３ 指定工事店は、営業所ごとに、次項各号に掲げ </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algn="l" defTabSz="742969" rtl="0" eaLnBrk="1" latinLnBrk="0" hangingPunct="1"/>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る職務をさせるため、規則で定める資格を有する者のう</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algn="l" defTabSz="742969" rtl="0" eaLnBrk="1" latinLnBrk="0" hangingPunct="1"/>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ちから、</a:t>
                      </a:r>
                      <a:r>
                        <a:rPr kumimoji="1" lang="ja-JP" altLang="en-US" sz="800" b="0" i="0" u="none" strike="noStrike" kern="1200" baseline="0" dirty="0">
                          <a:solidFill>
                            <a:schemeClr val="dk1"/>
                          </a:solidFill>
                          <a:highlight>
                            <a:srgbClr val="FFFF00"/>
                          </a:highlight>
                          <a:latin typeface="メイリオ" panose="020B0604030504040204" pitchFamily="50" charset="-128"/>
                          <a:ea typeface="メイリオ" panose="020B0604030504040204" pitchFamily="50" charset="-128"/>
                          <a:cs typeface="+mn-cs"/>
                        </a:rPr>
                        <a:t>責任技術者を</a:t>
                      </a:r>
                      <a:r>
                        <a:rPr kumimoji="1" lang="ja-JP" altLang="en-US" sz="800" b="0" i="0" u="sng" strike="noStrike" kern="1200" baseline="0" dirty="0">
                          <a:solidFill>
                            <a:schemeClr val="dk1"/>
                          </a:solidFill>
                          <a:highlight>
                            <a:srgbClr val="FFFF00"/>
                          </a:highlight>
                          <a:latin typeface="メイリオ" panose="020B0604030504040204" pitchFamily="50" charset="-128"/>
                          <a:ea typeface="メイリオ" panose="020B0604030504040204" pitchFamily="50" charset="-128"/>
                          <a:cs typeface="+mn-cs"/>
                        </a:rPr>
                        <a:t>専属させなければならない。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6" name="テキスト ボックス 5">
            <a:extLst>
              <a:ext uri="{FF2B5EF4-FFF2-40B4-BE49-F238E27FC236}">
                <a16:creationId xmlns:a16="http://schemas.microsoft.com/office/drawing/2014/main" id="{06B5240B-2729-A594-DEED-B3643FDC4B2C}"/>
              </a:ext>
            </a:extLst>
          </p:cNvPr>
          <p:cNvSpPr txBox="1"/>
          <p:nvPr/>
        </p:nvSpPr>
        <p:spPr>
          <a:xfrm>
            <a:off x="91871" y="4226608"/>
            <a:ext cx="2486230"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ＭＳ 明朝" panose="02020609040205080304" pitchFamily="17" charset="-128"/>
              </a:rPr>
              <a:t>焼津市下水道条例</a:t>
            </a:r>
            <a:endPar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テキスト ボックス 2">
            <a:extLst>
              <a:ext uri="{FF2B5EF4-FFF2-40B4-BE49-F238E27FC236}">
                <a16:creationId xmlns:a16="http://schemas.microsoft.com/office/drawing/2014/main" id="{691DD33F-B149-1C3A-3C79-6571CE719F5F}"/>
              </a:ext>
            </a:extLst>
          </p:cNvPr>
          <p:cNvSpPr txBox="1"/>
          <p:nvPr/>
        </p:nvSpPr>
        <p:spPr>
          <a:xfrm>
            <a:off x="182447" y="145090"/>
            <a:ext cx="3525718" cy="360000"/>
          </a:xfrm>
          <a:prstGeom prst="rect">
            <a:avLst/>
          </a:prstGeom>
          <a:solidFill>
            <a:schemeClr val="accent1">
              <a:lumMod val="60000"/>
              <a:lumOff val="40000"/>
            </a:schemeClr>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国の法令等の見直しを受けた事例</a:t>
            </a:r>
          </a:p>
        </p:txBody>
      </p:sp>
      <p:sp>
        <p:nvSpPr>
          <p:cNvPr id="9" name="正方形/長方形 16">
            <a:extLst>
              <a:ext uri="{FF2B5EF4-FFF2-40B4-BE49-F238E27FC236}">
                <a16:creationId xmlns:a16="http://schemas.microsoft.com/office/drawing/2014/main" id="{195A17E0-1AA2-3FDF-45D7-2FA90B09CBCD}"/>
              </a:ext>
            </a:extLst>
          </p:cNvPr>
          <p:cNvSpPr/>
          <p:nvPr/>
        </p:nvSpPr>
        <p:spPr>
          <a:xfrm>
            <a:off x="10421982" y="142417"/>
            <a:ext cx="1677138" cy="360000"/>
          </a:xfrm>
          <a:prstGeom prst="rect">
            <a:avLst/>
          </a:prstGeom>
          <a:noFill/>
          <a:ln w="2857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常駐・専任規制</a:t>
            </a:r>
          </a:p>
        </p:txBody>
      </p:sp>
    </p:spTree>
    <p:extLst>
      <p:ext uri="{BB962C8B-B14F-4D97-AF65-F5344CB8AC3E}">
        <p14:creationId xmlns:p14="http://schemas.microsoft.com/office/powerpoint/2010/main" val="15897577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ED61D-04C8-B8F0-6F10-3DCEDCEE8F35}"/>
            </a:ext>
          </a:extLst>
        </p:cNvPr>
        <p:cNvGrpSpPr/>
        <p:nvPr/>
      </p:nvGrpSpPr>
      <p:grpSpPr>
        <a:xfrm>
          <a:off x="0" y="0"/>
          <a:ext cx="0" cy="0"/>
          <a:chOff x="0" y="0"/>
          <a:chExt cx="0" cy="0"/>
        </a:xfrm>
      </p:grpSpPr>
      <p:sp>
        <p:nvSpPr>
          <p:cNvPr id="102" name="四角形: 角を丸くする 101">
            <a:extLst>
              <a:ext uri="{FF2B5EF4-FFF2-40B4-BE49-F238E27FC236}">
                <a16:creationId xmlns:a16="http://schemas.microsoft.com/office/drawing/2014/main" id="{9DFF426E-B521-047A-DFC7-AC314F6E85D1}"/>
              </a:ext>
            </a:extLst>
          </p:cNvPr>
          <p:cNvSpPr/>
          <p:nvPr/>
        </p:nvSpPr>
        <p:spPr>
          <a:xfrm>
            <a:off x="180639" y="820421"/>
            <a:ext cx="5739733" cy="2392219"/>
          </a:xfrm>
          <a:prstGeom prst="roundRect">
            <a:avLst>
              <a:gd name="adj" fmla="val 1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 name="テキスト プレースホルダー 2">
            <a:extLst>
              <a:ext uri="{FF2B5EF4-FFF2-40B4-BE49-F238E27FC236}">
                <a16:creationId xmlns:a16="http://schemas.microsoft.com/office/drawing/2014/main" id="{374708F1-E08B-5398-5238-4AC595CB1143}"/>
              </a:ext>
            </a:extLst>
          </p:cNvPr>
          <p:cNvSpPr txBox="1">
            <a:spLocks/>
          </p:cNvSpPr>
          <p:nvPr/>
        </p:nvSpPr>
        <p:spPr>
          <a:xfrm>
            <a:off x="4220126" y="226687"/>
            <a:ext cx="5770037" cy="360000"/>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lumMod val="60000"/>
                    <a:lumOff val="40000"/>
                  </a:srgbClr>
                </a:solidFill>
                <a:effectLst/>
                <a:uLnTx/>
                <a:uFillTx/>
                <a:latin typeface="メイリオ"/>
                <a:ea typeface="メイリオ"/>
                <a:cs typeface="+mn-cs"/>
              </a:rPr>
              <a:t>防火管理講習などのオンライン完結（福岡県福岡市）</a:t>
            </a:r>
          </a:p>
        </p:txBody>
      </p:sp>
      <p:graphicFrame>
        <p:nvGraphicFramePr>
          <p:cNvPr id="12" name="表 11">
            <a:extLst>
              <a:ext uri="{FF2B5EF4-FFF2-40B4-BE49-F238E27FC236}">
                <a16:creationId xmlns:a16="http://schemas.microsoft.com/office/drawing/2014/main" id="{AC237C6E-C1B3-22FA-D6C6-A0DF6C834E50}"/>
              </a:ext>
            </a:extLst>
          </p:cNvPr>
          <p:cNvGraphicFramePr>
            <a:graphicFrameLocks noGrp="1"/>
          </p:cNvGraphicFramePr>
          <p:nvPr/>
        </p:nvGraphicFramePr>
        <p:xfrm>
          <a:off x="6096000" y="812862"/>
          <a:ext cx="5922438" cy="5577139"/>
        </p:xfrm>
        <a:graphic>
          <a:graphicData uri="http://schemas.openxmlformats.org/drawingml/2006/table">
            <a:tbl>
              <a:tblPr firstRow="1" bandRow="1">
                <a:tableStyleId>{5C22544A-7EE6-4342-B048-85BDC9FD1C3A}</a:tableStyleId>
              </a:tblPr>
              <a:tblGrid>
                <a:gridCol w="1307051">
                  <a:extLst>
                    <a:ext uri="{9D8B030D-6E8A-4147-A177-3AD203B41FA5}">
                      <a16:colId xmlns:a16="http://schemas.microsoft.com/office/drawing/2014/main" val="3428409901"/>
                    </a:ext>
                  </a:extLst>
                </a:gridCol>
                <a:gridCol w="4615387">
                  <a:extLst>
                    <a:ext uri="{9D8B030D-6E8A-4147-A177-3AD203B41FA5}">
                      <a16:colId xmlns:a16="http://schemas.microsoft.com/office/drawing/2014/main" val="2891437581"/>
                    </a:ext>
                  </a:extLst>
                </a:gridCol>
              </a:tblGrid>
              <a:tr h="446139">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tx1"/>
                          </a:solidFill>
                          <a:latin typeface="メイリオ" panose="020B0604030504040204" pitchFamily="50" charset="-128"/>
                          <a:ea typeface="メイリオ" panose="020B0604030504040204" pitchFamily="50" charset="-128"/>
                        </a:rPr>
                        <a:t>消防法施行令に定められる資格要件として受講が求められる講習</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827869">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zh-TW"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集合型対面方式講習</a:t>
                      </a:r>
                      <a:endPar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オンライン型オンデマンド方式の講習環境　</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を導入し、対面と併せてニーズに応じた受　　</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講スタイルを提供</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446139">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インターネット、</a:t>
                      </a:r>
                      <a:r>
                        <a:rPr kumimoji="1" lang="en-US" altLang="ja-JP" sz="1400" b="0" i="0" kern="1200">
                          <a:solidFill>
                            <a:schemeClr val="dk1"/>
                          </a:solidFill>
                          <a:effectLst/>
                          <a:latin typeface="メイリオ" panose="020B0604030504040204" pitchFamily="50" charset="-128"/>
                          <a:ea typeface="メイリオ" panose="020B0604030504040204" pitchFamily="50" charset="-128"/>
                          <a:cs typeface="+mn-cs"/>
                        </a:rPr>
                        <a:t>e</a:t>
                      </a:r>
                      <a:r>
                        <a:rPr kumimoji="1" lang="ja-JP" altLang="en-US" sz="1400" b="0" i="0" kern="1200">
                          <a:solidFill>
                            <a:schemeClr val="dk1"/>
                          </a:solidFill>
                          <a:effectLst/>
                          <a:latin typeface="メイリオ" panose="020B0604030504040204" pitchFamily="50" charset="-128"/>
                          <a:ea typeface="メイリオ" panose="020B0604030504040204" pitchFamily="50" charset="-128"/>
                          <a:cs typeface="+mn-cs"/>
                        </a:rPr>
                        <a:t>ラーニングシステム、電子署名を付与した電子修了証、キャッシュレス決済端末</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0916214"/>
                  </a:ext>
                </a:extLst>
              </a:tr>
              <a:tr h="2627453">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r>
                        <a:rPr kumimoji="1" lang="en-US" altLang="ja-JP"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定量的効果</a:t>
                      </a:r>
                      <a:r>
                        <a:rPr kumimoji="1" lang="en-US" altLang="ja-JP"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オンライン講習</a:t>
                      </a:r>
                      <a:r>
                        <a:rPr kumimoji="1" lang="ja-JP" altLang="ja-JP" sz="1400" u="sng" kern="1200">
                          <a:solidFill>
                            <a:schemeClr val="tx1"/>
                          </a:solidFill>
                          <a:effectLst/>
                          <a:latin typeface="メイリオ" panose="020B0604030504040204" pitchFamily="50" charset="-128"/>
                          <a:ea typeface="メイリオ" panose="020B0604030504040204" pitchFamily="50" charset="-128"/>
                          <a:cs typeface="+mn-cs"/>
                        </a:rPr>
                        <a:t>開始</a:t>
                      </a:r>
                      <a:r>
                        <a:rPr kumimoji="1" lang="ja-JP" altLang="en-US" sz="1400" u="sng" kern="1200">
                          <a:solidFill>
                            <a:schemeClr val="tx1"/>
                          </a:solidFill>
                          <a:effectLst/>
                          <a:latin typeface="メイリオ" panose="020B0604030504040204" pitchFamily="50" charset="-128"/>
                          <a:ea typeface="メイリオ" panose="020B0604030504040204" pitchFamily="50" charset="-128"/>
                          <a:cs typeface="+mn-cs"/>
                        </a:rPr>
                        <a:t>：令和６年</a:t>
                      </a:r>
                      <a:r>
                        <a:rPr kumimoji="1" lang="en-US" altLang="ja-JP" sz="1400" u="sng" kern="1200">
                          <a:solidFill>
                            <a:schemeClr val="tx1"/>
                          </a:solidFill>
                          <a:effectLst/>
                          <a:latin typeface="メイリオ" panose="020B0604030504040204" pitchFamily="50" charset="-128"/>
                          <a:ea typeface="メイリオ" panose="020B0604030504040204" pitchFamily="50" charset="-128"/>
                          <a:cs typeface="+mn-cs"/>
                        </a:rPr>
                        <a:t>11</a:t>
                      </a:r>
                      <a:r>
                        <a:rPr kumimoji="1" lang="ja-JP" altLang="ja-JP" sz="1400" u="sng" kern="1200">
                          <a:solidFill>
                            <a:schemeClr val="tx1"/>
                          </a:solidFill>
                          <a:effectLst/>
                          <a:latin typeface="メイリオ" panose="020B0604030504040204" pitchFamily="50" charset="-128"/>
                          <a:ea typeface="メイリオ" panose="020B0604030504040204" pitchFamily="50" charset="-128"/>
                          <a:cs typeface="+mn-cs"/>
                        </a:rPr>
                        <a:t>月～</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a:solidFill>
                            <a:schemeClr val="tx1"/>
                          </a:solidFill>
                          <a:effectLst/>
                          <a:latin typeface="メイリオ" panose="020B0604030504040204" pitchFamily="50" charset="-128"/>
                          <a:ea typeface="メイリオ" panose="020B0604030504040204" pitchFamily="50" charset="-128"/>
                          <a:cs typeface="+mn-cs"/>
                        </a:rPr>
                        <a:t>・受講者総数（オンライン、対面合計受講者数）　</a:t>
                      </a:r>
                      <a:endParaRPr kumimoji="1" lang="en-US" altLang="ja-JP" sz="1400" kern="1200">
                        <a:solidFill>
                          <a:schemeClr val="tx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a:solidFill>
                            <a:schemeClr val="tx1"/>
                          </a:solidFill>
                          <a:effectLst/>
                          <a:latin typeface="メイリオ" panose="020B0604030504040204" pitchFamily="50" charset="-128"/>
                          <a:ea typeface="メイリオ" panose="020B0604030504040204" pitchFamily="50" charset="-128"/>
                          <a:cs typeface="+mn-cs"/>
                        </a:rPr>
                        <a:t>　　　　　　　</a:t>
                      </a:r>
                      <a:r>
                        <a:rPr kumimoji="1" lang="en-US" altLang="ja-JP" sz="1400" kern="1200">
                          <a:solidFill>
                            <a:schemeClr val="tx1"/>
                          </a:solidFill>
                          <a:effectLst/>
                          <a:latin typeface="メイリオ" panose="020B0604030504040204" pitchFamily="50" charset="-128"/>
                          <a:ea typeface="メイリオ" panose="020B0604030504040204" pitchFamily="50" charset="-128"/>
                          <a:cs typeface="+mn-cs"/>
                        </a:rPr>
                        <a:t>5,905</a:t>
                      </a:r>
                      <a:r>
                        <a:rPr kumimoji="1" lang="ja-JP" altLang="en-US" sz="1400" kern="1200">
                          <a:solidFill>
                            <a:schemeClr val="tx1"/>
                          </a:solidFill>
                          <a:effectLst/>
                          <a:latin typeface="メイリオ" panose="020B0604030504040204" pitchFamily="50" charset="-128"/>
                          <a:ea typeface="メイリオ" panose="020B0604030504040204" pitchFamily="50" charset="-128"/>
                          <a:cs typeface="+mn-cs"/>
                        </a:rPr>
                        <a:t>人（</a:t>
                      </a:r>
                      <a:r>
                        <a:rPr kumimoji="1" lang="en-US" altLang="ja-JP" sz="1400" kern="1200">
                          <a:solidFill>
                            <a:schemeClr val="tx1"/>
                          </a:solidFill>
                          <a:effectLst/>
                          <a:latin typeface="メイリオ" panose="020B0604030504040204" pitchFamily="50" charset="-128"/>
                          <a:ea typeface="メイリオ" panose="020B0604030504040204" pitchFamily="50" charset="-128"/>
                          <a:cs typeface="+mn-cs"/>
                        </a:rPr>
                        <a:t>R5.11</a:t>
                      </a:r>
                      <a:r>
                        <a:rPr kumimoji="1" lang="ja-JP" altLang="en-US" sz="1400" kern="1200">
                          <a:solidFill>
                            <a:schemeClr val="tx1"/>
                          </a:solidFill>
                          <a:effectLst/>
                          <a:latin typeface="メイリオ" panose="020B0604030504040204" pitchFamily="50" charset="-128"/>
                          <a:ea typeface="メイリオ" panose="020B0604030504040204" pitchFamily="50" charset="-128"/>
                          <a:cs typeface="+mn-cs"/>
                        </a:rPr>
                        <a:t>月～</a:t>
                      </a:r>
                      <a:r>
                        <a:rPr kumimoji="1" lang="en-US" altLang="ja-JP" sz="1400" kern="1200">
                          <a:solidFill>
                            <a:schemeClr val="tx1"/>
                          </a:solidFill>
                          <a:effectLst/>
                          <a:latin typeface="メイリオ" panose="020B0604030504040204" pitchFamily="50" charset="-128"/>
                          <a:ea typeface="メイリオ" panose="020B0604030504040204" pitchFamily="50" charset="-128"/>
                          <a:cs typeface="+mn-cs"/>
                        </a:rPr>
                        <a:t>R6.10</a:t>
                      </a:r>
                      <a:r>
                        <a:rPr kumimoji="1" lang="ja-JP" altLang="en-US" sz="1400" kern="1200">
                          <a:solidFill>
                            <a:schemeClr val="tx1"/>
                          </a:solidFill>
                          <a:effectLst/>
                          <a:latin typeface="メイリオ" panose="020B0604030504040204" pitchFamily="50" charset="-128"/>
                          <a:ea typeface="メイリオ" panose="020B0604030504040204" pitchFamily="50" charset="-128"/>
                          <a:cs typeface="+mn-cs"/>
                        </a:rPr>
                        <a:t>月）</a:t>
                      </a:r>
                      <a:endParaRPr kumimoji="1" lang="en-US" altLang="ja-JP" sz="1400" kern="1200">
                        <a:solidFill>
                          <a:schemeClr val="tx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a:solidFill>
                            <a:schemeClr val="tx1"/>
                          </a:solidFill>
                          <a:effectLst/>
                          <a:latin typeface="メイリオ" panose="020B0604030504040204" pitchFamily="50" charset="-128"/>
                          <a:ea typeface="メイリオ" panose="020B0604030504040204" pitchFamily="50" charset="-128"/>
                          <a:cs typeface="+mn-cs"/>
                        </a:rPr>
                        <a:t>　　　　　　　</a:t>
                      </a:r>
                      <a:r>
                        <a:rPr kumimoji="1" lang="en-US" altLang="ja-JP" sz="1400" kern="1200">
                          <a:solidFill>
                            <a:schemeClr val="tx1"/>
                          </a:solidFill>
                          <a:effectLst/>
                          <a:latin typeface="メイリオ" panose="020B0604030504040204" pitchFamily="50" charset="-128"/>
                          <a:ea typeface="メイリオ" panose="020B0604030504040204" pitchFamily="50" charset="-128"/>
                          <a:cs typeface="+mn-cs"/>
                        </a:rPr>
                        <a:t>6,630</a:t>
                      </a:r>
                      <a:r>
                        <a:rPr kumimoji="1" lang="ja-JP" altLang="en-US" sz="1400" kern="1200">
                          <a:solidFill>
                            <a:schemeClr val="tx1"/>
                          </a:solidFill>
                          <a:effectLst/>
                          <a:latin typeface="メイリオ" panose="020B0604030504040204" pitchFamily="50" charset="-128"/>
                          <a:ea typeface="メイリオ" panose="020B0604030504040204" pitchFamily="50" charset="-128"/>
                          <a:cs typeface="+mn-cs"/>
                        </a:rPr>
                        <a:t>人（</a:t>
                      </a:r>
                      <a:r>
                        <a:rPr kumimoji="1" lang="en-US" altLang="ja-JP" sz="1400" kern="1200">
                          <a:solidFill>
                            <a:schemeClr val="tx1"/>
                          </a:solidFill>
                          <a:effectLst/>
                          <a:latin typeface="メイリオ" panose="020B0604030504040204" pitchFamily="50" charset="-128"/>
                          <a:ea typeface="メイリオ" panose="020B0604030504040204" pitchFamily="50" charset="-128"/>
                          <a:cs typeface="+mn-cs"/>
                        </a:rPr>
                        <a:t>R6.11</a:t>
                      </a:r>
                      <a:r>
                        <a:rPr kumimoji="1" lang="ja-JP" altLang="en-US" sz="1400" kern="1200">
                          <a:solidFill>
                            <a:schemeClr val="tx1"/>
                          </a:solidFill>
                          <a:effectLst/>
                          <a:latin typeface="メイリオ" panose="020B0604030504040204" pitchFamily="50" charset="-128"/>
                          <a:ea typeface="メイリオ" panose="020B0604030504040204" pitchFamily="50" charset="-128"/>
                          <a:cs typeface="+mn-cs"/>
                        </a:rPr>
                        <a:t>月～</a:t>
                      </a:r>
                      <a:r>
                        <a:rPr kumimoji="1" lang="en-US" altLang="ja-JP" sz="1400" kern="1200">
                          <a:solidFill>
                            <a:schemeClr val="tx1"/>
                          </a:solidFill>
                          <a:effectLst/>
                          <a:latin typeface="メイリオ" panose="020B0604030504040204" pitchFamily="50" charset="-128"/>
                          <a:ea typeface="メイリオ" panose="020B0604030504040204" pitchFamily="50" charset="-128"/>
                          <a:cs typeface="+mn-cs"/>
                        </a:rPr>
                        <a:t>R7.10</a:t>
                      </a:r>
                      <a:r>
                        <a:rPr kumimoji="1" lang="ja-JP" altLang="en-US" sz="1400" kern="1200">
                          <a:solidFill>
                            <a:schemeClr val="tx1"/>
                          </a:solidFill>
                          <a:effectLst/>
                          <a:latin typeface="メイリオ" panose="020B0604030504040204" pitchFamily="50" charset="-128"/>
                          <a:ea typeface="メイリオ" panose="020B0604030504040204" pitchFamily="50" charset="-128"/>
                          <a:cs typeface="+mn-cs"/>
                        </a:rPr>
                        <a:t>月）</a:t>
                      </a:r>
                      <a:endParaRPr kumimoji="1" lang="en-US" altLang="ja-JP" sz="1400" kern="1200">
                        <a:solidFill>
                          <a:schemeClr val="tx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a:solidFill>
                            <a:schemeClr val="tx1"/>
                          </a:solidFill>
                          <a:effectLst/>
                          <a:latin typeface="メイリオ" panose="020B0604030504040204" pitchFamily="50" charset="-128"/>
                          <a:ea typeface="メイリオ" panose="020B0604030504040204" pitchFamily="50" charset="-128"/>
                          <a:cs typeface="+mn-cs"/>
                        </a:rPr>
                        <a:t>　　　　　　　</a:t>
                      </a:r>
                      <a:r>
                        <a:rPr kumimoji="1" lang="en-US" altLang="ja-JP" sz="1100" kern="120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1100" kern="1200">
                          <a:solidFill>
                            <a:schemeClr val="tx1"/>
                          </a:solidFill>
                          <a:effectLst/>
                          <a:latin typeface="メイリオ" panose="020B0604030504040204" pitchFamily="50" charset="-128"/>
                          <a:ea typeface="メイリオ" panose="020B0604030504040204" pitchFamily="50" charset="-128"/>
                          <a:cs typeface="+mn-cs"/>
                        </a:rPr>
                        <a:t>オンライン：</a:t>
                      </a:r>
                      <a:r>
                        <a:rPr kumimoji="1" lang="en-US" altLang="ja-JP" sz="1100" kern="1200">
                          <a:solidFill>
                            <a:schemeClr val="tx1"/>
                          </a:solidFill>
                          <a:effectLst/>
                          <a:latin typeface="メイリオ" panose="020B0604030504040204" pitchFamily="50" charset="-128"/>
                          <a:ea typeface="メイリオ" panose="020B0604030504040204" pitchFamily="50" charset="-128"/>
                          <a:cs typeface="+mn-cs"/>
                        </a:rPr>
                        <a:t>2,286</a:t>
                      </a:r>
                      <a:r>
                        <a:rPr kumimoji="1" lang="ja-JP" altLang="en-US" sz="1100" kern="1200">
                          <a:solidFill>
                            <a:schemeClr val="tx1"/>
                          </a:solidFill>
                          <a:effectLst/>
                          <a:latin typeface="メイリオ" panose="020B0604030504040204" pitchFamily="50" charset="-128"/>
                          <a:ea typeface="メイリオ" panose="020B0604030504040204" pitchFamily="50" charset="-128"/>
                          <a:cs typeface="+mn-cs"/>
                        </a:rPr>
                        <a:t>人　対面：</a:t>
                      </a:r>
                      <a:r>
                        <a:rPr kumimoji="1" lang="en-US" altLang="ja-JP" sz="1100" kern="1200">
                          <a:solidFill>
                            <a:schemeClr val="tx1"/>
                          </a:solidFill>
                          <a:effectLst/>
                          <a:latin typeface="メイリオ" panose="020B0604030504040204" pitchFamily="50" charset="-128"/>
                          <a:ea typeface="メイリオ" panose="020B0604030504040204" pitchFamily="50" charset="-128"/>
                          <a:cs typeface="+mn-cs"/>
                        </a:rPr>
                        <a:t>4,344</a:t>
                      </a:r>
                      <a:r>
                        <a:rPr kumimoji="1" lang="ja-JP" altLang="en-US" sz="1100" kern="1200">
                          <a:solidFill>
                            <a:schemeClr val="tx1"/>
                          </a:solidFill>
                          <a:effectLst/>
                          <a:latin typeface="メイリオ" panose="020B0604030504040204" pitchFamily="50" charset="-128"/>
                          <a:ea typeface="メイリオ" panose="020B0604030504040204" pitchFamily="50" charset="-128"/>
                          <a:cs typeface="+mn-cs"/>
                        </a:rPr>
                        <a:t>人</a:t>
                      </a:r>
                      <a:endParaRPr kumimoji="1" lang="en-US" altLang="ja-JP" sz="1100" kern="1200">
                        <a:solidFill>
                          <a:schemeClr val="tx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kern="1200">
                          <a:solidFill>
                            <a:schemeClr val="tx1"/>
                          </a:solidFill>
                          <a:effectLst/>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仕事や体調不良等による当日の欠席者が減った</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・講習会場の確保等の事務作業の効率化、省力化に寄与</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・電子修了証による郵送費削減（▲約</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100</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万円）</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endParaRPr kumimoji="1" lang="ja-JP" altLang="en-US" sz="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en-US" altLang="ja-JP"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定</a:t>
                      </a:r>
                      <a:r>
                        <a:rPr kumimoji="1" lang="ja-JP" altLang="en-US" sz="14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性</a:t>
                      </a: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的効果</a:t>
                      </a:r>
                      <a:r>
                        <a:rPr kumimoji="1" lang="en-US" altLang="ja-JP"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ライフスタイル等に併せた受講者の選択肢が増加</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・感染症流行時において、安定的な講習実施が可能</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・受講者数の変動に応じて、講習回数や定員を柔軟に調　</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整可能（対面とオンラインの比率割合等）</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r h="717139">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その他</a:t>
                      </a:r>
                      <a:endParaRPr kumimoji="1" lang="en-US" altLang="ja-JP" sz="1400" b="0" u="none">
                        <a:solidFill>
                          <a:schemeClr val="bg1"/>
                        </a:solidFill>
                        <a:latin typeface="メイリオ" panose="020B0604030504040204" pitchFamily="50" charset="-128"/>
                        <a:ea typeface="メイリオ" panose="020B0604030504040204" pitchFamily="50" charset="-128"/>
                      </a:endParaRPr>
                    </a:p>
                    <a:p>
                      <a:pPr algn="dist"/>
                      <a:r>
                        <a:rPr kumimoji="1" lang="ja-JP" altLang="en-US" sz="1400" b="0" u="none">
                          <a:solidFill>
                            <a:schemeClr val="bg1"/>
                          </a:solidFill>
                          <a:latin typeface="メイリオ" panose="020B0604030504040204" pitchFamily="50" charset="-128"/>
                          <a:ea typeface="メイリオ" panose="020B0604030504040204" pitchFamily="50" charset="-128"/>
                        </a:rPr>
                        <a:t>参考情報</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導入予算</a:t>
                      </a:r>
                      <a:r>
                        <a:rPr kumimoji="1" lang="en-US" altLang="ja-JP" sz="1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ja-JP" altLang="en-US" sz="1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・オンライン講習システムサービス委託料</a:t>
                      </a:r>
                      <a:r>
                        <a:rPr kumimoji="1" lang="ja-JP" altLang="en-US" sz="14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等</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：約</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400</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万</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電子署名に係る経費は推進部門予算で支出</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5829678"/>
                  </a:ext>
                </a:extLst>
              </a:tr>
            </a:tbl>
          </a:graphicData>
        </a:graphic>
      </p:graphicFrame>
      <p:sp>
        <p:nvSpPr>
          <p:cNvPr id="4" name="テキスト ボックス 3">
            <a:extLst>
              <a:ext uri="{FF2B5EF4-FFF2-40B4-BE49-F238E27FC236}">
                <a16:creationId xmlns:a16="http://schemas.microsoft.com/office/drawing/2014/main" id="{0F804949-A63F-C67A-AF9C-FB758F9FBFFE}"/>
              </a:ext>
            </a:extLst>
          </p:cNvPr>
          <p:cNvSpPr txBox="1"/>
          <p:nvPr/>
        </p:nvSpPr>
        <p:spPr>
          <a:xfrm>
            <a:off x="1214315" y="1596446"/>
            <a:ext cx="603796" cy="523220"/>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対面受講</a:t>
            </a:r>
          </a:p>
        </p:txBody>
      </p:sp>
      <p:pic>
        <p:nvPicPr>
          <p:cNvPr id="5" name="グラフィックス 4" descr="教室 単色塗りつぶし">
            <a:extLst>
              <a:ext uri="{FF2B5EF4-FFF2-40B4-BE49-F238E27FC236}">
                <a16:creationId xmlns:a16="http://schemas.microsoft.com/office/drawing/2014/main" id="{5DB1A062-6C27-CDBB-63BE-D6C92C63E1C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0943" y="1490626"/>
            <a:ext cx="678275" cy="678275"/>
          </a:xfrm>
          <a:prstGeom prst="rect">
            <a:avLst/>
          </a:prstGeom>
        </p:spPr>
      </p:pic>
      <p:sp>
        <p:nvSpPr>
          <p:cNvPr id="8" name="四角形: 角を丸くする 7">
            <a:extLst>
              <a:ext uri="{FF2B5EF4-FFF2-40B4-BE49-F238E27FC236}">
                <a16:creationId xmlns:a16="http://schemas.microsoft.com/office/drawing/2014/main" id="{91275251-95B0-7A1A-E309-DFCDA0338432}"/>
              </a:ext>
            </a:extLst>
          </p:cNvPr>
          <p:cNvSpPr/>
          <p:nvPr/>
        </p:nvSpPr>
        <p:spPr>
          <a:xfrm>
            <a:off x="129685" y="1037864"/>
            <a:ext cx="2486897" cy="448133"/>
          </a:xfrm>
          <a:prstGeom prst="roundRect">
            <a:avLst>
              <a:gd name="adj" fmla="val 47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決められた場所で対面</a:t>
            </a:r>
            <a:endParaRPr kumimoji="1" lang="en-US" altLang="ja-JP"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開催される研修に参加</a:t>
            </a:r>
          </a:p>
        </p:txBody>
      </p:sp>
      <p:sp>
        <p:nvSpPr>
          <p:cNvPr id="28" name="テキスト ボックス 27">
            <a:extLst>
              <a:ext uri="{FF2B5EF4-FFF2-40B4-BE49-F238E27FC236}">
                <a16:creationId xmlns:a16="http://schemas.microsoft.com/office/drawing/2014/main" id="{DA578F23-1261-9A7A-74F6-3A7520D736E4}"/>
              </a:ext>
            </a:extLst>
          </p:cNvPr>
          <p:cNvSpPr txBox="1"/>
          <p:nvPr/>
        </p:nvSpPr>
        <p:spPr>
          <a:xfrm>
            <a:off x="3509988" y="1264616"/>
            <a:ext cx="998559" cy="523220"/>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ｵﾝﾗｲﾝ受講</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追加</a:t>
            </a:r>
          </a:p>
        </p:txBody>
      </p:sp>
      <p:pic>
        <p:nvPicPr>
          <p:cNvPr id="35" name="グラフィックス 34" descr="オンライン会議 単色塗りつぶし">
            <a:extLst>
              <a:ext uri="{FF2B5EF4-FFF2-40B4-BE49-F238E27FC236}">
                <a16:creationId xmlns:a16="http://schemas.microsoft.com/office/drawing/2014/main" id="{A4C388CE-E7D3-7A46-A463-BF31F8314E6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001207" y="1284887"/>
            <a:ext cx="542575" cy="542575"/>
          </a:xfrm>
          <a:prstGeom prst="rect">
            <a:avLst/>
          </a:prstGeom>
        </p:spPr>
      </p:pic>
      <p:sp>
        <p:nvSpPr>
          <p:cNvPr id="42" name="テキスト ボックス 41">
            <a:extLst>
              <a:ext uri="{FF2B5EF4-FFF2-40B4-BE49-F238E27FC236}">
                <a16:creationId xmlns:a16="http://schemas.microsoft.com/office/drawing/2014/main" id="{B0B3D4CE-CB0D-1E93-A872-1D8FD7771949}"/>
              </a:ext>
            </a:extLst>
          </p:cNvPr>
          <p:cNvSpPr txBox="1"/>
          <p:nvPr/>
        </p:nvSpPr>
        <p:spPr>
          <a:xfrm>
            <a:off x="1305736" y="2527289"/>
            <a:ext cx="802915" cy="523220"/>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修了証カード</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 name="四角形: 角を丸くする 47">
            <a:extLst>
              <a:ext uri="{FF2B5EF4-FFF2-40B4-BE49-F238E27FC236}">
                <a16:creationId xmlns:a16="http://schemas.microsoft.com/office/drawing/2014/main" id="{4DC9A6AD-1A87-11B9-711A-DA58F5FB37B5}"/>
              </a:ext>
            </a:extLst>
          </p:cNvPr>
          <p:cNvSpPr/>
          <p:nvPr/>
        </p:nvSpPr>
        <p:spPr>
          <a:xfrm>
            <a:off x="140079" y="2178369"/>
            <a:ext cx="2128906" cy="330230"/>
          </a:xfrm>
          <a:prstGeom prst="roundRect">
            <a:avLst>
              <a:gd name="adj" fmla="val 47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・修了証は</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カードで交付</a:t>
            </a:r>
            <a:endParaRPr kumimoji="1" lang="ja-JP" altLang="en-US" sz="14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9" name="テキスト ボックス 48">
            <a:extLst>
              <a:ext uri="{FF2B5EF4-FFF2-40B4-BE49-F238E27FC236}">
                <a16:creationId xmlns:a16="http://schemas.microsoft.com/office/drawing/2014/main" id="{9BE5D39B-5749-D7AC-00CB-E5AD345FF686}"/>
              </a:ext>
            </a:extLst>
          </p:cNvPr>
          <p:cNvSpPr txBox="1"/>
          <p:nvPr/>
        </p:nvSpPr>
        <p:spPr>
          <a:xfrm>
            <a:off x="2602856" y="808043"/>
            <a:ext cx="1331739" cy="307777"/>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sp>
        <p:nvSpPr>
          <p:cNvPr id="50" name="テキスト ボックス 49">
            <a:extLst>
              <a:ext uri="{FF2B5EF4-FFF2-40B4-BE49-F238E27FC236}">
                <a16:creationId xmlns:a16="http://schemas.microsoft.com/office/drawing/2014/main" id="{AEAEB8CC-4C6D-9272-1FC9-096C9DF7981A}"/>
              </a:ext>
            </a:extLst>
          </p:cNvPr>
          <p:cNvSpPr txBox="1"/>
          <p:nvPr/>
        </p:nvSpPr>
        <p:spPr>
          <a:xfrm>
            <a:off x="257039" y="814023"/>
            <a:ext cx="1278165" cy="307777"/>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＜見直し前＞</a:t>
            </a:r>
          </a:p>
        </p:txBody>
      </p:sp>
      <p:pic>
        <p:nvPicPr>
          <p:cNvPr id="40" name="図 39">
            <a:extLst>
              <a:ext uri="{FF2B5EF4-FFF2-40B4-BE49-F238E27FC236}">
                <a16:creationId xmlns:a16="http://schemas.microsoft.com/office/drawing/2014/main" id="{F35E5D8B-18E4-2F60-9ECD-116E2CCB1416}"/>
              </a:ext>
            </a:extLst>
          </p:cNvPr>
          <p:cNvPicPr>
            <a:picLocks noChangeAspect="1"/>
          </p:cNvPicPr>
          <p:nvPr/>
        </p:nvPicPr>
        <p:blipFill>
          <a:blip r:embed="rId7"/>
          <a:stretch>
            <a:fillRect/>
          </a:stretch>
        </p:blipFill>
        <p:spPr>
          <a:xfrm>
            <a:off x="450634" y="2515495"/>
            <a:ext cx="842103" cy="529220"/>
          </a:xfrm>
          <a:prstGeom prst="rect">
            <a:avLst/>
          </a:prstGeom>
          <a:ln w="6350">
            <a:solidFill>
              <a:schemeClr val="tx1"/>
            </a:solidFill>
          </a:ln>
        </p:spPr>
      </p:pic>
      <p:graphicFrame>
        <p:nvGraphicFramePr>
          <p:cNvPr id="58" name="表 57">
            <a:extLst>
              <a:ext uri="{FF2B5EF4-FFF2-40B4-BE49-F238E27FC236}">
                <a16:creationId xmlns:a16="http://schemas.microsoft.com/office/drawing/2014/main" id="{D7F75022-F742-4A31-F310-9836879A51F0}"/>
              </a:ext>
            </a:extLst>
          </p:cNvPr>
          <p:cNvGraphicFramePr>
            <a:graphicFrameLocks noGrp="1"/>
          </p:cNvGraphicFramePr>
          <p:nvPr/>
        </p:nvGraphicFramePr>
        <p:xfrm>
          <a:off x="140617" y="3538197"/>
          <a:ext cx="5802982" cy="2098920"/>
        </p:xfrm>
        <a:graphic>
          <a:graphicData uri="http://schemas.openxmlformats.org/drawingml/2006/table">
            <a:tbl>
              <a:tblPr firstRow="1" bandRow="1">
                <a:tableStyleId>{21E4AEA4-8DFA-4A89-87EB-49C32662AFE0}</a:tableStyleId>
              </a:tblPr>
              <a:tblGrid>
                <a:gridCol w="2901491">
                  <a:extLst>
                    <a:ext uri="{9D8B030D-6E8A-4147-A177-3AD203B41FA5}">
                      <a16:colId xmlns:a16="http://schemas.microsoft.com/office/drawing/2014/main" val="4064608517"/>
                    </a:ext>
                  </a:extLst>
                </a:gridCol>
                <a:gridCol w="2901491">
                  <a:extLst>
                    <a:ext uri="{9D8B030D-6E8A-4147-A177-3AD203B41FA5}">
                      <a16:colId xmlns:a16="http://schemas.microsoft.com/office/drawing/2014/main" val="422232105"/>
                    </a:ext>
                  </a:extLst>
                </a:gridCol>
              </a:tblGrid>
              <a:tr h="162746">
                <a:tc>
                  <a:txBody>
                    <a:bodyPr/>
                    <a:lstStyle/>
                    <a:p>
                      <a:pPr algn="ctr"/>
                      <a:r>
                        <a:rPr kumimoji="1" lang="ja-JP" altLang="en-US" sz="1000" b="0">
                          <a:solidFill>
                            <a:schemeClr val="tx1"/>
                          </a:solidFill>
                          <a:latin typeface="メイリオ" panose="020B0604030504040204" pitchFamily="50" charset="-128"/>
                          <a:ea typeface="メイリオ" panose="020B0604030504040204" pitchFamily="50" charset="-128"/>
                        </a:rPr>
                        <a:t>改正後</a:t>
                      </a:r>
                    </a:p>
                  </a:txBody>
                  <a:tcPr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000" b="0">
                          <a:solidFill>
                            <a:schemeClr val="tx1"/>
                          </a:solidFill>
                          <a:latin typeface="メイリオ" panose="020B0604030504040204" pitchFamily="50" charset="-128"/>
                          <a:ea typeface="メイリオ" panose="020B0604030504040204" pitchFamily="50" charset="-128"/>
                        </a:rPr>
                        <a:t>改正前</a:t>
                      </a:r>
                    </a:p>
                  </a:txBody>
                  <a:tcPr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1406658">
                <a:tc>
                  <a:txBody>
                    <a:bodyPr/>
                    <a:lstStyle/>
                    <a:p>
                      <a:r>
                        <a:rPr kumimoji="1" lang="ja-JP" altLang="en-US" sz="1000" b="1" i="0" u="none" strike="noStrike" kern="1200" baseline="0">
                          <a:solidFill>
                            <a:schemeClr val="dk1"/>
                          </a:solidFill>
                          <a:latin typeface="メイリオ" panose="020B0604030504040204" pitchFamily="50" charset="-128"/>
                          <a:ea typeface="メイリオ" panose="020B0604030504040204" pitchFamily="50" charset="-128"/>
                          <a:cs typeface="+mn-cs"/>
                        </a:rPr>
                        <a:t>３ 修了証の発行・交付方法について </a:t>
                      </a:r>
                      <a:endParaRPr kumimoji="1" lang="en-US" altLang="ja-JP" sz="10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r>
                        <a:rPr kumimoji="1" lang="ja-JP" altLang="en-US" sz="1000" b="0" i="0" u="none" strike="noStrike" kern="1200" baseline="0">
                          <a:solidFill>
                            <a:schemeClr val="dk1"/>
                          </a:solidFill>
                          <a:latin typeface="メイリオ" panose="020B0604030504040204" pitchFamily="50" charset="-128"/>
                          <a:ea typeface="メイリオ" panose="020B0604030504040204" pitchFamily="50" charset="-128"/>
                          <a:cs typeface="+mn-cs"/>
                        </a:rPr>
                        <a:t>⑵ 電子発行 </a:t>
                      </a:r>
                    </a:p>
                    <a:p>
                      <a:r>
                        <a:rPr kumimoji="1" lang="ja-JP" altLang="en-US" sz="1000" b="0" i="0" u="none" strike="noStrike" kern="1200" baseline="0">
                          <a:solidFill>
                            <a:schemeClr val="dk1"/>
                          </a:solidFill>
                          <a:latin typeface="メイリオ" panose="020B0604030504040204" pitchFamily="50" charset="-128"/>
                          <a:ea typeface="メイリオ" panose="020B0604030504040204" pitchFamily="50" charset="-128"/>
                          <a:cs typeface="+mn-cs"/>
                        </a:rPr>
                        <a:t>ア　修了証を電子発行する場合の交付方法は、電子交付とする。</a:t>
                      </a:r>
                      <a:r>
                        <a:rPr lang="ja-JP" altLang="en-US" sz="1000">
                          <a:latin typeface="メイリオ" panose="020B0604030504040204" pitchFamily="50" charset="-128"/>
                          <a:ea typeface="メイリオ" panose="020B0604030504040204" pitchFamily="50" charset="-128"/>
                        </a:rPr>
                        <a:t>なお、Ｅメール等の情報通信の技術を利用して電子交付する場合は、</a:t>
                      </a:r>
                      <a:r>
                        <a:rPr kumimoji="1" lang="ja-JP" altLang="en-US" sz="1000" b="0" i="0" u="none" strike="noStrike" kern="1200" baseline="0">
                          <a:solidFill>
                            <a:schemeClr val="dk1"/>
                          </a:solidFill>
                          <a:latin typeface="メイリオ" panose="020B0604030504040204" pitchFamily="50" charset="-128"/>
                          <a:ea typeface="メイリオ" panose="020B0604030504040204" pitchFamily="50" charset="-128"/>
                          <a:cs typeface="+mn-cs"/>
                        </a:rPr>
                        <a:t>（中略）</a:t>
                      </a:r>
                      <a:r>
                        <a:rPr lang="ja-JP" altLang="en-US" sz="1000">
                          <a:latin typeface="メイリオ" panose="020B0604030504040204" pitchFamily="50" charset="-128"/>
                          <a:ea typeface="メイリオ" panose="020B0604030504040204" pitchFamily="50" charset="-128"/>
                        </a:rPr>
                        <a:t>電子署名を付与し交付すること。</a:t>
                      </a:r>
                      <a:endParaRPr lang="en-US" altLang="ja-JP" sz="1000">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イ　</a:t>
                      </a:r>
                      <a:r>
                        <a:rPr lang="ja-JP" altLang="en-US" sz="1000" b="0" u="sng">
                          <a:highlight>
                            <a:srgbClr val="FFFF00"/>
                          </a:highlight>
                          <a:latin typeface="メイリオ" panose="020B0604030504040204" pitchFamily="50" charset="-128"/>
                          <a:ea typeface="メイリオ" panose="020B0604030504040204" pitchFamily="50" charset="-128"/>
                        </a:rPr>
                        <a:t>講習別に規定する修了証の様式中の市町村消防長等の印は、電子署名に代えることができるため、様式中の市町村消防長等の印を削除して差し支えないものとする。なお、この場合において、電子印は不要となる。</a:t>
                      </a:r>
                      <a:endParaRPr lang="en-US" altLang="ja-JP" sz="1000" b="0" u="sng">
                        <a:highlight>
                          <a:srgbClr val="FFFF00"/>
                        </a:highlight>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ウ（省略）</a:t>
                      </a:r>
                      <a:endParaRPr lang="en-US" altLang="ja-JP" sz="1000">
                        <a:solidFill>
                          <a:schemeClr val="tx1"/>
                        </a:solidFill>
                        <a:latin typeface="メイリオ" panose="020B0604030504040204" pitchFamily="50" charset="-128"/>
                        <a:ea typeface="メイリオ" panose="020B0604030504040204" pitchFamily="50" charset="-128"/>
                      </a:endParaRPr>
                    </a:p>
                  </a:txBody>
                  <a:tcPr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000" b="1" i="0" u="none" strike="noStrike" kern="1200" baseline="0" dirty="0">
                          <a:solidFill>
                            <a:schemeClr val="dk1"/>
                          </a:solidFill>
                          <a:latin typeface="メイリオ" panose="020B0604030504040204" pitchFamily="50" charset="-128"/>
                          <a:ea typeface="メイリオ" panose="020B0604030504040204" pitchFamily="50" charset="-128"/>
                          <a:cs typeface="+mn-cs"/>
                        </a:rPr>
                        <a:t>３ 電子発行について </a:t>
                      </a:r>
                      <a:endParaRPr kumimoji="1" lang="ja-JP" altLang="en-US" sz="10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r>
                        <a:rPr kumimoji="1" lang="ja-JP" altLang="en-US" sz="1000" b="0" i="0" u="sng" strike="noStrike" kern="1200" baseline="0" dirty="0">
                          <a:solidFill>
                            <a:schemeClr val="dk1"/>
                          </a:solidFill>
                          <a:latin typeface="メイリオ" panose="020B0604030504040204" pitchFamily="50" charset="-128"/>
                          <a:ea typeface="メイリオ" panose="020B0604030504040204" pitchFamily="50" charset="-128"/>
                          <a:cs typeface="+mn-cs"/>
                        </a:rPr>
                        <a:t>修了証を電子発行する場合は、規則第２条の３第５項に規定する別記様式第１号、規則第４条の２の</a:t>
                      </a:r>
                      <a:r>
                        <a:rPr kumimoji="1" lang="en-US" altLang="ja-JP" sz="1000" b="0" i="0" u="sng" strike="noStrike" kern="1200" baseline="0" dirty="0">
                          <a:solidFill>
                            <a:schemeClr val="dk1"/>
                          </a:solidFill>
                          <a:latin typeface="メイリオ" panose="020B0604030504040204" pitchFamily="50" charset="-128"/>
                          <a:ea typeface="メイリオ" panose="020B0604030504040204" pitchFamily="50" charset="-128"/>
                          <a:cs typeface="+mn-cs"/>
                        </a:rPr>
                        <a:t>14</a:t>
                      </a:r>
                      <a:r>
                        <a:rPr kumimoji="1" lang="ja-JP" altLang="en-US" sz="1000" b="0" i="0" u="sng" strike="noStrike" kern="1200" baseline="0" dirty="0">
                          <a:solidFill>
                            <a:schemeClr val="dk1"/>
                          </a:solidFill>
                          <a:latin typeface="メイリオ" panose="020B0604030504040204" pitchFamily="50" charset="-128"/>
                          <a:ea typeface="メイリオ" panose="020B0604030504040204" pitchFamily="50" charset="-128"/>
                          <a:cs typeface="+mn-cs"/>
                        </a:rPr>
                        <a:t>第４項に規定する別記様式第１号の２の２の３の２及び規則第</a:t>
                      </a:r>
                      <a:r>
                        <a:rPr kumimoji="1" lang="en-US" altLang="ja-JP" sz="1000" b="0" i="0" u="sng" strike="noStrike" kern="1200" baseline="0" dirty="0">
                          <a:solidFill>
                            <a:schemeClr val="dk1"/>
                          </a:solidFill>
                          <a:latin typeface="メイリオ" panose="020B0604030504040204" pitchFamily="50" charset="-128"/>
                          <a:ea typeface="メイリオ" panose="020B0604030504040204" pitchFamily="50" charset="-128"/>
                          <a:cs typeface="+mn-cs"/>
                        </a:rPr>
                        <a:t>51</a:t>
                      </a:r>
                      <a:r>
                        <a:rPr kumimoji="1" lang="ja-JP" altLang="en-US" sz="1000" b="0" i="0" u="sng" strike="noStrike" kern="1200" baseline="0" dirty="0">
                          <a:solidFill>
                            <a:schemeClr val="dk1"/>
                          </a:solidFill>
                          <a:latin typeface="メイリオ" panose="020B0604030504040204" pitchFamily="50" charset="-128"/>
                          <a:ea typeface="メイリオ" panose="020B0604030504040204" pitchFamily="50" charset="-128"/>
                          <a:cs typeface="+mn-cs"/>
                        </a:rPr>
                        <a:t>条の７第６項に規定する別記様式第</a:t>
                      </a:r>
                      <a:r>
                        <a:rPr kumimoji="1" lang="en-US" altLang="ja-JP" sz="1000" b="0" i="0" u="sng" strike="noStrike" kern="1200" baseline="0" dirty="0">
                          <a:solidFill>
                            <a:schemeClr val="dk1"/>
                          </a:solidFill>
                          <a:latin typeface="メイリオ" panose="020B0604030504040204" pitchFamily="50" charset="-128"/>
                          <a:ea typeface="メイリオ" panose="020B0604030504040204" pitchFamily="50" charset="-128"/>
                          <a:cs typeface="+mn-cs"/>
                        </a:rPr>
                        <a:t>13</a:t>
                      </a:r>
                      <a:r>
                        <a:rPr kumimoji="1" lang="ja-JP" altLang="en-US" sz="1000" b="0" i="0" u="sng" strike="noStrike" kern="1200" baseline="0" dirty="0">
                          <a:solidFill>
                            <a:schemeClr val="dk1"/>
                          </a:solidFill>
                          <a:latin typeface="メイリオ" panose="020B0604030504040204" pitchFamily="50" charset="-128"/>
                          <a:ea typeface="メイリオ" panose="020B0604030504040204" pitchFamily="50" charset="-128"/>
                          <a:cs typeface="+mn-cs"/>
                        </a:rPr>
                        <a:t>号中の市町村消防長等の印の電子印の取扱いに関する内部規程等を整備し、適正に修了証を電子発行すること。 </a:t>
                      </a:r>
                      <a:endParaRPr kumimoji="1" lang="en-US" altLang="ja-JP" sz="1000" b="0" i="0" u="sng" strike="noStrike" kern="1200" baseline="0" dirty="0">
                        <a:solidFill>
                          <a:schemeClr val="dk1"/>
                        </a:solidFill>
                        <a:latin typeface="メイリオ" panose="020B0604030504040204" pitchFamily="50" charset="-128"/>
                        <a:ea typeface="メイリオ" panose="020B0604030504040204" pitchFamily="50" charset="-128"/>
                        <a:cs typeface="+mn-cs"/>
                      </a:endParaRPr>
                    </a:p>
                    <a:p>
                      <a:r>
                        <a:rPr kumimoji="1" lang="ja-JP" altLang="en-US" sz="1000" b="1" i="0" u="none" strike="noStrike" kern="1200" baseline="0" dirty="0">
                          <a:solidFill>
                            <a:schemeClr val="dk1"/>
                          </a:solidFill>
                          <a:latin typeface="メイリオ" panose="020B0604030504040204" pitchFamily="50" charset="-128"/>
                          <a:ea typeface="メイリオ" panose="020B0604030504040204" pitchFamily="50" charset="-128"/>
                          <a:cs typeface="+mn-cs"/>
                        </a:rPr>
                        <a:t>４ 修了証の交付について </a:t>
                      </a:r>
                      <a:endParaRPr kumimoji="1" lang="ja-JP" altLang="en-US" sz="10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r>
                        <a:rPr kumimoji="1" lang="ja-JP" altLang="en-US" sz="1000" b="0" i="0" u="none" strike="noStrike" kern="1200" baseline="0" dirty="0">
                          <a:solidFill>
                            <a:schemeClr val="dk1"/>
                          </a:solidFill>
                          <a:latin typeface="メイリオ" panose="020B0604030504040204" pitchFamily="50" charset="-128"/>
                          <a:ea typeface="メイリオ" panose="020B0604030504040204" pitchFamily="50" charset="-128"/>
                          <a:cs typeface="+mn-cs"/>
                        </a:rPr>
                        <a:t>⑴ （省略） </a:t>
                      </a:r>
                      <a:endParaRPr kumimoji="1" lang="en-US" altLang="ja-JP" sz="10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r>
                        <a:rPr kumimoji="1" lang="ja-JP" altLang="en-US" sz="1000" b="0" i="0" u="none" strike="noStrike" kern="1200" baseline="0" dirty="0">
                          <a:solidFill>
                            <a:schemeClr val="dk1"/>
                          </a:solidFill>
                          <a:latin typeface="メイリオ" panose="020B0604030504040204" pitchFamily="50" charset="-128"/>
                          <a:ea typeface="メイリオ" panose="020B0604030504040204" pitchFamily="50" charset="-128"/>
                          <a:cs typeface="+mn-cs"/>
                        </a:rPr>
                        <a:t>⑵修了証を情報通信の技術を利用して電子交付する場合は、（中略）電子署名を付与すること。 </a:t>
                      </a:r>
                      <a:endParaRPr lang="en-US" altLang="ja-JP" sz="1000" dirty="0">
                        <a:solidFill>
                          <a:schemeClr val="tx1"/>
                        </a:solidFill>
                        <a:latin typeface="メイリオ" panose="020B0604030504040204" pitchFamily="50" charset="-128"/>
                        <a:ea typeface="メイリオ" panose="020B0604030504040204" pitchFamily="50" charset="-128"/>
                      </a:endParaRPr>
                    </a:p>
                  </a:txBody>
                  <a:tcPr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104" name="テキスト ボックス 103">
            <a:extLst>
              <a:ext uri="{FF2B5EF4-FFF2-40B4-BE49-F238E27FC236}">
                <a16:creationId xmlns:a16="http://schemas.microsoft.com/office/drawing/2014/main" id="{D4ADD98A-6BC1-1A60-E146-E1CB9D8FA6DD}"/>
              </a:ext>
            </a:extLst>
          </p:cNvPr>
          <p:cNvSpPr txBox="1"/>
          <p:nvPr/>
        </p:nvSpPr>
        <p:spPr>
          <a:xfrm>
            <a:off x="173562" y="5675032"/>
            <a:ext cx="5136540"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防火・防災管理に関する講習のガイドラインの改正について（通知）</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59" name="表 58">
            <a:extLst>
              <a:ext uri="{FF2B5EF4-FFF2-40B4-BE49-F238E27FC236}">
                <a16:creationId xmlns:a16="http://schemas.microsoft.com/office/drawing/2014/main" id="{4BA2E298-2AAB-CACC-74A0-E6044467EB7F}"/>
              </a:ext>
            </a:extLst>
          </p:cNvPr>
          <p:cNvGraphicFramePr>
            <a:graphicFrameLocks noGrp="1"/>
          </p:cNvGraphicFramePr>
          <p:nvPr/>
        </p:nvGraphicFramePr>
        <p:xfrm>
          <a:off x="135797" y="5950607"/>
          <a:ext cx="5821896" cy="845820"/>
        </p:xfrm>
        <a:graphic>
          <a:graphicData uri="http://schemas.openxmlformats.org/drawingml/2006/table">
            <a:tbl>
              <a:tblPr firstRow="1" bandRow="1">
                <a:tableStyleId>{21E4AEA4-8DFA-4A89-87EB-49C32662AFE0}</a:tableStyleId>
              </a:tblPr>
              <a:tblGrid>
                <a:gridCol w="5821896">
                  <a:extLst>
                    <a:ext uri="{9D8B030D-6E8A-4147-A177-3AD203B41FA5}">
                      <a16:colId xmlns:a16="http://schemas.microsoft.com/office/drawing/2014/main" val="4064608517"/>
                    </a:ext>
                  </a:extLst>
                </a:gridCol>
              </a:tblGrid>
              <a:tr h="565229">
                <a:tc>
                  <a:txBody>
                    <a:bodyPr/>
                    <a:lstStyle/>
                    <a:p>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３ 講習のオンライン化に関する主な改正概要 </a:t>
                      </a:r>
                    </a:p>
                    <a:p>
                      <a:pPr>
                        <a:spcBef>
                          <a:spcPts val="300"/>
                        </a:spcBef>
                      </a:pPr>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別添２「防火・防災管理に関する講習のガイドライン」の「第２章 実施に係る基本事項」の「第６節 修了証」の「３ 修了証の発行・交付方法について」の項目に、次の内容を追加したこと。 </a:t>
                      </a:r>
                    </a:p>
                    <a:p>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⑴修了証を紙発行する場合の発行方法及び交付方法に関すること。</a:t>
                      </a:r>
                    </a:p>
                    <a:p>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⑵修了証を電子発行する場合の発行方法及び交付方法に関すること。</a:t>
                      </a:r>
                      <a:endParaRPr kumimoji="1" lang="ja-JP" altLang="en-US" sz="14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60" name="テキスト ボックス 59">
            <a:extLst>
              <a:ext uri="{FF2B5EF4-FFF2-40B4-BE49-F238E27FC236}">
                <a16:creationId xmlns:a16="http://schemas.microsoft.com/office/drawing/2014/main" id="{3C101EF7-CC66-DBBD-843B-D2DEA61B2B45}"/>
              </a:ext>
            </a:extLst>
          </p:cNvPr>
          <p:cNvSpPr txBox="1"/>
          <p:nvPr/>
        </p:nvSpPr>
        <p:spPr>
          <a:xfrm>
            <a:off x="3024273" y="5979712"/>
            <a:ext cx="3050804" cy="2308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令和５年１月</a:t>
            </a: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20</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日付　消防庁予防課長通知より抜粋</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1" name="テキスト ボックス 60">
            <a:extLst>
              <a:ext uri="{FF2B5EF4-FFF2-40B4-BE49-F238E27FC236}">
                <a16:creationId xmlns:a16="http://schemas.microsoft.com/office/drawing/2014/main" id="{052F9EF3-C50E-FCC2-8E3A-593040D0C30A}"/>
              </a:ext>
            </a:extLst>
          </p:cNvPr>
          <p:cNvSpPr txBox="1"/>
          <p:nvPr/>
        </p:nvSpPr>
        <p:spPr>
          <a:xfrm>
            <a:off x="5957693" y="6449197"/>
            <a:ext cx="653980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国においては消防法施行令の対面講習規制について、上記ガイドラインを改正し、オンライン型はオンラインによる</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 申請～受講～修了証交付 」 を行うデジタル完結を基本とする実施方法とすることをもって見直し完了としている。</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4" name="二等辺三角形 13">
            <a:extLst>
              <a:ext uri="{FF2B5EF4-FFF2-40B4-BE49-F238E27FC236}">
                <a16:creationId xmlns:a16="http://schemas.microsoft.com/office/drawing/2014/main" id="{6C54C5AD-D6DD-D397-546C-FC8300192194}"/>
              </a:ext>
            </a:extLst>
          </p:cNvPr>
          <p:cNvSpPr/>
          <p:nvPr/>
        </p:nvSpPr>
        <p:spPr>
          <a:xfrm rot="5400000">
            <a:off x="2125714" y="1946064"/>
            <a:ext cx="426164" cy="250148"/>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62" name="二等辺三角形 61">
            <a:extLst>
              <a:ext uri="{FF2B5EF4-FFF2-40B4-BE49-F238E27FC236}">
                <a16:creationId xmlns:a16="http://schemas.microsoft.com/office/drawing/2014/main" id="{4D61BDAE-D6BC-7094-165B-BDDA3C89AE00}"/>
              </a:ext>
            </a:extLst>
          </p:cNvPr>
          <p:cNvSpPr/>
          <p:nvPr/>
        </p:nvSpPr>
        <p:spPr>
          <a:xfrm rot="5400000">
            <a:off x="5011892" y="1898114"/>
            <a:ext cx="222616" cy="131229"/>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7" name="四角形: 角を丸くする 36">
            <a:extLst>
              <a:ext uri="{FF2B5EF4-FFF2-40B4-BE49-F238E27FC236}">
                <a16:creationId xmlns:a16="http://schemas.microsoft.com/office/drawing/2014/main" id="{427284BB-6E18-67EA-5FCC-5A0D128B40C8}"/>
              </a:ext>
            </a:extLst>
          </p:cNvPr>
          <p:cNvSpPr/>
          <p:nvPr/>
        </p:nvSpPr>
        <p:spPr>
          <a:xfrm>
            <a:off x="2513527" y="996151"/>
            <a:ext cx="3387799" cy="345779"/>
          </a:xfrm>
          <a:prstGeom prst="roundRect">
            <a:avLst>
              <a:gd name="adj" fmla="val 47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どこででも</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研修参加が可能</a:t>
            </a:r>
          </a:p>
        </p:txBody>
      </p:sp>
      <p:sp>
        <p:nvSpPr>
          <p:cNvPr id="38" name="四角形: 角を丸くする 37">
            <a:extLst>
              <a:ext uri="{FF2B5EF4-FFF2-40B4-BE49-F238E27FC236}">
                <a16:creationId xmlns:a16="http://schemas.microsoft.com/office/drawing/2014/main" id="{4D965DF1-9C24-CDED-2572-D7885A95A57C}"/>
              </a:ext>
            </a:extLst>
          </p:cNvPr>
          <p:cNvSpPr/>
          <p:nvPr/>
        </p:nvSpPr>
        <p:spPr>
          <a:xfrm>
            <a:off x="2533650" y="1748291"/>
            <a:ext cx="2489570" cy="330230"/>
          </a:xfrm>
          <a:prstGeom prst="roundRect">
            <a:avLst>
              <a:gd name="adj" fmla="val 47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・修了証は</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電子申請システム</a:t>
            </a:r>
            <a:endParaRPr kumimoji="1" lang="en-US" altLang="ja-JP"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からダウンロード</a:t>
            </a:r>
            <a:endParaRPr kumimoji="1" lang="ja-JP" altLang="en-US" sz="14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2" name="四角形: 角を丸くする 21">
            <a:extLst>
              <a:ext uri="{FF2B5EF4-FFF2-40B4-BE49-F238E27FC236}">
                <a16:creationId xmlns:a16="http://schemas.microsoft.com/office/drawing/2014/main" id="{2680B266-3B8A-261F-2B28-A48D35D57182}"/>
              </a:ext>
            </a:extLst>
          </p:cNvPr>
          <p:cNvSpPr/>
          <p:nvPr/>
        </p:nvSpPr>
        <p:spPr>
          <a:xfrm>
            <a:off x="2519475" y="2277471"/>
            <a:ext cx="2478468" cy="253035"/>
          </a:xfrm>
          <a:prstGeom prst="roundRect">
            <a:avLst>
              <a:gd name="adj" fmla="val 47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オンライン申込み</a:t>
            </a: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7" name="四角形: 角を丸くする 56">
            <a:extLst>
              <a:ext uri="{FF2B5EF4-FFF2-40B4-BE49-F238E27FC236}">
                <a16:creationId xmlns:a16="http://schemas.microsoft.com/office/drawing/2014/main" id="{CBBA5A08-7E43-4EAB-9E45-6EC0BA9AA4E2}"/>
              </a:ext>
            </a:extLst>
          </p:cNvPr>
          <p:cNvSpPr/>
          <p:nvPr/>
        </p:nvSpPr>
        <p:spPr>
          <a:xfrm>
            <a:off x="3266885" y="2963514"/>
            <a:ext cx="3042127" cy="273555"/>
          </a:xfrm>
          <a:prstGeom prst="roundRect">
            <a:avLst>
              <a:gd name="adj" fmla="val 47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講習の</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デジタル完結を実現</a:t>
            </a: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a:extLst>
              <a:ext uri="{FF2B5EF4-FFF2-40B4-BE49-F238E27FC236}">
                <a16:creationId xmlns:a16="http://schemas.microsoft.com/office/drawing/2014/main" id="{2B5F454B-120D-5F67-DD47-64D8895BC156}"/>
              </a:ext>
            </a:extLst>
          </p:cNvPr>
          <p:cNvSpPr txBox="1"/>
          <p:nvPr/>
        </p:nvSpPr>
        <p:spPr>
          <a:xfrm>
            <a:off x="-29060" y="3253416"/>
            <a:ext cx="6513661" cy="276999"/>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国（総務省消防庁）における見直し内容（防火・防災管理に関する講習のガイドライン）</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6" name="四角形: 角を丸くする 55">
            <a:extLst>
              <a:ext uri="{FF2B5EF4-FFF2-40B4-BE49-F238E27FC236}">
                <a16:creationId xmlns:a16="http://schemas.microsoft.com/office/drawing/2014/main" id="{530D4879-7D4F-8045-0A2C-F6694BAF3E9B}"/>
              </a:ext>
            </a:extLst>
          </p:cNvPr>
          <p:cNvSpPr/>
          <p:nvPr/>
        </p:nvSpPr>
        <p:spPr>
          <a:xfrm>
            <a:off x="2513527" y="2540419"/>
            <a:ext cx="2643770" cy="311256"/>
          </a:xfrm>
          <a:prstGeom prst="roundRect">
            <a:avLst>
              <a:gd name="adj" fmla="val 47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手数料の</a:t>
            </a:r>
            <a:endParaRPr kumimoji="1" lang="en-US" altLang="ja-JP"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キャッシュレス決済</a:t>
            </a: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3" name="図 12" descr="テキスト, 手紙">
            <a:extLst>
              <a:ext uri="{FF2B5EF4-FFF2-40B4-BE49-F238E27FC236}">
                <a16:creationId xmlns:a16="http://schemas.microsoft.com/office/drawing/2014/main" id="{EA4C8905-9679-1060-60A2-317564890489}"/>
              </a:ext>
            </a:extLst>
          </p:cNvPr>
          <p:cNvPicPr>
            <a:picLocks noChangeAspect="1"/>
          </p:cNvPicPr>
          <p:nvPr/>
        </p:nvPicPr>
        <p:blipFill>
          <a:blip r:embed="rId8"/>
          <a:stretch>
            <a:fillRect/>
          </a:stretch>
        </p:blipFill>
        <p:spPr>
          <a:xfrm>
            <a:off x="5270329" y="1438512"/>
            <a:ext cx="567975" cy="938286"/>
          </a:xfrm>
          <a:prstGeom prst="rect">
            <a:avLst/>
          </a:prstGeom>
        </p:spPr>
      </p:pic>
      <p:sp>
        <p:nvSpPr>
          <p:cNvPr id="17" name="テキスト ボックス 16">
            <a:extLst>
              <a:ext uri="{FF2B5EF4-FFF2-40B4-BE49-F238E27FC236}">
                <a16:creationId xmlns:a16="http://schemas.microsoft.com/office/drawing/2014/main" id="{255C86DA-0E5A-62A2-0D01-BFA0C77A8E3C}"/>
              </a:ext>
            </a:extLst>
          </p:cNvPr>
          <p:cNvSpPr txBox="1"/>
          <p:nvPr/>
        </p:nvSpPr>
        <p:spPr>
          <a:xfrm>
            <a:off x="182446" y="243138"/>
            <a:ext cx="3849773" cy="360000"/>
          </a:xfrm>
          <a:prstGeom prst="rect">
            <a:avLst/>
          </a:prstGeom>
          <a:solidFill>
            <a:schemeClr val="accent1">
              <a:lumMod val="60000"/>
              <a:lumOff val="40000"/>
            </a:schemeClr>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国の法令等の見直しを受けた事例</a:t>
            </a:r>
          </a:p>
        </p:txBody>
      </p:sp>
      <p:sp>
        <p:nvSpPr>
          <p:cNvPr id="18" name="正方形/長方形 17">
            <a:extLst>
              <a:ext uri="{FF2B5EF4-FFF2-40B4-BE49-F238E27FC236}">
                <a16:creationId xmlns:a16="http://schemas.microsoft.com/office/drawing/2014/main" id="{CBFCB919-95A5-0F5A-7DD2-EF4F5B5BF85B}"/>
              </a:ext>
            </a:extLst>
          </p:cNvPr>
          <p:cNvSpPr/>
          <p:nvPr/>
        </p:nvSpPr>
        <p:spPr>
          <a:xfrm>
            <a:off x="10749554" y="246165"/>
            <a:ext cx="1260000" cy="360000"/>
          </a:xfrm>
          <a:prstGeom prst="rect">
            <a:avLst/>
          </a:prstGeom>
          <a:noFill/>
          <a:ln w="2857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対面講習規制</a:t>
            </a:r>
          </a:p>
        </p:txBody>
      </p:sp>
    </p:spTree>
    <p:extLst>
      <p:ext uri="{BB962C8B-B14F-4D97-AF65-F5344CB8AC3E}">
        <p14:creationId xmlns:p14="http://schemas.microsoft.com/office/powerpoint/2010/main" val="31926706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081CA-2B63-751D-7014-1C3BCF47CAE2}"/>
            </a:ext>
          </a:extLst>
        </p:cNvPr>
        <p:cNvGrpSpPr/>
        <p:nvPr/>
      </p:nvGrpSpPr>
      <p:grpSpPr>
        <a:xfrm>
          <a:off x="0" y="0"/>
          <a:ext cx="0" cy="0"/>
          <a:chOff x="0" y="0"/>
          <a:chExt cx="0" cy="0"/>
        </a:xfrm>
      </p:grpSpPr>
      <p:sp>
        <p:nvSpPr>
          <p:cNvPr id="6" name="テキスト プレースホルダー 2">
            <a:extLst>
              <a:ext uri="{FF2B5EF4-FFF2-40B4-BE49-F238E27FC236}">
                <a16:creationId xmlns:a16="http://schemas.microsoft.com/office/drawing/2014/main" id="{B3836894-42F2-E858-C4D6-A82D17BDF91E}"/>
              </a:ext>
            </a:extLst>
          </p:cNvPr>
          <p:cNvSpPr txBox="1">
            <a:spLocks/>
          </p:cNvSpPr>
          <p:nvPr/>
        </p:nvSpPr>
        <p:spPr>
          <a:xfrm>
            <a:off x="4291505" y="85163"/>
            <a:ext cx="5040000" cy="360000"/>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lumMod val="60000"/>
                    <a:lumOff val="40000"/>
                  </a:srgbClr>
                </a:solidFill>
                <a:effectLst/>
                <a:uLnTx/>
                <a:uFillTx/>
                <a:latin typeface="メイリオ" panose="020B0604030504040204" pitchFamily="50" charset="-128"/>
                <a:ea typeface="メイリオ" panose="020B0604030504040204" pitchFamily="50" charset="-128"/>
                <a:cs typeface="+mn-cs"/>
              </a:rPr>
              <a:t>条例公布事務のデジタル化</a:t>
            </a:r>
          </a:p>
        </p:txBody>
      </p:sp>
      <p:graphicFrame>
        <p:nvGraphicFramePr>
          <p:cNvPr id="12" name="表 11">
            <a:extLst>
              <a:ext uri="{FF2B5EF4-FFF2-40B4-BE49-F238E27FC236}">
                <a16:creationId xmlns:a16="http://schemas.microsoft.com/office/drawing/2014/main" id="{6344448C-4386-8CC6-16A4-28A8457C9857}"/>
              </a:ext>
            </a:extLst>
          </p:cNvPr>
          <p:cNvGraphicFramePr>
            <a:graphicFrameLocks noGrp="1"/>
          </p:cNvGraphicFramePr>
          <p:nvPr/>
        </p:nvGraphicFramePr>
        <p:xfrm>
          <a:off x="6096000" y="537700"/>
          <a:ext cx="5922438" cy="6083275"/>
        </p:xfrm>
        <a:graphic>
          <a:graphicData uri="http://schemas.openxmlformats.org/drawingml/2006/table">
            <a:tbl>
              <a:tblPr firstRow="1" bandRow="1">
                <a:tableStyleId>{5C22544A-7EE6-4342-B048-85BDC9FD1C3A}</a:tableStyleId>
              </a:tblPr>
              <a:tblGrid>
                <a:gridCol w="1307051">
                  <a:extLst>
                    <a:ext uri="{9D8B030D-6E8A-4147-A177-3AD203B41FA5}">
                      <a16:colId xmlns:a16="http://schemas.microsoft.com/office/drawing/2014/main" val="3428409901"/>
                    </a:ext>
                  </a:extLst>
                </a:gridCol>
                <a:gridCol w="4615387">
                  <a:extLst>
                    <a:ext uri="{9D8B030D-6E8A-4147-A177-3AD203B41FA5}">
                      <a16:colId xmlns:a16="http://schemas.microsoft.com/office/drawing/2014/main" val="2891437581"/>
                    </a:ext>
                  </a:extLst>
                </a:gridCol>
              </a:tblGrid>
              <a:tr h="1247601">
                <a:tc>
                  <a:txBody>
                    <a:bodyPr/>
                    <a:lstStyle/>
                    <a:p>
                      <a:pPr marL="0" algn="dist" defTabSz="914400" rtl="0" eaLnBrk="1" latinLnBrk="0" hangingPunct="1"/>
                      <a:r>
                        <a:rPr kumimoji="1" lang="ja-JP" altLang="en-US" sz="1400" b="0" u="none" kern="1200">
                          <a:solidFill>
                            <a:schemeClr val="bg1"/>
                          </a:solidFill>
                          <a:latin typeface="メイリオ" panose="020B0604030504040204" pitchFamily="50" charset="-128"/>
                          <a:ea typeface="メイリオ" panose="020B0604030504040204" pitchFamily="50" charset="-128"/>
                          <a:cs typeface="+mn-cs"/>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tx1"/>
                          </a:solidFill>
                          <a:latin typeface="メイリオ" panose="020B0604030504040204" pitchFamily="50" charset="-128"/>
                          <a:ea typeface="メイリオ" panose="020B0604030504040204" pitchFamily="50" charset="-128"/>
                        </a:rPr>
                        <a:t>地方自治法第</a:t>
                      </a:r>
                      <a:r>
                        <a:rPr kumimoji="1" lang="en-US" altLang="ja-JP" sz="1400" b="0" u="none">
                          <a:solidFill>
                            <a:schemeClr val="tx1"/>
                          </a:solidFill>
                          <a:latin typeface="メイリオ" panose="020B0604030504040204" pitchFamily="50" charset="-128"/>
                          <a:ea typeface="メイリオ" panose="020B0604030504040204" pitchFamily="50" charset="-128"/>
                        </a:rPr>
                        <a:t>16</a:t>
                      </a:r>
                      <a:r>
                        <a:rPr kumimoji="1" lang="ja-JP" altLang="en-US" sz="1400" b="0" u="none">
                          <a:solidFill>
                            <a:schemeClr val="tx1"/>
                          </a:solidFill>
                          <a:latin typeface="メイリオ" panose="020B0604030504040204" pitchFamily="50" charset="-128"/>
                          <a:ea typeface="メイリオ" panose="020B0604030504040204" pitchFamily="50" charset="-128"/>
                        </a:rPr>
                        <a:t>条第</a:t>
                      </a:r>
                      <a:r>
                        <a:rPr kumimoji="1" lang="en-US" altLang="ja-JP" sz="1400" b="0" u="none">
                          <a:solidFill>
                            <a:schemeClr val="tx1"/>
                          </a:solidFill>
                          <a:latin typeface="メイリオ" panose="020B0604030504040204" pitchFamily="50" charset="-128"/>
                          <a:ea typeface="メイリオ" panose="020B0604030504040204" pitchFamily="50" charset="-128"/>
                        </a:rPr>
                        <a:t>4</a:t>
                      </a:r>
                      <a:r>
                        <a:rPr kumimoji="1" lang="ja-JP" altLang="en-US" sz="1400" b="0" u="none">
                          <a:solidFill>
                            <a:schemeClr val="tx1"/>
                          </a:solidFill>
                          <a:latin typeface="メイリオ" panose="020B0604030504040204" pitchFamily="50" charset="-128"/>
                          <a:ea typeface="メイリオ" panose="020B0604030504040204" pitchFamily="50" charset="-128"/>
                        </a:rPr>
                        <a:t>項に基づき各自治体が制定する公告式条例に従い、新たに制定・改正された条例を公布する業務</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473306">
                <a:tc>
                  <a:txBody>
                    <a:bodyPr/>
                    <a:lstStyle/>
                    <a:p>
                      <a:pPr marL="0" algn="dist" defTabSz="914400" rtl="0" eaLnBrk="1" latinLnBrk="0" hangingPunct="1"/>
                      <a:r>
                        <a:rPr kumimoji="1" lang="ja-JP" altLang="en-US" sz="1400" b="0" u="none" kern="1200">
                          <a:solidFill>
                            <a:schemeClr val="bg1"/>
                          </a:solidFill>
                          <a:latin typeface="メイリオ" panose="020B0604030504040204" pitchFamily="50" charset="-128"/>
                          <a:ea typeface="メイリオ" panose="020B0604030504040204" pitchFamily="50" charset="-128"/>
                          <a:cs typeface="+mn-cs"/>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982663" marR="0" lvl="0" indent="-982663"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首長が署名した例規を役所前掲示場等に掲示する方法で、条例の公布を実施</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6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982663" marR="0" lvl="0" indent="-982663"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首長が署名した例規を自治体ホームページに掲載する方法で、条例の公布を実施</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701931">
                <a:tc>
                  <a:txBody>
                    <a:bodyPr/>
                    <a:lstStyle/>
                    <a:p>
                      <a:pPr marL="0" algn="dist" defTabSz="914400" rtl="0" eaLnBrk="1" latinLnBrk="0" hangingPunct="1"/>
                      <a:r>
                        <a:rPr kumimoji="1" lang="ja-JP" altLang="en-US" sz="1400" b="0" u="none" kern="1200">
                          <a:solidFill>
                            <a:schemeClr val="bg1"/>
                          </a:solidFill>
                          <a:latin typeface="メイリオ" panose="020B0604030504040204" pitchFamily="50" charset="-128"/>
                          <a:ea typeface="メイリオ" panose="020B0604030504040204" pitchFamily="50" charset="-128"/>
                          <a:cs typeface="+mn-cs"/>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インターネット</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後述する首長署名の電子化についてはデジタル署名技術を活用</a:t>
                      </a:r>
                      <a:endParaRPr kumimoji="1" lang="en-US" altLang="ja-JP"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0916214"/>
                  </a:ext>
                </a:extLst>
              </a:tr>
              <a:tr h="1363272">
                <a:tc>
                  <a:txBody>
                    <a:bodyPr/>
                    <a:lstStyle/>
                    <a:p>
                      <a:pPr marL="0" algn="dist" defTabSz="914400" rtl="0" eaLnBrk="1" latinLnBrk="0" hangingPunct="1"/>
                      <a:r>
                        <a:rPr kumimoji="1" lang="ja-JP" altLang="en-US" sz="1400" b="0" u="none" kern="1200">
                          <a:solidFill>
                            <a:schemeClr val="bg1"/>
                          </a:solidFill>
                          <a:latin typeface="メイリオ" panose="020B0604030504040204" pitchFamily="50" charset="-128"/>
                          <a:ea typeface="メイリオ" panose="020B0604030504040204" pitchFamily="50" charset="-128"/>
                          <a:cs typeface="+mn-cs"/>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〇自治体担当者の書面掲示に係る業務の削減</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見直し前は、天候に関わらず屋外の掲示場（支所等を含む）への掲示が必要。</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〇書面掲示用の例規の印刷枚数の削減</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r h="1297165">
                <a:tc>
                  <a:txBody>
                    <a:bodyPr/>
                    <a:lstStyle/>
                    <a:p>
                      <a:pPr marL="0" algn="dist" defTabSz="914400" rtl="0" eaLnBrk="1" latinLnBrk="0" hangingPunct="1"/>
                      <a:r>
                        <a:rPr kumimoji="1" lang="ja-JP" altLang="en-US" sz="1400" b="0" u="none" kern="1200">
                          <a:solidFill>
                            <a:schemeClr val="bg1"/>
                          </a:solidFill>
                          <a:latin typeface="メイリオ" panose="020B0604030504040204" pitchFamily="50" charset="-128"/>
                          <a:ea typeface="メイリオ" panose="020B0604030504040204" pitchFamily="50" charset="-128"/>
                          <a:cs typeface="+mn-cs"/>
                        </a:rPr>
                        <a:t>その他</a:t>
                      </a:r>
                      <a:endParaRPr kumimoji="1" lang="en-US" altLang="ja-JP" sz="1400" b="0" u="none" kern="1200">
                        <a:solidFill>
                          <a:schemeClr val="bg1"/>
                        </a:solidFill>
                        <a:latin typeface="メイリオ" panose="020B0604030504040204" pitchFamily="50" charset="-128"/>
                        <a:ea typeface="メイリオ" panose="020B0604030504040204" pitchFamily="50" charset="-128"/>
                        <a:cs typeface="+mn-cs"/>
                      </a:endParaRPr>
                    </a:p>
                    <a:p>
                      <a:pPr marL="0" algn="dist" defTabSz="914400" rtl="0" eaLnBrk="1" latinLnBrk="0" hangingPunct="1"/>
                      <a:r>
                        <a:rPr kumimoji="1" lang="ja-JP" altLang="en-US" sz="1400" b="0" u="none" kern="1200">
                          <a:solidFill>
                            <a:schemeClr val="bg1"/>
                          </a:solidFill>
                          <a:latin typeface="メイリオ" panose="020B0604030504040204" pitchFamily="50" charset="-128"/>
                          <a:ea typeface="メイリオ" panose="020B0604030504040204" pitchFamily="50" charset="-128"/>
                          <a:cs typeface="+mn-cs"/>
                        </a:rPr>
                        <a:t>参考情報</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〇地方自治法上、条例公布時の首長の「署名」は、自著と解されるが、令和７年５月</a:t>
                      </a:r>
                      <a:r>
                        <a:rPr kumimoji="1" lang="en-US" altLang="ja-JP" sz="1400" b="0" i="0" u="none" strike="noStrike" kern="1200" cap="none" spc="0" normalizeH="0" baseline="0" noProof="0" dirty="0">
                          <a:ln>
                            <a:noFill/>
                          </a:ln>
                          <a:solidFill>
                            <a:srgbClr val="000000"/>
                          </a:solidFill>
                          <a:effectLst/>
                          <a:uLnTx/>
                          <a:uFillTx/>
                          <a:latin typeface="メイリオ"/>
                          <a:ea typeface="メイリオ"/>
                          <a:cs typeface="+mn-cs"/>
                        </a:rPr>
                        <a:t>16</a:t>
                      </a: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日公布・施行の第</a:t>
                      </a:r>
                      <a:r>
                        <a:rPr kumimoji="1" lang="en-US" altLang="ja-JP" sz="1400" b="0" i="0" u="none" strike="noStrike" kern="1200" cap="none" spc="0" normalizeH="0" baseline="0" noProof="0" dirty="0">
                          <a:ln>
                            <a:noFill/>
                          </a:ln>
                          <a:solidFill>
                            <a:srgbClr val="000000"/>
                          </a:solidFill>
                          <a:effectLst/>
                          <a:uLnTx/>
                          <a:uFillTx/>
                          <a:latin typeface="メイリオ"/>
                          <a:ea typeface="メイリオ"/>
                          <a:cs typeface="+mn-cs"/>
                        </a:rPr>
                        <a:t>15</a:t>
                      </a: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次一括法</a:t>
                      </a:r>
                      <a:r>
                        <a:rPr kumimoji="1" lang="en-US" altLang="ja-JP" sz="14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左記参考参照</a:t>
                      </a:r>
                      <a:r>
                        <a:rPr kumimoji="1" lang="en-US" altLang="ja-JP" sz="14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で、自署に加えて電子署名が認められた。これにより、条例公布事務をデジタルで完結することが可能とな</a:t>
                      </a:r>
                      <a:r>
                        <a:rPr lang="ja-JP" altLang="en-US" sz="1400" b="0" i="0" u="none" strike="noStrike" kern="1200" cap="none" spc="0" normalizeH="0" baseline="0" noProof="0" dirty="0">
                          <a:ln>
                            <a:noFill/>
                          </a:ln>
                          <a:solidFill>
                            <a:srgbClr val="000000"/>
                          </a:solidFill>
                          <a:effectLst/>
                          <a:uLnTx/>
                          <a:uFillTx/>
                          <a:latin typeface="メイリオ"/>
                          <a:ea typeface="メイリオ"/>
                          <a:cs typeface="+mn-cs"/>
                        </a:rPr>
                        <a:t>った</a:t>
                      </a: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5829678"/>
                  </a:ext>
                </a:extLst>
              </a:tr>
            </a:tbl>
          </a:graphicData>
        </a:graphic>
      </p:graphicFrame>
      <p:graphicFrame>
        <p:nvGraphicFramePr>
          <p:cNvPr id="13" name="表 12">
            <a:extLst>
              <a:ext uri="{FF2B5EF4-FFF2-40B4-BE49-F238E27FC236}">
                <a16:creationId xmlns:a16="http://schemas.microsoft.com/office/drawing/2014/main" id="{1D53ECF6-CB65-6791-D4ED-B6DB04FEFF59}"/>
              </a:ext>
            </a:extLst>
          </p:cNvPr>
          <p:cNvGraphicFramePr>
            <a:graphicFrameLocks noGrp="1"/>
          </p:cNvGraphicFramePr>
          <p:nvPr/>
        </p:nvGraphicFramePr>
        <p:xfrm>
          <a:off x="173562" y="5554173"/>
          <a:ext cx="5770038" cy="1066800"/>
        </p:xfrm>
        <a:graphic>
          <a:graphicData uri="http://schemas.openxmlformats.org/drawingml/2006/table">
            <a:tbl>
              <a:tblPr firstRow="1" bandRow="1">
                <a:tableStyleId>{21E4AEA4-8DFA-4A89-87EB-49C32662AFE0}</a:tableStyleId>
              </a:tblPr>
              <a:tblGrid>
                <a:gridCol w="2885019">
                  <a:extLst>
                    <a:ext uri="{9D8B030D-6E8A-4147-A177-3AD203B41FA5}">
                      <a16:colId xmlns:a16="http://schemas.microsoft.com/office/drawing/2014/main" val="4064608517"/>
                    </a:ext>
                  </a:extLst>
                </a:gridCol>
                <a:gridCol w="2885019">
                  <a:extLst>
                    <a:ext uri="{9D8B030D-6E8A-4147-A177-3AD203B41FA5}">
                      <a16:colId xmlns:a16="http://schemas.microsoft.com/office/drawing/2014/main" val="422232105"/>
                    </a:ext>
                  </a:extLst>
                </a:gridCol>
              </a:tblGrid>
              <a:tr h="169298">
                <a:tc>
                  <a:txBody>
                    <a:bodyPr/>
                    <a:lstStyle/>
                    <a:p>
                      <a:pPr algn="ctr"/>
                      <a:r>
                        <a:rPr kumimoji="1" lang="ja-JP" altLang="en-US" sz="800" b="0">
                          <a:solidFill>
                            <a:schemeClr val="tx1"/>
                          </a:solidFill>
                          <a:latin typeface="メイリオ" panose="020B0604030504040204" pitchFamily="50" charset="-128"/>
                          <a:ea typeface="メイリオ" panose="020B0604030504040204" pitchFamily="50" charset="-128"/>
                        </a:rPr>
                        <a:t>改正後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800" b="0">
                          <a:solidFill>
                            <a:schemeClr val="tx1"/>
                          </a:solidFill>
                          <a:latin typeface="メイリオ" panose="020B0604030504040204" pitchFamily="50" charset="-128"/>
                          <a:ea typeface="メイリオ" panose="020B0604030504040204" pitchFamily="50" charset="-128"/>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755121">
                <a:tc>
                  <a:txBody>
                    <a:bodyPr/>
                    <a:lstStyle/>
                    <a:p>
                      <a:pPr marL="152400" indent="-139700" latinLnBrk="1">
                        <a:lnSpc>
                          <a:spcPts val="1200"/>
                        </a:lnSpc>
                      </a:pPr>
                      <a:r>
                        <a:rPr lang="ja-JP" altLang="ja-JP" sz="900">
                          <a:effectLst/>
                          <a:latin typeface="メイリオ" panose="020B0604030504040204" pitchFamily="50" charset="-128"/>
                          <a:ea typeface="メイリオ" panose="020B0604030504040204" pitchFamily="50" charset="-128"/>
                        </a:rPr>
                        <a:t>第</a:t>
                      </a:r>
                      <a:r>
                        <a:rPr lang="en-US" altLang="ja-JP" sz="900">
                          <a:effectLst/>
                          <a:latin typeface="メイリオ" panose="020B0604030504040204" pitchFamily="50" charset="-128"/>
                          <a:ea typeface="メイリオ" panose="020B0604030504040204" pitchFamily="50" charset="-128"/>
                        </a:rPr>
                        <a:t>16</a:t>
                      </a:r>
                      <a:r>
                        <a:rPr lang="ja-JP" altLang="ja-JP" sz="900">
                          <a:effectLst/>
                          <a:latin typeface="メイリオ" panose="020B0604030504040204" pitchFamily="50" charset="-128"/>
                          <a:ea typeface="メイリオ" panose="020B0604030504040204" pitchFamily="50" charset="-128"/>
                        </a:rPr>
                        <a:t>条　</a:t>
                      </a:r>
                    </a:p>
                    <a:p>
                      <a:pPr marL="152400" indent="-139700" latinLnBrk="1">
                        <a:lnSpc>
                          <a:spcPts val="1200"/>
                        </a:lnSpc>
                      </a:pPr>
                      <a:r>
                        <a:rPr lang="ja-JP" altLang="en-US" sz="900" u="none">
                          <a:effectLst/>
                          <a:latin typeface="メイリオ" panose="020B0604030504040204" pitchFamily="50" charset="-128"/>
                          <a:ea typeface="メイリオ" panose="020B0604030504040204" pitchFamily="50" charset="-128"/>
                        </a:rPr>
                        <a:t>４</a:t>
                      </a:r>
                      <a:r>
                        <a:rPr lang="ja-JP" altLang="ja-JP" sz="900" u="none">
                          <a:effectLst/>
                          <a:latin typeface="メイリオ" panose="020B0604030504040204" pitchFamily="50" charset="-128"/>
                          <a:ea typeface="メイリオ" panose="020B0604030504040204" pitchFamily="50" charset="-128"/>
                        </a:rPr>
                        <a:t>　</a:t>
                      </a:r>
                      <a:r>
                        <a:rPr lang="ja-JP" altLang="en-US" sz="900" u="none">
                          <a:effectLst/>
                          <a:latin typeface="メイリオ" panose="020B0604030504040204" pitchFamily="50" charset="-128"/>
                          <a:ea typeface="メイリオ" panose="020B0604030504040204" pitchFamily="50" charset="-128"/>
                        </a:rPr>
                        <a:t>当該普通地方公共団体の長の署名</a:t>
                      </a:r>
                      <a:r>
                        <a:rPr lang="ja-JP" altLang="en-US" sz="900" u="sng">
                          <a:effectLst/>
                          <a:highlight>
                            <a:srgbClr val="FFFF00"/>
                          </a:highlight>
                          <a:latin typeface="メイリオ" panose="020B0604030504040204" pitchFamily="50" charset="-128"/>
                          <a:ea typeface="メイリオ" panose="020B0604030504040204" pitchFamily="50" charset="-128"/>
                        </a:rPr>
                        <a:t>（総務省令で定める署名に代わる措置を含む。）</a:t>
                      </a:r>
                      <a:r>
                        <a:rPr lang="ja-JP" altLang="en-US" sz="900" u="none">
                          <a:effectLst/>
                          <a:latin typeface="メイリオ" panose="020B0604030504040204" pitchFamily="50" charset="-128"/>
                          <a:ea typeface="メイリオ" panose="020B0604030504040204" pitchFamily="50" charset="-128"/>
                        </a:rPr>
                        <a:t>、施行期日の特例その他条例の公布に関し必要な事項は、条例でこれを定めなければならない。</a:t>
                      </a:r>
                      <a:endParaRPr lang="en-US" altLang="ja-JP" sz="900" u="none">
                        <a:effectLst/>
                        <a:highlight>
                          <a:srgbClr val="FFFF00"/>
                        </a:highlight>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52400" indent="-139700" latinLnBrk="1">
                        <a:lnSpc>
                          <a:spcPts val="1200"/>
                        </a:lnSpc>
                      </a:pPr>
                      <a:r>
                        <a:rPr lang="ja-JP" altLang="ja-JP" sz="900" dirty="0">
                          <a:effectLst/>
                          <a:latin typeface="メイリオ" panose="020B0604030504040204" pitchFamily="50" charset="-128"/>
                          <a:ea typeface="メイリオ" panose="020B0604030504040204" pitchFamily="50" charset="-128"/>
                        </a:rPr>
                        <a:t>第</a:t>
                      </a:r>
                      <a:r>
                        <a:rPr lang="en-US" altLang="ja-JP" sz="900" dirty="0">
                          <a:effectLst/>
                          <a:latin typeface="メイリオ" panose="020B0604030504040204" pitchFamily="50" charset="-128"/>
                          <a:ea typeface="メイリオ" panose="020B0604030504040204" pitchFamily="50" charset="-128"/>
                        </a:rPr>
                        <a:t>16</a:t>
                      </a:r>
                      <a:r>
                        <a:rPr lang="ja-JP" altLang="ja-JP" sz="900" dirty="0">
                          <a:effectLst/>
                          <a:latin typeface="メイリオ" panose="020B0604030504040204" pitchFamily="50" charset="-128"/>
                          <a:ea typeface="メイリオ" panose="020B0604030504040204" pitchFamily="50" charset="-128"/>
                        </a:rPr>
                        <a:t>条</a:t>
                      </a:r>
                      <a:endParaRPr lang="en-US" altLang="ja-JP" sz="900" dirty="0">
                        <a:effectLst/>
                        <a:latin typeface="メイリオ" panose="020B0604030504040204" pitchFamily="50" charset="-128"/>
                        <a:ea typeface="メイリオ" panose="020B0604030504040204" pitchFamily="50" charset="-128"/>
                      </a:endParaRPr>
                    </a:p>
                    <a:p>
                      <a:pPr marL="152400" indent="-139700" latinLnBrk="1">
                        <a:lnSpc>
                          <a:spcPts val="1200"/>
                        </a:lnSpc>
                      </a:pPr>
                      <a:r>
                        <a:rPr lang="ja-JP" altLang="en-US" sz="900" dirty="0">
                          <a:effectLst/>
                          <a:latin typeface="メイリオ" panose="020B0604030504040204" pitchFamily="50" charset="-128"/>
                          <a:ea typeface="メイリオ" panose="020B0604030504040204" pitchFamily="50" charset="-128"/>
                        </a:rPr>
                        <a:t>４</a:t>
                      </a:r>
                      <a:r>
                        <a:rPr lang="ja-JP" altLang="ja-JP" sz="900" dirty="0">
                          <a:effectLst/>
                          <a:latin typeface="メイリオ" panose="020B0604030504040204" pitchFamily="50" charset="-128"/>
                          <a:ea typeface="メイリオ" panose="020B0604030504040204" pitchFamily="50" charset="-128"/>
                        </a:rPr>
                        <a:t>　</a:t>
                      </a:r>
                      <a:r>
                        <a:rPr lang="ja-JP" altLang="en-US" sz="900" dirty="0">
                          <a:effectLst/>
                          <a:latin typeface="メイリオ" panose="020B0604030504040204" pitchFamily="50" charset="-128"/>
                          <a:ea typeface="メイリオ" panose="020B0604030504040204" pitchFamily="50" charset="-128"/>
                        </a:rPr>
                        <a:t>当該普通地方公共団体の長の署名、施行期日の特例その他条例の公布に関し必要な事項は、条例でこれを定めなければならない。</a:t>
                      </a:r>
                      <a:endParaRPr lang="ja-JP" altLang="en-US" sz="900" dirty="0">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2" name="テキスト ボックス 1">
            <a:extLst>
              <a:ext uri="{FF2B5EF4-FFF2-40B4-BE49-F238E27FC236}">
                <a16:creationId xmlns:a16="http://schemas.microsoft.com/office/drawing/2014/main" id="{A31E77C9-902A-9965-1A48-5EBFDA417E7A}"/>
              </a:ext>
            </a:extLst>
          </p:cNvPr>
          <p:cNvSpPr txBox="1"/>
          <p:nvPr/>
        </p:nvSpPr>
        <p:spPr>
          <a:xfrm>
            <a:off x="64504" y="2619249"/>
            <a:ext cx="5384851" cy="253916"/>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自治体における見直し内容例（公告式条例（下記は</a:t>
            </a:r>
            <a:r>
              <a:rPr kumimoji="1" lang="zh-TW"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愛媛県宇和島市</a:t>
            </a: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の事例））</a:t>
            </a:r>
            <a:endParaRPr kumimoji="1" lang="en-US" altLang="ja-JP"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テキスト ボックス 2">
            <a:extLst>
              <a:ext uri="{FF2B5EF4-FFF2-40B4-BE49-F238E27FC236}">
                <a16:creationId xmlns:a16="http://schemas.microsoft.com/office/drawing/2014/main" id="{45F64B01-C9F1-D269-C2EA-10DAB15926BD}"/>
              </a:ext>
            </a:extLst>
          </p:cNvPr>
          <p:cNvSpPr txBox="1"/>
          <p:nvPr/>
        </p:nvSpPr>
        <p:spPr>
          <a:xfrm>
            <a:off x="173561" y="5293115"/>
            <a:ext cx="5770038" cy="253916"/>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参考</a:t>
            </a:r>
            <a:r>
              <a:rPr kumimoji="1" lang="en-US" altLang="ja-JP"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国（総務省）における条例公布時の首長署名に係る見直し内容（地方自治法）</a:t>
            </a:r>
            <a:endParaRPr kumimoji="1" lang="en-US" altLang="ja-JP"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4" name="表 3">
            <a:extLst>
              <a:ext uri="{FF2B5EF4-FFF2-40B4-BE49-F238E27FC236}">
                <a16:creationId xmlns:a16="http://schemas.microsoft.com/office/drawing/2014/main" id="{C76A67ED-8BDA-014E-EF5D-19D291951A70}"/>
              </a:ext>
            </a:extLst>
          </p:cNvPr>
          <p:cNvGraphicFramePr>
            <a:graphicFrameLocks noGrp="1"/>
          </p:cNvGraphicFramePr>
          <p:nvPr/>
        </p:nvGraphicFramePr>
        <p:xfrm>
          <a:off x="173562" y="2893524"/>
          <a:ext cx="5770038" cy="2275766"/>
        </p:xfrm>
        <a:graphic>
          <a:graphicData uri="http://schemas.openxmlformats.org/drawingml/2006/table">
            <a:tbl>
              <a:tblPr firstRow="1" bandRow="1">
                <a:tableStyleId>{21E4AEA4-8DFA-4A89-87EB-49C32662AFE0}</a:tableStyleId>
              </a:tblPr>
              <a:tblGrid>
                <a:gridCol w="2885019">
                  <a:extLst>
                    <a:ext uri="{9D8B030D-6E8A-4147-A177-3AD203B41FA5}">
                      <a16:colId xmlns:a16="http://schemas.microsoft.com/office/drawing/2014/main" val="4064608517"/>
                    </a:ext>
                  </a:extLst>
                </a:gridCol>
                <a:gridCol w="2885019">
                  <a:extLst>
                    <a:ext uri="{9D8B030D-6E8A-4147-A177-3AD203B41FA5}">
                      <a16:colId xmlns:a16="http://schemas.microsoft.com/office/drawing/2014/main" val="422232105"/>
                    </a:ext>
                  </a:extLst>
                </a:gridCol>
              </a:tblGrid>
              <a:tr h="257330">
                <a:tc>
                  <a:txBody>
                    <a:bodyPr/>
                    <a:lstStyle/>
                    <a:p>
                      <a:pPr algn="ctr"/>
                      <a:r>
                        <a:rPr kumimoji="1" lang="ja-JP" altLang="en-US" sz="1000" b="0">
                          <a:solidFill>
                            <a:schemeClr val="tx1"/>
                          </a:solidFill>
                          <a:latin typeface="メイリオ" panose="020B0604030504040204" pitchFamily="50" charset="-128"/>
                          <a:ea typeface="メイリオ" panose="020B0604030504040204" pitchFamily="50" charset="-128"/>
                        </a:rPr>
                        <a:t>改正後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000" b="0">
                          <a:solidFill>
                            <a:schemeClr val="tx1"/>
                          </a:solidFill>
                          <a:latin typeface="メイリオ" panose="020B0604030504040204" pitchFamily="50" charset="-128"/>
                          <a:ea typeface="メイリオ" panose="020B0604030504040204" pitchFamily="50" charset="-128"/>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2018436">
                <a:tc>
                  <a:txBody>
                    <a:bodyPr/>
                    <a:lstStyle/>
                    <a:p>
                      <a:pPr marL="152400" indent="-152400" latinLnBrk="1">
                        <a:lnSpc>
                          <a:spcPts val="1200"/>
                        </a:lnSpc>
                      </a:pPr>
                      <a:r>
                        <a:rPr lang="ja-JP" altLang="ja-JP" sz="800">
                          <a:effectLst/>
                          <a:latin typeface="メイリオ" panose="020B0604030504040204" pitchFamily="50" charset="-128"/>
                          <a:ea typeface="メイリオ" panose="020B0604030504040204" pitchFamily="50" charset="-128"/>
                        </a:rPr>
                        <a:t>（</a:t>
                      </a:r>
                      <a:r>
                        <a:rPr lang="ja-JP" altLang="en-US" sz="800">
                          <a:effectLst/>
                          <a:latin typeface="メイリオ" panose="020B0604030504040204" pitchFamily="50" charset="-128"/>
                          <a:ea typeface="メイリオ" panose="020B0604030504040204" pitchFamily="50" charset="-128"/>
                        </a:rPr>
                        <a:t>公布の方法</a:t>
                      </a:r>
                      <a:r>
                        <a:rPr lang="ja-JP" altLang="ja-JP" sz="800">
                          <a:effectLst/>
                          <a:latin typeface="メイリオ" panose="020B0604030504040204" pitchFamily="50" charset="-128"/>
                          <a:ea typeface="メイリオ" panose="020B0604030504040204" pitchFamily="50" charset="-128"/>
                        </a:rPr>
                        <a:t>）</a:t>
                      </a:r>
                    </a:p>
                    <a:p>
                      <a:pPr marL="152400" indent="-139700" latinLnBrk="1">
                        <a:lnSpc>
                          <a:spcPts val="1200"/>
                        </a:lnSpc>
                      </a:pPr>
                      <a:r>
                        <a:rPr lang="ja-JP" altLang="ja-JP" sz="800">
                          <a:effectLst/>
                          <a:latin typeface="メイリオ" panose="020B0604030504040204" pitchFamily="50" charset="-128"/>
                          <a:ea typeface="メイリオ" panose="020B0604030504040204" pitchFamily="50" charset="-128"/>
                        </a:rPr>
                        <a:t>第</a:t>
                      </a:r>
                      <a:r>
                        <a:rPr lang="ja-JP" altLang="en-US" sz="800">
                          <a:effectLst/>
                          <a:latin typeface="メイリオ" panose="020B0604030504040204" pitchFamily="50" charset="-128"/>
                          <a:ea typeface="メイリオ" panose="020B0604030504040204" pitchFamily="50" charset="-128"/>
                        </a:rPr>
                        <a:t>２</a:t>
                      </a:r>
                      <a:r>
                        <a:rPr lang="ja-JP" altLang="ja-JP" sz="800">
                          <a:effectLst/>
                          <a:latin typeface="メイリオ" panose="020B0604030504040204" pitchFamily="50" charset="-128"/>
                          <a:ea typeface="メイリオ" panose="020B0604030504040204" pitchFamily="50" charset="-128"/>
                        </a:rPr>
                        <a:t>条　</a:t>
                      </a:r>
                      <a:endParaRPr lang="en-US" altLang="ja-JP" sz="800">
                        <a:effectLst/>
                        <a:latin typeface="メイリオ" panose="020B0604030504040204" pitchFamily="50" charset="-128"/>
                        <a:ea typeface="メイリオ" panose="020B0604030504040204" pitchFamily="50" charset="-128"/>
                      </a:endParaRPr>
                    </a:p>
                    <a:p>
                      <a:pPr marL="0" lvl="0" indent="-139700">
                        <a:lnSpc>
                          <a:spcPts val="1200"/>
                        </a:lnSpc>
                        <a:buNone/>
                      </a:pPr>
                      <a:r>
                        <a:rPr kumimoji="1" lang="ja-JP" altLang="en-US" sz="800" b="0" i="0" u="none" strike="noStrike" kern="1200" baseline="0" noProof="0">
                          <a:solidFill>
                            <a:srgbClr val="000000"/>
                          </a:solidFill>
                          <a:effectLst/>
                          <a:latin typeface="メイリオ"/>
                          <a:ea typeface="メイリオ"/>
                        </a:rPr>
                        <a:t>２　</a:t>
                      </a:r>
                      <a:r>
                        <a:rPr kumimoji="1" lang="ja-JP" sz="800" b="0" i="0" u="none" strike="noStrike" kern="1200" baseline="0" noProof="0">
                          <a:solidFill>
                            <a:srgbClr val="000000"/>
                          </a:solidFill>
                          <a:effectLst/>
                          <a:latin typeface="メイリオ"/>
                          <a:ea typeface="メイリオ"/>
                        </a:rPr>
                        <a:t>条例の公布は、</a:t>
                      </a:r>
                      <a:r>
                        <a:rPr lang="ja-JP" sz="800" b="0" i="0" u="sng" strike="noStrike" kern="1200" baseline="0" noProof="0">
                          <a:solidFill>
                            <a:srgbClr val="000000"/>
                          </a:solidFill>
                          <a:effectLst/>
                          <a:highlight>
                            <a:srgbClr val="FFFF00"/>
                          </a:highlight>
                          <a:latin typeface="メイリオ"/>
                          <a:ea typeface="メイリオ"/>
                        </a:rPr>
                        <a:t>原則として、</a:t>
                      </a:r>
                      <a:r>
                        <a:rPr kumimoji="1" lang="ja-JP" sz="800" b="0" i="0" u="sng" strike="noStrike" kern="1200" baseline="0" noProof="0">
                          <a:solidFill>
                            <a:srgbClr val="000000"/>
                          </a:solidFill>
                          <a:effectLst/>
                          <a:highlight>
                            <a:srgbClr val="FFFF00"/>
                          </a:highlight>
                          <a:latin typeface="メイリオ"/>
                          <a:ea typeface="メイリオ"/>
                        </a:rPr>
                        <a:t>市</a:t>
                      </a:r>
                      <a:r>
                        <a:rPr lang="ja-JP" sz="800" b="0" i="0" u="sng" strike="noStrike" kern="1200" baseline="0" noProof="0">
                          <a:solidFill>
                            <a:srgbClr val="000000"/>
                          </a:solidFill>
                          <a:effectLst/>
                          <a:highlight>
                            <a:srgbClr val="FFFF00"/>
                          </a:highlight>
                          <a:latin typeface="メイリオ"/>
                          <a:ea typeface="メイリオ"/>
                        </a:rPr>
                        <a:t>公式</a:t>
                      </a:r>
                      <a:r>
                        <a:rPr kumimoji="1" lang="ja-JP" sz="800" b="0" i="0" u="sng" strike="noStrike" kern="1200" baseline="0" noProof="0">
                          <a:solidFill>
                            <a:srgbClr val="000000"/>
                          </a:solidFill>
                          <a:effectLst/>
                          <a:highlight>
                            <a:srgbClr val="FFFF00"/>
                          </a:highlight>
                          <a:latin typeface="メイリオ"/>
                          <a:ea typeface="メイリオ"/>
                        </a:rPr>
                        <a:t>ホームページに掲</a:t>
                      </a:r>
                      <a:endParaRPr kumimoji="1" lang="en-US" altLang="ja-JP" sz="800" b="0" i="0" u="sng" strike="noStrike" kern="1200" baseline="0" noProof="0">
                        <a:solidFill>
                          <a:srgbClr val="000000"/>
                        </a:solidFill>
                        <a:effectLst/>
                        <a:highlight>
                          <a:srgbClr val="FFFF00"/>
                        </a:highlight>
                        <a:latin typeface="メイリオ"/>
                        <a:ea typeface="メイリオ"/>
                      </a:endParaRPr>
                    </a:p>
                    <a:p>
                      <a:pPr marL="0" lvl="0" indent="-139700">
                        <a:lnSpc>
                          <a:spcPts val="1200"/>
                        </a:lnSpc>
                        <a:buNone/>
                      </a:pPr>
                      <a:r>
                        <a:rPr kumimoji="1" lang="ja-JP" altLang="en-US" sz="800" b="0" i="0" u="none" strike="noStrike" kern="1200" baseline="0" noProof="0">
                          <a:solidFill>
                            <a:srgbClr val="000000"/>
                          </a:solidFill>
                          <a:effectLst/>
                          <a:latin typeface="メイリオ"/>
                          <a:ea typeface="メイリオ"/>
                        </a:rPr>
                        <a:t>　</a:t>
                      </a:r>
                      <a:r>
                        <a:rPr lang="ja-JP" sz="800" b="0" i="0" u="sng" strike="noStrike" kern="1200" baseline="0" noProof="0">
                          <a:solidFill>
                            <a:srgbClr val="000000"/>
                          </a:solidFill>
                          <a:effectLst/>
                          <a:highlight>
                            <a:srgbClr val="FFFF00"/>
                          </a:highlight>
                          <a:latin typeface="メイリオ"/>
                          <a:ea typeface="メイリオ"/>
                        </a:rPr>
                        <a:t>載</a:t>
                      </a:r>
                      <a:r>
                        <a:rPr kumimoji="1" lang="ja-JP" sz="800" b="0" i="0" u="none" strike="noStrike" kern="1200" baseline="0" noProof="0">
                          <a:solidFill>
                            <a:srgbClr val="000000"/>
                          </a:solidFill>
                          <a:effectLst/>
                          <a:latin typeface="メイリオ"/>
                          <a:ea typeface="メイリオ"/>
                        </a:rPr>
                        <a:t>するこ</a:t>
                      </a:r>
                      <a:r>
                        <a:rPr lang="ja-JP" sz="800" b="0" i="0" u="none" strike="noStrike" kern="1200" baseline="0" noProof="0">
                          <a:solidFill>
                            <a:srgbClr val="000000"/>
                          </a:solidFill>
                          <a:effectLst/>
                          <a:latin typeface="メイリオ"/>
                          <a:ea typeface="メイリオ"/>
                        </a:rPr>
                        <a:t>と</a:t>
                      </a:r>
                      <a:r>
                        <a:rPr kumimoji="1" lang="ja-JP" sz="800" b="0" i="0" u="none" strike="noStrike" kern="1200" baseline="0" noProof="0">
                          <a:solidFill>
                            <a:srgbClr val="000000"/>
                          </a:solidFill>
                          <a:effectLst/>
                          <a:latin typeface="メイリオ"/>
                          <a:ea typeface="メイリオ"/>
                        </a:rPr>
                        <a:t>により行う</a:t>
                      </a:r>
                      <a:r>
                        <a:rPr lang="ja-JP" sz="800" b="0" i="0" u="none" strike="noStrike" kern="1200" baseline="0" noProof="0">
                          <a:solidFill>
                            <a:srgbClr val="000000"/>
                          </a:solidFill>
                          <a:effectLst/>
                          <a:latin typeface="メイリオ"/>
                          <a:ea typeface="メイリオ"/>
                        </a:rPr>
                        <a:t>もの</a:t>
                      </a:r>
                      <a:r>
                        <a:rPr kumimoji="1" lang="ja-JP" sz="800" b="0" i="0" u="none" strike="noStrike" kern="1200" baseline="0" noProof="0">
                          <a:solidFill>
                            <a:srgbClr val="000000"/>
                          </a:solidFill>
                          <a:effectLst/>
                          <a:latin typeface="メイリオ"/>
                          <a:ea typeface="メイリオ"/>
                        </a:rPr>
                        <a:t>と</a:t>
                      </a:r>
                      <a:r>
                        <a:rPr lang="ja-JP" sz="800" b="0" i="0" u="none" strike="noStrike" kern="1200" baseline="0" noProof="0">
                          <a:solidFill>
                            <a:srgbClr val="000000"/>
                          </a:solidFill>
                          <a:effectLst/>
                          <a:latin typeface="メイリオ"/>
                          <a:ea typeface="メイリオ"/>
                        </a:rPr>
                        <a:t>す</a:t>
                      </a:r>
                      <a:r>
                        <a:rPr kumimoji="1" lang="ja-JP" sz="800" b="0" i="0" u="none" strike="noStrike" kern="1200" baseline="0" noProof="0">
                          <a:solidFill>
                            <a:srgbClr val="000000"/>
                          </a:solidFill>
                          <a:effectLst/>
                          <a:latin typeface="メイリオ"/>
                          <a:ea typeface="メイリオ"/>
                        </a:rPr>
                        <a:t>る。</a:t>
                      </a:r>
                      <a:r>
                        <a:rPr kumimoji="1" lang="ja-JP" altLang="en-US" sz="800" kern="1200">
                          <a:solidFill>
                            <a:schemeClr val="dk1"/>
                          </a:solidFill>
                          <a:effectLst/>
                          <a:latin typeface="メイリオ"/>
                          <a:ea typeface="メイリオ"/>
                          <a:cs typeface="+mn-cs"/>
                        </a:rPr>
                        <a:t>​</a:t>
                      </a:r>
                      <a:endParaRPr kumimoji="1" lang="en-US" altLang="ja-JP" sz="800" kern="1200">
                        <a:solidFill>
                          <a:schemeClr val="dk1"/>
                        </a:solidFill>
                        <a:effectLst/>
                        <a:latin typeface="メイリオ"/>
                        <a:ea typeface="メイリオ"/>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52400" indent="-152400" latinLnBrk="1">
                        <a:lnSpc>
                          <a:spcPts val="1200"/>
                        </a:lnSpc>
                      </a:pPr>
                      <a:r>
                        <a:rPr lang="ja-JP" altLang="ja-JP" sz="800" dirty="0">
                          <a:effectLst/>
                          <a:latin typeface="メイリオ" panose="020B0604030504040204" pitchFamily="50" charset="-128"/>
                          <a:ea typeface="メイリオ" panose="020B0604030504040204" pitchFamily="50" charset="-128"/>
                        </a:rPr>
                        <a:t>（</a:t>
                      </a:r>
                      <a:r>
                        <a:rPr lang="ja-JP" altLang="en-US" sz="800" dirty="0">
                          <a:effectLst/>
                          <a:latin typeface="メイリオ" panose="020B0604030504040204" pitchFamily="50" charset="-128"/>
                          <a:ea typeface="メイリオ" panose="020B0604030504040204" pitchFamily="50" charset="-128"/>
                        </a:rPr>
                        <a:t>公布の方法</a:t>
                      </a:r>
                      <a:r>
                        <a:rPr lang="ja-JP" altLang="ja-JP" sz="800" dirty="0">
                          <a:effectLst/>
                          <a:latin typeface="メイリオ" panose="020B0604030504040204" pitchFamily="50" charset="-128"/>
                          <a:ea typeface="メイリオ" panose="020B0604030504040204" pitchFamily="50" charset="-128"/>
                        </a:rPr>
                        <a:t>）</a:t>
                      </a:r>
                    </a:p>
                    <a:p>
                      <a:pPr marL="152400" indent="-139700" latinLnBrk="1">
                        <a:lnSpc>
                          <a:spcPts val="1200"/>
                        </a:lnSpc>
                      </a:pPr>
                      <a:r>
                        <a:rPr lang="ja-JP" altLang="ja-JP" sz="800" dirty="0">
                          <a:effectLst/>
                          <a:latin typeface="メイリオ" panose="020B0604030504040204" pitchFamily="50" charset="-128"/>
                          <a:ea typeface="メイリオ" panose="020B0604030504040204" pitchFamily="50" charset="-128"/>
                        </a:rPr>
                        <a:t>第</a:t>
                      </a:r>
                      <a:r>
                        <a:rPr lang="ja-JP" altLang="en-US" sz="800" dirty="0">
                          <a:effectLst/>
                          <a:latin typeface="メイリオ" panose="020B0604030504040204" pitchFamily="50" charset="-128"/>
                          <a:ea typeface="メイリオ" panose="020B0604030504040204" pitchFamily="50" charset="-128"/>
                        </a:rPr>
                        <a:t>２</a:t>
                      </a:r>
                      <a:r>
                        <a:rPr lang="ja-JP" altLang="ja-JP" sz="800" dirty="0">
                          <a:effectLst/>
                          <a:latin typeface="メイリオ" panose="020B0604030504040204" pitchFamily="50" charset="-128"/>
                          <a:ea typeface="メイリオ" panose="020B0604030504040204" pitchFamily="50" charset="-128"/>
                        </a:rPr>
                        <a:t>条　</a:t>
                      </a:r>
                      <a:endParaRPr lang="en-US" altLang="ja-JP" sz="800" dirty="0">
                        <a:effectLst/>
                        <a:latin typeface="メイリオ" panose="020B0604030504040204" pitchFamily="50" charset="-128"/>
                        <a:ea typeface="メイリオ" panose="020B0604030504040204" pitchFamily="50" charset="-128"/>
                      </a:endParaRPr>
                    </a:p>
                    <a:p>
                      <a:pPr marL="152400" indent="-139700" latinLnBrk="1">
                        <a:lnSpc>
                          <a:spcPts val="1200"/>
                        </a:lnSpc>
                      </a:pPr>
                      <a:r>
                        <a:rPr lang="ja-JP" altLang="en-US" sz="800" dirty="0">
                          <a:latin typeface="メイリオ" panose="020B0604030504040204" pitchFamily="50" charset="-128"/>
                          <a:ea typeface="メイリオ" panose="020B0604030504040204" pitchFamily="50" charset="-128"/>
                        </a:rPr>
                        <a:t>２　条例の公布は、別表の掲示場に掲示することにより行うものとする。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5" name="吹き出し: 四角形 4">
            <a:extLst>
              <a:ext uri="{FF2B5EF4-FFF2-40B4-BE49-F238E27FC236}">
                <a16:creationId xmlns:a16="http://schemas.microsoft.com/office/drawing/2014/main" id="{CD159110-1CAA-3C70-9BC7-19C58C643260}"/>
              </a:ext>
            </a:extLst>
          </p:cNvPr>
          <p:cNvSpPr/>
          <p:nvPr/>
        </p:nvSpPr>
        <p:spPr>
          <a:xfrm>
            <a:off x="2272682" y="3981346"/>
            <a:ext cx="3515559" cy="1079487"/>
          </a:xfrm>
          <a:prstGeom prst="wedgeRectCallout">
            <a:avLst>
              <a:gd name="adj1" fmla="val -53982"/>
              <a:gd name="adj2" fmla="val -4866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見直しの方法として、このほか、以下のような事例が見られる</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9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⑴デジタル公布のみを規定</a:t>
            </a:r>
            <a:endParaRPr kumimoji="1" lang="en-US" altLang="ja-JP" sz="9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「条例の公布は、●●市ホームページに掲載してこれを行う。」</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9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⑵デジタル</a:t>
            </a:r>
            <a:r>
              <a:rPr kumimoji="1" lang="en-US" altLang="ja-JP" sz="9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アナログ公布の双方を規定</a:t>
            </a:r>
            <a:endParaRPr kumimoji="1" lang="en-US" altLang="ja-JP" sz="9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「条例の公布は、次に掲げる方法により、これを行う。​</a:t>
            </a:r>
          </a:p>
          <a:p>
            <a:pPr marL="0"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(1)</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●●市ホームページに掲載する方法​</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(2)</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●●市役所前掲示場に掲示する方法」</a:t>
            </a:r>
          </a:p>
        </p:txBody>
      </p:sp>
      <p:sp>
        <p:nvSpPr>
          <p:cNvPr id="11" name="四角形: 角を丸くする 10">
            <a:extLst>
              <a:ext uri="{FF2B5EF4-FFF2-40B4-BE49-F238E27FC236}">
                <a16:creationId xmlns:a16="http://schemas.microsoft.com/office/drawing/2014/main" id="{11114C2D-8214-B6C3-72D5-EF37412A0430}"/>
              </a:ext>
            </a:extLst>
          </p:cNvPr>
          <p:cNvSpPr/>
          <p:nvPr/>
        </p:nvSpPr>
        <p:spPr>
          <a:xfrm>
            <a:off x="173562" y="533485"/>
            <a:ext cx="5770038" cy="2056770"/>
          </a:xfrm>
          <a:prstGeom prst="roundRect">
            <a:avLst>
              <a:gd name="adj" fmla="val 1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4" name="二等辺三角形 13">
            <a:extLst>
              <a:ext uri="{FF2B5EF4-FFF2-40B4-BE49-F238E27FC236}">
                <a16:creationId xmlns:a16="http://schemas.microsoft.com/office/drawing/2014/main" id="{1725D895-9620-4FF4-112A-C14F4E97DA89}"/>
              </a:ext>
            </a:extLst>
          </p:cNvPr>
          <p:cNvSpPr/>
          <p:nvPr/>
        </p:nvSpPr>
        <p:spPr>
          <a:xfrm rot="5400000">
            <a:off x="3242161" y="1381725"/>
            <a:ext cx="426164" cy="250148"/>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26" name="グラフィックス 25" descr="ドキュメント 枠線">
            <a:extLst>
              <a:ext uri="{FF2B5EF4-FFF2-40B4-BE49-F238E27FC236}">
                <a16:creationId xmlns:a16="http://schemas.microsoft.com/office/drawing/2014/main" id="{33ACA0B8-12F5-1D66-AADA-2BF762F7496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8375" y="1268857"/>
            <a:ext cx="197102" cy="197102"/>
          </a:xfrm>
          <a:prstGeom prst="rect">
            <a:avLst/>
          </a:prstGeom>
        </p:spPr>
      </p:pic>
      <p:pic>
        <p:nvPicPr>
          <p:cNvPr id="37" name="グラフィックス 36" descr="プログラマー男性 枠線">
            <a:extLst>
              <a:ext uri="{FF2B5EF4-FFF2-40B4-BE49-F238E27FC236}">
                <a16:creationId xmlns:a16="http://schemas.microsoft.com/office/drawing/2014/main" id="{91A049A0-D93A-BDDB-DDB3-96A2DDE2E4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86038" y="924145"/>
            <a:ext cx="739144" cy="739144"/>
          </a:xfrm>
          <a:prstGeom prst="rect">
            <a:avLst/>
          </a:prstGeom>
        </p:spPr>
      </p:pic>
      <p:pic>
        <p:nvPicPr>
          <p:cNvPr id="39" name="グラフィックス 38" descr="モニター 枠線">
            <a:extLst>
              <a:ext uri="{FF2B5EF4-FFF2-40B4-BE49-F238E27FC236}">
                <a16:creationId xmlns:a16="http://schemas.microsoft.com/office/drawing/2014/main" id="{2988E231-53FE-BC3F-0C4C-D679AD20B3F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710496" y="646331"/>
            <a:ext cx="1153408" cy="1414626"/>
          </a:xfrm>
          <a:prstGeom prst="rect">
            <a:avLst/>
          </a:prstGeom>
        </p:spPr>
      </p:pic>
      <p:pic>
        <p:nvPicPr>
          <p:cNvPr id="15" name="グラフィックス 14" descr="雨 単色塗りつぶし">
            <a:extLst>
              <a:ext uri="{FF2B5EF4-FFF2-40B4-BE49-F238E27FC236}">
                <a16:creationId xmlns:a16="http://schemas.microsoft.com/office/drawing/2014/main" id="{6E37428E-7E97-2B2D-12C7-E17434388DF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41642" y="504928"/>
            <a:ext cx="292614" cy="479313"/>
          </a:xfrm>
          <a:prstGeom prst="rect">
            <a:avLst/>
          </a:prstGeom>
        </p:spPr>
      </p:pic>
      <p:pic>
        <p:nvPicPr>
          <p:cNvPr id="16" name="グラフィックス 15" descr="雨 単色塗りつぶし">
            <a:extLst>
              <a:ext uri="{FF2B5EF4-FFF2-40B4-BE49-F238E27FC236}">
                <a16:creationId xmlns:a16="http://schemas.microsoft.com/office/drawing/2014/main" id="{6B6AB655-9F89-FA56-A656-52FD03B4CD4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27057" y="482742"/>
            <a:ext cx="339635" cy="511552"/>
          </a:xfrm>
          <a:prstGeom prst="rect">
            <a:avLst/>
          </a:prstGeom>
        </p:spPr>
      </p:pic>
      <p:pic>
        <p:nvPicPr>
          <p:cNvPr id="20" name="グラフィックス 19" descr="風 枠線">
            <a:extLst>
              <a:ext uri="{FF2B5EF4-FFF2-40B4-BE49-F238E27FC236}">
                <a16:creationId xmlns:a16="http://schemas.microsoft.com/office/drawing/2014/main" id="{FEF01072-7147-6278-154F-D2C39E87185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10529" y="1092078"/>
            <a:ext cx="228915" cy="453889"/>
          </a:xfrm>
          <a:prstGeom prst="rect">
            <a:avLst/>
          </a:prstGeom>
        </p:spPr>
      </p:pic>
      <p:pic>
        <p:nvPicPr>
          <p:cNvPr id="22" name="グラフィックス 21" descr="銀行 枠線">
            <a:extLst>
              <a:ext uri="{FF2B5EF4-FFF2-40B4-BE49-F238E27FC236}">
                <a16:creationId xmlns:a16="http://schemas.microsoft.com/office/drawing/2014/main" id="{20F1E332-807A-142A-17DE-C7A3DFC3931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57185" y="630344"/>
            <a:ext cx="354656" cy="469027"/>
          </a:xfrm>
          <a:prstGeom prst="rect">
            <a:avLst/>
          </a:prstGeom>
        </p:spPr>
      </p:pic>
      <p:pic>
        <p:nvPicPr>
          <p:cNvPr id="24" name="グラフィックス 23" descr="広告 単色塗りつぶし">
            <a:extLst>
              <a:ext uri="{FF2B5EF4-FFF2-40B4-BE49-F238E27FC236}">
                <a16:creationId xmlns:a16="http://schemas.microsoft.com/office/drawing/2014/main" id="{E4F4B445-D440-784B-A8DD-F544748FC4DD}"/>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04512" y="906598"/>
            <a:ext cx="653226" cy="1144885"/>
          </a:xfrm>
          <a:prstGeom prst="rect">
            <a:avLst/>
          </a:prstGeom>
        </p:spPr>
      </p:pic>
      <p:pic>
        <p:nvPicPr>
          <p:cNvPr id="27" name="グラフィックス 26" descr="ドキュメント 枠線">
            <a:extLst>
              <a:ext uri="{FF2B5EF4-FFF2-40B4-BE49-F238E27FC236}">
                <a16:creationId xmlns:a16="http://schemas.microsoft.com/office/drawing/2014/main" id="{740E6398-2642-A748-6297-AD53C015439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7822" y="1252266"/>
            <a:ext cx="189378" cy="257170"/>
          </a:xfrm>
          <a:prstGeom prst="rect">
            <a:avLst/>
          </a:prstGeom>
        </p:spPr>
      </p:pic>
      <p:pic>
        <p:nvPicPr>
          <p:cNvPr id="29" name="グラフィックス 28" descr="歩く 単色塗りつぶし">
            <a:extLst>
              <a:ext uri="{FF2B5EF4-FFF2-40B4-BE49-F238E27FC236}">
                <a16:creationId xmlns:a16="http://schemas.microsoft.com/office/drawing/2014/main" id="{D883E75A-48BC-0DE0-C496-0F65E3FE0FF5}"/>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77323" y="1447812"/>
            <a:ext cx="362645" cy="608556"/>
          </a:xfrm>
          <a:prstGeom prst="rect">
            <a:avLst/>
          </a:prstGeom>
        </p:spPr>
      </p:pic>
      <p:pic>
        <p:nvPicPr>
          <p:cNvPr id="31" name="グラフィックス 30" descr="傘 枠線">
            <a:extLst>
              <a:ext uri="{FF2B5EF4-FFF2-40B4-BE49-F238E27FC236}">
                <a16:creationId xmlns:a16="http://schemas.microsoft.com/office/drawing/2014/main" id="{96B0D67B-9EDC-6F09-6507-B3A6F7031AAE}"/>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545105" y="1204281"/>
            <a:ext cx="248629" cy="608556"/>
          </a:xfrm>
          <a:prstGeom prst="rect">
            <a:avLst/>
          </a:prstGeom>
        </p:spPr>
      </p:pic>
      <p:pic>
        <p:nvPicPr>
          <p:cNvPr id="43" name="グラフィックス 42" descr="ブリーフケース 枠線">
            <a:extLst>
              <a:ext uri="{FF2B5EF4-FFF2-40B4-BE49-F238E27FC236}">
                <a16:creationId xmlns:a16="http://schemas.microsoft.com/office/drawing/2014/main" id="{3EED5552-D8F9-92F3-2475-1DDF60F3DBF6}"/>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427117" y="1729154"/>
            <a:ext cx="84409" cy="167365"/>
          </a:xfrm>
          <a:prstGeom prst="rect">
            <a:avLst/>
          </a:prstGeom>
        </p:spPr>
      </p:pic>
      <p:pic>
        <p:nvPicPr>
          <p:cNvPr id="45" name="グラフィックス 44" descr="ブラウザー ウィンドウ 枠線">
            <a:extLst>
              <a:ext uri="{FF2B5EF4-FFF2-40B4-BE49-F238E27FC236}">
                <a16:creationId xmlns:a16="http://schemas.microsoft.com/office/drawing/2014/main" id="{9B8CCBD9-702B-447E-828A-E0810F25A772}"/>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4858193" y="924145"/>
            <a:ext cx="837929" cy="706104"/>
          </a:xfrm>
          <a:prstGeom prst="rect">
            <a:avLst/>
          </a:prstGeom>
        </p:spPr>
      </p:pic>
      <p:pic>
        <p:nvPicPr>
          <p:cNvPr id="47" name="グラフィックス 46" descr="ドキュメント 枠線">
            <a:extLst>
              <a:ext uri="{FF2B5EF4-FFF2-40B4-BE49-F238E27FC236}">
                <a16:creationId xmlns:a16="http://schemas.microsoft.com/office/drawing/2014/main" id="{17820E11-B01D-6DF4-9C1D-57EE25F641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85314" y="1199303"/>
            <a:ext cx="225104" cy="225104"/>
          </a:xfrm>
          <a:prstGeom prst="rect">
            <a:avLst/>
          </a:prstGeom>
        </p:spPr>
      </p:pic>
      <p:pic>
        <p:nvPicPr>
          <p:cNvPr id="49" name="グラフィックス 48" descr="戻る 単色塗りつぶし">
            <a:extLst>
              <a:ext uri="{FF2B5EF4-FFF2-40B4-BE49-F238E27FC236}">
                <a16:creationId xmlns:a16="http://schemas.microsoft.com/office/drawing/2014/main" id="{B36E3C84-668A-0147-1F96-900D5BB2EE4E}"/>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4291505" y="1078778"/>
            <a:ext cx="551472" cy="551472"/>
          </a:xfrm>
          <a:prstGeom prst="rect">
            <a:avLst/>
          </a:prstGeom>
        </p:spPr>
      </p:pic>
      <p:sp>
        <p:nvSpPr>
          <p:cNvPr id="50" name="テキスト ボックス 49">
            <a:extLst>
              <a:ext uri="{FF2B5EF4-FFF2-40B4-BE49-F238E27FC236}">
                <a16:creationId xmlns:a16="http://schemas.microsoft.com/office/drawing/2014/main" id="{C9C85ADD-AF95-DB94-63A0-6393DB1B8F6E}"/>
              </a:ext>
            </a:extLst>
          </p:cNvPr>
          <p:cNvSpPr txBox="1"/>
          <p:nvPr/>
        </p:nvSpPr>
        <p:spPr>
          <a:xfrm>
            <a:off x="241642" y="2213228"/>
            <a:ext cx="2684437" cy="377026"/>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見直し前：役所前の掲示板等に掲示する方法で公布</a:t>
            </a:r>
            <a:endPar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画像はイメージ</a:t>
            </a:r>
            <a:r>
              <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en-US" altLang="ja-JP"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1" name="テキスト ボックス 50">
            <a:extLst>
              <a:ext uri="{FF2B5EF4-FFF2-40B4-BE49-F238E27FC236}">
                <a16:creationId xmlns:a16="http://schemas.microsoft.com/office/drawing/2014/main" id="{93107950-A2F0-C9EB-7059-4C24C3149471}"/>
              </a:ext>
            </a:extLst>
          </p:cNvPr>
          <p:cNvSpPr txBox="1"/>
          <p:nvPr/>
        </p:nvSpPr>
        <p:spPr>
          <a:xfrm>
            <a:off x="3606347" y="2270509"/>
            <a:ext cx="2759944" cy="25723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見直し後：役所</a:t>
            </a:r>
            <a:r>
              <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HP</a:t>
            </a: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上に掲載する方法で公布</a:t>
            </a:r>
            <a:endParaRPr kumimoji="1" lang="en-US" altLang="ja-JP"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52" name="グラフィックス 51" descr="ドキュメント 枠線">
            <a:extLst>
              <a:ext uri="{FF2B5EF4-FFF2-40B4-BE49-F238E27FC236}">
                <a16:creationId xmlns:a16="http://schemas.microsoft.com/office/drawing/2014/main" id="{E5A7784B-65AC-C2E8-8F13-14E9E7F4EE8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04460" y="1201674"/>
            <a:ext cx="225104" cy="225104"/>
          </a:xfrm>
          <a:prstGeom prst="rect">
            <a:avLst/>
          </a:prstGeom>
        </p:spPr>
      </p:pic>
      <p:pic>
        <p:nvPicPr>
          <p:cNvPr id="1026" name="Picture 2" descr="屋外, 草, テーブル, コンピュータ が含まれている画像&#10;&#10;AI 生成コンテンツは誤りを含む可能性があります。">
            <a:extLst>
              <a:ext uri="{FF2B5EF4-FFF2-40B4-BE49-F238E27FC236}">
                <a16:creationId xmlns:a16="http://schemas.microsoft.com/office/drawing/2014/main" id="{9EB014D4-DEFA-AD48-4C64-836A06C8BA45}"/>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1552007" y="608300"/>
            <a:ext cx="1619608" cy="1539877"/>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直線コネクタ 16">
            <a:extLst>
              <a:ext uri="{FF2B5EF4-FFF2-40B4-BE49-F238E27FC236}">
                <a16:creationId xmlns:a16="http://schemas.microsoft.com/office/drawing/2014/main" id="{7EE65F8C-3520-4A50-84EC-20E12B25CF19}"/>
              </a:ext>
            </a:extLst>
          </p:cNvPr>
          <p:cNvCxnSpPr>
            <a:cxnSpLocks/>
          </p:cNvCxnSpPr>
          <p:nvPr/>
        </p:nvCxnSpPr>
        <p:spPr>
          <a:xfrm flipV="1">
            <a:off x="1298972" y="608300"/>
            <a:ext cx="253035" cy="48377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87165A45-F54E-ABC6-8ABA-C8826E4F68A6}"/>
              </a:ext>
            </a:extLst>
          </p:cNvPr>
          <p:cNvCxnSpPr>
            <a:cxnSpLocks/>
          </p:cNvCxnSpPr>
          <p:nvPr/>
        </p:nvCxnSpPr>
        <p:spPr>
          <a:xfrm>
            <a:off x="1298972" y="1688383"/>
            <a:ext cx="251752" cy="45979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B8D903A6-71A7-9E8E-91D2-F11EC000225E}"/>
              </a:ext>
            </a:extLst>
          </p:cNvPr>
          <p:cNvSpPr txBox="1"/>
          <p:nvPr/>
        </p:nvSpPr>
        <p:spPr>
          <a:xfrm>
            <a:off x="182446" y="94291"/>
            <a:ext cx="3849773" cy="360000"/>
          </a:xfrm>
          <a:prstGeom prst="rect">
            <a:avLst/>
          </a:prstGeom>
          <a:solidFill>
            <a:schemeClr val="accent1">
              <a:lumMod val="60000"/>
              <a:lumOff val="40000"/>
            </a:schemeClr>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国の法令等の見直しを受けた事例</a:t>
            </a:r>
          </a:p>
        </p:txBody>
      </p:sp>
      <p:sp>
        <p:nvSpPr>
          <p:cNvPr id="18" name="正方形/長方形 17">
            <a:extLst>
              <a:ext uri="{FF2B5EF4-FFF2-40B4-BE49-F238E27FC236}">
                <a16:creationId xmlns:a16="http://schemas.microsoft.com/office/drawing/2014/main" id="{8AC391AC-3211-52D6-418E-46ADB9E04032}"/>
              </a:ext>
            </a:extLst>
          </p:cNvPr>
          <p:cNvSpPr/>
          <p:nvPr/>
        </p:nvSpPr>
        <p:spPr>
          <a:xfrm>
            <a:off x="10758438" y="85163"/>
            <a:ext cx="1260000" cy="360000"/>
          </a:xfrm>
          <a:prstGeom prst="rect">
            <a:avLst/>
          </a:prstGeom>
          <a:noFill/>
          <a:ln w="2857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書面掲示規制</a:t>
            </a:r>
          </a:p>
        </p:txBody>
      </p:sp>
    </p:spTree>
    <p:extLst>
      <p:ext uri="{BB962C8B-B14F-4D97-AF65-F5344CB8AC3E}">
        <p14:creationId xmlns:p14="http://schemas.microsoft.com/office/powerpoint/2010/main" val="32202306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081CA-2B63-751D-7014-1C3BCF47CAE2}"/>
            </a:ext>
          </a:extLst>
        </p:cNvPr>
        <p:cNvGrpSpPr/>
        <p:nvPr/>
      </p:nvGrpSpPr>
      <p:grpSpPr>
        <a:xfrm>
          <a:off x="0" y="0"/>
          <a:ext cx="0" cy="0"/>
          <a:chOff x="0" y="0"/>
          <a:chExt cx="0" cy="0"/>
        </a:xfrm>
      </p:grpSpPr>
      <p:sp>
        <p:nvSpPr>
          <p:cNvPr id="6" name="テキスト プレースホルダー 2">
            <a:extLst>
              <a:ext uri="{FF2B5EF4-FFF2-40B4-BE49-F238E27FC236}">
                <a16:creationId xmlns:a16="http://schemas.microsoft.com/office/drawing/2014/main" id="{B3836894-42F2-E858-C4D6-A82D17BDF91E}"/>
              </a:ext>
            </a:extLst>
          </p:cNvPr>
          <p:cNvSpPr txBox="1">
            <a:spLocks/>
          </p:cNvSpPr>
          <p:nvPr/>
        </p:nvSpPr>
        <p:spPr>
          <a:xfrm>
            <a:off x="4253196" y="238851"/>
            <a:ext cx="5040000" cy="360000"/>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lumMod val="60000"/>
                    <a:lumOff val="40000"/>
                  </a:srgbClr>
                </a:solidFill>
                <a:effectLst/>
                <a:uLnTx/>
                <a:uFillTx/>
                <a:latin typeface="メイリオ" panose="020B0604030504040204" pitchFamily="50" charset="-128"/>
                <a:ea typeface="メイリオ" panose="020B0604030504040204" pitchFamily="50" charset="-128"/>
                <a:cs typeface="+mn-cs"/>
              </a:rPr>
              <a:t>建築士名簿等のインターネット閲覧（神奈川県）</a:t>
            </a:r>
          </a:p>
        </p:txBody>
      </p:sp>
      <p:sp>
        <p:nvSpPr>
          <p:cNvPr id="11" name="四角形: 角を丸くする 10">
            <a:extLst>
              <a:ext uri="{FF2B5EF4-FFF2-40B4-BE49-F238E27FC236}">
                <a16:creationId xmlns:a16="http://schemas.microsoft.com/office/drawing/2014/main" id="{11114C2D-8214-B6C3-72D5-EF37412A0430}"/>
              </a:ext>
            </a:extLst>
          </p:cNvPr>
          <p:cNvSpPr/>
          <p:nvPr/>
        </p:nvSpPr>
        <p:spPr>
          <a:xfrm>
            <a:off x="173562" y="787531"/>
            <a:ext cx="5770038" cy="2462198"/>
          </a:xfrm>
          <a:prstGeom prst="roundRect">
            <a:avLst>
              <a:gd name="adj" fmla="val 1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12" name="表 11">
            <a:extLst>
              <a:ext uri="{FF2B5EF4-FFF2-40B4-BE49-F238E27FC236}">
                <a16:creationId xmlns:a16="http://schemas.microsoft.com/office/drawing/2014/main" id="{6344448C-4386-8CC6-16A4-28A8457C9857}"/>
              </a:ext>
            </a:extLst>
          </p:cNvPr>
          <p:cNvGraphicFramePr>
            <a:graphicFrameLocks noGrp="1"/>
          </p:cNvGraphicFramePr>
          <p:nvPr/>
        </p:nvGraphicFramePr>
        <p:xfrm>
          <a:off x="6096000" y="793395"/>
          <a:ext cx="5922438" cy="5969543"/>
        </p:xfrm>
        <a:graphic>
          <a:graphicData uri="http://schemas.openxmlformats.org/drawingml/2006/table">
            <a:tbl>
              <a:tblPr firstRow="1" bandRow="1">
                <a:tableStyleId>{5C22544A-7EE6-4342-B048-85BDC9FD1C3A}</a:tableStyleId>
              </a:tblPr>
              <a:tblGrid>
                <a:gridCol w="1307051">
                  <a:extLst>
                    <a:ext uri="{9D8B030D-6E8A-4147-A177-3AD203B41FA5}">
                      <a16:colId xmlns:a16="http://schemas.microsoft.com/office/drawing/2014/main" val="3428409901"/>
                    </a:ext>
                  </a:extLst>
                </a:gridCol>
                <a:gridCol w="4615387">
                  <a:extLst>
                    <a:ext uri="{9D8B030D-6E8A-4147-A177-3AD203B41FA5}">
                      <a16:colId xmlns:a16="http://schemas.microsoft.com/office/drawing/2014/main" val="2891437581"/>
                    </a:ext>
                  </a:extLst>
                </a:gridCol>
              </a:tblGrid>
              <a:tr h="782358">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tx1"/>
                          </a:solidFill>
                          <a:latin typeface="メイリオ" panose="020B0604030504040204" pitchFamily="50" charset="-128"/>
                          <a:ea typeface="メイリオ" panose="020B0604030504040204" pitchFamily="50" charset="-128"/>
                        </a:rPr>
                        <a:t>都道府県知事が、建築士法第</a:t>
                      </a:r>
                      <a:r>
                        <a:rPr kumimoji="1" lang="en-US" altLang="ja-JP" sz="1400" b="0" u="none">
                          <a:solidFill>
                            <a:schemeClr val="tx1"/>
                          </a:solidFill>
                          <a:latin typeface="メイリオ" panose="020B0604030504040204" pitchFamily="50" charset="-128"/>
                          <a:ea typeface="メイリオ" panose="020B0604030504040204" pitchFamily="50" charset="-128"/>
                        </a:rPr>
                        <a:t>6</a:t>
                      </a:r>
                      <a:r>
                        <a:rPr kumimoji="1" lang="ja-JP" altLang="en-US" sz="1400" b="0" u="none">
                          <a:solidFill>
                            <a:schemeClr val="tx1"/>
                          </a:solidFill>
                          <a:latin typeface="メイリオ" panose="020B0604030504040204" pitchFamily="50" charset="-128"/>
                          <a:ea typeface="メイリオ" panose="020B0604030504040204" pitchFamily="50" charset="-128"/>
                        </a:rPr>
                        <a:t>条第</a:t>
                      </a:r>
                      <a:r>
                        <a:rPr kumimoji="1" lang="en-US" altLang="ja-JP" sz="1400" b="0" u="none">
                          <a:solidFill>
                            <a:schemeClr val="tx1"/>
                          </a:solidFill>
                          <a:latin typeface="メイリオ" panose="020B0604030504040204" pitchFamily="50" charset="-128"/>
                          <a:ea typeface="メイリオ" panose="020B0604030504040204" pitchFamily="50" charset="-128"/>
                        </a:rPr>
                        <a:t>2</a:t>
                      </a:r>
                      <a:r>
                        <a:rPr kumimoji="1" lang="ja-JP" altLang="en-US" sz="1400" b="0" u="none">
                          <a:solidFill>
                            <a:schemeClr val="tx1"/>
                          </a:solidFill>
                          <a:latin typeface="メイリオ" panose="020B0604030504040204" pitchFamily="50" charset="-128"/>
                          <a:ea typeface="メイリオ" panose="020B0604030504040204" pitchFamily="50" charset="-128"/>
                        </a:rPr>
                        <a:t>項に基づき二級建築士名簿及び木造建築士名簿を、同法第</a:t>
                      </a:r>
                      <a:r>
                        <a:rPr kumimoji="1" lang="en-US" altLang="ja-JP" sz="1400" b="0" u="none">
                          <a:solidFill>
                            <a:schemeClr val="tx1"/>
                          </a:solidFill>
                          <a:latin typeface="メイリオ" panose="020B0604030504040204" pitchFamily="50" charset="-128"/>
                          <a:ea typeface="メイリオ" panose="020B0604030504040204" pitchFamily="50" charset="-128"/>
                        </a:rPr>
                        <a:t>23</a:t>
                      </a:r>
                      <a:r>
                        <a:rPr kumimoji="1" lang="ja-JP" altLang="en-US" sz="1400" b="0" u="none">
                          <a:solidFill>
                            <a:schemeClr val="tx1"/>
                          </a:solidFill>
                          <a:latin typeface="メイリオ" panose="020B0604030504040204" pitchFamily="50" charset="-128"/>
                          <a:ea typeface="メイリオ" panose="020B0604030504040204" pitchFamily="50" charset="-128"/>
                        </a:rPr>
                        <a:t>条の</a:t>
                      </a:r>
                      <a:r>
                        <a:rPr kumimoji="1" lang="en-US" altLang="ja-JP" sz="1400" b="0" u="none">
                          <a:solidFill>
                            <a:schemeClr val="tx1"/>
                          </a:solidFill>
                          <a:latin typeface="メイリオ" panose="020B0604030504040204" pitchFamily="50" charset="-128"/>
                          <a:ea typeface="メイリオ" panose="020B0604030504040204" pitchFamily="50" charset="-128"/>
                        </a:rPr>
                        <a:t>9</a:t>
                      </a:r>
                      <a:r>
                        <a:rPr kumimoji="1" lang="ja-JP" altLang="en-US" sz="1400" b="0" u="none">
                          <a:solidFill>
                            <a:schemeClr val="tx1"/>
                          </a:solidFill>
                          <a:latin typeface="メイリオ" panose="020B0604030504040204" pitchFamily="50" charset="-128"/>
                          <a:ea typeface="メイリオ" panose="020B0604030504040204" pitchFamily="50" charset="-128"/>
                        </a:rPr>
                        <a:t>に基づき</a:t>
                      </a:r>
                      <a:r>
                        <a:rPr kumimoji="1" lang="zh-TW" altLang="en-US" sz="1400" b="0" u="none">
                          <a:solidFill>
                            <a:schemeClr val="tx1"/>
                          </a:solidFill>
                          <a:latin typeface="メイリオ" panose="020B0604030504040204" pitchFamily="50" charset="-128"/>
                          <a:ea typeface="メイリオ" panose="020B0604030504040204" pitchFamily="50" charset="-128"/>
                        </a:rPr>
                        <a:t>建築士事務所登録簿</a:t>
                      </a:r>
                      <a:r>
                        <a:rPr kumimoji="1" lang="ja-JP" altLang="en-US" sz="1400" b="0" u="none">
                          <a:solidFill>
                            <a:schemeClr val="tx1"/>
                          </a:solidFill>
                          <a:latin typeface="メイリオ" panose="020B0604030504040204" pitchFamily="50" charset="-128"/>
                          <a:ea typeface="メイリオ" panose="020B0604030504040204" pitchFamily="50" charset="-128"/>
                        </a:rPr>
                        <a:t>を、一般の閲覧に供すること。</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742296">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zh-TW"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二級建築士名簿</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及び</a:t>
                      </a:r>
                      <a:r>
                        <a:rPr kumimoji="1" lang="zh-TW"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木造建築士名簿</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は県</a:t>
                      </a:r>
                      <a:r>
                        <a:rPr kumimoji="1" lang="zh-TW"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指</a:t>
                      </a:r>
                      <a:endParaRPr kumimoji="1" lang="en-US" altLang="zh-TW"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a:t>
                      </a:r>
                      <a:r>
                        <a:rPr kumimoji="1" lang="zh-TW"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定登録機関</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における閲覧、建築士事務所登</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録簿は</a:t>
                      </a:r>
                      <a:r>
                        <a:rPr kumimoji="1" lang="zh-TW"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県指定事務所登録機関</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における閲覧</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に限られていた。</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5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各機関における閲覧に加えて、インター</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ネット上の建築士名簿・建築士事務所登録</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簿閲覧システムによる閲覧が可能となった。</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313102">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インターネット</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0916214"/>
                  </a:ext>
                </a:extLst>
              </a:tr>
              <a:tr h="1594864">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a:ea typeface="メイリオ"/>
                          <a:cs typeface="+mn-cs"/>
                        </a:rPr>
                        <a:t>〇県指定登録機関における</a:t>
                      </a:r>
                      <a:r>
                        <a:rPr kumimoji="1" lang="ja-JP" altLang="en-US" sz="1400" b="1" i="0" u="none" strike="noStrike" kern="1200" cap="none" spc="0" normalizeH="0" baseline="0" noProof="0">
                          <a:ln>
                            <a:noFill/>
                          </a:ln>
                          <a:solidFill>
                            <a:srgbClr val="000000"/>
                          </a:solidFill>
                          <a:effectLst/>
                          <a:uLnTx/>
                          <a:uFillTx/>
                          <a:latin typeface="メイリオ"/>
                          <a:ea typeface="メイリオ"/>
                          <a:cs typeface="+mn-cs"/>
                        </a:rPr>
                        <a:t>電話及び窓口対応</a:t>
                      </a:r>
                      <a:r>
                        <a:rPr kumimoji="1" lang="ja-JP" altLang="en-US" sz="1400" b="0" i="0" u="none" strike="noStrike" kern="1200" cap="none" spc="0" normalizeH="0" baseline="0" noProof="0">
                          <a:ln>
                            <a:noFill/>
                          </a:ln>
                          <a:solidFill>
                            <a:srgbClr val="000000"/>
                          </a:solidFill>
                          <a:effectLst/>
                          <a:uLnTx/>
                          <a:uFillTx/>
                          <a:latin typeface="メイリオ"/>
                          <a:ea typeface="メイリオ"/>
                          <a:cs typeface="+mn-cs"/>
                        </a:rPr>
                        <a:t>件数の導入前後比約</a:t>
                      </a:r>
                      <a:r>
                        <a:rPr kumimoji="1" lang="ja-JP" altLang="en-US" sz="1400" b="1" i="0" u="none" strike="noStrike" kern="1200" cap="none" spc="0" normalizeH="0" baseline="0" noProof="0">
                          <a:ln>
                            <a:noFill/>
                          </a:ln>
                          <a:solidFill>
                            <a:srgbClr val="000000"/>
                          </a:solidFill>
                          <a:effectLst/>
                          <a:uLnTx/>
                          <a:uFillTx/>
                          <a:latin typeface="メイリオ"/>
                          <a:ea typeface="メイリオ"/>
                          <a:cs typeface="+mn-cs"/>
                        </a:rPr>
                        <a:t>７７％削減</a:t>
                      </a:r>
                      <a:endParaRPr kumimoji="1" lang="en-US" altLang="ja-JP" sz="1400" b="1" i="0" u="none" strike="noStrike" kern="1200" cap="none" spc="0" normalizeH="0" baseline="0" noProof="0">
                        <a:ln>
                          <a:noFill/>
                        </a:ln>
                        <a:solidFill>
                          <a:srgbClr val="000000"/>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神奈川県指定登録機関の、制度導入年及び制度導入前年の</a:t>
                      </a:r>
                      <a:r>
                        <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4</a:t>
                      </a: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月乃至</a:t>
                      </a:r>
                      <a:r>
                        <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7</a:t>
                      </a: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月の期</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間における、建築士名簿閲覧に関する電話及び窓口対応件数を基に算出</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endParaRPr kumimoji="1" lang="en-US" altLang="ja-JP" sz="5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〇閲覧希望者は、建築士名簿等を、各機関へ往訪することなく、</a:t>
                      </a: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随時閲覧可能</a:t>
                      </a:r>
                      <a:endParaRPr kumimoji="1" lang="en-US" altLang="ja-JP"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閲覧システムのメンテナンス時間は除く</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r h="1536923">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その他</a:t>
                      </a:r>
                      <a:endParaRPr kumimoji="1" lang="en-US" altLang="ja-JP" sz="1400" b="0" u="none">
                        <a:solidFill>
                          <a:schemeClr val="bg1"/>
                        </a:solidFill>
                        <a:latin typeface="メイリオ" panose="020B0604030504040204" pitchFamily="50" charset="-128"/>
                        <a:ea typeface="メイリオ" panose="020B0604030504040204" pitchFamily="50" charset="-128"/>
                      </a:endParaRPr>
                    </a:p>
                    <a:p>
                      <a:pPr algn="dist"/>
                      <a:r>
                        <a:rPr kumimoji="1" lang="ja-JP" altLang="en-US" sz="1400" b="0" u="none">
                          <a:solidFill>
                            <a:schemeClr val="bg1"/>
                          </a:solidFill>
                          <a:latin typeface="メイリオ" panose="020B0604030504040204" pitchFamily="50" charset="-128"/>
                          <a:ea typeface="メイリオ" panose="020B0604030504040204" pitchFamily="50" charset="-128"/>
                        </a:rPr>
                        <a:t>参考情報</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〇</a:t>
                      </a:r>
                      <a:r>
                        <a:rPr kumimoji="1" lang="ja-JP" altLang="en-US" sz="1400" b="1" i="0" u="none" strike="noStrike" kern="1200" cap="none" spc="0" normalizeH="0" baseline="0" noProof="0" dirty="0">
                          <a:ln>
                            <a:noFill/>
                          </a:ln>
                          <a:solidFill>
                            <a:srgbClr val="000000"/>
                          </a:solidFill>
                          <a:effectLst/>
                          <a:uLnTx/>
                          <a:uFillTx/>
                          <a:latin typeface="メイリオ"/>
                          <a:ea typeface="メイリオ"/>
                          <a:cs typeface="+mn-cs"/>
                        </a:rPr>
                        <a:t>インターネット閲覧制度の導入に当たり、建築士のプライバシーへの配慮を図るため、登録事項から生年月日を削除する</a:t>
                      </a:r>
                      <a:r>
                        <a:rPr kumimoji="1" lang="ja-JP" altLang="en-US" sz="1400" b="1" i="0" u="none" strike="noStrike" kern="1200" cap="none" spc="0" normalizeH="0" baseline="0" noProof="0" dirty="0">
                          <a:ln>
                            <a:noFill/>
                          </a:ln>
                          <a:solidFill>
                            <a:schemeClr val="tx1"/>
                          </a:solidFill>
                          <a:effectLst/>
                          <a:uLnTx/>
                          <a:uFillTx/>
                          <a:latin typeface="メイリオ"/>
                          <a:ea typeface="メイリオ"/>
                          <a:cs typeface="+mn-cs"/>
                        </a:rPr>
                        <a:t>建築士法施行細則の</a:t>
                      </a:r>
                      <a:r>
                        <a:rPr kumimoji="1" lang="ja-JP" altLang="en-US" sz="1400" b="1" i="0" u="none" strike="noStrike" kern="1200" cap="none" spc="0" normalizeH="0" baseline="0" noProof="0" dirty="0">
                          <a:ln>
                            <a:noFill/>
                          </a:ln>
                          <a:solidFill>
                            <a:srgbClr val="000000"/>
                          </a:solidFill>
                          <a:effectLst/>
                          <a:uLnTx/>
                          <a:uFillTx/>
                          <a:latin typeface="メイリオ"/>
                          <a:ea typeface="メイリオ"/>
                          <a:cs typeface="+mn-cs"/>
                        </a:rPr>
                        <a:t>改正を実施した。</a:t>
                      </a:r>
                      <a:endParaRPr kumimoji="1" lang="en-US" altLang="ja-JP" sz="14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5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〇本件は、国主導で構築した閲覧システムを基に全都道府県一律で見直されたものであり、本事例はその一例である。そのため、県における独自の予算編成はない。</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5829678"/>
                  </a:ext>
                </a:extLst>
              </a:tr>
            </a:tbl>
          </a:graphicData>
        </a:graphic>
      </p:graphicFrame>
      <p:graphicFrame>
        <p:nvGraphicFramePr>
          <p:cNvPr id="13" name="表 12">
            <a:extLst>
              <a:ext uri="{FF2B5EF4-FFF2-40B4-BE49-F238E27FC236}">
                <a16:creationId xmlns:a16="http://schemas.microsoft.com/office/drawing/2014/main" id="{1D53ECF6-CB65-6791-D4ED-B6DB04FEFF59}"/>
              </a:ext>
            </a:extLst>
          </p:cNvPr>
          <p:cNvGraphicFramePr>
            <a:graphicFrameLocks noGrp="1"/>
          </p:cNvGraphicFramePr>
          <p:nvPr/>
        </p:nvGraphicFramePr>
        <p:xfrm>
          <a:off x="173562" y="3627435"/>
          <a:ext cx="5770038" cy="1278255"/>
        </p:xfrm>
        <a:graphic>
          <a:graphicData uri="http://schemas.openxmlformats.org/drawingml/2006/table">
            <a:tbl>
              <a:tblPr firstRow="1" bandRow="1">
                <a:tableStyleId>{21E4AEA4-8DFA-4A89-87EB-49C32662AFE0}</a:tableStyleId>
              </a:tblPr>
              <a:tblGrid>
                <a:gridCol w="2885019">
                  <a:extLst>
                    <a:ext uri="{9D8B030D-6E8A-4147-A177-3AD203B41FA5}">
                      <a16:colId xmlns:a16="http://schemas.microsoft.com/office/drawing/2014/main" val="4064608517"/>
                    </a:ext>
                  </a:extLst>
                </a:gridCol>
                <a:gridCol w="2885019">
                  <a:extLst>
                    <a:ext uri="{9D8B030D-6E8A-4147-A177-3AD203B41FA5}">
                      <a16:colId xmlns:a16="http://schemas.microsoft.com/office/drawing/2014/main" val="422232105"/>
                    </a:ext>
                  </a:extLst>
                </a:gridCol>
              </a:tblGrid>
              <a:tr h="203731">
                <a:tc>
                  <a:txBody>
                    <a:bodyPr/>
                    <a:lstStyle/>
                    <a:p>
                      <a:pPr algn="ctr"/>
                      <a:r>
                        <a:rPr kumimoji="1" lang="ja-JP" altLang="en-US" sz="1000" b="0">
                          <a:solidFill>
                            <a:schemeClr val="tx1"/>
                          </a:solidFill>
                          <a:latin typeface="メイリオ" panose="020B0604030504040204" pitchFamily="50" charset="-128"/>
                          <a:ea typeface="メイリオ" panose="020B0604030504040204" pitchFamily="50" charset="-128"/>
                        </a:rPr>
                        <a:t>改正後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000" b="0">
                          <a:solidFill>
                            <a:schemeClr val="tx1"/>
                          </a:solidFill>
                          <a:latin typeface="メイリオ" panose="020B0604030504040204" pitchFamily="50" charset="-128"/>
                          <a:ea typeface="メイリオ" panose="020B0604030504040204" pitchFamily="50" charset="-128"/>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746068">
                <a:tc>
                  <a:txBody>
                    <a:bodyPr/>
                    <a:lstStyle/>
                    <a:p>
                      <a:pPr marL="152400" latinLnBrk="1">
                        <a:lnSpc>
                          <a:spcPts val="1500"/>
                        </a:lnSpc>
                      </a:pPr>
                      <a:r>
                        <a:rPr lang="ja-JP" altLang="ja-JP" sz="1000">
                          <a:effectLst/>
                          <a:latin typeface="メイリオ" panose="020B0604030504040204" pitchFamily="50" charset="-128"/>
                          <a:ea typeface="メイリオ" panose="020B0604030504040204" pitchFamily="50" charset="-128"/>
                        </a:rPr>
                        <a:t>（</a:t>
                      </a:r>
                      <a:r>
                        <a:rPr lang="ja-JP" altLang="en-US" sz="1000">
                          <a:effectLst/>
                          <a:latin typeface="メイリオ" panose="020B0604030504040204" pitchFamily="50" charset="-128"/>
                          <a:ea typeface="メイリオ" panose="020B0604030504040204" pitchFamily="50" charset="-128"/>
                        </a:rPr>
                        <a:t>登録事項</a:t>
                      </a:r>
                      <a:r>
                        <a:rPr lang="ja-JP" altLang="ja-JP" sz="1000">
                          <a:effectLst/>
                          <a:latin typeface="メイリオ" panose="020B0604030504040204" pitchFamily="50" charset="-128"/>
                          <a:ea typeface="メイリオ" panose="020B0604030504040204" pitchFamily="50" charset="-128"/>
                        </a:rPr>
                        <a:t>）</a:t>
                      </a:r>
                    </a:p>
                    <a:p>
                      <a:pPr marL="152400" indent="-139700" latinLnBrk="1">
                        <a:lnSpc>
                          <a:spcPts val="1500"/>
                        </a:lnSpc>
                      </a:pPr>
                      <a:r>
                        <a:rPr lang="ja-JP" altLang="ja-JP" sz="1000">
                          <a:effectLst/>
                          <a:latin typeface="メイリオ" panose="020B0604030504040204" pitchFamily="50" charset="-128"/>
                          <a:ea typeface="メイリオ" panose="020B0604030504040204" pitchFamily="50" charset="-128"/>
                        </a:rPr>
                        <a:t>第</a:t>
                      </a:r>
                      <a:r>
                        <a:rPr lang="ja-JP" altLang="en-US" sz="1000">
                          <a:solidFill>
                            <a:schemeClr val="tx1"/>
                          </a:solidFill>
                          <a:effectLst/>
                          <a:latin typeface="メイリオ" panose="020B0604030504040204" pitchFamily="50" charset="-128"/>
                          <a:ea typeface="メイリオ" panose="020B0604030504040204" pitchFamily="50" charset="-128"/>
                        </a:rPr>
                        <a:t>３</a:t>
                      </a:r>
                      <a:r>
                        <a:rPr lang="ja-JP" altLang="ja-JP" sz="1000">
                          <a:effectLst/>
                          <a:latin typeface="メイリオ" panose="020B0604030504040204" pitchFamily="50" charset="-128"/>
                          <a:ea typeface="メイリオ" panose="020B0604030504040204" pitchFamily="50" charset="-128"/>
                        </a:rPr>
                        <a:t>条</a:t>
                      </a:r>
                      <a:r>
                        <a:rPr lang="ja-JP" altLang="en-US" sz="1000">
                          <a:effectLst/>
                          <a:latin typeface="メイリオ" panose="020B0604030504040204" pitchFamily="50" charset="-128"/>
                          <a:ea typeface="メイリオ" panose="020B0604030504040204" pitchFamily="50" charset="-128"/>
                        </a:rPr>
                        <a:t>　</a:t>
                      </a:r>
                      <a:r>
                        <a:rPr lang="ja-JP" altLang="en-US" sz="1000">
                          <a:solidFill>
                            <a:schemeClr val="tx1"/>
                          </a:solidFill>
                          <a:effectLst/>
                          <a:latin typeface="メイリオ" panose="020B0604030504040204" pitchFamily="50" charset="-128"/>
                          <a:ea typeface="メイリオ" panose="020B0604030504040204" pitchFamily="50" charset="-128"/>
                        </a:rPr>
                        <a:t>名簿には、次の事項を登録する。</a:t>
                      </a:r>
                      <a:endParaRPr lang="ja-JP" altLang="ja-JP" sz="1000">
                        <a:solidFill>
                          <a:schemeClr val="tx1"/>
                        </a:solidFill>
                        <a:effectLst/>
                        <a:latin typeface="メイリオ" panose="020B0604030504040204" pitchFamily="50" charset="-128"/>
                        <a:ea typeface="メイリオ" panose="020B0604030504040204" pitchFamily="50" charset="-128"/>
                      </a:endParaRPr>
                    </a:p>
                    <a:p>
                      <a:pPr marL="152400" indent="-139700" latinLnBrk="1">
                        <a:lnSpc>
                          <a:spcPts val="1500"/>
                        </a:lnSpc>
                      </a:pPr>
                      <a:r>
                        <a:rPr lang="en-US" altLang="ja-JP" sz="1000" u="none">
                          <a:solidFill>
                            <a:schemeClr val="tx1"/>
                          </a:solidFill>
                          <a:effectLst/>
                          <a:latin typeface="メイリオ" panose="020B0604030504040204" pitchFamily="50" charset="-128"/>
                          <a:ea typeface="メイリオ" panose="020B0604030504040204" pitchFamily="50" charset="-128"/>
                        </a:rPr>
                        <a:t>(</a:t>
                      </a:r>
                      <a:r>
                        <a:rPr lang="ja-JP" altLang="en-US" sz="1000" u="none">
                          <a:solidFill>
                            <a:schemeClr val="tx1"/>
                          </a:solidFill>
                          <a:effectLst/>
                          <a:latin typeface="メイリオ" panose="020B0604030504040204" pitchFamily="50" charset="-128"/>
                          <a:ea typeface="メイリオ" panose="020B0604030504040204" pitchFamily="50" charset="-128"/>
                        </a:rPr>
                        <a:t>１</a:t>
                      </a:r>
                      <a:r>
                        <a:rPr lang="en-US" altLang="ja-JP" sz="1000" u="none">
                          <a:solidFill>
                            <a:schemeClr val="tx1"/>
                          </a:solidFill>
                          <a:effectLst/>
                          <a:latin typeface="メイリオ" panose="020B0604030504040204" pitchFamily="50" charset="-128"/>
                          <a:ea typeface="メイリオ" panose="020B0604030504040204" pitchFamily="50" charset="-128"/>
                        </a:rPr>
                        <a:t>)</a:t>
                      </a:r>
                      <a:r>
                        <a:rPr lang="ja-JP" altLang="en-US" sz="1000" u="none">
                          <a:solidFill>
                            <a:schemeClr val="tx1"/>
                          </a:solidFill>
                          <a:effectLst/>
                          <a:latin typeface="メイリオ" panose="020B0604030504040204" pitchFamily="50" charset="-128"/>
                          <a:ea typeface="メイリオ" panose="020B0604030504040204" pitchFamily="50" charset="-128"/>
                        </a:rPr>
                        <a:t>　登録番号及び登録年月日</a:t>
                      </a:r>
                      <a:endParaRPr lang="en-US" altLang="ja-JP" sz="1000" u="none">
                        <a:solidFill>
                          <a:schemeClr val="tx1"/>
                        </a:solidFill>
                        <a:effectLst/>
                        <a:latin typeface="メイリオ" panose="020B0604030504040204" pitchFamily="50" charset="-128"/>
                        <a:ea typeface="メイリオ" panose="020B0604030504040204" pitchFamily="50" charset="-128"/>
                      </a:endParaRPr>
                    </a:p>
                    <a:p>
                      <a:pPr marL="152400" indent="-139700" latinLnBrk="1">
                        <a:lnSpc>
                          <a:spcPts val="1500"/>
                        </a:lnSpc>
                      </a:pPr>
                      <a:r>
                        <a:rPr lang="en-US" altLang="ja-JP" sz="1000" u="none">
                          <a:solidFill>
                            <a:schemeClr val="tx1"/>
                          </a:solidFill>
                          <a:effectLst/>
                          <a:latin typeface="メイリオ" panose="020B0604030504040204" pitchFamily="50" charset="-128"/>
                          <a:ea typeface="メイリオ" panose="020B0604030504040204" pitchFamily="50" charset="-128"/>
                        </a:rPr>
                        <a:t>(</a:t>
                      </a:r>
                      <a:r>
                        <a:rPr lang="ja-JP" altLang="en-US" sz="1000" u="none">
                          <a:solidFill>
                            <a:schemeClr val="tx1"/>
                          </a:solidFill>
                          <a:effectLst/>
                          <a:latin typeface="メイリオ" panose="020B0604030504040204" pitchFamily="50" charset="-128"/>
                          <a:ea typeface="メイリオ" panose="020B0604030504040204" pitchFamily="50" charset="-128"/>
                        </a:rPr>
                        <a:t>２</a:t>
                      </a:r>
                      <a:r>
                        <a:rPr lang="en-US" altLang="ja-JP" sz="1000" u="none">
                          <a:solidFill>
                            <a:schemeClr val="tx1"/>
                          </a:solidFill>
                          <a:effectLst/>
                          <a:latin typeface="メイリオ" panose="020B0604030504040204" pitchFamily="50" charset="-128"/>
                          <a:ea typeface="メイリオ" panose="020B0604030504040204" pitchFamily="50" charset="-128"/>
                        </a:rPr>
                        <a:t>)</a:t>
                      </a:r>
                      <a:r>
                        <a:rPr lang="ja-JP" altLang="en-US" sz="1000" u="none">
                          <a:solidFill>
                            <a:schemeClr val="tx1"/>
                          </a:solidFill>
                          <a:effectLst/>
                          <a:latin typeface="メイリオ" panose="020B0604030504040204" pitchFamily="50" charset="-128"/>
                          <a:ea typeface="メイリオ" panose="020B0604030504040204" pitchFamily="50" charset="-128"/>
                        </a:rPr>
                        <a:t>　氏名</a:t>
                      </a:r>
                      <a:endParaRPr lang="en-US" altLang="ja-JP" sz="1000" u="none">
                        <a:solidFill>
                          <a:schemeClr val="tx1"/>
                        </a:solidFill>
                        <a:effectLst/>
                        <a:latin typeface="メイリオ" panose="020B0604030504040204" pitchFamily="50" charset="-128"/>
                        <a:ea typeface="メイリオ" panose="020B0604030504040204" pitchFamily="50" charset="-128"/>
                      </a:endParaRPr>
                    </a:p>
                    <a:p>
                      <a:pPr marL="152400" indent="-139700" latinLnBrk="1">
                        <a:lnSpc>
                          <a:spcPts val="1500"/>
                        </a:lnSpc>
                      </a:pPr>
                      <a:r>
                        <a:rPr lang="ja-JP" altLang="en-US" sz="1000" u="none">
                          <a:effectLst/>
                          <a:latin typeface="メイリオ" panose="020B0604030504040204" pitchFamily="50" charset="-128"/>
                          <a:ea typeface="メイリオ" panose="020B0604030504040204" pitchFamily="50" charset="-128"/>
                        </a:rPr>
                        <a:t>　　　　　　　　　　略</a:t>
                      </a:r>
                      <a:endParaRPr lang="en-US" altLang="ja-JP" sz="1000" u="none">
                        <a:effectLst/>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52400" latinLnBrk="1">
                        <a:lnSpc>
                          <a:spcPts val="1500"/>
                        </a:lnSpc>
                      </a:pPr>
                      <a:r>
                        <a:rPr lang="ja-JP" altLang="ja-JP" sz="1000" dirty="0">
                          <a:effectLst/>
                          <a:latin typeface="メイリオ" panose="020B0604030504040204" pitchFamily="50" charset="-128"/>
                          <a:ea typeface="メイリオ" panose="020B0604030504040204" pitchFamily="50" charset="-128"/>
                        </a:rPr>
                        <a:t>（</a:t>
                      </a:r>
                      <a:r>
                        <a:rPr lang="ja-JP" altLang="en-US" sz="1000" dirty="0">
                          <a:effectLst/>
                          <a:latin typeface="メイリオ" panose="020B0604030504040204" pitchFamily="50" charset="-128"/>
                          <a:ea typeface="メイリオ" panose="020B0604030504040204" pitchFamily="50" charset="-128"/>
                        </a:rPr>
                        <a:t>登録事項</a:t>
                      </a:r>
                      <a:r>
                        <a:rPr lang="ja-JP" altLang="ja-JP" sz="1000" dirty="0">
                          <a:effectLst/>
                          <a:latin typeface="メイリオ" panose="020B0604030504040204" pitchFamily="50" charset="-128"/>
                          <a:ea typeface="メイリオ" panose="020B0604030504040204" pitchFamily="50" charset="-128"/>
                        </a:rPr>
                        <a:t>）</a:t>
                      </a:r>
                    </a:p>
                    <a:p>
                      <a:pPr marL="152400" marR="0" lvl="0" indent="-139700" algn="l" defTabSz="914400" rtl="0" eaLnBrk="1" fontAlgn="auto" latinLnBrk="1" hangingPunct="1">
                        <a:lnSpc>
                          <a:spcPts val="1500"/>
                        </a:lnSpc>
                        <a:spcBef>
                          <a:spcPts val="0"/>
                        </a:spcBef>
                        <a:spcAft>
                          <a:spcPts val="0"/>
                        </a:spcAft>
                        <a:buClrTx/>
                        <a:buSzTx/>
                        <a:buFontTx/>
                        <a:buNone/>
                        <a:tabLst/>
                        <a:defRPr/>
                      </a:pPr>
                      <a:r>
                        <a:rPr lang="ja-JP" altLang="ja-JP" sz="1000" dirty="0">
                          <a:solidFill>
                            <a:schemeClr val="tx1"/>
                          </a:solidFill>
                          <a:effectLst/>
                          <a:latin typeface="メイリオ" panose="020B0604030504040204" pitchFamily="50" charset="-128"/>
                          <a:ea typeface="メイリオ" panose="020B0604030504040204" pitchFamily="50" charset="-128"/>
                        </a:rPr>
                        <a:t>第</a:t>
                      </a:r>
                      <a:r>
                        <a:rPr lang="ja-JP" altLang="en-US" sz="1000" dirty="0">
                          <a:solidFill>
                            <a:schemeClr val="tx1"/>
                          </a:solidFill>
                          <a:effectLst/>
                          <a:latin typeface="メイリオ" panose="020B0604030504040204" pitchFamily="50" charset="-128"/>
                          <a:ea typeface="メイリオ" panose="020B0604030504040204" pitchFamily="50" charset="-128"/>
                        </a:rPr>
                        <a:t>３</a:t>
                      </a:r>
                      <a:r>
                        <a:rPr lang="ja-JP" altLang="ja-JP" sz="1000" dirty="0">
                          <a:solidFill>
                            <a:schemeClr val="tx1"/>
                          </a:solidFill>
                          <a:effectLst/>
                          <a:latin typeface="メイリオ" panose="020B0604030504040204" pitchFamily="50" charset="-128"/>
                          <a:ea typeface="メイリオ" panose="020B0604030504040204" pitchFamily="50" charset="-128"/>
                        </a:rPr>
                        <a:t>条　</a:t>
                      </a:r>
                      <a:r>
                        <a:rPr lang="ja-JP" altLang="en-US" sz="1000" dirty="0">
                          <a:solidFill>
                            <a:schemeClr val="tx1"/>
                          </a:solidFill>
                          <a:effectLst/>
                          <a:latin typeface="メイリオ" panose="020B0604030504040204" pitchFamily="50" charset="-128"/>
                          <a:ea typeface="メイリオ" panose="020B0604030504040204" pitchFamily="50" charset="-128"/>
                        </a:rPr>
                        <a:t>名簿には、次の事項を登録する。</a:t>
                      </a:r>
                      <a:endParaRPr lang="en-US" altLang="ja-JP" sz="1000" dirty="0">
                        <a:solidFill>
                          <a:schemeClr val="tx1"/>
                        </a:solidFill>
                        <a:effectLst/>
                        <a:latin typeface="メイリオ" panose="020B0604030504040204" pitchFamily="50" charset="-128"/>
                        <a:ea typeface="メイリオ" panose="020B0604030504040204" pitchFamily="50" charset="-128"/>
                      </a:endParaRPr>
                    </a:p>
                    <a:p>
                      <a:pPr marL="152400" indent="-139700" latinLnBrk="1">
                        <a:lnSpc>
                          <a:spcPts val="1500"/>
                        </a:lnSpc>
                      </a:pPr>
                      <a:r>
                        <a:rPr lang="en-US" altLang="ja-JP" sz="1000" u="none" dirty="0">
                          <a:solidFill>
                            <a:schemeClr val="tx1"/>
                          </a:solidFill>
                          <a:effectLst/>
                          <a:latin typeface="メイリオ" panose="020B0604030504040204" pitchFamily="50" charset="-128"/>
                          <a:ea typeface="メイリオ" panose="020B0604030504040204" pitchFamily="50" charset="-128"/>
                        </a:rPr>
                        <a:t>(</a:t>
                      </a:r>
                      <a:r>
                        <a:rPr lang="ja-JP" altLang="en-US" sz="1000" u="none" dirty="0">
                          <a:solidFill>
                            <a:schemeClr val="tx1"/>
                          </a:solidFill>
                          <a:effectLst/>
                          <a:latin typeface="メイリオ" panose="020B0604030504040204" pitchFamily="50" charset="-128"/>
                          <a:ea typeface="メイリオ" panose="020B0604030504040204" pitchFamily="50" charset="-128"/>
                        </a:rPr>
                        <a:t>１</a:t>
                      </a:r>
                      <a:r>
                        <a:rPr lang="en-US" altLang="ja-JP" sz="1000" u="none" dirty="0">
                          <a:solidFill>
                            <a:schemeClr val="tx1"/>
                          </a:solidFill>
                          <a:effectLst/>
                          <a:latin typeface="メイリオ" panose="020B0604030504040204" pitchFamily="50" charset="-128"/>
                          <a:ea typeface="メイリオ" panose="020B0604030504040204" pitchFamily="50" charset="-128"/>
                        </a:rPr>
                        <a:t>)</a:t>
                      </a:r>
                      <a:r>
                        <a:rPr lang="ja-JP" altLang="en-US" sz="1000" dirty="0">
                          <a:solidFill>
                            <a:schemeClr val="tx1"/>
                          </a:solidFill>
                          <a:effectLst/>
                          <a:latin typeface="メイリオ" panose="020B0604030504040204" pitchFamily="50" charset="-128"/>
                          <a:ea typeface="メイリオ" panose="020B0604030504040204" pitchFamily="50" charset="-128"/>
                        </a:rPr>
                        <a:t>　登録番号及び登録年月日</a:t>
                      </a:r>
                      <a:endParaRPr lang="en-US" altLang="ja-JP" sz="1000" dirty="0">
                        <a:solidFill>
                          <a:schemeClr val="tx1"/>
                        </a:solidFill>
                        <a:effectLst/>
                        <a:latin typeface="メイリオ" panose="020B0604030504040204" pitchFamily="50" charset="-128"/>
                        <a:ea typeface="メイリオ" panose="020B0604030504040204" pitchFamily="50" charset="-128"/>
                      </a:endParaRPr>
                    </a:p>
                    <a:p>
                      <a:pPr marL="152400" indent="-139700" latinLnBrk="1">
                        <a:lnSpc>
                          <a:spcPts val="1500"/>
                        </a:lnSpc>
                      </a:pPr>
                      <a:r>
                        <a:rPr lang="en-US" altLang="ja-JP" sz="1000" u="none" dirty="0">
                          <a:solidFill>
                            <a:schemeClr val="tx1"/>
                          </a:solidFill>
                          <a:effectLst/>
                          <a:latin typeface="メイリオ" panose="020B0604030504040204" pitchFamily="50" charset="-128"/>
                          <a:ea typeface="メイリオ" panose="020B0604030504040204" pitchFamily="50" charset="-128"/>
                        </a:rPr>
                        <a:t>(</a:t>
                      </a:r>
                      <a:r>
                        <a:rPr lang="ja-JP" altLang="en-US" sz="1000" u="none" dirty="0">
                          <a:solidFill>
                            <a:schemeClr val="tx1"/>
                          </a:solidFill>
                          <a:effectLst/>
                          <a:latin typeface="メイリオ" panose="020B0604030504040204" pitchFamily="50" charset="-128"/>
                          <a:ea typeface="メイリオ" panose="020B0604030504040204" pitchFamily="50" charset="-128"/>
                        </a:rPr>
                        <a:t>２</a:t>
                      </a:r>
                      <a:r>
                        <a:rPr lang="en-US" altLang="ja-JP" sz="1000" u="none" dirty="0">
                          <a:solidFill>
                            <a:schemeClr val="tx1"/>
                          </a:solidFill>
                          <a:effectLst/>
                          <a:latin typeface="メイリオ" panose="020B0604030504040204" pitchFamily="50" charset="-128"/>
                          <a:ea typeface="メイリオ" panose="020B0604030504040204" pitchFamily="50" charset="-128"/>
                        </a:rPr>
                        <a:t>)</a:t>
                      </a:r>
                      <a:r>
                        <a:rPr lang="ja-JP" altLang="en-US" sz="1000" dirty="0">
                          <a:solidFill>
                            <a:schemeClr val="tx1"/>
                          </a:solidFill>
                          <a:effectLst/>
                          <a:latin typeface="メイリオ" panose="020B0604030504040204" pitchFamily="50" charset="-128"/>
                          <a:ea typeface="メイリオ" panose="020B0604030504040204" pitchFamily="50" charset="-128"/>
                        </a:rPr>
                        <a:t>　氏名</a:t>
                      </a:r>
                      <a:r>
                        <a:rPr lang="ja-JP" altLang="en-US" sz="1000" u="sng" dirty="0">
                          <a:solidFill>
                            <a:schemeClr val="tx1"/>
                          </a:solidFill>
                          <a:effectLst/>
                          <a:latin typeface="メイリオ" panose="020B0604030504040204" pitchFamily="50" charset="-128"/>
                          <a:ea typeface="メイリオ" panose="020B0604030504040204" pitchFamily="50" charset="-128"/>
                        </a:rPr>
                        <a:t>及び生年月日</a:t>
                      </a:r>
                      <a:endParaRPr lang="en-US" altLang="ja-JP" sz="1000" u="sng" dirty="0">
                        <a:solidFill>
                          <a:schemeClr val="tx1"/>
                        </a:solidFill>
                        <a:effectLst/>
                        <a:latin typeface="メイリオ" panose="020B0604030504040204" pitchFamily="50" charset="-128"/>
                        <a:ea typeface="メイリオ" panose="020B0604030504040204" pitchFamily="50" charset="-128"/>
                      </a:endParaRPr>
                    </a:p>
                    <a:p>
                      <a:pPr marL="152400" indent="-139700" latinLnBrk="1">
                        <a:lnSpc>
                          <a:spcPts val="1500"/>
                        </a:lnSpc>
                      </a:pPr>
                      <a:r>
                        <a:rPr lang="ja-JP" altLang="en-US" sz="1000" dirty="0">
                          <a:effectLst/>
                          <a:latin typeface="メイリオ" panose="020B0604030504040204" pitchFamily="50" charset="-128"/>
                          <a:ea typeface="メイリオ" panose="020B0604030504040204" pitchFamily="50" charset="-128"/>
                        </a:rPr>
                        <a:t>　　　　　　　　　　略</a:t>
                      </a:r>
                      <a:endParaRPr lang="ja-JP" altLang="en-US" sz="1000" dirty="0">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14" name="二等辺三角形 13">
            <a:extLst>
              <a:ext uri="{FF2B5EF4-FFF2-40B4-BE49-F238E27FC236}">
                <a16:creationId xmlns:a16="http://schemas.microsoft.com/office/drawing/2014/main" id="{1725D895-9620-4FF4-112A-C14F4E97DA89}"/>
              </a:ext>
            </a:extLst>
          </p:cNvPr>
          <p:cNvSpPr/>
          <p:nvPr/>
        </p:nvSpPr>
        <p:spPr>
          <a:xfrm rot="5400000">
            <a:off x="2896299" y="2002758"/>
            <a:ext cx="426164" cy="250148"/>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a:extLst>
              <a:ext uri="{FF2B5EF4-FFF2-40B4-BE49-F238E27FC236}">
                <a16:creationId xmlns:a16="http://schemas.microsoft.com/office/drawing/2014/main" id="{A31E77C9-902A-9965-1A48-5EBFDA417E7A}"/>
              </a:ext>
            </a:extLst>
          </p:cNvPr>
          <p:cNvSpPr txBox="1"/>
          <p:nvPr/>
        </p:nvSpPr>
        <p:spPr>
          <a:xfrm>
            <a:off x="192612" y="3385650"/>
            <a:ext cx="4500576" cy="276999"/>
          </a:xfrm>
          <a:prstGeom prst="rect">
            <a:avLst/>
          </a:prstGeom>
          <a:noFill/>
        </p:spPr>
        <p:txBody>
          <a:bodyPr wrap="square" lIns="91440" tIns="45720" rIns="91440" bIns="45720" ancho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神奈川県における見直し内容（建築士法施行細則）</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テキスト ボックス 2">
            <a:extLst>
              <a:ext uri="{FF2B5EF4-FFF2-40B4-BE49-F238E27FC236}">
                <a16:creationId xmlns:a16="http://schemas.microsoft.com/office/drawing/2014/main" id="{49CBE151-4E84-DFED-F5A6-69F8859DBF56}"/>
              </a:ext>
            </a:extLst>
          </p:cNvPr>
          <p:cNvSpPr txBox="1"/>
          <p:nvPr/>
        </p:nvSpPr>
        <p:spPr>
          <a:xfrm>
            <a:off x="152402" y="5190195"/>
            <a:ext cx="5791198" cy="1554272"/>
          </a:xfrm>
          <a:prstGeom prst="rect">
            <a:avLst/>
          </a:prstGeom>
          <a:noFill/>
          <a:ln w="12700">
            <a:solidFill>
              <a:schemeClr val="tx1">
                <a:lumMod val="85000"/>
                <a:lumOff val="15000"/>
              </a:schemeClr>
            </a:solidFill>
          </a:ln>
        </p:spPr>
        <p:txBody>
          <a:bodyPr wrap="square" rtlCol="0">
            <a:spAutoFit/>
          </a:bodyPr>
          <a:lstStyle/>
          <a:p>
            <a:pPr marL="152400" marR="0" lvl="0" indent="0" algn="l" defTabSz="914400" rtl="0" eaLnBrk="1" fontAlgn="auto" latinLnBrk="1" hangingPunct="1">
              <a:lnSpc>
                <a:spcPts val="15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（名簿）</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52400" marR="0" lvl="0" indent="0" algn="l" defTabSz="914400" rtl="0" eaLnBrk="1" fontAlgn="auto" latinLnBrk="1" hangingPunct="1">
              <a:lnSpc>
                <a:spcPts val="14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第六条　２　国土交通大臣は一級建築士名簿を、都道府県知事は二級建築士名簿及び木造建築</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52400" marR="0" lvl="0" indent="0" algn="l" defTabSz="914400" rtl="0" eaLnBrk="1" fontAlgn="auto" latinLnBrk="1" hangingPunct="1">
              <a:lnSpc>
                <a:spcPts val="14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士名簿を、それぞれ一般の閲覧に供しなければならない。</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52400" marR="0" lvl="0" indent="0" algn="l" defTabSz="914400" rtl="0" eaLnBrk="1" fontAlgn="auto" latinLnBrk="1" hangingPunct="1">
              <a:lnSpc>
                <a:spcPts val="14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中略</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52400" marR="0" lvl="0" indent="0" algn="l" defTabSz="914400" rtl="0" eaLnBrk="1" fontAlgn="auto" latinLnBrk="1" hangingPunct="1">
              <a:lnSpc>
                <a:spcPts val="15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（登録簿等の閲覧）</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52400" marR="0" lvl="0" indent="0" algn="l" defTabSz="914400" rtl="0" eaLnBrk="1" fontAlgn="auto" latinLnBrk="1" hangingPunct="1">
              <a:lnSpc>
                <a:spcPts val="14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第二十三条の九　都道府県知事は、次に掲げる書類を一般の閲覧に供しなければならない。</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52400" marR="0" lvl="0" indent="0" algn="l" defTabSz="914400" rtl="0" eaLnBrk="1" fontAlgn="auto" latinLnBrk="1" hangingPunct="1">
              <a:lnSpc>
                <a:spcPts val="14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一　登録簿</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52400" marR="0" lvl="0" indent="0" algn="l" defTabSz="914400" rtl="0" eaLnBrk="1" fontAlgn="auto" latinLnBrk="1" hangingPunct="1">
              <a:lnSpc>
                <a:spcPts val="14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略</a:t>
            </a:r>
          </a:p>
        </p:txBody>
      </p:sp>
      <p:sp>
        <p:nvSpPr>
          <p:cNvPr id="4" name="テキスト ボックス 3">
            <a:extLst>
              <a:ext uri="{FF2B5EF4-FFF2-40B4-BE49-F238E27FC236}">
                <a16:creationId xmlns:a16="http://schemas.microsoft.com/office/drawing/2014/main" id="{A0C4F5C6-A76D-B29B-4DCF-222089524EB0}"/>
              </a:ext>
            </a:extLst>
          </p:cNvPr>
          <p:cNvSpPr txBox="1"/>
          <p:nvPr/>
        </p:nvSpPr>
        <p:spPr>
          <a:xfrm>
            <a:off x="173562" y="4949243"/>
            <a:ext cx="4500576" cy="276999"/>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（参考）建築士法</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nvGrpSpPr>
          <p:cNvPr id="17" name="グループ化 16">
            <a:extLst>
              <a:ext uri="{FF2B5EF4-FFF2-40B4-BE49-F238E27FC236}">
                <a16:creationId xmlns:a16="http://schemas.microsoft.com/office/drawing/2014/main" id="{AE617948-8F95-7B67-CA5C-B95EFE06903F}"/>
              </a:ext>
            </a:extLst>
          </p:cNvPr>
          <p:cNvGrpSpPr/>
          <p:nvPr/>
        </p:nvGrpSpPr>
        <p:grpSpPr>
          <a:xfrm>
            <a:off x="556691" y="1312487"/>
            <a:ext cx="1766315" cy="1394369"/>
            <a:chOff x="776773" y="1521758"/>
            <a:chExt cx="1766315" cy="1394369"/>
          </a:xfrm>
        </p:grpSpPr>
        <p:pic>
          <p:nvPicPr>
            <p:cNvPr id="8" name="グラフィックス 7" descr="銀行 枠線">
              <a:extLst>
                <a:ext uri="{FF2B5EF4-FFF2-40B4-BE49-F238E27FC236}">
                  <a16:creationId xmlns:a16="http://schemas.microsoft.com/office/drawing/2014/main" id="{19B48E41-6E83-75E9-CAF3-76AD52DD4D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28688" y="1521758"/>
              <a:ext cx="914400" cy="914400"/>
            </a:xfrm>
            <a:prstGeom prst="rect">
              <a:avLst/>
            </a:prstGeom>
          </p:spPr>
        </p:pic>
        <p:pic>
          <p:nvPicPr>
            <p:cNvPr id="16" name="グラフィックス 15" descr="歩く 枠線">
              <a:extLst>
                <a:ext uri="{FF2B5EF4-FFF2-40B4-BE49-F238E27FC236}">
                  <a16:creationId xmlns:a16="http://schemas.microsoft.com/office/drawing/2014/main" id="{D60F0FE5-5409-E04C-AFC7-D3FBCBCB88F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6773" y="2001727"/>
              <a:ext cx="914400" cy="914400"/>
            </a:xfrm>
            <a:prstGeom prst="rect">
              <a:avLst/>
            </a:prstGeom>
          </p:spPr>
        </p:pic>
      </p:grpSp>
      <p:grpSp>
        <p:nvGrpSpPr>
          <p:cNvPr id="18" name="グループ化 17">
            <a:extLst>
              <a:ext uri="{FF2B5EF4-FFF2-40B4-BE49-F238E27FC236}">
                <a16:creationId xmlns:a16="http://schemas.microsoft.com/office/drawing/2014/main" id="{26237E04-A239-5F3E-E13B-14D2E93A0EE5}"/>
              </a:ext>
            </a:extLst>
          </p:cNvPr>
          <p:cNvGrpSpPr/>
          <p:nvPr/>
        </p:nvGrpSpPr>
        <p:grpSpPr>
          <a:xfrm>
            <a:off x="3312125" y="793394"/>
            <a:ext cx="914400" cy="752448"/>
            <a:chOff x="776773" y="1521758"/>
            <a:chExt cx="1766315" cy="1394369"/>
          </a:xfrm>
        </p:grpSpPr>
        <p:pic>
          <p:nvPicPr>
            <p:cNvPr id="19" name="グラフィックス 18" descr="銀行 枠線">
              <a:extLst>
                <a:ext uri="{FF2B5EF4-FFF2-40B4-BE49-F238E27FC236}">
                  <a16:creationId xmlns:a16="http://schemas.microsoft.com/office/drawing/2014/main" id="{E911B759-0AE4-A2E8-DFE2-07F9F034D4E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28688" y="1521758"/>
              <a:ext cx="914400" cy="914400"/>
            </a:xfrm>
            <a:prstGeom prst="rect">
              <a:avLst/>
            </a:prstGeom>
          </p:spPr>
        </p:pic>
        <p:pic>
          <p:nvPicPr>
            <p:cNvPr id="20" name="グラフィックス 19" descr="歩く 枠線">
              <a:extLst>
                <a:ext uri="{FF2B5EF4-FFF2-40B4-BE49-F238E27FC236}">
                  <a16:creationId xmlns:a16="http://schemas.microsoft.com/office/drawing/2014/main" id="{D8BE37E7-BEB0-BB37-45BF-E56FAA0EB57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6773" y="2001727"/>
              <a:ext cx="914400" cy="914400"/>
            </a:xfrm>
            <a:prstGeom prst="rect">
              <a:avLst/>
            </a:prstGeom>
          </p:spPr>
        </p:pic>
      </p:grpSp>
      <p:pic>
        <p:nvPicPr>
          <p:cNvPr id="24" name="グラフィックス 23" descr="インターネット 枠線">
            <a:extLst>
              <a:ext uri="{FF2B5EF4-FFF2-40B4-BE49-F238E27FC236}">
                <a16:creationId xmlns:a16="http://schemas.microsoft.com/office/drawing/2014/main" id="{90B15218-A642-326F-FBE7-A34E1910F50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86658" y="691939"/>
            <a:ext cx="914400" cy="914400"/>
          </a:xfrm>
          <a:prstGeom prst="rect">
            <a:avLst/>
          </a:prstGeom>
        </p:spPr>
      </p:pic>
      <p:pic>
        <p:nvPicPr>
          <p:cNvPr id="26" name="図 25" descr="グラフィカル ユーザー インターフェイス, Web サイト&#10;&#10;AI 生成コンテンツは誤りを含む可能性があります。">
            <a:extLst>
              <a:ext uri="{FF2B5EF4-FFF2-40B4-BE49-F238E27FC236}">
                <a16:creationId xmlns:a16="http://schemas.microsoft.com/office/drawing/2014/main" id="{C48BE47B-180F-D146-A1B6-06D7CE3DAA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12124" y="1684524"/>
            <a:ext cx="2562203" cy="1214318"/>
          </a:xfrm>
          <a:prstGeom prst="rect">
            <a:avLst/>
          </a:prstGeom>
        </p:spPr>
      </p:pic>
      <p:sp>
        <p:nvSpPr>
          <p:cNvPr id="27" name="加算記号 26">
            <a:extLst>
              <a:ext uri="{FF2B5EF4-FFF2-40B4-BE49-F238E27FC236}">
                <a16:creationId xmlns:a16="http://schemas.microsoft.com/office/drawing/2014/main" id="{1C045FF7-63B3-DC0D-3344-5A1A70DCE786}"/>
              </a:ext>
            </a:extLst>
          </p:cNvPr>
          <p:cNvSpPr/>
          <p:nvPr/>
        </p:nvSpPr>
        <p:spPr>
          <a:xfrm>
            <a:off x="4392946" y="1025174"/>
            <a:ext cx="341312" cy="366765"/>
          </a:xfrm>
          <a:prstGeom prst="mathPlu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8" name="テキスト ボックス 27">
            <a:extLst>
              <a:ext uri="{FF2B5EF4-FFF2-40B4-BE49-F238E27FC236}">
                <a16:creationId xmlns:a16="http://schemas.microsoft.com/office/drawing/2014/main" id="{9324A592-8828-CB27-6ECA-05137A32CADD}"/>
              </a:ext>
            </a:extLst>
          </p:cNvPr>
          <p:cNvSpPr txBox="1"/>
          <p:nvPr/>
        </p:nvSpPr>
        <p:spPr>
          <a:xfrm>
            <a:off x="510905" y="2949361"/>
            <a:ext cx="2450051"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前：各機関での往訪閲覧のみ</a:t>
            </a:r>
          </a:p>
        </p:txBody>
      </p:sp>
      <p:sp>
        <p:nvSpPr>
          <p:cNvPr id="29" name="テキスト ボックス 28">
            <a:extLst>
              <a:ext uri="{FF2B5EF4-FFF2-40B4-BE49-F238E27FC236}">
                <a16:creationId xmlns:a16="http://schemas.microsoft.com/office/drawing/2014/main" id="{4A80D835-4CD5-5881-9887-23363DA1CB9E}"/>
              </a:ext>
            </a:extLst>
          </p:cNvPr>
          <p:cNvSpPr txBox="1"/>
          <p:nvPr/>
        </p:nvSpPr>
        <p:spPr>
          <a:xfrm>
            <a:off x="3279249" y="2950322"/>
            <a:ext cx="2816751"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後：往訪閲覧またはインターネット閲覧</a:t>
            </a:r>
          </a:p>
        </p:txBody>
      </p:sp>
      <p:sp>
        <p:nvSpPr>
          <p:cNvPr id="15" name="テキスト ボックス 14">
            <a:extLst>
              <a:ext uri="{FF2B5EF4-FFF2-40B4-BE49-F238E27FC236}">
                <a16:creationId xmlns:a16="http://schemas.microsoft.com/office/drawing/2014/main" id="{B49D93C4-45F9-7372-F9FB-61452B4627F6}"/>
              </a:ext>
            </a:extLst>
          </p:cNvPr>
          <p:cNvSpPr txBox="1"/>
          <p:nvPr/>
        </p:nvSpPr>
        <p:spPr>
          <a:xfrm>
            <a:off x="182446" y="221290"/>
            <a:ext cx="3849773" cy="360000"/>
          </a:xfrm>
          <a:prstGeom prst="rect">
            <a:avLst/>
          </a:prstGeom>
          <a:solidFill>
            <a:schemeClr val="accent1">
              <a:lumMod val="60000"/>
              <a:lumOff val="40000"/>
            </a:schemeClr>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国の法令等の見直しを受けた事例</a:t>
            </a:r>
          </a:p>
        </p:txBody>
      </p:sp>
      <p:sp>
        <p:nvSpPr>
          <p:cNvPr id="25" name="正方形/長方形 24">
            <a:extLst>
              <a:ext uri="{FF2B5EF4-FFF2-40B4-BE49-F238E27FC236}">
                <a16:creationId xmlns:a16="http://schemas.microsoft.com/office/drawing/2014/main" id="{67C6BD8F-460F-A617-7D1C-457F5C8BDDC2}"/>
              </a:ext>
            </a:extLst>
          </p:cNvPr>
          <p:cNvSpPr/>
          <p:nvPr/>
        </p:nvSpPr>
        <p:spPr>
          <a:xfrm>
            <a:off x="10294184" y="238851"/>
            <a:ext cx="1715370" cy="360000"/>
          </a:xfrm>
          <a:prstGeom prst="rect">
            <a:avLst/>
          </a:prstGeom>
          <a:noFill/>
          <a:ln w="2857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往訪閲覧・縦覧規制</a:t>
            </a:r>
          </a:p>
        </p:txBody>
      </p:sp>
    </p:spTree>
    <p:extLst>
      <p:ext uri="{BB962C8B-B14F-4D97-AF65-F5344CB8AC3E}">
        <p14:creationId xmlns:p14="http://schemas.microsoft.com/office/powerpoint/2010/main" val="23849234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D75AB-DE2B-734A-EEDB-7B15B3371114}"/>
            </a:ext>
          </a:extLst>
        </p:cNvPr>
        <p:cNvGrpSpPr/>
        <p:nvPr/>
      </p:nvGrpSpPr>
      <p:grpSpPr>
        <a:xfrm>
          <a:off x="0" y="0"/>
          <a:ext cx="0" cy="0"/>
          <a:chOff x="0" y="0"/>
          <a:chExt cx="0" cy="0"/>
        </a:xfrm>
      </p:grpSpPr>
      <p:sp>
        <p:nvSpPr>
          <p:cNvPr id="4" name="テキスト プレースホルダー 2">
            <a:extLst>
              <a:ext uri="{FF2B5EF4-FFF2-40B4-BE49-F238E27FC236}">
                <a16:creationId xmlns:a16="http://schemas.microsoft.com/office/drawing/2014/main" id="{9CD0E13A-EFCF-8569-D7A5-B5FA9CD80CB8}"/>
              </a:ext>
            </a:extLst>
          </p:cNvPr>
          <p:cNvSpPr txBox="1">
            <a:spLocks/>
          </p:cNvSpPr>
          <p:nvPr/>
        </p:nvSpPr>
        <p:spPr>
          <a:xfrm>
            <a:off x="4209367" y="0"/>
            <a:ext cx="5264742" cy="511991"/>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lumMod val="60000"/>
                    <a:lumOff val="40000"/>
                  </a:srgbClr>
                </a:solidFill>
                <a:effectLst/>
                <a:uLnTx/>
                <a:uFillTx/>
                <a:latin typeface="メイリオ" panose="020B0604030504040204" pitchFamily="50" charset="-128"/>
                <a:ea typeface="メイリオ" panose="020B0604030504040204" pitchFamily="50" charset="-128"/>
                <a:cs typeface="+mn-cs"/>
              </a:rPr>
              <a:t>介護認定審査会のオンライン開催（沖縄県糸満市）</a:t>
            </a:r>
            <a:endParaRPr kumimoji="1" lang="en-US" altLang="ja-JP" sz="1600" b="1" i="0" u="none" strike="noStrike" kern="1200" cap="none" spc="0" normalizeH="0" baseline="0" noProof="0">
              <a:ln>
                <a:noFill/>
              </a:ln>
              <a:solidFill>
                <a:srgbClr val="0017B6">
                  <a:lumMod val="60000"/>
                  <a:lumOff val="40000"/>
                </a:srgbClr>
              </a:solidFill>
              <a:effectLst/>
              <a:uLnTx/>
              <a:uFillTx/>
              <a:latin typeface="メイリオ" panose="020B0604030504040204" pitchFamily="50" charset="-128"/>
              <a:ea typeface="メイリオ" panose="020B0604030504040204" pitchFamily="50" charset="-128"/>
              <a:cs typeface="+mn-cs"/>
            </a:endParaRPr>
          </a:p>
        </p:txBody>
      </p:sp>
      <p:sp>
        <p:nvSpPr>
          <p:cNvPr id="18" name="テキスト ボックス 17">
            <a:extLst>
              <a:ext uri="{FF2B5EF4-FFF2-40B4-BE49-F238E27FC236}">
                <a16:creationId xmlns:a16="http://schemas.microsoft.com/office/drawing/2014/main" id="{DDA9AA55-70D7-1731-1D0F-808401124A52}"/>
              </a:ext>
            </a:extLst>
          </p:cNvPr>
          <p:cNvSpPr txBox="1"/>
          <p:nvPr/>
        </p:nvSpPr>
        <p:spPr>
          <a:xfrm>
            <a:off x="516669" y="763728"/>
            <a:ext cx="4376832" cy="523220"/>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p>
        </p:txBody>
      </p:sp>
      <p:graphicFrame>
        <p:nvGraphicFramePr>
          <p:cNvPr id="2" name="表 1">
            <a:extLst>
              <a:ext uri="{FF2B5EF4-FFF2-40B4-BE49-F238E27FC236}">
                <a16:creationId xmlns:a16="http://schemas.microsoft.com/office/drawing/2014/main" id="{B8AE7B13-7EFC-E131-A828-64CFADCD6C32}"/>
              </a:ext>
            </a:extLst>
          </p:cNvPr>
          <p:cNvGraphicFramePr>
            <a:graphicFrameLocks noGrp="1"/>
          </p:cNvGraphicFramePr>
          <p:nvPr/>
        </p:nvGraphicFramePr>
        <p:xfrm>
          <a:off x="6141925" y="772218"/>
          <a:ext cx="5693708" cy="4725376"/>
        </p:xfrm>
        <a:graphic>
          <a:graphicData uri="http://schemas.openxmlformats.org/drawingml/2006/table">
            <a:tbl>
              <a:tblPr firstRow="1" bandRow="1">
                <a:tableStyleId>{5C22544A-7EE6-4342-B048-85BDC9FD1C3A}</a:tableStyleId>
              </a:tblPr>
              <a:tblGrid>
                <a:gridCol w="1350569">
                  <a:extLst>
                    <a:ext uri="{9D8B030D-6E8A-4147-A177-3AD203B41FA5}">
                      <a16:colId xmlns:a16="http://schemas.microsoft.com/office/drawing/2014/main" val="3428409901"/>
                    </a:ext>
                  </a:extLst>
                </a:gridCol>
                <a:gridCol w="4343139">
                  <a:extLst>
                    <a:ext uri="{9D8B030D-6E8A-4147-A177-3AD203B41FA5}">
                      <a16:colId xmlns:a16="http://schemas.microsoft.com/office/drawing/2014/main" val="2891437581"/>
                    </a:ext>
                  </a:extLst>
                </a:gridCol>
              </a:tblGrid>
              <a:tr h="402758">
                <a:tc>
                  <a:txBody>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要介護認定審査会</a:t>
                      </a:r>
                      <a:endParaRPr kumimoji="1" lang="ja-JP" altLang="en-US" sz="1400">
                        <a:latin typeface="メイリオ" panose="020B0604030504040204" pitchFamily="50" charset="-128"/>
                        <a:ea typeface="メイリオ" panose="020B0604030504040204" pitchFamily="50" charset="-128"/>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094509">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見直し方法</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u="none">
                          <a:solidFill>
                            <a:srgbClr val="000000"/>
                          </a:solidFill>
                          <a:latin typeface="メイリオ" panose="020B0604030504040204" pitchFamily="50" charset="-128"/>
                          <a:ea typeface="メイリオ" panose="020B0604030504040204" pitchFamily="50" charset="-128"/>
                        </a:rPr>
                        <a:t>要綱の改正</a:t>
                      </a:r>
                      <a:endParaRPr kumimoji="1" lang="en-US" altLang="ja-JP" sz="1400" u="none">
                        <a:solidFill>
                          <a:srgbClr val="000000"/>
                        </a:solidFill>
                        <a:latin typeface="メイリオ" panose="020B0604030504040204" pitchFamily="50" charset="-128"/>
                        <a:ea typeface="メイリオ" panose="020B060403050404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u="none">
                        <a:solidFill>
                          <a:srgbClr val="000000"/>
                        </a:solidFill>
                        <a:latin typeface="メイリオ" panose="020B0604030504040204" pitchFamily="50" charset="-128"/>
                        <a:ea typeface="メイリオ" panose="020B0604030504040204" pitchFamily="50" charset="-128"/>
                      </a:endParaRPr>
                    </a:p>
                    <a:p>
                      <a:pPr marL="180975" marR="0" lvl="0" indent="-180975" algn="l" defTabSz="914400" rtl="0" eaLnBrk="1" fontAlgn="base" latinLnBrk="0" hangingPunct="1">
                        <a:lnSpc>
                          <a:spcPct val="100000"/>
                        </a:lnSpc>
                        <a:spcBef>
                          <a:spcPct val="0"/>
                        </a:spcBef>
                        <a:spcAft>
                          <a:spcPct val="0"/>
                        </a:spcAft>
                        <a:buClrTx/>
                        <a:buSzTx/>
                        <a:buFontTx/>
                        <a:buNone/>
                        <a:tabLst/>
                        <a:defRPr/>
                      </a:pPr>
                      <a:r>
                        <a:rPr kumimoji="1" lang="en-US" altLang="ja-JP" sz="1200" u="none">
                          <a:solidFill>
                            <a:srgbClr val="000000"/>
                          </a:solidFill>
                          <a:latin typeface="メイリオ" panose="020B0604030504040204" pitchFamily="50" charset="-128"/>
                          <a:ea typeface="メイリオ" panose="020B0604030504040204" pitchFamily="50" charset="-128"/>
                        </a:rPr>
                        <a:t>※ </a:t>
                      </a:r>
                      <a:r>
                        <a:rPr kumimoji="1" lang="ja-JP" altLang="en-US" sz="1200">
                          <a:solidFill>
                            <a:srgbClr val="000000"/>
                          </a:solidFill>
                          <a:latin typeface="メイリオ" panose="020B0604030504040204" pitchFamily="50" charset="-128"/>
                          <a:ea typeface="メイリオ" panose="020B0604030504040204" pitchFamily="50" charset="-128"/>
                        </a:rPr>
                        <a:t>厚生労働省からオンライン開催を可能とする旨の事務連絡が発出されたことも踏まえ、市の要綱を改正してオンライン開催も可能であることを明確化したもの</a:t>
                      </a:r>
                      <a:endParaRPr kumimoji="1" lang="en-US" altLang="ja-JP" sz="1200" u="none">
                        <a:solidFill>
                          <a:srgbClr val="000000"/>
                        </a:solidFill>
                        <a:latin typeface="メイリオ" panose="020B0604030504040204" pitchFamily="50" charset="-128"/>
                        <a:ea typeface="メイリオ" panose="020B0604030504040204" pitchFamily="50" charset="-128"/>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217071"/>
                  </a:ext>
                </a:extLst>
              </a:tr>
              <a:tr h="907473">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1077913" marR="0" lvl="0" indent="-1077913"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審査会委員は</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市役所に赴き対面で参加</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7913" marR="0" lvl="0" indent="-1077913"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審査会委員は自宅や職場等から</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オンラインで参加することも可能</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471055">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オンライン会議システム（</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zoom</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4260701"/>
                  </a:ext>
                </a:extLst>
              </a:tr>
              <a:tr h="1849581">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すべての審査会をオンライン開催に変更したことで、現地へ赴く必要がなくなり、</a:t>
                      </a:r>
                      <a:r>
                        <a:rPr kumimoji="1" lang="ja-JP" altLang="en-US"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委員の移動時間（往復約</a:t>
                      </a:r>
                      <a:r>
                        <a:rPr kumimoji="1" lang="en-US" altLang="ja-JP"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50</a:t>
                      </a:r>
                      <a:r>
                        <a:rPr kumimoji="1" lang="ja-JP" altLang="en-US"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分</a:t>
                      </a:r>
                      <a:r>
                        <a:rPr kumimoji="1" lang="en-US" altLang="ja-JP"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人）や交通費を削減</a:t>
                      </a:r>
                      <a:endParaRPr kumimoji="1" lang="en-US" altLang="ja-JP"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また、天候不良時でも日程変更を避けられるなど、</a:t>
                      </a:r>
                      <a:r>
                        <a:rPr kumimoji="1" lang="ja-JP" altLang="en-US"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安定的な審査会の実施が可能に</a:t>
                      </a:r>
                      <a:endParaRPr kumimoji="1" lang="en-US" altLang="ja-JP"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b="1" i="0" u="sng" strike="sng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72000" marR="72000" marT="36000" marB="36000">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bl>
          </a:graphicData>
        </a:graphic>
      </p:graphicFrame>
      <p:sp>
        <p:nvSpPr>
          <p:cNvPr id="11" name="テキスト ボックス 10">
            <a:extLst>
              <a:ext uri="{FF2B5EF4-FFF2-40B4-BE49-F238E27FC236}">
                <a16:creationId xmlns:a16="http://schemas.microsoft.com/office/drawing/2014/main" id="{9A772782-416A-CC51-61AD-BD31C9A1E573}"/>
              </a:ext>
            </a:extLst>
          </p:cNvPr>
          <p:cNvSpPr txBox="1"/>
          <p:nvPr/>
        </p:nvSpPr>
        <p:spPr>
          <a:xfrm>
            <a:off x="6154533" y="5564641"/>
            <a:ext cx="5693708" cy="1192315"/>
          </a:xfrm>
          <a:prstGeom prst="rect">
            <a:avLst/>
          </a:prstGeom>
          <a:solidFill>
            <a:schemeClr val="bg1"/>
          </a:solidFill>
          <a:ln w="12700">
            <a:solidFill>
              <a:schemeClr val="tx2">
                <a:lumMod val="20000"/>
                <a:lumOff val="80000"/>
              </a:schemeClr>
            </a:solidFill>
            <a:prstDash val="dash"/>
          </a:ln>
        </p:spPr>
        <p:txBody>
          <a:bodyPr wrap="square" rIns="36000" rtlCol="0"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1" lang="en-US" altLang="ja-JP" sz="13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3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参考</a:t>
            </a:r>
            <a:r>
              <a:rPr kumimoji="1" lang="en-US" altLang="ja-JP" sz="13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3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糸満市では、</a:t>
            </a:r>
            <a:r>
              <a:rPr kumimoji="1" lang="ja-JP" altLang="en-US" sz="13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月に６回程度</a:t>
            </a:r>
            <a:r>
              <a:rPr kumimoji="1" lang="ja-JP" altLang="en-US" sz="13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の頻度で介護認定審査会を実施（夜間開催、所要１～２時間程度）</a:t>
            </a:r>
            <a:endParaRPr kumimoji="1" lang="en-US" altLang="ja-JP" sz="13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3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審査会では毎回約</a:t>
            </a:r>
            <a:r>
              <a:rPr kumimoji="1" lang="en-US" altLang="ja-JP" sz="13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30</a:t>
            </a:r>
            <a:r>
              <a:rPr kumimoji="1" lang="ja-JP" altLang="en-US" sz="13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名分（年間約</a:t>
            </a:r>
            <a:r>
              <a:rPr kumimoji="1" lang="en-US" altLang="ja-JP" sz="13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1,900</a:t>
            </a:r>
            <a:r>
              <a:rPr kumimoji="1" lang="ja-JP" altLang="en-US" sz="13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名分）の審査を実施</a:t>
            </a:r>
            <a:endParaRPr kumimoji="1" lang="en-US" altLang="ja-JP" sz="13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nvGrpSpPr>
          <p:cNvPr id="40" name="グループ化 39">
            <a:extLst>
              <a:ext uri="{FF2B5EF4-FFF2-40B4-BE49-F238E27FC236}">
                <a16:creationId xmlns:a16="http://schemas.microsoft.com/office/drawing/2014/main" id="{46A56356-D307-B857-D6C0-E8CC1C744A45}"/>
              </a:ext>
            </a:extLst>
          </p:cNvPr>
          <p:cNvGrpSpPr/>
          <p:nvPr/>
        </p:nvGrpSpPr>
        <p:grpSpPr>
          <a:xfrm>
            <a:off x="-144612" y="464441"/>
            <a:ext cx="3782643" cy="2632864"/>
            <a:chOff x="-73397" y="4104640"/>
            <a:chExt cx="3782643" cy="2632864"/>
          </a:xfrm>
        </p:grpSpPr>
        <p:sp>
          <p:nvSpPr>
            <p:cNvPr id="57" name="四角形: 角を丸くする 56">
              <a:extLst>
                <a:ext uri="{FF2B5EF4-FFF2-40B4-BE49-F238E27FC236}">
                  <a16:creationId xmlns:a16="http://schemas.microsoft.com/office/drawing/2014/main" id="{9E914695-F8AC-41F5-AC6B-3BE941C97233}"/>
                </a:ext>
              </a:extLst>
            </p:cNvPr>
            <p:cNvSpPr/>
            <p:nvPr/>
          </p:nvSpPr>
          <p:spPr>
            <a:xfrm>
              <a:off x="282116" y="4385993"/>
              <a:ext cx="2914378" cy="2351511"/>
            </a:xfrm>
            <a:prstGeom prst="roundRect">
              <a:avLst>
                <a:gd name="adj" fmla="val 519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8" name="グラフィックス 7" descr="医師男性 単色塗りつぶし">
              <a:extLst>
                <a:ext uri="{FF2B5EF4-FFF2-40B4-BE49-F238E27FC236}">
                  <a16:creationId xmlns:a16="http://schemas.microsoft.com/office/drawing/2014/main" id="{B46C99E1-AB48-5356-E596-8E8087FA4C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3903" y="5605233"/>
              <a:ext cx="732221" cy="732221"/>
            </a:xfrm>
            <a:prstGeom prst="rect">
              <a:avLst/>
            </a:prstGeom>
          </p:spPr>
        </p:pic>
        <p:sp>
          <p:nvSpPr>
            <p:cNvPr id="24" name="テキスト ボックス 23">
              <a:extLst>
                <a:ext uri="{FF2B5EF4-FFF2-40B4-BE49-F238E27FC236}">
                  <a16:creationId xmlns:a16="http://schemas.microsoft.com/office/drawing/2014/main" id="{B2087599-DEFF-1657-8C6D-535FE9215E48}"/>
                </a:ext>
              </a:extLst>
            </p:cNvPr>
            <p:cNvSpPr txBox="1"/>
            <p:nvPr/>
          </p:nvSpPr>
          <p:spPr>
            <a:xfrm>
              <a:off x="178383" y="5210254"/>
              <a:ext cx="1204317" cy="4001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審査会参加</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のため</a:t>
              </a:r>
              <a:r>
                <a:rPr kumimoji="1" lang="ja-JP" altLang="en-US" sz="10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現地へ</a:t>
              </a:r>
            </a:p>
          </p:txBody>
        </p:sp>
        <p:sp>
          <p:nvSpPr>
            <p:cNvPr id="26" name="テキスト ボックス 25">
              <a:extLst>
                <a:ext uri="{FF2B5EF4-FFF2-40B4-BE49-F238E27FC236}">
                  <a16:creationId xmlns:a16="http://schemas.microsoft.com/office/drawing/2014/main" id="{52ED41DB-A552-9B38-7DEF-C6D94C52EFB2}"/>
                </a:ext>
              </a:extLst>
            </p:cNvPr>
            <p:cNvSpPr txBox="1"/>
            <p:nvPr/>
          </p:nvSpPr>
          <p:spPr>
            <a:xfrm>
              <a:off x="2138513" y="5228558"/>
              <a:ext cx="1204317" cy="4001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審査会参加</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のため</a:t>
              </a:r>
              <a:r>
                <a:rPr kumimoji="1" lang="ja-JP" altLang="en-US" sz="10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現地へ</a:t>
              </a:r>
            </a:p>
          </p:txBody>
        </p:sp>
        <p:sp>
          <p:nvSpPr>
            <p:cNvPr id="28" name="矢印: 右 27">
              <a:extLst>
                <a:ext uri="{FF2B5EF4-FFF2-40B4-BE49-F238E27FC236}">
                  <a16:creationId xmlns:a16="http://schemas.microsoft.com/office/drawing/2014/main" id="{FABB551C-2E6C-7CB3-016D-9CC60E4B729C}"/>
                </a:ext>
              </a:extLst>
            </p:cNvPr>
            <p:cNvSpPr/>
            <p:nvPr/>
          </p:nvSpPr>
          <p:spPr>
            <a:xfrm rot="17755639">
              <a:off x="1019544" y="5448341"/>
              <a:ext cx="452577" cy="217536"/>
            </a:xfrm>
            <a:prstGeom prst="rightArrow">
              <a:avLst>
                <a:gd name="adj1" fmla="val 50000"/>
                <a:gd name="adj2" fmla="val 71321"/>
              </a:avLst>
            </a:prstGeom>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35" name="グラフィックス 34" descr="建物 単色塗りつぶし">
              <a:extLst>
                <a:ext uri="{FF2B5EF4-FFF2-40B4-BE49-F238E27FC236}">
                  <a16:creationId xmlns:a16="http://schemas.microsoft.com/office/drawing/2014/main" id="{49AEB1F2-2790-41F8-85BC-FAD4D5A579E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42594" y="4446918"/>
              <a:ext cx="609729" cy="609729"/>
            </a:xfrm>
            <a:prstGeom prst="rect">
              <a:avLst/>
            </a:prstGeom>
          </p:spPr>
        </p:pic>
        <p:sp>
          <p:nvSpPr>
            <p:cNvPr id="75" name="テキスト ボックス 74">
              <a:extLst>
                <a:ext uri="{FF2B5EF4-FFF2-40B4-BE49-F238E27FC236}">
                  <a16:creationId xmlns:a16="http://schemas.microsoft.com/office/drawing/2014/main" id="{9081D759-4D38-D471-7643-DF1927ACD676}"/>
                </a:ext>
              </a:extLst>
            </p:cNvPr>
            <p:cNvSpPr txBox="1"/>
            <p:nvPr/>
          </p:nvSpPr>
          <p:spPr>
            <a:xfrm>
              <a:off x="-73397" y="6270792"/>
              <a:ext cx="1851539"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審査会委員</a:t>
              </a:r>
            </a:p>
          </p:txBody>
        </p:sp>
        <p:sp>
          <p:nvSpPr>
            <p:cNvPr id="79" name="テキスト ボックス 78">
              <a:extLst>
                <a:ext uri="{FF2B5EF4-FFF2-40B4-BE49-F238E27FC236}">
                  <a16:creationId xmlns:a16="http://schemas.microsoft.com/office/drawing/2014/main" id="{76E3E37A-F0EE-61DA-402C-B1320A04B87D}"/>
                </a:ext>
              </a:extLst>
            </p:cNvPr>
            <p:cNvSpPr txBox="1"/>
            <p:nvPr/>
          </p:nvSpPr>
          <p:spPr>
            <a:xfrm>
              <a:off x="1857707" y="6271640"/>
              <a:ext cx="1851539"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審査会委員</a:t>
              </a:r>
            </a:p>
          </p:txBody>
        </p:sp>
        <p:sp>
          <p:nvSpPr>
            <p:cNvPr id="80" name="テキスト ボックス 79">
              <a:extLst>
                <a:ext uri="{FF2B5EF4-FFF2-40B4-BE49-F238E27FC236}">
                  <a16:creationId xmlns:a16="http://schemas.microsoft.com/office/drawing/2014/main" id="{F0DD1F82-1B18-1BA9-1D01-111F33B38D1A}"/>
                </a:ext>
              </a:extLst>
            </p:cNvPr>
            <p:cNvSpPr txBox="1"/>
            <p:nvPr/>
          </p:nvSpPr>
          <p:spPr>
            <a:xfrm>
              <a:off x="71709" y="4104640"/>
              <a:ext cx="1851539" cy="30777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＜見直し前＞</a:t>
              </a:r>
            </a:p>
          </p:txBody>
        </p:sp>
        <p:sp>
          <p:nvSpPr>
            <p:cNvPr id="87" name="テキスト ボックス 86">
              <a:extLst>
                <a:ext uri="{FF2B5EF4-FFF2-40B4-BE49-F238E27FC236}">
                  <a16:creationId xmlns:a16="http://schemas.microsoft.com/office/drawing/2014/main" id="{59E1EAB0-618C-24FA-D522-8B69D0DD3DC4}"/>
                </a:ext>
              </a:extLst>
            </p:cNvPr>
            <p:cNvSpPr txBox="1"/>
            <p:nvPr/>
          </p:nvSpPr>
          <p:spPr>
            <a:xfrm>
              <a:off x="1172628" y="5010334"/>
              <a:ext cx="1149659" cy="461665"/>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事務局</a:t>
              </a:r>
              <a:endParaRPr kumimoji="1" lang="en-US" altLang="ja-JP" sz="12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（糸満市）</a:t>
              </a:r>
              <a:endParaRPr kumimoji="1" lang="ja-JP" altLang="en-US" sz="14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endParaRPr>
            </a:p>
          </p:txBody>
        </p:sp>
        <p:pic>
          <p:nvPicPr>
            <p:cNvPr id="19" name="グラフィックス 18" descr="医師女性 単色塗りつぶし">
              <a:extLst>
                <a:ext uri="{FF2B5EF4-FFF2-40B4-BE49-F238E27FC236}">
                  <a16:creationId xmlns:a16="http://schemas.microsoft.com/office/drawing/2014/main" id="{EEB94E84-8822-7474-CC0F-054D340ABA2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344552" y="5535659"/>
              <a:ext cx="830717" cy="830717"/>
            </a:xfrm>
            <a:prstGeom prst="rect">
              <a:avLst/>
            </a:prstGeom>
          </p:spPr>
        </p:pic>
        <p:pic>
          <p:nvPicPr>
            <p:cNvPr id="6" name="グラフィックス 5" descr="ドキュメント 単色塗りつぶし">
              <a:extLst>
                <a:ext uri="{FF2B5EF4-FFF2-40B4-BE49-F238E27FC236}">
                  <a16:creationId xmlns:a16="http://schemas.microsoft.com/office/drawing/2014/main" id="{34A5FE3A-1215-9962-D026-90FF6A03723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368807" y="5617080"/>
              <a:ext cx="449823" cy="449823"/>
            </a:xfrm>
            <a:prstGeom prst="rect">
              <a:avLst/>
            </a:prstGeom>
          </p:spPr>
        </p:pic>
        <p:sp>
          <p:nvSpPr>
            <p:cNvPr id="7" name="テキスト ボックス 6">
              <a:extLst>
                <a:ext uri="{FF2B5EF4-FFF2-40B4-BE49-F238E27FC236}">
                  <a16:creationId xmlns:a16="http://schemas.microsoft.com/office/drawing/2014/main" id="{45906780-F523-5BF0-30F1-52DCE69FC35A}"/>
                </a:ext>
              </a:extLst>
            </p:cNvPr>
            <p:cNvSpPr txBox="1"/>
            <p:nvPr/>
          </p:nvSpPr>
          <p:spPr>
            <a:xfrm>
              <a:off x="1080817" y="6079853"/>
              <a:ext cx="1577333" cy="646331"/>
            </a:xfrm>
            <a:prstGeom prst="rect">
              <a:avLst/>
            </a:prstGeom>
            <a:noFill/>
          </p:spPr>
          <p:txBody>
            <a:bodyPr wrap="square" rtlCol="0" anchor="ctr" anchorCtr="0">
              <a:spAutoFit/>
            </a:bodyPr>
            <a:lstStyle/>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資料は市職員が</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会議前に印刷し、</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個別に郵送又は持参</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審査会後に回収・破棄</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矢印: 右 14">
              <a:extLst>
                <a:ext uri="{FF2B5EF4-FFF2-40B4-BE49-F238E27FC236}">
                  <a16:creationId xmlns:a16="http://schemas.microsoft.com/office/drawing/2014/main" id="{C3BB1547-25CE-9FF6-76A9-EE74953BB5D0}"/>
                </a:ext>
              </a:extLst>
            </p:cNvPr>
            <p:cNvSpPr/>
            <p:nvPr/>
          </p:nvSpPr>
          <p:spPr>
            <a:xfrm rot="6942835">
              <a:off x="1089276" y="5637208"/>
              <a:ext cx="465458" cy="196858"/>
            </a:xfrm>
            <a:prstGeom prst="rightArrow">
              <a:avLst>
                <a:gd name="adj1" fmla="val 50000"/>
                <a:gd name="adj2" fmla="val 71321"/>
              </a:avLst>
            </a:prstGeom>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25" name="グラフィックス 24" descr="ドキュメント 単色塗りつぶし">
              <a:extLst>
                <a:ext uri="{FF2B5EF4-FFF2-40B4-BE49-F238E27FC236}">
                  <a16:creationId xmlns:a16="http://schemas.microsoft.com/office/drawing/2014/main" id="{B9F32A6A-950E-B24E-4646-36A8400DE04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12046" y="5618710"/>
              <a:ext cx="449823" cy="449823"/>
            </a:xfrm>
            <a:prstGeom prst="rect">
              <a:avLst/>
            </a:prstGeom>
          </p:spPr>
        </p:pic>
      </p:grpSp>
      <p:grpSp>
        <p:nvGrpSpPr>
          <p:cNvPr id="39" name="グループ化 38">
            <a:extLst>
              <a:ext uri="{FF2B5EF4-FFF2-40B4-BE49-F238E27FC236}">
                <a16:creationId xmlns:a16="http://schemas.microsoft.com/office/drawing/2014/main" id="{AA37B97B-2D9C-7AB6-0F15-A3AA89743EE9}"/>
              </a:ext>
            </a:extLst>
          </p:cNvPr>
          <p:cNvGrpSpPr/>
          <p:nvPr/>
        </p:nvGrpSpPr>
        <p:grpSpPr>
          <a:xfrm>
            <a:off x="2236545" y="452273"/>
            <a:ext cx="3785553" cy="2649425"/>
            <a:chOff x="2316526" y="-2202426"/>
            <a:chExt cx="3785553" cy="2649425"/>
          </a:xfrm>
        </p:grpSpPr>
        <p:sp>
          <p:nvSpPr>
            <p:cNvPr id="73" name="テキスト ボックス 72">
              <a:extLst>
                <a:ext uri="{FF2B5EF4-FFF2-40B4-BE49-F238E27FC236}">
                  <a16:creationId xmlns:a16="http://schemas.microsoft.com/office/drawing/2014/main" id="{5D8B33A7-EF56-DE5D-62FF-15EADEFA4C2E}"/>
                </a:ext>
              </a:extLst>
            </p:cNvPr>
            <p:cNvSpPr txBox="1"/>
            <p:nvPr/>
          </p:nvSpPr>
          <p:spPr>
            <a:xfrm>
              <a:off x="2661132" y="-2202426"/>
              <a:ext cx="2113759" cy="30777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grpSp>
          <p:nvGrpSpPr>
            <p:cNvPr id="30" name="グループ化 29">
              <a:extLst>
                <a:ext uri="{FF2B5EF4-FFF2-40B4-BE49-F238E27FC236}">
                  <a16:creationId xmlns:a16="http://schemas.microsoft.com/office/drawing/2014/main" id="{56D776AD-C85D-FAAD-75F1-9359C707D3AE}"/>
                </a:ext>
              </a:extLst>
            </p:cNvPr>
            <p:cNvGrpSpPr/>
            <p:nvPr/>
          </p:nvGrpSpPr>
          <p:grpSpPr>
            <a:xfrm>
              <a:off x="2316526" y="-1908904"/>
              <a:ext cx="3785553" cy="2355903"/>
              <a:chOff x="2316526" y="-1908904"/>
              <a:chExt cx="3785553" cy="2355903"/>
            </a:xfrm>
          </p:grpSpPr>
          <p:grpSp>
            <p:nvGrpSpPr>
              <p:cNvPr id="14" name="グループ化 13">
                <a:extLst>
                  <a:ext uri="{FF2B5EF4-FFF2-40B4-BE49-F238E27FC236}">
                    <a16:creationId xmlns:a16="http://schemas.microsoft.com/office/drawing/2014/main" id="{15DB20F0-D1A8-71C0-2CAF-E452D829AE20}"/>
                  </a:ext>
                </a:extLst>
              </p:cNvPr>
              <p:cNvGrpSpPr/>
              <p:nvPr/>
            </p:nvGrpSpPr>
            <p:grpSpPr>
              <a:xfrm>
                <a:off x="3248191" y="-1908904"/>
                <a:ext cx="2853888" cy="2355903"/>
                <a:chOff x="3248191" y="-1908904"/>
                <a:chExt cx="2853888" cy="2355903"/>
              </a:xfrm>
            </p:grpSpPr>
            <p:sp>
              <p:nvSpPr>
                <p:cNvPr id="9" name="四角形: 角を丸くする 8">
                  <a:extLst>
                    <a:ext uri="{FF2B5EF4-FFF2-40B4-BE49-F238E27FC236}">
                      <a16:creationId xmlns:a16="http://schemas.microsoft.com/office/drawing/2014/main" id="{2D022782-D459-BE17-8E12-5E85842C9391}"/>
                    </a:ext>
                  </a:extLst>
                </p:cNvPr>
                <p:cNvSpPr/>
                <p:nvPr/>
              </p:nvSpPr>
              <p:spPr>
                <a:xfrm>
                  <a:off x="3248191" y="-1892102"/>
                  <a:ext cx="2853888" cy="2339101"/>
                </a:xfrm>
                <a:prstGeom prst="roundRect">
                  <a:avLst>
                    <a:gd name="adj" fmla="val 5666"/>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78" name="四角形: 角を丸くする 77">
                  <a:extLst>
                    <a:ext uri="{FF2B5EF4-FFF2-40B4-BE49-F238E27FC236}">
                      <a16:creationId xmlns:a16="http://schemas.microsoft.com/office/drawing/2014/main" id="{469A1535-2758-B9BB-28E5-6E87549C8469}"/>
                    </a:ext>
                  </a:extLst>
                </p:cNvPr>
                <p:cNvSpPr/>
                <p:nvPr/>
              </p:nvSpPr>
              <p:spPr>
                <a:xfrm>
                  <a:off x="3267877" y="-1908904"/>
                  <a:ext cx="2818514" cy="2340138"/>
                </a:xfrm>
                <a:prstGeom prst="roundRect">
                  <a:avLst>
                    <a:gd name="adj" fmla="val 5550"/>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grpSp>
            <p:nvGrpSpPr>
              <p:cNvPr id="10" name="グループ化 9">
                <a:extLst>
                  <a:ext uri="{FF2B5EF4-FFF2-40B4-BE49-F238E27FC236}">
                    <a16:creationId xmlns:a16="http://schemas.microsoft.com/office/drawing/2014/main" id="{5DD7B285-9F01-D4CA-F748-0FD2AFB1F719}"/>
                  </a:ext>
                </a:extLst>
              </p:cNvPr>
              <p:cNvGrpSpPr/>
              <p:nvPr/>
            </p:nvGrpSpPr>
            <p:grpSpPr>
              <a:xfrm>
                <a:off x="2316526" y="-1894719"/>
                <a:ext cx="3361423" cy="2163547"/>
                <a:chOff x="2316526" y="-1894719"/>
                <a:chExt cx="3361423" cy="2163547"/>
              </a:xfrm>
            </p:grpSpPr>
            <p:sp>
              <p:nvSpPr>
                <p:cNvPr id="83" name="テキスト ボックス 82">
                  <a:extLst>
                    <a:ext uri="{FF2B5EF4-FFF2-40B4-BE49-F238E27FC236}">
                      <a16:creationId xmlns:a16="http://schemas.microsoft.com/office/drawing/2014/main" id="{C16DFC5F-4A7E-A822-FF9E-42FF161B8AAC}"/>
                    </a:ext>
                  </a:extLst>
                </p:cNvPr>
                <p:cNvSpPr txBox="1"/>
                <p:nvPr/>
              </p:nvSpPr>
              <p:spPr>
                <a:xfrm>
                  <a:off x="2841123" y="-24106"/>
                  <a:ext cx="1746908"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審査会委員</a:t>
                  </a:r>
                </a:p>
              </p:txBody>
            </p:sp>
            <p:sp>
              <p:nvSpPr>
                <p:cNvPr id="86" name="テキスト ボックス 85">
                  <a:extLst>
                    <a:ext uri="{FF2B5EF4-FFF2-40B4-BE49-F238E27FC236}">
                      <a16:creationId xmlns:a16="http://schemas.microsoft.com/office/drawing/2014/main" id="{E03B451A-581C-EDE6-BF6E-BC0489ADC611}"/>
                    </a:ext>
                  </a:extLst>
                </p:cNvPr>
                <p:cNvSpPr txBox="1"/>
                <p:nvPr/>
              </p:nvSpPr>
              <p:spPr>
                <a:xfrm>
                  <a:off x="3921352" y="-1200539"/>
                  <a:ext cx="1312477" cy="461665"/>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事務局</a:t>
                  </a:r>
                  <a:endParaRPr kumimoji="1" lang="en-US" altLang="ja-JP"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（糸満市）</a:t>
                  </a:r>
                </a:p>
              </p:txBody>
            </p:sp>
            <p:pic>
              <p:nvPicPr>
                <p:cNvPr id="12" name="グラフィックス 11" descr="オンライン会議 単色塗りつぶし">
                  <a:extLst>
                    <a:ext uri="{FF2B5EF4-FFF2-40B4-BE49-F238E27FC236}">
                      <a16:creationId xmlns:a16="http://schemas.microsoft.com/office/drawing/2014/main" id="{46E39F2D-6B23-8890-FC4F-C6AF3CB15FE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282151" y="-285599"/>
                  <a:ext cx="554427" cy="554427"/>
                </a:xfrm>
                <a:prstGeom prst="rect">
                  <a:avLst/>
                </a:prstGeom>
              </p:spPr>
            </p:pic>
            <p:pic>
              <p:nvPicPr>
                <p:cNvPr id="29" name="グラフィックス 28" descr="ドキュメント 単色塗りつぶし">
                  <a:extLst>
                    <a:ext uri="{FF2B5EF4-FFF2-40B4-BE49-F238E27FC236}">
                      <a16:creationId xmlns:a16="http://schemas.microsoft.com/office/drawing/2014/main" id="{C8E30642-5982-7408-CEC1-2F8968445E4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00723" y="-1007908"/>
                  <a:ext cx="449823" cy="449823"/>
                </a:xfrm>
                <a:prstGeom prst="rect">
                  <a:avLst/>
                </a:prstGeom>
              </p:spPr>
            </p:pic>
            <p:pic>
              <p:nvPicPr>
                <p:cNvPr id="33" name="グラフィックス 32" descr="ドキュメント 単色塗りつぶし">
                  <a:extLst>
                    <a:ext uri="{FF2B5EF4-FFF2-40B4-BE49-F238E27FC236}">
                      <a16:creationId xmlns:a16="http://schemas.microsoft.com/office/drawing/2014/main" id="{52F8F8A8-E5E1-0A82-211B-5FF4D6B04CC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28126" y="-1027533"/>
                  <a:ext cx="449823" cy="449823"/>
                </a:xfrm>
                <a:prstGeom prst="rect">
                  <a:avLst/>
                </a:prstGeom>
              </p:spPr>
            </p:pic>
            <p:grpSp>
              <p:nvGrpSpPr>
                <p:cNvPr id="37" name="グループ化 36">
                  <a:extLst>
                    <a:ext uri="{FF2B5EF4-FFF2-40B4-BE49-F238E27FC236}">
                      <a16:creationId xmlns:a16="http://schemas.microsoft.com/office/drawing/2014/main" id="{29E042C9-B0A6-2CDB-4969-85C0E5297289}"/>
                    </a:ext>
                  </a:extLst>
                </p:cNvPr>
                <p:cNvGrpSpPr/>
                <p:nvPr/>
              </p:nvGrpSpPr>
              <p:grpSpPr>
                <a:xfrm>
                  <a:off x="2316526" y="-1894719"/>
                  <a:ext cx="2326830" cy="856425"/>
                  <a:chOff x="2365627" y="-1780271"/>
                  <a:chExt cx="2326830" cy="856425"/>
                </a:xfrm>
              </p:grpSpPr>
              <p:sp>
                <p:nvSpPr>
                  <p:cNvPr id="27" name="吹き出し: 角を丸めた四角形 26">
                    <a:extLst>
                      <a:ext uri="{FF2B5EF4-FFF2-40B4-BE49-F238E27FC236}">
                        <a16:creationId xmlns:a16="http://schemas.microsoft.com/office/drawing/2014/main" id="{1C822856-57C9-05DA-A918-942B971DCB28}"/>
                      </a:ext>
                    </a:extLst>
                  </p:cNvPr>
                  <p:cNvSpPr/>
                  <p:nvPr/>
                </p:nvSpPr>
                <p:spPr>
                  <a:xfrm>
                    <a:off x="2365627" y="-1780271"/>
                    <a:ext cx="1968928" cy="810278"/>
                  </a:xfrm>
                  <a:prstGeom prst="wedgeRoundRectCallout">
                    <a:avLst>
                      <a:gd name="adj1" fmla="val 54466"/>
                      <a:gd name="adj2" fmla="val 37260"/>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すべての審査会について</a:t>
                    </a:r>
                    <a:endParaRPr kumimoji="1" lang="en-US" altLang="ja-JP" sz="9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オンライン（</a:t>
                    </a:r>
                    <a:r>
                      <a:rPr kumimoji="1" lang="en-US" altLang="ja-JP" sz="9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zoom</a:t>
                    </a:r>
                    <a:r>
                      <a:rPr kumimoji="1" lang="ja-JP" altLang="en-US" sz="9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）で開催</a:t>
                    </a:r>
                    <a:endParaRPr kumimoji="1" lang="en-US" altLang="ja-JP" sz="9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sp>
                <p:nvSpPr>
                  <p:cNvPr id="34" name="テキスト ボックス 33">
                    <a:extLst>
                      <a:ext uri="{FF2B5EF4-FFF2-40B4-BE49-F238E27FC236}">
                        <a16:creationId xmlns:a16="http://schemas.microsoft.com/office/drawing/2014/main" id="{AB346FE7-9752-E05A-B249-1EE7703B71BA}"/>
                      </a:ext>
                    </a:extLst>
                  </p:cNvPr>
                  <p:cNvSpPr txBox="1"/>
                  <p:nvPr/>
                </p:nvSpPr>
                <p:spPr>
                  <a:xfrm>
                    <a:off x="2472680" y="-1416289"/>
                    <a:ext cx="2219777" cy="492443"/>
                  </a:xfrm>
                  <a:prstGeom prst="rect">
                    <a:avLst/>
                  </a:prstGeom>
                  <a:noFill/>
                </p:spPr>
                <p:txBody>
                  <a:bodyPr wrap="square" rtlCol="0" anchor="ctr" anchorCtr="0">
                    <a:spAutoFit/>
                  </a:bodyPr>
                  <a:lstStyle/>
                  <a:p>
                    <a:pPr marL="182563" marR="0" lvl="0" indent="-182563"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資料は従来と同様の方法に</a:t>
                    </a:r>
                    <a:endPar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82563" marR="0" lvl="0" indent="-182563" algn="l"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より紙媒体で作成し、</a:t>
                    </a:r>
                    <a:endPar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82563" marR="0" lvl="0" indent="-182563" algn="l"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審査会の約１週間前に送付</a:t>
                    </a: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sng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grpSp>
          </p:grpSp>
        </p:grpSp>
      </p:grpSp>
      <p:sp>
        <p:nvSpPr>
          <p:cNvPr id="17" name="矢印: 右 16">
            <a:extLst>
              <a:ext uri="{FF2B5EF4-FFF2-40B4-BE49-F238E27FC236}">
                <a16:creationId xmlns:a16="http://schemas.microsoft.com/office/drawing/2014/main" id="{2BBB70F0-A7CB-69EE-6798-6AD0FE6D748A}"/>
              </a:ext>
            </a:extLst>
          </p:cNvPr>
          <p:cNvSpPr/>
          <p:nvPr/>
        </p:nvSpPr>
        <p:spPr>
          <a:xfrm rot="3408386">
            <a:off x="1900758" y="1808134"/>
            <a:ext cx="452577" cy="217536"/>
          </a:xfrm>
          <a:prstGeom prst="rightArrow">
            <a:avLst>
              <a:gd name="adj1" fmla="val 50000"/>
              <a:gd name="adj2" fmla="val 71321"/>
            </a:avLst>
          </a:prstGeom>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1" name="矢印: 右 40">
            <a:extLst>
              <a:ext uri="{FF2B5EF4-FFF2-40B4-BE49-F238E27FC236}">
                <a16:creationId xmlns:a16="http://schemas.microsoft.com/office/drawing/2014/main" id="{185B79C1-640F-35F1-EFDF-3F71A4CA0507}"/>
              </a:ext>
            </a:extLst>
          </p:cNvPr>
          <p:cNvSpPr/>
          <p:nvPr/>
        </p:nvSpPr>
        <p:spPr>
          <a:xfrm rot="14195582">
            <a:off x="1737049" y="1824011"/>
            <a:ext cx="465458" cy="196858"/>
          </a:xfrm>
          <a:prstGeom prst="rightArrow">
            <a:avLst>
              <a:gd name="adj1" fmla="val 50000"/>
              <a:gd name="adj2" fmla="val 71321"/>
            </a:avLst>
          </a:prstGeom>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42" name="グラフィックス 41" descr="医師男性 単色塗りつぶし">
            <a:extLst>
              <a:ext uri="{FF2B5EF4-FFF2-40B4-BE49-F238E27FC236}">
                <a16:creationId xmlns:a16="http://schemas.microsoft.com/office/drawing/2014/main" id="{C5C7C4EF-9B46-C22D-875B-34129C506C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96084" y="1954387"/>
            <a:ext cx="732221" cy="732221"/>
          </a:xfrm>
          <a:prstGeom prst="rect">
            <a:avLst/>
          </a:prstGeom>
        </p:spPr>
      </p:pic>
      <p:pic>
        <p:nvPicPr>
          <p:cNvPr id="43" name="グラフィックス 42" descr="建物 単色塗りつぶし">
            <a:extLst>
              <a:ext uri="{FF2B5EF4-FFF2-40B4-BE49-F238E27FC236}">
                <a16:creationId xmlns:a16="http://schemas.microsoft.com/office/drawing/2014/main" id="{C7ECC6BB-27F2-B7AB-5247-A469C2E2F5D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84775" y="796072"/>
            <a:ext cx="609729" cy="609729"/>
          </a:xfrm>
          <a:prstGeom prst="rect">
            <a:avLst/>
          </a:prstGeom>
        </p:spPr>
      </p:pic>
      <p:pic>
        <p:nvPicPr>
          <p:cNvPr id="48" name="グラフィックス 47" descr="医師女性 単色塗りつぶし">
            <a:extLst>
              <a:ext uri="{FF2B5EF4-FFF2-40B4-BE49-F238E27FC236}">
                <a16:creationId xmlns:a16="http://schemas.microsoft.com/office/drawing/2014/main" id="{2C1D94BD-3110-1649-BF30-04D12A9127C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086733" y="1884813"/>
            <a:ext cx="830717" cy="830717"/>
          </a:xfrm>
          <a:prstGeom prst="rect">
            <a:avLst/>
          </a:prstGeom>
        </p:spPr>
      </p:pic>
      <p:sp>
        <p:nvSpPr>
          <p:cNvPr id="49" name="矢印: 右 48">
            <a:extLst>
              <a:ext uri="{FF2B5EF4-FFF2-40B4-BE49-F238E27FC236}">
                <a16:creationId xmlns:a16="http://schemas.microsoft.com/office/drawing/2014/main" id="{2343CD26-7E3B-C728-2F2D-2EE316760B9E}"/>
              </a:ext>
            </a:extLst>
          </p:cNvPr>
          <p:cNvSpPr/>
          <p:nvPr/>
        </p:nvSpPr>
        <p:spPr>
          <a:xfrm rot="6942835">
            <a:off x="3677583" y="1683020"/>
            <a:ext cx="465458" cy="196858"/>
          </a:xfrm>
          <a:prstGeom prst="rightArrow">
            <a:avLst>
              <a:gd name="adj1" fmla="val 50000"/>
              <a:gd name="adj2" fmla="val 71321"/>
            </a:avLst>
          </a:prstGeom>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0" name="矢印: 右 49">
            <a:extLst>
              <a:ext uri="{FF2B5EF4-FFF2-40B4-BE49-F238E27FC236}">
                <a16:creationId xmlns:a16="http://schemas.microsoft.com/office/drawing/2014/main" id="{A43585B3-81E9-D732-8C6B-D131ADB342AD}"/>
              </a:ext>
            </a:extLst>
          </p:cNvPr>
          <p:cNvSpPr/>
          <p:nvPr/>
        </p:nvSpPr>
        <p:spPr>
          <a:xfrm rot="3408386">
            <a:off x="4836226" y="1661388"/>
            <a:ext cx="452577" cy="217536"/>
          </a:xfrm>
          <a:prstGeom prst="rightArrow">
            <a:avLst>
              <a:gd name="adj1" fmla="val 50000"/>
              <a:gd name="adj2" fmla="val 71321"/>
            </a:avLst>
          </a:prstGeom>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1" name="矢印: 上下 50">
            <a:extLst>
              <a:ext uri="{FF2B5EF4-FFF2-40B4-BE49-F238E27FC236}">
                <a16:creationId xmlns:a16="http://schemas.microsoft.com/office/drawing/2014/main" id="{06830E9F-71D5-08B8-277A-1C736A740B69}"/>
              </a:ext>
            </a:extLst>
          </p:cNvPr>
          <p:cNvSpPr/>
          <p:nvPr/>
        </p:nvSpPr>
        <p:spPr>
          <a:xfrm>
            <a:off x="4356426" y="1853127"/>
            <a:ext cx="266425" cy="454841"/>
          </a:xfrm>
          <a:prstGeom prst="up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2" name="矢印: 上下 51">
            <a:extLst>
              <a:ext uri="{FF2B5EF4-FFF2-40B4-BE49-F238E27FC236}">
                <a16:creationId xmlns:a16="http://schemas.microsoft.com/office/drawing/2014/main" id="{4541E859-E85B-8A1C-0E68-EED0A96646B8}"/>
              </a:ext>
            </a:extLst>
          </p:cNvPr>
          <p:cNvSpPr/>
          <p:nvPr/>
        </p:nvSpPr>
        <p:spPr>
          <a:xfrm rot="5400000">
            <a:off x="3853301" y="2129798"/>
            <a:ext cx="322906" cy="432393"/>
          </a:xfrm>
          <a:prstGeom prst="up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3" name="矢印: 上下 52">
            <a:extLst>
              <a:ext uri="{FF2B5EF4-FFF2-40B4-BE49-F238E27FC236}">
                <a16:creationId xmlns:a16="http://schemas.microsoft.com/office/drawing/2014/main" id="{86F0A5BB-BE7D-2B11-770D-338E798A64F1}"/>
              </a:ext>
            </a:extLst>
          </p:cNvPr>
          <p:cNvSpPr/>
          <p:nvPr/>
        </p:nvSpPr>
        <p:spPr>
          <a:xfrm rot="5400000">
            <a:off x="4849247" y="2120053"/>
            <a:ext cx="322906" cy="432393"/>
          </a:xfrm>
          <a:prstGeom prst="up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4" name="テキスト ボックス 53">
            <a:extLst>
              <a:ext uri="{FF2B5EF4-FFF2-40B4-BE49-F238E27FC236}">
                <a16:creationId xmlns:a16="http://schemas.microsoft.com/office/drawing/2014/main" id="{B7C071FE-3E3F-3090-59DF-1901428D7A3D}"/>
              </a:ext>
            </a:extLst>
          </p:cNvPr>
          <p:cNvSpPr txBox="1"/>
          <p:nvPr/>
        </p:nvSpPr>
        <p:spPr>
          <a:xfrm>
            <a:off x="4628637" y="2637077"/>
            <a:ext cx="1746908" cy="276999"/>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審査会委員</a:t>
            </a:r>
          </a:p>
        </p:txBody>
      </p:sp>
      <p:graphicFrame>
        <p:nvGraphicFramePr>
          <p:cNvPr id="55" name="表 54">
            <a:extLst>
              <a:ext uri="{FF2B5EF4-FFF2-40B4-BE49-F238E27FC236}">
                <a16:creationId xmlns:a16="http://schemas.microsoft.com/office/drawing/2014/main" id="{347BE0AD-14B6-ED76-C192-7F79FCB7ADE4}"/>
              </a:ext>
            </a:extLst>
          </p:cNvPr>
          <p:cNvGraphicFramePr>
            <a:graphicFrameLocks noGrp="1"/>
          </p:cNvGraphicFramePr>
          <p:nvPr/>
        </p:nvGraphicFramePr>
        <p:xfrm>
          <a:off x="151518" y="3287905"/>
          <a:ext cx="5811651" cy="944880"/>
        </p:xfrm>
        <a:graphic>
          <a:graphicData uri="http://schemas.openxmlformats.org/drawingml/2006/table">
            <a:tbl>
              <a:tblPr firstRow="1" bandRow="1">
                <a:tableStyleId>{21E4AEA4-8DFA-4A89-87EB-49C32662AFE0}</a:tableStyleId>
              </a:tblPr>
              <a:tblGrid>
                <a:gridCol w="5811651">
                  <a:extLst>
                    <a:ext uri="{9D8B030D-6E8A-4147-A177-3AD203B41FA5}">
                      <a16:colId xmlns:a16="http://schemas.microsoft.com/office/drawing/2014/main" val="4064608517"/>
                    </a:ext>
                  </a:extLst>
                </a:gridCol>
              </a:tblGrid>
              <a:tr h="932926">
                <a:tc>
                  <a:txBody>
                    <a:bodyPr/>
                    <a:lstStyle/>
                    <a:p>
                      <a:pPr marL="87313" indent="-87313" algn="r"/>
                      <a:endParaRPr lang="en-US" altLang="ja-JP" sz="800" b="0" u="none" dirty="0">
                        <a:solidFill>
                          <a:schemeClr val="tx1"/>
                        </a:solidFill>
                        <a:latin typeface="メイリオ" panose="020B0604030504040204" pitchFamily="50" charset="-128"/>
                        <a:ea typeface="メイリオ" panose="020B0604030504040204" pitchFamily="50" charset="-128"/>
                      </a:endParaRPr>
                    </a:p>
                    <a:p>
                      <a:pPr marL="87313" indent="-87313" algn="l"/>
                      <a:endParaRPr lang="en-US" altLang="ja-JP" sz="800" b="0" u="none" dirty="0">
                        <a:solidFill>
                          <a:schemeClr val="tx1"/>
                        </a:solidFill>
                        <a:latin typeface="メイリオ" panose="020B0604030504040204" pitchFamily="50" charset="-128"/>
                        <a:ea typeface="メイリオ" panose="020B0604030504040204" pitchFamily="50" charset="-128"/>
                      </a:endParaRPr>
                    </a:p>
                    <a:p>
                      <a:pPr marL="87313" indent="-87313" algn="l"/>
                      <a:endParaRPr lang="en-US" altLang="ja-JP" sz="800" b="0" u="none" dirty="0">
                        <a:solidFill>
                          <a:schemeClr val="tx1"/>
                        </a:solidFill>
                        <a:latin typeface="メイリオ" panose="020B0604030504040204" pitchFamily="50" charset="-128"/>
                        <a:ea typeface="メイリオ" panose="020B0604030504040204" pitchFamily="50" charset="-128"/>
                      </a:endParaRPr>
                    </a:p>
                    <a:p>
                      <a:pPr marL="87313" indent="-87313" algn="l"/>
                      <a:r>
                        <a:rPr lang="ja-JP" altLang="en-US" sz="800" b="0" u="none" dirty="0">
                          <a:solidFill>
                            <a:schemeClr val="tx1"/>
                          </a:solidFill>
                          <a:latin typeface="メイリオ" panose="020B0604030504040204" pitchFamily="50" charset="-128"/>
                          <a:ea typeface="メイリオ" panose="020B0604030504040204" pitchFamily="50" charset="-128"/>
                        </a:rPr>
                        <a:t>　Ａ２　</a:t>
                      </a:r>
                      <a:r>
                        <a:rPr lang="ja-JP" altLang="en-US" sz="800" b="0" u="none" dirty="0">
                          <a:solidFill>
                            <a:schemeClr val="tx1"/>
                          </a:solidFill>
                          <a:highlight>
                            <a:srgbClr val="FFFF00"/>
                          </a:highlight>
                          <a:latin typeface="メイリオ" panose="020B0604030504040204" pitchFamily="50" charset="-128"/>
                          <a:ea typeface="メイリオ" panose="020B0604030504040204" pitchFamily="50" charset="-128"/>
                        </a:rPr>
                        <a:t>介護認定審査会の開催に当たっては、</a:t>
                      </a:r>
                      <a:r>
                        <a:rPr lang="en-US" altLang="ja-JP" sz="800" b="0" u="none" dirty="0">
                          <a:solidFill>
                            <a:schemeClr val="tx1"/>
                          </a:solidFill>
                          <a:highlight>
                            <a:srgbClr val="FFFF00"/>
                          </a:highlight>
                          <a:latin typeface="メイリオ" panose="020B0604030504040204" pitchFamily="50" charset="-128"/>
                          <a:ea typeface="メイリオ" panose="020B0604030504040204" pitchFamily="50" charset="-128"/>
                        </a:rPr>
                        <a:t>ICT</a:t>
                      </a:r>
                      <a:r>
                        <a:rPr lang="ja-JP" altLang="en-US" sz="800" b="0" u="none" dirty="0">
                          <a:solidFill>
                            <a:schemeClr val="tx1"/>
                          </a:solidFill>
                          <a:highlight>
                            <a:srgbClr val="FFFF00"/>
                          </a:highlight>
                          <a:latin typeface="メイリオ" panose="020B0604030504040204" pitchFamily="50" charset="-128"/>
                          <a:ea typeface="メイリオ" panose="020B0604030504040204" pitchFamily="50" charset="-128"/>
                        </a:rPr>
                        <a:t>等の活用により合議ができる環境が整えられれば、必ずしも特定の会場</a:t>
                      </a:r>
                      <a:endParaRPr lang="en-US" altLang="ja-JP" sz="800" b="0" u="none" dirty="0">
                        <a:solidFill>
                          <a:schemeClr val="tx1"/>
                        </a:solidFill>
                        <a:highlight>
                          <a:srgbClr val="FFFF00"/>
                        </a:highlight>
                        <a:latin typeface="メイリオ" panose="020B0604030504040204" pitchFamily="50" charset="-128"/>
                        <a:ea typeface="メイリオ" panose="020B0604030504040204" pitchFamily="50" charset="-128"/>
                      </a:endParaRPr>
                    </a:p>
                    <a:p>
                      <a:pPr marL="87313" indent="-87313"/>
                      <a:r>
                        <a:rPr lang="ja-JP" altLang="en-US" sz="800" b="0" u="none" dirty="0">
                          <a:solidFill>
                            <a:schemeClr val="tx1"/>
                          </a:solidFill>
                          <a:latin typeface="メイリオ" panose="020B0604030504040204" pitchFamily="50" charset="-128"/>
                          <a:ea typeface="メイリオ" panose="020B0604030504040204" pitchFamily="50" charset="-128"/>
                        </a:rPr>
                        <a:t>　　</a:t>
                      </a:r>
                      <a:r>
                        <a:rPr lang="ja-JP" altLang="en-US" sz="800" b="0" u="none" dirty="0">
                          <a:solidFill>
                            <a:schemeClr val="tx1"/>
                          </a:solidFill>
                          <a:highlight>
                            <a:srgbClr val="FFFF00"/>
                          </a:highlight>
                          <a:latin typeface="メイリオ" panose="020B0604030504040204" pitchFamily="50" charset="-128"/>
                          <a:ea typeface="メイリオ" panose="020B0604030504040204" pitchFamily="50" charset="-128"/>
                        </a:rPr>
                        <a:t>に集まって実施する必要はない。</a:t>
                      </a:r>
                      <a:endParaRPr lang="en-US" altLang="ja-JP" sz="800" b="0" u="sng" dirty="0">
                        <a:solidFill>
                          <a:schemeClr val="tx1"/>
                        </a:solidFill>
                        <a:highlight>
                          <a:srgbClr val="FFFF00"/>
                        </a:highlight>
                        <a:latin typeface="メイリオ" panose="020B0604030504040204" pitchFamily="50" charset="-128"/>
                        <a:ea typeface="メイリオ" panose="020B0604030504040204" pitchFamily="50" charset="-128"/>
                      </a:endParaRPr>
                    </a:p>
                    <a:p>
                      <a:pPr marL="449263" indent="-449263"/>
                      <a:r>
                        <a:rPr lang="ja-JP" altLang="en-US" sz="800" b="0" u="none" dirty="0">
                          <a:solidFill>
                            <a:schemeClr val="tx1"/>
                          </a:solidFill>
                          <a:latin typeface="メイリオ" panose="020B0604030504040204" pitchFamily="50" charset="-128"/>
                          <a:ea typeface="メイリオ" panose="020B0604030504040204" pitchFamily="50" charset="-128"/>
                        </a:rPr>
                        <a:t>　　　　また、これらの機器の整備等がない場合、例えば、あらかじめ書面で各委員から意見を取り寄せ、電話を介して合</a:t>
                      </a:r>
                      <a:endParaRPr lang="en-US" altLang="ja-JP" sz="800" b="0" u="none" dirty="0">
                        <a:solidFill>
                          <a:schemeClr val="tx1"/>
                        </a:solidFill>
                        <a:latin typeface="メイリオ" panose="020B0604030504040204" pitchFamily="50" charset="-128"/>
                        <a:ea typeface="メイリオ" panose="020B0604030504040204" pitchFamily="50" charset="-128"/>
                      </a:endParaRPr>
                    </a:p>
                    <a:p>
                      <a:pPr marL="449263" indent="-449263"/>
                      <a:r>
                        <a:rPr lang="ja-JP" altLang="en-US" sz="800" b="0" u="none" dirty="0">
                          <a:solidFill>
                            <a:schemeClr val="tx1"/>
                          </a:solidFill>
                          <a:latin typeface="メイリオ" panose="020B0604030504040204" pitchFamily="50" charset="-128"/>
                          <a:ea typeface="メイリオ" panose="020B0604030504040204" pitchFamily="50" charset="-128"/>
                        </a:rPr>
                        <a:t>　　議を行い、判定を行うような取扱いとしても差し支えない。</a:t>
                      </a:r>
                      <a:endParaRPr lang="en-US" altLang="ja-JP" sz="800" b="0" u="none"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56" name="テキスト ボックス 55">
            <a:extLst>
              <a:ext uri="{FF2B5EF4-FFF2-40B4-BE49-F238E27FC236}">
                <a16:creationId xmlns:a16="http://schemas.microsoft.com/office/drawing/2014/main" id="{3191A025-396D-01C3-6E61-7BD31488BDF8}"/>
              </a:ext>
            </a:extLst>
          </p:cNvPr>
          <p:cNvSpPr txBox="1"/>
          <p:nvPr/>
        </p:nvSpPr>
        <p:spPr>
          <a:xfrm>
            <a:off x="269625" y="3340540"/>
            <a:ext cx="5640723"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87313" marR="0" lvl="0" indent="-87313"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Q</a:t>
            </a: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２　介護認定審査会の委員から、医療機関や介護福祉施設に勤務する者が一同に集まることは避けるべきではないかと申出があったが、介護認定審査会の開催は必ず対面で行わないといけないのか。</a:t>
            </a:r>
            <a:endPar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8" name="テキスト ボックス 57">
            <a:extLst>
              <a:ext uri="{FF2B5EF4-FFF2-40B4-BE49-F238E27FC236}">
                <a16:creationId xmlns:a16="http://schemas.microsoft.com/office/drawing/2014/main" id="{23E1BDE0-291E-C461-2F85-EE21E3CB74A1}"/>
              </a:ext>
            </a:extLst>
          </p:cNvPr>
          <p:cNvSpPr txBox="1"/>
          <p:nvPr/>
        </p:nvSpPr>
        <p:spPr>
          <a:xfrm>
            <a:off x="76977" y="3078554"/>
            <a:ext cx="923586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新型コロナウイルス感染症に係る要介護認定の臨時的な取扱いについて（その２）（厚生労働省、抜粋）</a:t>
            </a:r>
            <a:endParaRPr kumimoji="1" lang="zh-TW"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59" name="表 58">
            <a:extLst>
              <a:ext uri="{FF2B5EF4-FFF2-40B4-BE49-F238E27FC236}">
                <a16:creationId xmlns:a16="http://schemas.microsoft.com/office/drawing/2014/main" id="{D5682456-F68F-E4A6-2652-EE84975B357A}"/>
              </a:ext>
            </a:extLst>
          </p:cNvPr>
          <p:cNvGraphicFramePr>
            <a:graphicFrameLocks noGrp="1"/>
          </p:cNvGraphicFramePr>
          <p:nvPr/>
        </p:nvGraphicFramePr>
        <p:xfrm>
          <a:off x="147591" y="5541388"/>
          <a:ext cx="5818348" cy="1280160"/>
        </p:xfrm>
        <a:graphic>
          <a:graphicData uri="http://schemas.openxmlformats.org/drawingml/2006/table">
            <a:tbl>
              <a:tblPr firstRow="1" bandRow="1">
                <a:tableStyleId>{21E4AEA4-8DFA-4A89-87EB-49C32662AFE0}</a:tableStyleId>
              </a:tblPr>
              <a:tblGrid>
                <a:gridCol w="2909174">
                  <a:extLst>
                    <a:ext uri="{9D8B030D-6E8A-4147-A177-3AD203B41FA5}">
                      <a16:colId xmlns:a16="http://schemas.microsoft.com/office/drawing/2014/main" val="4064608517"/>
                    </a:ext>
                  </a:extLst>
                </a:gridCol>
                <a:gridCol w="2909174">
                  <a:extLst>
                    <a:ext uri="{9D8B030D-6E8A-4147-A177-3AD203B41FA5}">
                      <a16:colId xmlns:a16="http://schemas.microsoft.com/office/drawing/2014/main" val="422232105"/>
                    </a:ext>
                  </a:extLst>
                </a:gridCol>
              </a:tblGrid>
              <a:tr h="0">
                <a:tc>
                  <a:txBody>
                    <a:bodyPr/>
                    <a:lstStyle/>
                    <a:p>
                      <a:pPr algn="ctr"/>
                      <a:r>
                        <a:rPr kumimoji="1" lang="ja-JP" altLang="en-US" sz="800" b="0">
                          <a:solidFill>
                            <a:schemeClr val="tx1"/>
                          </a:solidFill>
                          <a:latin typeface="メイリオ" panose="020B0604030504040204" pitchFamily="50" charset="-128"/>
                          <a:ea typeface="メイリオ" panose="020B0604030504040204" pitchFamily="50" charset="-128"/>
                        </a:rPr>
                        <a:t>改正後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800" b="0">
                          <a:solidFill>
                            <a:schemeClr val="tx1"/>
                          </a:solidFill>
                          <a:latin typeface="メイリオ" panose="020B0604030504040204" pitchFamily="50" charset="-128"/>
                          <a:ea typeface="メイリオ" panose="020B0604030504040204" pitchFamily="50" charset="-128"/>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1020324">
                <a:tc>
                  <a:txBody>
                    <a:bodyPr/>
                    <a:lstStyle/>
                    <a:p>
                      <a:r>
                        <a:rPr lang="en-US" altLang="ja-JP" sz="800">
                          <a:solidFill>
                            <a:schemeClr val="tx1"/>
                          </a:solidFill>
                          <a:latin typeface="メイリオ" panose="020B0604030504040204" pitchFamily="50" charset="-128"/>
                          <a:ea typeface="メイリオ" panose="020B0604030504040204" pitchFamily="50" charset="-128"/>
                        </a:rPr>
                        <a:t>(</a:t>
                      </a:r>
                      <a:r>
                        <a:rPr lang="ja-JP" altLang="en-US" sz="800">
                          <a:solidFill>
                            <a:schemeClr val="tx1"/>
                          </a:solidFill>
                          <a:latin typeface="メイリオ" panose="020B0604030504040204" pitchFamily="50" charset="-128"/>
                          <a:ea typeface="メイリオ" panose="020B0604030504040204" pitchFamily="50" charset="-128"/>
                        </a:rPr>
                        <a:t>認定審査会の議事録</a:t>
                      </a:r>
                      <a:r>
                        <a:rPr lang="en-US" altLang="ja-JP" sz="800">
                          <a:solidFill>
                            <a:schemeClr val="tx1"/>
                          </a:solidFill>
                          <a:latin typeface="メイリオ" panose="020B0604030504040204" pitchFamily="50" charset="-128"/>
                          <a:ea typeface="メイリオ" panose="020B0604030504040204" pitchFamily="50" charset="-128"/>
                        </a:rPr>
                        <a:t>)</a:t>
                      </a:r>
                    </a:p>
                    <a:p>
                      <a:r>
                        <a:rPr lang="ja-JP" altLang="en-US" sz="800">
                          <a:solidFill>
                            <a:schemeClr val="tx1"/>
                          </a:solidFill>
                          <a:latin typeface="メイリオ" panose="020B0604030504040204" pitchFamily="50" charset="-128"/>
                          <a:ea typeface="メイリオ" panose="020B0604030504040204" pitchFamily="50" charset="-128"/>
                        </a:rPr>
                        <a:t>第４条（略）</a:t>
                      </a:r>
                    </a:p>
                    <a:p>
                      <a:pPr marL="87313" indent="-87313"/>
                      <a:r>
                        <a:rPr lang="ja-JP" altLang="en-US" sz="800">
                          <a:solidFill>
                            <a:schemeClr val="tx1"/>
                          </a:solidFill>
                          <a:latin typeface="メイリオ" panose="020B0604030504040204" pitchFamily="50" charset="-128"/>
                          <a:ea typeface="メイリオ" panose="020B0604030504040204" pitchFamily="50" charset="-128"/>
                        </a:rPr>
                        <a:t>２　議事録には会長のほか出席した委員のうちから選出された議事録署名人</a:t>
                      </a:r>
                      <a:r>
                        <a:rPr lang="en-US" altLang="ja-JP" sz="800">
                          <a:solidFill>
                            <a:schemeClr val="tx1"/>
                          </a:solidFill>
                          <a:latin typeface="メイリオ" panose="020B0604030504040204" pitchFamily="50" charset="-128"/>
                          <a:ea typeface="メイリオ" panose="020B0604030504040204" pitchFamily="50" charset="-128"/>
                        </a:rPr>
                        <a:t>2</a:t>
                      </a:r>
                      <a:r>
                        <a:rPr lang="ja-JP" altLang="en-US" sz="800">
                          <a:solidFill>
                            <a:schemeClr val="tx1"/>
                          </a:solidFill>
                          <a:latin typeface="メイリオ" panose="020B0604030504040204" pitchFamily="50" charset="-128"/>
                          <a:ea typeface="メイリオ" panose="020B0604030504040204" pitchFamily="50" charset="-128"/>
                        </a:rPr>
                        <a:t>人以上が署名しなければならない。</a:t>
                      </a:r>
                      <a:r>
                        <a:rPr lang="ja-JP" altLang="en-US" sz="800" u="sng">
                          <a:solidFill>
                            <a:schemeClr val="tx1"/>
                          </a:solidFill>
                          <a:highlight>
                            <a:srgbClr val="FFFF00"/>
                          </a:highlight>
                          <a:latin typeface="メイリオ" panose="020B0604030504040204" pitchFamily="50" charset="-128"/>
                          <a:ea typeface="メイリオ" panose="020B0604030504040204" pitchFamily="50" charset="-128"/>
                        </a:rPr>
                        <a:t>ただし、映像と音声の送受信により相手の状態を相互に確認しながら通話をすることができる方法</a:t>
                      </a:r>
                      <a:r>
                        <a:rPr lang="en-US" altLang="ja-JP" sz="800" u="sng">
                          <a:solidFill>
                            <a:schemeClr val="tx1"/>
                          </a:solidFill>
                          <a:highlight>
                            <a:srgbClr val="FFFF00"/>
                          </a:highlight>
                          <a:latin typeface="メイリオ" panose="020B0604030504040204" pitchFamily="50" charset="-128"/>
                          <a:ea typeface="メイリオ" panose="020B0604030504040204" pitchFamily="50" charset="-128"/>
                        </a:rPr>
                        <a:t>(</a:t>
                      </a:r>
                      <a:r>
                        <a:rPr lang="ja-JP" altLang="en-US" sz="800" u="sng">
                          <a:solidFill>
                            <a:schemeClr val="tx1"/>
                          </a:solidFill>
                          <a:highlight>
                            <a:srgbClr val="FFFF00"/>
                          </a:highlight>
                          <a:latin typeface="メイリオ" panose="020B0604030504040204" pitchFamily="50" charset="-128"/>
                          <a:ea typeface="メイリオ" panose="020B0604030504040204" pitchFamily="50" charset="-128"/>
                        </a:rPr>
                        <a:t>以下「オンライン」という。</a:t>
                      </a:r>
                      <a:r>
                        <a:rPr lang="en-US" altLang="ja-JP" sz="800" u="sng">
                          <a:solidFill>
                            <a:schemeClr val="tx1"/>
                          </a:solidFill>
                          <a:highlight>
                            <a:srgbClr val="FFFF00"/>
                          </a:highlight>
                          <a:latin typeface="メイリオ" panose="020B0604030504040204" pitchFamily="50" charset="-128"/>
                          <a:ea typeface="メイリオ" panose="020B0604030504040204" pitchFamily="50" charset="-128"/>
                        </a:rPr>
                        <a:t>)</a:t>
                      </a:r>
                      <a:r>
                        <a:rPr lang="ja-JP" altLang="en-US" sz="800" u="sng">
                          <a:solidFill>
                            <a:schemeClr val="tx1"/>
                          </a:solidFill>
                          <a:highlight>
                            <a:srgbClr val="FFFF00"/>
                          </a:highlight>
                          <a:latin typeface="メイリオ" panose="020B0604030504040204" pitchFamily="50" charset="-128"/>
                          <a:ea typeface="メイリオ" panose="020B0604030504040204" pitchFamily="50" charset="-128"/>
                        </a:rPr>
                        <a:t>を活用した認定審査会を開催した場合には、署名を省略することができる。</a:t>
                      </a:r>
                      <a:endParaRPr lang="ja-JP" altLang="en-US" sz="80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ja-JP" sz="800" dirty="0">
                          <a:solidFill>
                            <a:schemeClr val="tx1"/>
                          </a:solidFill>
                          <a:latin typeface="メイリオ" panose="020B0604030504040204" pitchFamily="50" charset="-128"/>
                          <a:ea typeface="メイリオ" panose="020B0604030504040204" pitchFamily="50" charset="-128"/>
                        </a:rPr>
                        <a:t>(</a:t>
                      </a:r>
                      <a:r>
                        <a:rPr lang="ja-JP" altLang="en-US" sz="800" dirty="0">
                          <a:solidFill>
                            <a:schemeClr val="tx1"/>
                          </a:solidFill>
                          <a:latin typeface="メイリオ" panose="020B0604030504040204" pitchFamily="50" charset="-128"/>
                          <a:ea typeface="メイリオ" panose="020B0604030504040204" pitchFamily="50" charset="-128"/>
                        </a:rPr>
                        <a:t>認定審査会の議事録</a:t>
                      </a:r>
                      <a:r>
                        <a:rPr lang="en-US" altLang="ja-JP" sz="800" dirty="0">
                          <a:solidFill>
                            <a:schemeClr val="tx1"/>
                          </a:solidFill>
                          <a:latin typeface="メイリオ" panose="020B0604030504040204" pitchFamily="50" charset="-128"/>
                          <a:ea typeface="メイリオ" panose="020B0604030504040204" pitchFamily="50" charset="-128"/>
                        </a:rPr>
                        <a:t>)</a:t>
                      </a:r>
                    </a:p>
                    <a:p>
                      <a:r>
                        <a:rPr lang="ja-JP" altLang="en-US" sz="800" dirty="0">
                          <a:solidFill>
                            <a:schemeClr val="tx1"/>
                          </a:solidFill>
                          <a:latin typeface="メイリオ" panose="020B0604030504040204" pitchFamily="50" charset="-128"/>
                          <a:ea typeface="メイリオ" panose="020B0604030504040204" pitchFamily="50" charset="-128"/>
                        </a:rPr>
                        <a:t>第４条（略）</a:t>
                      </a:r>
                    </a:p>
                    <a:p>
                      <a:pPr marL="87313" indent="-87313"/>
                      <a:r>
                        <a:rPr lang="ja-JP" altLang="en-US" sz="800" u="none" dirty="0">
                          <a:solidFill>
                            <a:schemeClr val="tx1"/>
                          </a:solidFill>
                          <a:latin typeface="メイリオ" panose="020B0604030504040204" pitchFamily="50" charset="-128"/>
                          <a:ea typeface="メイリオ" panose="020B0604030504040204" pitchFamily="50" charset="-128"/>
                        </a:rPr>
                        <a:t>２　議事録には会長のほか出席した委員のうちから選出された議事録署名人</a:t>
                      </a:r>
                      <a:r>
                        <a:rPr lang="en-US" altLang="ja-JP" sz="800" u="none" dirty="0">
                          <a:solidFill>
                            <a:schemeClr val="tx1"/>
                          </a:solidFill>
                          <a:latin typeface="メイリオ" panose="020B0604030504040204" pitchFamily="50" charset="-128"/>
                          <a:ea typeface="メイリオ" panose="020B0604030504040204" pitchFamily="50" charset="-128"/>
                        </a:rPr>
                        <a:t>2</a:t>
                      </a:r>
                      <a:r>
                        <a:rPr lang="ja-JP" altLang="en-US" sz="800" u="none" dirty="0">
                          <a:solidFill>
                            <a:schemeClr val="tx1"/>
                          </a:solidFill>
                          <a:latin typeface="メイリオ" panose="020B0604030504040204" pitchFamily="50" charset="-128"/>
                          <a:ea typeface="メイリオ" panose="020B0604030504040204" pitchFamily="50" charset="-128"/>
                        </a:rPr>
                        <a:t>人以上が署名しなければならない。</a:t>
                      </a:r>
                      <a:endParaRPr lang="ja-JP" altLang="en-US" sz="8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60" name="テキスト ボックス 59">
            <a:extLst>
              <a:ext uri="{FF2B5EF4-FFF2-40B4-BE49-F238E27FC236}">
                <a16:creationId xmlns:a16="http://schemas.microsoft.com/office/drawing/2014/main" id="{5D9037BC-3C72-411A-9B87-A139281EB2BF}"/>
              </a:ext>
            </a:extLst>
          </p:cNvPr>
          <p:cNvSpPr txBox="1"/>
          <p:nvPr/>
        </p:nvSpPr>
        <p:spPr>
          <a:xfrm>
            <a:off x="93454" y="5324831"/>
            <a:ext cx="6477445"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糸満市介護認定審査会の組織及び運営に関する要綱</a:t>
            </a:r>
          </a:p>
        </p:txBody>
      </p:sp>
      <p:graphicFrame>
        <p:nvGraphicFramePr>
          <p:cNvPr id="13" name="表 12">
            <a:extLst>
              <a:ext uri="{FF2B5EF4-FFF2-40B4-BE49-F238E27FC236}">
                <a16:creationId xmlns:a16="http://schemas.microsoft.com/office/drawing/2014/main" id="{37436510-79AF-B439-48D7-77192C962F31}"/>
              </a:ext>
            </a:extLst>
          </p:cNvPr>
          <p:cNvGraphicFramePr>
            <a:graphicFrameLocks noGrp="1"/>
          </p:cNvGraphicFramePr>
          <p:nvPr/>
        </p:nvGraphicFramePr>
        <p:xfrm>
          <a:off x="147591" y="4409242"/>
          <a:ext cx="5811651" cy="944880"/>
        </p:xfrm>
        <a:graphic>
          <a:graphicData uri="http://schemas.openxmlformats.org/drawingml/2006/table">
            <a:tbl>
              <a:tblPr firstRow="1" bandRow="1">
                <a:tableStyleId>{21E4AEA4-8DFA-4A89-87EB-49C32662AFE0}</a:tableStyleId>
              </a:tblPr>
              <a:tblGrid>
                <a:gridCol w="5811651">
                  <a:extLst>
                    <a:ext uri="{9D8B030D-6E8A-4147-A177-3AD203B41FA5}">
                      <a16:colId xmlns:a16="http://schemas.microsoft.com/office/drawing/2014/main" val="4064608517"/>
                    </a:ext>
                  </a:extLst>
                </a:gridCol>
              </a:tblGrid>
              <a:tr h="942376">
                <a:tc>
                  <a:txBody>
                    <a:bodyPr/>
                    <a:lstStyle/>
                    <a:p>
                      <a:pPr marL="87313" indent="-87313"/>
                      <a:r>
                        <a:rPr lang="ja-JP" altLang="en-US" sz="800" b="0" u="none" dirty="0">
                          <a:solidFill>
                            <a:schemeClr val="tx1"/>
                          </a:solidFill>
                          <a:latin typeface="メイリオ" panose="020B0604030504040204" pitchFamily="50" charset="-128"/>
                          <a:ea typeface="メイリオ" panose="020B0604030504040204" pitchFamily="50" charset="-128"/>
                        </a:rPr>
                        <a:t>　介護保険行政の円滑な運営につきましては、日頃から御尽力賜り厚く御礼申し上げます。</a:t>
                      </a:r>
                      <a:endParaRPr lang="en-US" altLang="ja-JP" sz="800" b="0" u="none" dirty="0">
                        <a:solidFill>
                          <a:schemeClr val="tx1"/>
                        </a:solidFill>
                        <a:latin typeface="メイリオ" panose="020B0604030504040204" pitchFamily="50" charset="-128"/>
                        <a:ea typeface="メイリオ" panose="020B0604030504040204" pitchFamily="50" charset="-128"/>
                      </a:endParaRPr>
                    </a:p>
                    <a:p>
                      <a:pPr marL="0" indent="0"/>
                      <a:r>
                        <a:rPr lang="ja-JP" altLang="en-US" sz="800" b="0" u="none" dirty="0">
                          <a:solidFill>
                            <a:schemeClr val="tx1"/>
                          </a:solidFill>
                          <a:latin typeface="メイリオ" panose="020B0604030504040204" pitchFamily="50" charset="-128"/>
                          <a:ea typeface="メイリオ" panose="020B0604030504040204" pitchFamily="50" charset="-128"/>
                        </a:rPr>
                        <a:t>　「新型コロナウイルス感染症に係る要介護認定の臨時的な取扱いについて（その２）」（令和２年２月</a:t>
                      </a:r>
                      <a:r>
                        <a:rPr lang="en-US" altLang="ja-JP" sz="800" b="0" u="none" dirty="0">
                          <a:solidFill>
                            <a:schemeClr val="tx1"/>
                          </a:solidFill>
                          <a:latin typeface="メイリオ" panose="020B0604030504040204" pitchFamily="50" charset="-128"/>
                          <a:ea typeface="メイリオ" panose="020B0604030504040204" pitchFamily="50" charset="-128"/>
                        </a:rPr>
                        <a:t>28</a:t>
                      </a:r>
                      <a:r>
                        <a:rPr lang="ja-JP" altLang="en-US" sz="800" b="0" u="none" dirty="0">
                          <a:solidFill>
                            <a:schemeClr val="tx1"/>
                          </a:solidFill>
                          <a:latin typeface="メイリオ" panose="020B0604030504040204" pitchFamily="50" charset="-128"/>
                          <a:ea typeface="メイリオ" panose="020B0604030504040204" pitchFamily="50" charset="-128"/>
                        </a:rPr>
                        <a:t>日付け厚生労働省老健局老人保健課事務連絡）において、</a:t>
                      </a:r>
                      <a:r>
                        <a:rPr lang="ja-JP" altLang="en-US" sz="800" b="0" u="none" dirty="0">
                          <a:solidFill>
                            <a:schemeClr val="tx1"/>
                          </a:solidFill>
                          <a:highlight>
                            <a:srgbClr val="FFFF00"/>
                          </a:highlight>
                          <a:latin typeface="メイリオ" panose="020B0604030504040204" pitchFamily="50" charset="-128"/>
                          <a:ea typeface="メイリオ" panose="020B0604030504040204" pitchFamily="50" charset="-128"/>
                        </a:rPr>
                        <a:t>新型コロナウイルス感染症対策の観点から、介護認定審査会の開催に当たっては、</a:t>
                      </a:r>
                      <a:r>
                        <a:rPr lang="en-US" altLang="ja-JP" sz="800" b="0" u="none" dirty="0">
                          <a:solidFill>
                            <a:schemeClr val="tx1"/>
                          </a:solidFill>
                          <a:highlight>
                            <a:srgbClr val="FFFF00"/>
                          </a:highlight>
                          <a:latin typeface="メイリオ" panose="020B0604030504040204" pitchFamily="50" charset="-128"/>
                          <a:ea typeface="メイリオ" panose="020B0604030504040204" pitchFamily="50" charset="-128"/>
                        </a:rPr>
                        <a:t>ICT</a:t>
                      </a:r>
                      <a:r>
                        <a:rPr lang="ja-JP" altLang="en-US" sz="800" b="0" u="none" dirty="0">
                          <a:solidFill>
                            <a:schemeClr val="tx1"/>
                          </a:solidFill>
                          <a:highlight>
                            <a:srgbClr val="FFFF00"/>
                          </a:highlight>
                          <a:latin typeface="メイリオ" panose="020B0604030504040204" pitchFamily="50" charset="-128"/>
                          <a:ea typeface="メイリオ" panose="020B0604030504040204" pitchFamily="50" charset="-128"/>
                        </a:rPr>
                        <a:t>等の活用により合議ができる環境が整えられれば、必ずしも特定の場所に集まって実施する必要はない旨をお示ししております。</a:t>
                      </a:r>
                      <a:endParaRPr lang="en-US" altLang="ja-JP" sz="800" b="0" u="none" dirty="0">
                        <a:solidFill>
                          <a:schemeClr val="tx1"/>
                        </a:solidFill>
                        <a:highlight>
                          <a:srgbClr val="FFFF00"/>
                        </a:highlight>
                        <a:latin typeface="メイリオ" panose="020B0604030504040204" pitchFamily="50" charset="-128"/>
                        <a:ea typeface="メイリオ" panose="020B0604030504040204" pitchFamily="50" charset="-128"/>
                      </a:endParaRPr>
                    </a:p>
                    <a:p>
                      <a:pPr marL="0" indent="0"/>
                      <a:r>
                        <a:rPr lang="ja-JP" altLang="en-US" sz="800" b="0" u="none" dirty="0">
                          <a:solidFill>
                            <a:schemeClr val="tx1"/>
                          </a:solidFill>
                          <a:latin typeface="メイリオ" panose="020B0604030504040204" pitchFamily="50" charset="-128"/>
                          <a:ea typeface="メイリオ" panose="020B0604030504040204" pitchFamily="50" charset="-128"/>
                        </a:rPr>
                        <a:t>　</a:t>
                      </a:r>
                      <a:r>
                        <a:rPr lang="ja-JP" altLang="en-US" sz="800" b="0" u="none" dirty="0">
                          <a:solidFill>
                            <a:schemeClr val="tx1"/>
                          </a:solidFill>
                          <a:highlight>
                            <a:srgbClr val="FFFF00"/>
                          </a:highlight>
                          <a:latin typeface="メイリオ" panose="020B0604030504040204" pitchFamily="50" charset="-128"/>
                          <a:ea typeface="メイリオ" panose="020B0604030504040204" pitchFamily="50" charset="-128"/>
                        </a:rPr>
                        <a:t>本取扱いについては、介護認定審査会の業務効率化や日程調整等の事務負担軽減の観点から、今後、新型コロナウイルス感染症対策に限らず、実施できることとします</a:t>
                      </a:r>
                      <a:r>
                        <a:rPr lang="ja-JP" altLang="en-US" sz="800" b="0" u="none" dirty="0">
                          <a:solidFill>
                            <a:schemeClr val="tx1"/>
                          </a:solidFill>
                          <a:latin typeface="メイリオ" panose="020B0604030504040204" pitchFamily="50" charset="-128"/>
                          <a:ea typeface="メイリオ" panose="020B0604030504040204" pitchFamily="50" charset="-128"/>
                        </a:rPr>
                        <a:t>ので、内容について御了知の上、管内市町村への周知をお願いいたします。</a:t>
                      </a:r>
                      <a:endParaRPr lang="en-US" altLang="ja-JP" sz="1200" b="0" u="none" dirty="0">
                        <a:solidFill>
                          <a:schemeClr val="tx1"/>
                        </a:solidFill>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16" name="テキスト ボックス 15">
            <a:extLst>
              <a:ext uri="{FF2B5EF4-FFF2-40B4-BE49-F238E27FC236}">
                <a16:creationId xmlns:a16="http://schemas.microsoft.com/office/drawing/2014/main" id="{4FDA870E-13C3-F490-1DD6-3DC7F8AD6C21}"/>
              </a:ext>
            </a:extLst>
          </p:cNvPr>
          <p:cNvSpPr txBox="1"/>
          <p:nvPr/>
        </p:nvSpPr>
        <p:spPr>
          <a:xfrm>
            <a:off x="93453" y="4211831"/>
            <a:ext cx="6477445"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ICT</a:t>
            </a:r>
            <a:r>
              <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等を活用した介護認定審査会の開催について（厚生労働省、抜粋）</a:t>
            </a:r>
            <a:endParaRPr kumimoji="1" lang="zh-TW"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テキスト ボックス 2">
            <a:extLst>
              <a:ext uri="{FF2B5EF4-FFF2-40B4-BE49-F238E27FC236}">
                <a16:creationId xmlns:a16="http://schemas.microsoft.com/office/drawing/2014/main" id="{E6805466-E6CB-A36F-570B-1CE68533DAE3}"/>
              </a:ext>
            </a:extLst>
          </p:cNvPr>
          <p:cNvSpPr txBox="1"/>
          <p:nvPr/>
        </p:nvSpPr>
        <p:spPr>
          <a:xfrm>
            <a:off x="182446" y="81590"/>
            <a:ext cx="3849773" cy="360000"/>
          </a:xfrm>
          <a:prstGeom prst="rect">
            <a:avLst/>
          </a:prstGeom>
          <a:solidFill>
            <a:schemeClr val="accent1">
              <a:lumMod val="60000"/>
              <a:lumOff val="40000"/>
            </a:schemeClr>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国の法令等の見直しを受けた事例</a:t>
            </a:r>
          </a:p>
        </p:txBody>
      </p:sp>
      <p:sp>
        <p:nvSpPr>
          <p:cNvPr id="21" name="正方形/長方形 20">
            <a:extLst>
              <a:ext uri="{FF2B5EF4-FFF2-40B4-BE49-F238E27FC236}">
                <a16:creationId xmlns:a16="http://schemas.microsoft.com/office/drawing/2014/main" id="{FEC727F1-2AA6-F886-55B0-2720332E6050}"/>
              </a:ext>
            </a:extLst>
          </p:cNvPr>
          <p:cNvSpPr/>
          <p:nvPr/>
        </p:nvSpPr>
        <p:spPr>
          <a:xfrm>
            <a:off x="10575633" y="75995"/>
            <a:ext cx="1260000" cy="360000"/>
          </a:xfrm>
          <a:prstGeom prst="rect">
            <a:avLst/>
          </a:prstGeom>
          <a:noFill/>
          <a:ln w="2857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対面規制</a:t>
            </a:r>
          </a:p>
        </p:txBody>
      </p:sp>
    </p:spTree>
    <p:extLst>
      <p:ext uri="{BB962C8B-B14F-4D97-AF65-F5344CB8AC3E}">
        <p14:creationId xmlns:p14="http://schemas.microsoft.com/office/powerpoint/2010/main" val="41556900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7CB26-0599-67AA-B8F1-D14B94BA575B}"/>
            </a:ext>
          </a:extLst>
        </p:cNvPr>
        <p:cNvGrpSpPr/>
        <p:nvPr/>
      </p:nvGrpSpPr>
      <p:grpSpPr>
        <a:xfrm>
          <a:off x="0" y="0"/>
          <a:ext cx="0" cy="0"/>
          <a:chOff x="0" y="0"/>
          <a:chExt cx="0" cy="0"/>
        </a:xfrm>
      </p:grpSpPr>
      <p:sp>
        <p:nvSpPr>
          <p:cNvPr id="15" name="四角形: 角を丸くする 14">
            <a:extLst>
              <a:ext uri="{FF2B5EF4-FFF2-40B4-BE49-F238E27FC236}">
                <a16:creationId xmlns:a16="http://schemas.microsoft.com/office/drawing/2014/main" id="{66E5357E-3229-E0A3-B20C-D36D61AF0698}"/>
              </a:ext>
            </a:extLst>
          </p:cNvPr>
          <p:cNvSpPr/>
          <p:nvPr/>
        </p:nvSpPr>
        <p:spPr>
          <a:xfrm>
            <a:off x="376474" y="1819017"/>
            <a:ext cx="2641341" cy="1964675"/>
          </a:xfrm>
          <a:prstGeom prst="roundRect">
            <a:avLst>
              <a:gd name="adj" fmla="val 1574"/>
            </a:avLst>
          </a:prstGeom>
          <a:solidFill>
            <a:schemeClr val="bg2"/>
          </a:solid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92" name="四角形: 角を丸くする 91">
            <a:extLst>
              <a:ext uri="{FF2B5EF4-FFF2-40B4-BE49-F238E27FC236}">
                <a16:creationId xmlns:a16="http://schemas.microsoft.com/office/drawing/2014/main" id="{AAFBD20D-2169-A9DA-5224-9CD8DE2EA742}"/>
              </a:ext>
            </a:extLst>
          </p:cNvPr>
          <p:cNvSpPr/>
          <p:nvPr/>
        </p:nvSpPr>
        <p:spPr>
          <a:xfrm>
            <a:off x="3181657" y="1829828"/>
            <a:ext cx="2744758" cy="1954905"/>
          </a:xfrm>
          <a:prstGeom prst="roundRect">
            <a:avLst>
              <a:gd name="adj" fmla="val 1574"/>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24" name="グラフィックス 23" descr="歩く 単色塗りつぶし">
            <a:extLst>
              <a:ext uri="{FF2B5EF4-FFF2-40B4-BE49-F238E27FC236}">
                <a16:creationId xmlns:a16="http://schemas.microsoft.com/office/drawing/2014/main" id="{AECF4F03-70B8-8A86-36C6-A5EEA6C759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2306480" y="2443905"/>
            <a:ext cx="581205" cy="511137"/>
          </a:xfrm>
          <a:prstGeom prst="rect">
            <a:avLst/>
          </a:prstGeom>
        </p:spPr>
      </p:pic>
      <p:graphicFrame>
        <p:nvGraphicFramePr>
          <p:cNvPr id="9" name="表 8">
            <a:extLst>
              <a:ext uri="{FF2B5EF4-FFF2-40B4-BE49-F238E27FC236}">
                <a16:creationId xmlns:a16="http://schemas.microsoft.com/office/drawing/2014/main" id="{BAFD5413-51DE-C1D8-CBC1-53A73C823259}"/>
              </a:ext>
            </a:extLst>
          </p:cNvPr>
          <p:cNvGraphicFramePr>
            <a:graphicFrameLocks noGrp="1"/>
          </p:cNvGraphicFramePr>
          <p:nvPr/>
        </p:nvGraphicFramePr>
        <p:xfrm>
          <a:off x="6087600" y="871950"/>
          <a:ext cx="5556958" cy="5705756"/>
        </p:xfrm>
        <a:graphic>
          <a:graphicData uri="http://schemas.openxmlformats.org/drawingml/2006/table">
            <a:tbl>
              <a:tblPr firstRow="1" bandRow="1">
                <a:tableStyleId>{5C22544A-7EE6-4342-B048-85BDC9FD1C3A}</a:tableStyleId>
              </a:tblPr>
              <a:tblGrid>
                <a:gridCol w="1318131">
                  <a:extLst>
                    <a:ext uri="{9D8B030D-6E8A-4147-A177-3AD203B41FA5}">
                      <a16:colId xmlns:a16="http://schemas.microsoft.com/office/drawing/2014/main" val="3428409901"/>
                    </a:ext>
                  </a:extLst>
                </a:gridCol>
                <a:gridCol w="4238827">
                  <a:extLst>
                    <a:ext uri="{9D8B030D-6E8A-4147-A177-3AD203B41FA5}">
                      <a16:colId xmlns:a16="http://schemas.microsoft.com/office/drawing/2014/main" val="2891437581"/>
                    </a:ext>
                  </a:extLst>
                </a:gridCol>
              </a:tblGrid>
              <a:tr h="1067227">
                <a:tc>
                  <a:txBody>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ja-JP" altLang="en-US" sz="1400" b="0" kern="1200" noProof="0">
                          <a:solidFill>
                            <a:schemeClr val="tx1"/>
                          </a:solidFill>
                          <a:effectLst/>
                          <a:latin typeface="メイリオ" panose="020B0604030504040204" pitchFamily="50" charset="-128"/>
                          <a:ea typeface="メイリオ" panose="020B0604030504040204" pitchFamily="50" charset="-128"/>
                          <a:cs typeface="+mn-cs"/>
                        </a:rPr>
                        <a:t>「福岡市建築物における駐車施設の附置等に関する条例」等</a:t>
                      </a:r>
                      <a:r>
                        <a:rPr kumimoji="1" lang="ja-JP" altLang="en-US" sz="1400" b="0" kern="1200">
                          <a:solidFill>
                            <a:schemeClr val="tx1"/>
                          </a:solidFill>
                          <a:effectLst/>
                          <a:latin typeface="メイリオ" panose="020B0604030504040204" pitchFamily="50" charset="-128"/>
                          <a:ea typeface="メイリオ" panose="020B0604030504040204" pitchFamily="50" charset="-128"/>
                          <a:cs typeface="+mn-cs"/>
                        </a:rPr>
                        <a:t>に基づく駐車</a:t>
                      </a:r>
                      <a:r>
                        <a:rPr kumimoji="1" lang="ja-JP" altLang="ja-JP" sz="1400" b="0" kern="1200">
                          <a:solidFill>
                            <a:schemeClr val="tx1"/>
                          </a:solidFill>
                          <a:effectLst/>
                          <a:latin typeface="メイリオ" panose="020B0604030504040204" pitchFamily="50" charset="-128"/>
                          <a:ea typeface="メイリオ" panose="020B0604030504040204" pitchFamily="50" charset="-128"/>
                          <a:cs typeface="+mn-cs"/>
                        </a:rPr>
                        <a:t>施設の完成検査</a:t>
                      </a:r>
                      <a:endParaRPr kumimoji="1" lang="en-US" altLang="ja-JP" sz="1400" b="0" kern="1200">
                        <a:solidFill>
                          <a:schemeClr val="tx1"/>
                        </a:solidFill>
                        <a:effectLst/>
                        <a:latin typeface="メイリオ" panose="020B0604030504040204" pitchFamily="50" charset="-128"/>
                        <a:ea typeface="メイリオ" panose="020B0604030504040204" pitchFamily="50" charset="-128"/>
                        <a:cs typeface="+mn-cs"/>
                      </a:endParaRPr>
                    </a:p>
                    <a:p>
                      <a:r>
                        <a:rPr kumimoji="1" lang="ja-JP" altLang="en-US" sz="1400" b="0" kern="1200">
                          <a:solidFill>
                            <a:schemeClr val="tx1"/>
                          </a:solidFill>
                          <a:effectLst/>
                          <a:latin typeface="メイリオ" panose="020B0604030504040204" pitchFamily="50" charset="-128"/>
                          <a:ea typeface="メイリオ" panose="020B0604030504040204" pitchFamily="50" charset="-128"/>
                          <a:cs typeface="+mn-cs"/>
                        </a:rPr>
                        <a:t>（完成した駐車施設が</a:t>
                      </a:r>
                      <a:r>
                        <a:rPr lang="ja-JP" altLang="en-US" sz="1400" b="0">
                          <a:solidFill>
                            <a:schemeClr val="tx1"/>
                          </a:solidFill>
                          <a:latin typeface="メイリオ" panose="020B0604030504040204" pitchFamily="50" charset="-128"/>
                          <a:ea typeface="メイリオ" panose="020B0604030504040204" pitchFamily="50" charset="-128"/>
                        </a:rPr>
                        <a:t>条例の基準を満たしていることを確認）</a:t>
                      </a:r>
                      <a:endParaRPr kumimoji="1" lang="ja-JP" altLang="en-US" sz="1400" b="0">
                        <a:solidFill>
                          <a:schemeClr val="tx1"/>
                        </a:solidFill>
                        <a:latin typeface="メイリオ" panose="020B0604030504040204" pitchFamily="50" charset="-128"/>
                        <a:ea typeface="メイリオ" panose="020B0604030504040204" pitchFamily="50" charset="-128"/>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235307">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見直し方法</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手引書の改正</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76213" indent="-176213" algn="l">
                        <a:defRPr/>
                      </a:pP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条例等の規定は維持したまま、「</a:t>
                      </a:r>
                      <a:r>
                        <a:rPr lang="ja-JP" altLang="en-US" sz="1200">
                          <a:latin typeface="メイリオ" panose="020B0604030504040204" pitchFamily="50" charset="-128"/>
                          <a:ea typeface="メイリオ" panose="020B0604030504040204" pitchFamily="50" charset="-128"/>
                        </a:rPr>
                        <a:t>福岡市建築物における駐車施設の附置等に関する条例」 の取扱いについて定めた手引書の記載を改正</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することで見直しを実施したもの。</a:t>
                      </a:r>
                      <a:endParaRPr kumimoji="1" lang="ja-JP" altLang="en-US" sz="1200">
                        <a:latin typeface="メイリオ" panose="020B0604030504040204" pitchFamily="50" charset="-128"/>
                        <a:ea typeface="メイリオ" panose="020B0604030504040204" pitchFamily="50" charset="-128"/>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217071"/>
                  </a:ext>
                </a:extLst>
              </a:tr>
              <a:tr h="1119498">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現地検査のみ</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7913" indent="-1077913"/>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ja-JP" sz="1400" kern="1200">
                          <a:solidFill>
                            <a:schemeClr val="dk1"/>
                          </a:solidFill>
                          <a:effectLst/>
                          <a:latin typeface="メイリオ" panose="020B0604030504040204" pitchFamily="50" charset="-128"/>
                          <a:ea typeface="メイリオ" panose="020B0604030504040204" pitchFamily="50" charset="-128"/>
                          <a:cs typeface="+mn-cs"/>
                        </a:rPr>
                        <a:t>現地検査</a:t>
                      </a:r>
                      <a:r>
                        <a:rPr kumimoji="1" lang="ja-JP" altLang="en-US" sz="1400" kern="1200">
                          <a:solidFill>
                            <a:schemeClr val="dk1"/>
                          </a:solidFill>
                          <a:effectLst/>
                          <a:latin typeface="メイリオ" panose="020B0604030504040204" pitchFamily="50" charset="-128"/>
                          <a:ea typeface="メイリオ" panose="020B0604030504040204" pitchFamily="50" charset="-128"/>
                          <a:cs typeface="+mn-cs"/>
                        </a:rPr>
                        <a:t>に加え</a:t>
                      </a:r>
                      <a:r>
                        <a:rPr kumimoji="1" lang="ja-JP" altLang="ja-JP" sz="1400" u="sng" kern="1200">
                          <a:solidFill>
                            <a:schemeClr val="dk1"/>
                          </a:solidFill>
                          <a:effectLst/>
                          <a:latin typeface="メイリオ" panose="020B0604030504040204" pitchFamily="50" charset="-128"/>
                          <a:ea typeface="メイリオ" panose="020B0604030504040204" pitchFamily="50" charset="-128"/>
                          <a:cs typeface="+mn-cs"/>
                        </a:rPr>
                        <a:t>Ｗｅｂカメラを用いたオンライン検査も</a:t>
                      </a:r>
                      <a:r>
                        <a:rPr kumimoji="1" lang="ja-JP" altLang="en-US" sz="1400" u="sng" kern="1200">
                          <a:solidFill>
                            <a:schemeClr val="dk1"/>
                          </a:solidFill>
                          <a:effectLst/>
                          <a:latin typeface="メイリオ" panose="020B0604030504040204" pitchFamily="50" charset="-128"/>
                          <a:ea typeface="メイリオ" panose="020B0604030504040204" pitchFamily="50" charset="-128"/>
                          <a:cs typeface="+mn-cs"/>
                        </a:rPr>
                        <a:t>可能</a:t>
                      </a:r>
                      <a:endPar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546573">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ウェブカメラ、オンライン会議システム</a:t>
                      </a:r>
                      <a:endParaRPr kumimoji="1" lang="ja-JP" altLang="en-US" sz="1400" b="0" i="0" u="none" strike="noStrike" kern="1200" cap="none" spc="0" normalizeH="0" baseline="0" noProof="0">
                        <a:ln>
                          <a:noFill/>
                        </a:ln>
                        <a:solidFill>
                          <a:schemeClr val="tx1"/>
                        </a:solidFill>
                        <a:effectLst/>
                        <a:highlight>
                          <a:srgbClr val="FFFF00"/>
                        </a:highligh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4260701"/>
                  </a:ext>
                </a:extLst>
              </a:tr>
              <a:tr h="1737151">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85750" marR="0" lvl="0" indent="-285750" algn="l" defTabSz="914377"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ja-JP" altLang="ja-JP" sz="1400" kern="1200" dirty="0">
                          <a:solidFill>
                            <a:schemeClr val="dk1"/>
                          </a:solidFill>
                          <a:effectLst/>
                          <a:latin typeface="メイリオ" panose="020B0604030504040204" pitchFamily="50" charset="-128"/>
                          <a:ea typeface="メイリオ" panose="020B0604030504040204" pitchFamily="50" charset="-128"/>
                          <a:cs typeface="+mn-cs"/>
                        </a:rPr>
                        <a:t>職員の移動時間が削減され</a:t>
                      </a: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たことで、</a:t>
                      </a:r>
                      <a:r>
                        <a:rPr kumimoji="1" lang="ja-JP" altLang="ja-JP" sz="1400" b="1" u="sng" kern="1200" dirty="0">
                          <a:solidFill>
                            <a:schemeClr val="dk1"/>
                          </a:solidFill>
                          <a:effectLst/>
                          <a:latin typeface="メイリオ" panose="020B0604030504040204" pitchFamily="50" charset="-128"/>
                          <a:ea typeface="メイリオ" panose="020B0604030504040204" pitchFamily="50" charset="-128"/>
                          <a:cs typeface="+mn-cs"/>
                        </a:rPr>
                        <a:t>他の業務</a:t>
                      </a:r>
                      <a:r>
                        <a:rPr kumimoji="1" lang="ja-JP" altLang="en-US" sz="1400" b="1" u="sng" kern="1200" dirty="0">
                          <a:solidFill>
                            <a:schemeClr val="dk1"/>
                          </a:solidFill>
                          <a:effectLst/>
                          <a:latin typeface="メイリオ" panose="020B0604030504040204" pitchFamily="50" charset="-128"/>
                          <a:ea typeface="メイリオ" panose="020B0604030504040204" pitchFamily="50" charset="-128"/>
                          <a:cs typeface="+mn-cs"/>
                        </a:rPr>
                        <a:t>　</a:t>
                      </a:r>
                      <a:r>
                        <a:rPr kumimoji="1" lang="ja-JP" altLang="ja-JP" sz="1400" b="1" u="sng" kern="1200" dirty="0">
                          <a:solidFill>
                            <a:schemeClr val="dk1"/>
                          </a:solidFill>
                          <a:effectLst/>
                          <a:latin typeface="メイリオ" panose="020B0604030504040204" pitchFamily="50" charset="-128"/>
                          <a:ea typeface="メイリオ" panose="020B0604030504040204" pitchFamily="50" charset="-128"/>
                          <a:cs typeface="+mn-cs"/>
                        </a:rPr>
                        <a:t>に時間を充てることが可能</a:t>
                      </a: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に</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285750" marR="0" lvl="0" indent="-285750" algn="l" defTabSz="914377"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schemeClr val="dk1"/>
                          </a:solidFill>
                          <a:effectLst/>
                          <a:uLnTx/>
                          <a:uFillTx/>
                          <a:latin typeface="メイリオ" panose="020B0604030504040204" pitchFamily="50" charset="-128"/>
                          <a:ea typeface="メイリオ" panose="020B0604030504040204" pitchFamily="50" charset="-128"/>
                          <a:cs typeface="+mn-cs"/>
                        </a:rPr>
                        <a:t>検査対応可能な日程が増えたことで、</a:t>
                      </a:r>
                      <a:r>
                        <a:rPr kumimoji="1" lang="ja-JP" altLang="en-US" sz="1400" b="1" i="0" u="sng"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検査待ちの解消により事業者の効率性も向上</a:t>
                      </a:r>
                      <a:endParaRPr kumimoji="1" lang="en-US" altLang="ja-JP" sz="1400" b="1" i="0" u="sng"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72000" marT="180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bl>
          </a:graphicData>
        </a:graphic>
      </p:graphicFrame>
      <p:sp>
        <p:nvSpPr>
          <p:cNvPr id="7" name="四角形: 角を丸くする 6">
            <a:extLst>
              <a:ext uri="{FF2B5EF4-FFF2-40B4-BE49-F238E27FC236}">
                <a16:creationId xmlns:a16="http://schemas.microsoft.com/office/drawing/2014/main" id="{8377DF1A-E18A-8D3F-DDD6-FCA343C65CE4}"/>
              </a:ext>
            </a:extLst>
          </p:cNvPr>
          <p:cNvSpPr/>
          <p:nvPr/>
        </p:nvSpPr>
        <p:spPr>
          <a:xfrm>
            <a:off x="3137475" y="1821491"/>
            <a:ext cx="2788551" cy="1971723"/>
          </a:xfrm>
          <a:prstGeom prst="roundRect">
            <a:avLst>
              <a:gd name="adj" fmla="val 3505"/>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30" name="グラフィックス 29" descr="建設作業員男性 枠線">
            <a:extLst>
              <a:ext uri="{FF2B5EF4-FFF2-40B4-BE49-F238E27FC236}">
                <a16:creationId xmlns:a16="http://schemas.microsoft.com/office/drawing/2014/main" id="{058F47C3-3529-4529-C2C9-6528B6A3B3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86814" y="802333"/>
            <a:ext cx="569354" cy="569354"/>
          </a:xfrm>
          <a:prstGeom prst="rect">
            <a:avLst/>
          </a:prstGeom>
        </p:spPr>
      </p:pic>
      <p:pic>
        <p:nvPicPr>
          <p:cNvPr id="32" name="グラフィックス 31" descr="建物 単色塗りつぶし">
            <a:extLst>
              <a:ext uri="{FF2B5EF4-FFF2-40B4-BE49-F238E27FC236}">
                <a16:creationId xmlns:a16="http://schemas.microsoft.com/office/drawing/2014/main" id="{E0D146DC-F973-7462-81D2-EDC2459F38A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227918" y="2957472"/>
            <a:ext cx="630951" cy="542018"/>
          </a:xfrm>
          <a:prstGeom prst="rect">
            <a:avLst/>
          </a:prstGeom>
        </p:spPr>
      </p:pic>
      <p:sp>
        <p:nvSpPr>
          <p:cNvPr id="33" name="テキスト ボックス 32">
            <a:extLst>
              <a:ext uri="{FF2B5EF4-FFF2-40B4-BE49-F238E27FC236}">
                <a16:creationId xmlns:a16="http://schemas.microsoft.com/office/drawing/2014/main" id="{DB9B48B6-8FFB-D124-CC4F-08C2CC5E0F2E}"/>
              </a:ext>
            </a:extLst>
          </p:cNvPr>
          <p:cNvSpPr txBox="1"/>
          <p:nvPr/>
        </p:nvSpPr>
        <p:spPr>
          <a:xfrm>
            <a:off x="1650807" y="3470147"/>
            <a:ext cx="1851539" cy="338554"/>
          </a:xfrm>
          <a:prstGeom prst="rect">
            <a:avLst/>
          </a:prstGeom>
          <a:noFill/>
        </p:spPr>
        <p:txBody>
          <a:bodyPr wrap="square" lIns="91440" tIns="45720" rIns="91440" bIns="45720"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福岡市</a:t>
            </a:r>
          </a:p>
        </p:txBody>
      </p:sp>
      <p:sp>
        <p:nvSpPr>
          <p:cNvPr id="19" name="四角形: 角を丸くする 18">
            <a:extLst>
              <a:ext uri="{FF2B5EF4-FFF2-40B4-BE49-F238E27FC236}">
                <a16:creationId xmlns:a16="http://schemas.microsoft.com/office/drawing/2014/main" id="{2322793F-04F5-9488-0E11-F2BB96F467D9}"/>
              </a:ext>
            </a:extLst>
          </p:cNvPr>
          <p:cNvSpPr/>
          <p:nvPr/>
        </p:nvSpPr>
        <p:spPr>
          <a:xfrm>
            <a:off x="408678" y="2989941"/>
            <a:ext cx="1540138" cy="668617"/>
          </a:xfrm>
          <a:prstGeom prst="roundRect">
            <a:avLst>
              <a:gd name="adj" fmla="val 47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182245" marR="0" lvl="0" indent="-182245" algn="l" defTabSz="914400" rtl="0" eaLnBrk="1" fontAlgn="base" latinLnBrk="0" hangingPunct="1">
              <a:lnSpc>
                <a:spcPct val="100000"/>
              </a:lnSpc>
              <a:spcBef>
                <a:spcPct val="0"/>
              </a:spcBef>
              <a:spcAft>
                <a:spcPct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市職員が現地へ</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出向く必要あり</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82245" marR="0" lvl="0" indent="-182245" algn="l" defTabSz="914400" rtl="0" eaLnBrk="1" fontAlgn="base" latinLnBrk="0" hangingPunct="1">
              <a:lnSpc>
                <a:spcPct val="100000"/>
              </a:lnSpc>
              <a:spcBef>
                <a:spcPct val="0"/>
              </a:spcBef>
              <a:spcAft>
                <a:spcPct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原則水曜のみ</a:t>
            </a:r>
          </a:p>
        </p:txBody>
      </p:sp>
      <p:pic>
        <p:nvPicPr>
          <p:cNvPr id="27" name="グラフィックス 26" descr="インターネット 枠線">
            <a:extLst>
              <a:ext uri="{FF2B5EF4-FFF2-40B4-BE49-F238E27FC236}">
                <a16:creationId xmlns:a16="http://schemas.microsoft.com/office/drawing/2014/main" id="{1DA3EBEF-C1B9-FC82-3733-00D30D2673B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900803" y="2595872"/>
            <a:ext cx="532326" cy="488534"/>
          </a:xfrm>
          <a:prstGeom prst="rect">
            <a:avLst/>
          </a:prstGeom>
        </p:spPr>
      </p:pic>
      <p:pic>
        <p:nvPicPr>
          <p:cNvPr id="29" name="グラフィックス 28" descr="建設作業員男性 単色塗りつぶし">
            <a:extLst>
              <a:ext uri="{FF2B5EF4-FFF2-40B4-BE49-F238E27FC236}">
                <a16:creationId xmlns:a16="http://schemas.microsoft.com/office/drawing/2014/main" id="{276A5BF3-CC46-2041-BD90-321675BB688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017269" y="797377"/>
            <a:ext cx="568739" cy="568739"/>
          </a:xfrm>
          <a:prstGeom prst="rect">
            <a:avLst/>
          </a:prstGeom>
        </p:spPr>
      </p:pic>
      <p:grpSp>
        <p:nvGrpSpPr>
          <p:cNvPr id="48" name="グループ化 47">
            <a:extLst>
              <a:ext uri="{FF2B5EF4-FFF2-40B4-BE49-F238E27FC236}">
                <a16:creationId xmlns:a16="http://schemas.microsoft.com/office/drawing/2014/main" id="{CC8EB86F-6956-670D-A17F-90263D178751}"/>
              </a:ext>
            </a:extLst>
          </p:cNvPr>
          <p:cNvGrpSpPr>
            <a:grpSpLocks noChangeAspect="1"/>
          </p:cNvGrpSpPr>
          <p:nvPr/>
        </p:nvGrpSpPr>
        <p:grpSpPr>
          <a:xfrm rot="5400000">
            <a:off x="3705262" y="2510915"/>
            <a:ext cx="306409" cy="382790"/>
            <a:chOff x="-954678" y="5890731"/>
            <a:chExt cx="424518" cy="542719"/>
          </a:xfrm>
        </p:grpSpPr>
        <p:sp>
          <p:nvSpPr>
            <p:cNvPr id="40" name="楕円 39">
              <a:extLst>
                <a:ext uri="{FF2B5EF4-FFF2-40B4-BE49-F238E27FC236}">
                  <a16:creationId xmlns:a16="http://schemas.microsoft.com/office/drawing/2014/main" id="{254F5DFB-6C55-93F6-4A9D-EE6A07A06E7B}"/>
                </a:ext>
              </a:extLst>
            </p:cNvPr>
            <p:cNvSpPr>
              <a:spLocks noChangeAspect="1"/>
            </p:cNvSpPr>
            <p:nvPr/>
          </p:nvSpPr>
          <p:spPr>
            <a:xfrm flipV="1">
              <a:off x="-954678" y="6319055"/>
              <a:ext cx="114395" cy="114395"/>
            </a:xfrm>
            <a:prstGeom prst="ellipse">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scene3d>
                <a:camera prst="orthographicFront"/>
                <a:lightRig rig="threePt" dir="t">
                  <a:rot lat="0" lon="0" rev="1500000"/>
                </a:lightRig>
              </a:scene3d>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47" name="グラフィックス 46" descr="スピーカー フォン 単色塗りつぶし">
              <a:extLst>
                <a:ext uri="{FF2B5EF4-FFF2-40B4-BE49-F238E27FC236}">
                  <a16:creationId xmlns:a16="http://schemas.microsoft.com/office/drawing/2014/main" id="{6B658557-4E41-9381-14B9-100170339C3D}"/>
                </a:ext>
              </a:extLst>
            </p:cNvPr>
            <p:cNvPicPr>
              <a:picLocks noChangeAspect="1"/>
            </p:cNvPicPr>
            <p:nvPr/>
          </p:nvPicPr>
          <p:blipFill rotWithShape="1">
            <a:blip r:embed="rId13">
              <a:extLst>
                <a:ext uri="{96DAC541-7B7A-43D3-8B79-37D633B846F1}">
                  <asvg:svgBlip xmlns:asvg="http://schemas.microsoft.com/office/drawing/2016/SVG/main" r:embed="rId14"/>
                </a:ext>
              </a:extLst>
            </a:blip>
            <a:srcRect l="45250" r="12511" b="42780"/>
            <a:stretch/>
          </p:blipFill>
          <p:spPr>
            <a:xfrm>
              <a:off x="-916392" y="5890731"/>
              <a:ext cx="386232" cy="523220"/>
            </a:xfrm>
            <a:prstGeom prst="rect">
              <a:avLst/>
            </a:prstGeom>
          </p:spPr>
        </p:pic>
      </p:grpSp>
      <p:grpSp>
        <p:nvGrpSpPr>
          <p:cNvPr id="49" name="グループ化 48">
            <a:extLst>
              <a:ext uri="{FF2B5EF4-FFF2-40B4-BE49-F238E27FC236}">
                <a16:creationId xmlns:a16="http://schemas.microsoft.com/office/drawing/2014/main" id="{B09E0A34-3018-A9EC-F2A1-51137D130BC2}"/>
              </a:ext>
            </a:extLst>
          </p:cNvPr>
          <p:cNvGrpSpPr>
            <a:grpSpLocks noChangeAspect="1"/>
          </p:cNvGrpSpPr>
          <p:nvPr/>
        </p:nvGrpSpPr>
        <p:grpSpPr>
          <a:xfrm>
            <a:off x="3126977" y="2398822"/>
            <a:ext cx="608579" cy="581291"/>
            <a:chOff x="3174578" y="3245889"/>
            <a:chExt cx="841558" cy="841558"/>
          </a:xfrm>
        </p:grpSpPr>
        <p:pic>
          <p:nvPicPr>
            <p:cNvPr id="28" name="グラフィックス 27" descr="建設作業員男性 単色塗りつぶし">
              <a:extLst>
                <a:ext uri="{FF2B5EF4-FFF2-40B4-BE49-F238E27FC236}">
                  <a16:creationId xmlns:a16="http://schemas.microsoft.com/office/drawing/2014/main" id="{4D03BC99-149C-F37D-4B10-D9483813F4C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394977" y="3458914"/>
              <a:ext cx="400762" cy="400762"/>
            </a:xfrm>
            <a:prstGeom prst="rect">
              <a:avLst/>
            </a:prstGeom>
          </p:spPr>
        </p:pic>
        <p:pic>
          <p:nvPicPr>
            <p:cNvPr id="26" name="グラフィックス 25" descr="スマート フォン 枠線">
              <a:extLst>
                <a:ext uri="{FF2B5EF4-FFF2-40B4-BE49-F238E27FC236}">
                  <a16:creationId xmlns:a16="http://schemas.microsoft.com/office/drawing/2014/main" id="{957DB429-F377-950D-9B00-F561044BA9B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174578" y="3245889"/>
              <a:ext cx="841558" cy="841558"/>
            </a:xfrm>
            <a:prstGeom prst="rect">
              <a:avLst/>
            </a:prstGeom>
          </p:spPr>
        </p:pic>
      </p:grpSp>
      <p:grpSp>
        <p:nvGrpSpPr>
          <p:cNvPr id="22" name="グループ化 21">
            <a:extLst>
              <a:ext uri="{FF2B5EF4-FFF2-40B4-BE49-F238E27FC236}">
                <a16:creationId xmlns:a16="http://schemas.microsoft.com/office/drawing/2014/main" id="{107A1A3A-3E0C-E9E5-B6E3-C2477B4D97F5}"/>
              </a:ext>
            </a:extLst>
          </p:cNvPr>
          <p:cNvGrpSpPr/>
          <p:nvPr/>
        </p:nvGrpSpPr>
        <p:grpSpPr>
          <a:xfrm>
            <a:off x="4305224" y="2006531"/>
            <a:ext cx="1577774" cy="651436"/>
            <a:chOff x="3999040" y="3526792"/>
            <a:chExt cx="1728991" cy="755522"/>
          </a:xfrm>
        </p:grpSpPr>
        <p:sp>
          <p:nvSpPr>
            <p:cNvPr id="52" name="吹き出し: 角を丸めた四角形 51">
              <a:extLst>
                <a:ext uri="{FF2B5EF4-FFF2-40B4-BE49-F238E27FC236}">
                  <a16:creationId xmlns:a16="http://schemas.microsoft.com/office/drawing/2014/main" id="{F84B586B-E601-688D-5906-75F1478B8E37}"/>
                </a:ext>
              </a:extLst>
            </p:cNvPr>
            <p:cNvSpPr/>
            <p:nvPr/>
          </p:nvSpPr>
          <p:spPr>
            <a:xfrm>
              <a:off x="3999040" y="3526792"/>
              <a:ext cx="1617725" cy="669645"/>
            </a:xfrm>
            <a:prstGeom prst="wedgeRoundRectCallout">
              <a:avLst>
                <a:gd name="adj1" fmla="val -35745"/>
                <a:gd name="adj2" fmla="val 67830"/>
                <a:gd name="adj3" fmla="val 16667"/>
              </a:avLst>
            </a:prstGeom>
            <a:solidFill>
              <a:srgbClr val="FFFFFF"/>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4" name="テキスト ボックス 53">
              <a:extLst>
                <a:ext uri="{FF2B5EF4-FFF2-40B4-BE49-F238E27FC236}">
                  <a16:creationId xmlns:a16="http://schemas.microsoft.com/office/drawing/2014/main" id="{7DBDFED2-E0C1-77C5-C46E-402D4C0F77CB}"/>
                </a:ext>
              </a:extLst>
            </p:cNvPr>
            <p:cNvSpPr txBox="1"/>
            <p:nvPr/>
          </p:nvSpPr>
          <p:spPr>
            <a:xfrm>
              <a:off x="4036641" y="3532712"/>
              <a:ext cx="1691390" cy="749602"/>
            </a:xfrm>
            <a:prstGeom prst="rect">
              <a:avLst/>
            </a:prstGeom>
            <a:noFill/>
          </p:spPr>
          <p:txBody>
            <a:bodyPr wrap="square" lIns="91440" tIns="45720" rIns="91440" bIns="45720"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Web</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会議アプリを</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使って現地の状況</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を送信</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55" name="四角形: 角を丸くする 54">
            <a:extLst>
              <a:ext uri="{FF2B5EF4-FFF2-40B4-BE49-F238E27FC236}">
                <a16:creationId xmlns:a16="http://schemas.microsoft.com/office/drawing/2014/main" id="{2D9D70BF-ACB5-9911-5AF3-77A22FB8C8CF}"/>
              </a:ext>
            </a:extLst>
          </p:cNvPr>
          <p:cNvSpPr/>
          <p:nvPr/>
        </p:nvSpPr>
        <p:spPr>
          <a:xfrm>
            <a:off x="3275717" y="3028007"/>
            <a:ext cx="1818758" cy="610001"/>
          </a:xfrm>
          <a:prstGeom prst="roundRect">
            <a:avLst>
              <a:gd name="adj" fmla="val 47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45720" rIns="36000" bIns="45720" rtlCol="0" anchor="ctr"/>
          <a:lstStyle/>
          <a:p>
            <a:pPr marL="182245" marR="0" lvl="0" indent="-182245" algn="l" defTabSz="914400" rtl="0" eaLnBrk="1" fontAlgn="base" latinLnBrk="0" hangingPunct="1">
              <a:lnSpc>
                <a:spcPct val="100000"/>
              </a:lnSpc>
              <a:spcBef>
                <a:spcPct val="0"/>
              </a:spcBef>
              <a:spcAft>
                <a:spcPct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市職員が</a:t>
            </a:r>
            <a:r>
              <a:rPr kumimoji="1" lang="ja-JP" altLang="en-US" sz="12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現地へ出向く必要なし</a:t>
            </a:r>
            <a:endParaRPr kumimoji="1" lang="en-US" altLang="ja-JP" sz="12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82245" marR="0" lvl="0" indent="-182245" algn="l" defTabSz="914400" rtl="0" eaLnBrk="1" fontAlgn="base" latinLnBrk="0" hangingPunct="1">
              <a:lnSpc>
                <a:spcPct val="100000"/>
              </a:lnSpc>
              <a:spcBef>
                <a:spcPct val="0"/>
              </a:spcBef>
              <a:spcAft>
                <a:spcPct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水曜以外も対応可</a:t>
            </a:r>
          </a:p>
        </p:txBody>
      </p:sp>
      <p:sp>
        <p:nvSpPr>
          <p:cNvPr id="56" name="二等辺三角形 55">
            <a:extLst>
              <a:ext uri="{FF2B5EF4-FFF2-40B4-BE49-F238E27FC236}">
                <a16:creationId xmlns:a16="http://schemas.microsoft.com/office/drawing/2014/main" id="{ECD37D66-8A17-351C-C391-7A95177E2817}"/>
              </a:ext>
            </a:extLst>
          </p:cNvPr>
          <p:cNvSpPr/>
          <p:nvPr/>
        </p:nvSpPr>
        <p:spPr>
          <a:xfrm rot="10800000">
            <a:off x="1400977" y="1358821"/>
            <a:ext cx="3350923" cy="462390"/>
          </a:xfrm>
          <a:prstGeom prst="triangle">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7" name="吹き出し: 四角形 56">
            <a:extLst>
              <a:ext uri="{FF2B5EF4-FFF2-40B4-BE49-F238E27FC236}">
                <a16:creationId xmlns:a16="http://schemas.microsoft.com/office/drawing/2014/main" id="{E7B99879-A4ED-03AA-EBA6-D1A13A6CC4F1}"/>
              </a:ext>
            </a:extLst>
          </p:cNvPr>
          <p:cNvSpPr/>
          <p:nvPr/>
        </p:nvSpPr>
        <p:spPr>
          <a:xfrm>
            <a:off x="4471810" y="1469559"/>
            <a:ext cx="1469475" cy="249475"/>
          </a:xfrm>
          <a:prstGeom prst="wedgeRectCallout">
            <a:avLst>
              <a:gd name="adj1" fmla="val -38092"/>
              <a:gd name="adj2" fmla="val 113416"/>
            </a:avLst>
          </a:prstGeom>
          <a:solidFill>
            <a:schemeClr val="bg1"/>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C00000"/>
                </a:solidFill>
                <a:effectLst/>
                <a:uLnTx/>
                <a:uFillTx/>
                <a:latin typeface="メイリオ" panose="020B0604030504040204" pitchFamily="50" charset="-128"/>
                <a:ea typeface="メイリオ" panose="020B0604030504040204" pitchFamily="50" charset="-128"/>
                <a:cs typeface="+mn-cs"/>
              </a:rPr>
              <a:t>見直しにより追加</a:t>
            </a:r>
          </a:p>
        </p:txBody>
      </p:sp>
      <p:sp>
        <p:nvSpPr>
          <p:cNvPr id="58" name="テキスト ボックス 57">
            <a:extLst>
              <a:ext uri="{FF2B5EF4-FFF2-40B4-BE49-F238E27FC236}">
                <a16:creationId xmlns:a16="http://schemas.microsoft.com/office/drawing/2014/main" id="{41A1DC61-7743-8D01-690A-42E0B68B43F5}"/>
              </a:ext>
            </a:extLst>
          </p:cNvPr>
          <p:cNvSpPr txBox="1"/>
          <p:nvPr/>
        </p:nvSpPr>
        <p:spPr>
          <a:xfrm>
            <a:off x="1965734" y="1303840"/>
            <a:ext cx="2112991" cy="52322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駐車施設の完成後</a:t>
            </a:r>
            <a:endParaRPr kumimoji="1" lang="en-US" altLang="ja-JP"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検査を依頼</a:t>
            </a:r>
            <a:endParaRPr kumimoji="1" lang="en-US" altLang="ja-JP"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3" name="矢印: 右 12">
            <a:extLst>
              <a:ext uri="{FF2B5EF4-FFF2-40B4-BE49-F238E27FC236}">
                <a16:creationId xmlns:a16="http://schemas.microsoft.com/office/drawing/2014/main" id="{506838FC-FF8A-1F14-BAE2-138F208DA299}"/>
              </a:ext>
            </a:extLst>
          </p:cNvPr>
          <p:cNvSpPr/>
          <p:nvPr/>
        </p:nvSpPr>
        <p:spPr>
          <a:xfrm rot="16200000">
            <a:off x="1799216" y="2526953"/>
            <a:ext cx="539781" cy="314725"/>
          </a:xfrm>
          <a:prstGeom prst="rightArrow">
            <a:avLst>
              <a:gd name="adj1" fmla="val 50000"/>
              <a:gd name="adj2" fmla="val 71321"/>
            </a:avLst>
          </a:prstGeom>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nvGrpSpPr>
          <p:cNvPr id="18" name="グループ化 17">
            <a:extLst>
              <a:ext uri="{FF2B5EF4-FFF2-40B4-BE49-F238E27FC236}">
                <a16:creationId xmlns:a16="http://schemas.microsoft.com/office/drawing/2014/main" id="{5D61DF6C-58A3-AE6D-53AC-52F7011DD05C}"/>
              </a:ext>
            </a:extLst>
          </p:cNvPr>
          <p:cNvGrpSpPr/>
          <p:nvPr/>
        </p:nvGrpSpPr>
        <p:grpSpPr>
          <a:xfrm>
            <a:off x="246992" y="2442252"/>
            <a:ext cx="1851539" cy="730469"/>
            <a:chOff x="466302" y="6478436"/>
            <a:chExt cx="1851539" cy="730469"/>
          </a:xfrm>
        </p:grpSpPr>
        <p:sp>
          <p:nvSpPr>
            <p:cNvPr id="16" name="吹き出し: 角を丸めた四角形 15">
              <a:extLst>
                <a:ext uri="{FF2B5EF4-FFF2-40B4-BE49-F238E27FC236}">
                  <a16:creationId xmlns:a16="http://schemas.microsoft.com/office/drawing/2014/main" id="{6110CD68-4947-45C7-5C77-45CA2B21FF1E}"/>
                </a:ext>
              </a:extLst>
            </p:cNvPr>
            <p:cNvSpPr/>
            <p:nvPr/>
          </p:nvSpPr>
          <p:spPr>
            <a:xfrm>
              <a:off x="783536" y="6488408"/>
              <a:ext cx="1159471" cy="490477"/>
            </a:xfrm>
            <a:prstGeom prst="wedgeRoundRectCallout">
              <a:avLst>
                <a:gd name="adj1" fmla="val 66132"/>
                <a:gd name="adj2" fmla="val -39"/>
                <a:gd name="adj3" fmla="val 16667"/>
              </a:avLst>
            </a:prstGeom>
            <a:solidFill>
              <a:srgbClr val="FFFFFF"/>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nvGrpSpPr>
            <p:cNvPr id="17" name="グループ化 16">
              <a:extLst>
                <a:ext uri="{FF2B5EF4-FFF2-40B4-BE49-F238E27FC236}">
                  <a16:creationId xmlns:a16="http://schemas.microsoft.com/office/drawing/2014/main" id="{04DC48AE-FE4D-0993-FA49-7AF75BCE38D0}"/>
                </a:ext>
              </a:extLst>
            </p:cNvPr>
            <p:cNvGrpSpPr/>
            <p:nvPr/>
          </p:nvGrpSpPr>
          <p:grpSpPr>
            <a:xfrm>
              <a:off x="466302" y="6478436"/>
              <a:ext cx="1851539" cy="730469"/>
              <a:chOff x="494517" y="5800666"/>
              <a:chExt cx="1851539" cy="730469"/>
            </a:xfrm>
          </p:grpSpPr>
          <p:sp>
            <p:nvSpPr>
              <p:cNvPr id="35" name="テキスト ボックス 34">
                <a:extLst>
                  <a:ext uri="{FF2B5EF4-FFF2-40B4-BE49-F238E27FC236}">
                    <a16:creationId xmlns:a16="http://schemas.microsoft.com/office/drawing/2014/main" id="{05220191-D155-1311-10E8-54C80A94F677}"/>
                  </a:ext>
                </a:extLst>
              </p:cNvPr>
              <p:cNvSpPr txBox="1"/>
              <p:nvPr/>
            </p:nvSpPr>
            <p:spPr>
              <a:xfrm>
                <a:off x="494517" y="5842052"/>
                <a:ext cx="1851539" cy="276999"/>
              </a:xfrm>
              <a:prstGeom prst="rect">
                <a:avLst/>
              </a:prstGeom>
              <a:noFill/>
            </p:spPr>
            <p:txBody>
              <a:bodyPr wrap="square" lIns="91440" tIns="45720" rIns="91440" bIns="45720"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現地で立会検査</a:t>
                </a:r>
                <a:endParaRPr kumimoji="1" lang="en-US" altLang="ja-JP"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36" name="グラフィックス 35" descr="目 単色塗りつぶし">
                <a:extLst>
                  <a:ext uri="{FF2B5EF4-FFF2-40B4-BE49-F238E27FC236}">
                    <a16:creationId xmlns:a16="http://schemas.microsoft.com/office/drawing/2014/main" id="{36C47C1E-2A89-7E92-7FD2-57670D6C9E6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24396" y="5800666"/>
                <a:ext cx="747986" cy="730469"/>
              </a:xfrm>
              <a:prstGeom prst="rect">
                <a:avLst/>
              </a:prstGeom>
            </p:spPr>
          </p:pic>
        </p:grpSp>
      </p:grpSp>
      <p:sp>
        <p:nvSpPr>
          <p:cNvPr id="23" name="テキスト ボックス 22">
            <a:extLst>
              <a:ext uri="{FF2B5EF4-FFF2-40B4-BE49-F238E27FC236}">
                <a16:creationId xmlns:a16="http://schemas.microsoft.com/office/drawing/2014/main" id="{71A83573-36B9-63F9-1177-7DB84A8B2B43}"/>
              </a:ext>
            </a:extLst>
          </p:cNvPr>
          <p:cNvSpPr txBox="1"/>
          <p:nvPr/>
        </p:nvSpPr>
        <p:spPr>
          <a:xfrm>
            <a:off x="2055119" y="521633"/>
            <a:ext cx="1851539" cy="338554"/>
          </a:xfrm>
          <a:prstGeom prst="rect">
            <a:avLst/>
          </a:prstGeom>
          <a:noFill/>
        </p:spPr>
        <p:txBody>
          <a:bodyPr wrap="square" lIns="91440" tIns="45720" rIns="91440" bIns="45720"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申請者</a:t>
            </a:r>
          </a:p>
        </p:txBody>
      </p:sp>
      <p:pic>
        <p:nvPicPr>
          <p:cNvPr id="34" name="グラフィックス 33" descr="建物 枠線">
            <a:extLst>
              <a:ext uri="{FF2B5EF4-FFF2-40B4-BE49-F238E27FC236}">
                <a16:creationId xmlns:a16="http://schemas.microsoft.com/office/drawing/2014/main" id="{33A83AB4-C51B-3345-0326-D114B8A0921D}"/>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2986891" y="721313"/>
            <a:ext cx="886181" cy="579857"/>
          </a:xfrm>
          <a:prstGeom prst="rect">
            <a:avLst/>
          </a:prstGeom>
        </p:spPr>
      </p:pic>
      <p:pic>
        <p:nvPicPr>
          <p:cNvPr id="38" name="グラフィックス 37" descr="車 単色塗りつぶし">
            <a:extLst>
              <a:ext uri="{FF2B5EF4-FFF2-40B4-BE49-F238E27FC236}">
                <a16:creationId xmlns:a16="http://schemas.microsoft.com/office/drawing/2014/main" id="{8CD24CAA-2848-5D21-08C2-E14D6E29DF1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2532634" y="764007"/>
            <a:ext cx="398925" cy="398925"/>
          </a:xfrm>
          <a:prstGeom prst="rect">
            <a:avLst/>
          </a:prstGeom>
        </p:spPr>
      </p:pic>
      <p:pic>
        <p:nvPicPr>
          <p:cNvPr id="44" name="グラフィックス 43" descr="建物 枠線">
            <a:extLst>
              <a:ext uri="{FF2B5EF4-FFF2-40B4-BE49-F238E27FC236}">
                <a16:creationId xmlns:a16="http://schemas.microsoft.com/office/drawing/2014/main" id="{95CF18F8-0F99-001B-C1A9-B52CE15935A1}"/>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751575" y="1827058"/>
            <a:ext cx="846195" cy="579857"/>
          </a:xfrm>
          <a:prstGeom prst="rect">
            <a:avLst/>
          </a:prstGeom>
        </p:spPr>
      </p:pic>
      <p:pic>
        <p:nvPicPr>
          <p:cNvPr id="45" name="グラフィックス 44" descr="車 単色塗りつぶし">
            <a:extLst>
              <a:ext uri="{FF2B5EF4-FFF2-40B4-BE49-F238E27FC236}">
                <a16:creationId xmlns:a16="http://schemas.microsoft.com/office/drawing/2014/main" id="{0C9395CF-1BDA-FF85-9740-CF57D4FE4AA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409659" y="2080269"/>
            <a:ext cx="398925" cy="398925"/>
          </a:xfrm>
          <a:prstGeom prst="rect">
            <a:avLst/>
          </a:prstGeom>
        </p:spPr>
      </p:pic>
      <p:pic>
        <p:nvPicPr>
          <p:cNvPr id="50" name="グラフィックス 49" descr="車 単色塗りつぶし">
            <a:extLst>
              <a:ext uri="{FF2B5EF4-FFF2-40B4-BE49-F238E27FC236}">
                <a16:creationId xmlns:a16="http://schemas.microsoft.com/office/drawing/2014/main" id="{034D3AF4-B940-F1A7-B64E-693DFF34624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402829" y="1837381"/>
            <a:ext cx="398925" cy="398925"/>
          </a:xfrm>
          <a:prstGeom prst="rect">
            <a:avLst/>
          </a:prstGeom>
        </p:spPr>
      </p:pic>
      <p:pic>
        <p:nvPicPr>
          <p:cNvPr id="61" name="グラフィックス 60" descr="建物 枠線">
            <a:extLst>
              <a:ext uri="{FF2B5EF4-FFF2-40B4-BE49-F238E27FC236}">
                <a16:creationId xmlns:a16="http://schemas.microsoft.com/office/drawing/2014/main" id="{F218F338-D59B-8B65-3486-BB58788352E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3575346" y="1831168"/>
            <a:ext cx="846195" cy="589627"/>
          </a:xfrm>
          <a:prstGeom prst="rect">
            <a:avLst/>
          </a:prstGeom>
        </p:spPr>
      </p:pic>
      <p:sp>
        <p:nvSpPr>
          <p:cNvPr id="5" name="テキスト プレースホルダー 2">
            <a:extLst>
              <a:ext uri="{FF2B5EF4-FFF2-40B4-BE49-F238E27FC236}">
                <a16:creationId xmlns:a16="http://schemas.microsoft.com/office/drawing/2014/main" id="{B6F501D9-4C09-CE46-1E97-C9CA05A38AE5}"/>
              </a:ext>
            </a:extLst>
          </p:cNvPr>
          <p:cNvSpPr txBox="1">
            <a:spLocks/>
          </p:cNvSpPr>
          <p:nvPr/>
        </p:nvSpPr>
        <p:spPr>
          <a:xfrm>
            <a:off x="3722111" y="62173"/>
            <a:ext cx="6234576" cy="511991"/>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駐車施設の完成検査の遠隔化（福岡県福岡市）</a:t>
            </a:r>
          </a:p>
        </p:txBody>
      </p:sp>
      <p:pic>
        <p:nvPicPr>
          <p:cNvPr id="3" name="グラフィックス 37" descr="車 単色塗りつぶし">
            <a:extLst>
              <a:ext uri="{FF2B5EF4-FFF2-40B4-BE49-F238E27FC236}">
                <a16:creationId xmlns:a16="http://schemas.microsoft.com/office/drawing/2014/main" id="{B887933F-3BCF-6E9F-6AD8-DD056B767DCA}"/>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2542403" y="959391"/>
            <a:ext cx="398925" cy="398925"/>
          </a:xfrm>
          <a:prstGeom prst="rect">
            <a:avLst/>
          </a:prstGeom>
        </p:spPr>
      </p:pic>
      <p:pic>
        <p:nvPicPr>
          <p:cNvPr id="12" name="グラフィックス 44" descr="車 単色塗りつぶし">
            <a:extLst>
              <a:ext uri="{FF2B5EF4-FFF2-40B4-BE49-F238E27FC236}">
                <a16:creationId xmlns:a16="http://schemas.microsoft.com/office/drawing/2014/main" id="{FE99E43A-ADF6-8A53-E116-BD709560D565}"/>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3277266" y="2050961"/>
            <a:ext cx="398925" cy="398925"/>
          </a:xfrm>
          <a:prstGeom prst="rect">
            <a:avLst/>
          </a:prstGeom>
        </p:spPr>
      </p:pic>
      <p:pic>
        <p:nvPicPr>
          <p:cNvPr id="14" name="グラフィックス 49" descr="車 単色塗りつぶし">
            <a:extLst>
              <a:ext uri="{FF2B5EF4-FFF2-40B4-BE49-F238E27FC236}">
                <a16:creationId xmlns:a16="http://schemas.microsoft.com/office/drawing/2014/main" id="{406A6498-7953-7D0E-7424-F78BF0FBCE4D}"/>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3270436" y="1808073"/>
            <a:ext cx="398925" cy="398925"/>
          </a:xfrm>
          <a:prstGeom prst="rect">
            <a:avLst/>
          </a:prstGeom>
        </p:spPr>
      </p:pic>
      <p:sp>
        <p:nvSpPr>
          <p:cNvPr id="39" name="テキスト ボックス 33">
            <a:extLst>
              <a:ext uri="{FF2B5EF4-FFF2-40B4-BE49-F238E27FC236}">
                <a16:creationId xmlns:a16="http://schemas.microsoft.com/office/drawing/2014/main" id="{71BA58A6-7BF1-9D53-7E41-9C98B88D7522}"/>
              </a:ext>
            </a:extLst>
          </p:cNvPr>
          <p:cNvSpPr txBox="1"/>
          <p:nvPr/>
        </p:nvSpPr>
        <p:spPr>
          <a:xfrm>
            <a:off x="75374" y="3847679"/>
            <a:ext cx="6477445" cy="24622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福岡市建築物における駐車施設の附置等に関する条例（改正なし）</a:t>
            </a:r>
            <a:endPar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2" name="テキスト ボックス 35">
            <a:extLst>
              <a:ext uri="{FF2B5EF4-FFF2-40B4-BE49-F238E27FC236}">
                <a16:creationId xmlns:a16="http://schemas.microsoft.com/office/drawing/2014/main" id="{665D4163-3A01-F98A-C2E1-8756186FB0FF}"/>
              </a:ext>
            </a:extLst>
          </p:cNvPr>
          <p:cNvSpPr txBox="1"/>
          <p:nvPr/>
        </p:nvSpPr>
        <p:spPr>
          <a:xfrm>
            <a:off x="119550" y="4056955"/>
            <a:ext cx="5911136" cy="461665"/>
          </a:xfrm>
          <a:prstGeom prst="rect">
            <a:avLst/>
          </a:prstGeom>
          <a:noFill/>
          <a:ln>
            <a:solidFill>
              <a:schemeClr val="tx1"/>
            </a:solidFill>
          </a:ln>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（立入検査）</a:t>
            </a:r>
            <a:endPar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第11条　市長は、この条例を施行するため必要な限度において、建築物若しくは駐車施設の所有者若しくは管理者から報告若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しくは資料の提出を求め、又は部下の職員をして建築物若しくは駐車施設に立ち入り、検査をさせることができる。</a:t>
            </a: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46" name="表 12">
            <a:extLst>
              <a:ext uri="{FF2B5EF4-FFF2-40B4-BE49-F238E27FC236}">
                <a16:creationId xmlns:a16="http://schemas.microsoft.com/office/drawing/2014/main" id="{424A3E32-CE8D-E8E0-D052-D2DB5540EEB7}"/>
              </a:ext>
            </a:extLst>
          </p:cNvPr>
          <p:cNvGraphicFramePr>
            <a:graphicFrameLocks noGrp="1"/>
          </p:cNvGraphicFramePr>
          <p:nvPr/>
        </p:nvGraphicFramePr>
        <p:xfrm>
          <a:off x="133481" y="4909404"/>
          <a:ext cx="5870008" cy="1663537"/>
        </p:xfrm>
        <a:graphic>
          <a:graphicData uri="http://schemas.openxmlformats.org/drawingml/2006/table">
            <a:tbl>
              <a:tblPr firstRow="1" bandRow="1">
                <a:tableStyleId>{21E4AEA4-8DFA-4A89-87EB-49C32662AFE0}</a:tableStyleId>
              </a:tblPr>
              <a:tblGrid>
                <a:gridCol w="2935004">
                  <a:extLst>
                    <a:ext uri="{9D8B030D-6E8A-4147-A177-3AD203B41FA5}">
                      <a16:colId xmlns:a16="http://schemas.microsoft.com/office/drawing/2014/main" val="4064608517"/>
                    </a:ext>
                  </a:extLst>
                </a:gridCol>
                <a:gridCol w="2935004">
                  <a:extLst>
                    <a:ext uri="{9D8B030D-6E8A-4147-A177-3AD203B41FA5}">
                      <a16:colId xmlns:a16="http://schemas.microsoft.com/office/drawing/2014/main" val="422232105"/>
                    </a:ext>
                  </a:extLst>
                </a:gridCol>
              </a:tblGrid>
              <a:tr h="277256">
                <a:tc>
                  <a:txBody>
                    <a:bodyPr/>
                    <a:lstStyle/>
                    <a:p>
                      <a:pPr algn="ctr"/>
                      <a:r>
                        <a:rPr kumimoji="1" lang="ja-JP" altLang="en-US" sz="800" b="0">
                          <a:solidFill>
                            <a:schemeClr val="tx1"/>
                          </a:solidFill>
                          <a:latin typeface="メイリオ" panose="020B0604030504040204" pitchFamily="50" charset="-128"/>
                          <a:ea typeface="メイリオ" panose="020B0604030504040204" pitchFamily="50" charset="-128"/>
                        </a:rPr>
                        <a:t>改正後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800" b="0">
                          <a:solidFill>
                            <a:schemeClr val="tx1"/>
                          </a:solidFill>
                          <a:latin typeface="メイリオ" panose="020B0604030504040204" pitchFamily="50" charset="-128"/>
                          <a:ea typeface="メイリオ" panose="020B0604030504040204" pitchFamily="50" charset="-128"/>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1386281">
                <a:tc>
                  <a:txBody>
                    <a:bodyPr/>
                    <a:lstStyle/>
                    <a:p>
                      <a:pPr lvl="0">
                        <a:buNone/>
                      </a:pPr>
                      <a:r>
                        <a:rPr lang="ja-JP" altLang="en-US" sz="800" b="0" u="none">
                          <a:solidFill>
                            <a:schemeClr val="tx1"/>
                          </a:solidFill>
                          <a:latin typeface="メイリオ"/>
                          <a:ea typeface="メイリオ"/>
                        </a:rPr>
                        <a:t>【駐車施設の附置に関する手続き】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buNone/>
                      </a:pPr>
                      <a:r>
                        <a:rPr lang="ja-JP" sz="800" b="0" i="0" u="none" strike="noStrike" noProof="0" dirty="0">
                          <a:solidFill>
                            <a:srgbClr val="000000"/>
                          </a:solidFill>
                          <a:latin typeface="Meiryo"/>
                          <a:ea typeface="Meiryo"/>
                        </a:rPr>
                        <a:t>【駐車施設の附置に関する手続き】</a:t>
                      </a:r>
                      <a:endParaRPr kumimoji="1" lang="en-US" altLang="ja-JP"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53" name="テキスト ボックス 13">
            <a:extLst>
              <a:ext uri="{FF2B5EF4-FFF2-40B4-BE49-F238E27FC236}">
                <a16:creationId xmlns:a16="http://schemas.microsoft.com/office/drawing/2014/main" id="{0AF4F6DD-B413-1F53-3A51-F297FF53CF00}"/>
              </a:ext>
            </a:extLst>
          </p:cNvPr>
          <p:cNvSpPr txBox="1"/>
          <p:nvPr/>
        </p:nvSpPr>
        <p:spPr>
          <a:xfrm>
            <a:off x="-2928" y="4521205"/>
            <a:ext cx="6477445" cy="38472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「福岡市建築物における駐車施設の附置等に関する条例」の取り扱いについて（手引書）</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※手引書内の手続きフロー（■２．申請手続きの流れ）より抜粋</a:t>
            </a:r>
          </a:p>
        </p:txBody>
      </p:sp>
      <p:sp>
        <p:nvSpPr>
          <p:cNvPr id="62" name="Rectangle: Rounded Corners 61">
            <a:extLst>
              <a:ext uri="{FF2B5EF4-FFF2-40B4-BE49-F238E27FC236}">
                <a16:creationId xmlns:a16="http://schemas.microsoft.com/office/drawing/2014/main" id="{6E31F15A-D104-3B41-6447-DE897DA11FF5}"/>
              </a:ext>
            </a:extLst>
          </p:cNvPr>
          <p:cNvSpPr/>
          <p:nvPr/>
        </p:nvSpPr>
        <p:spPr>
          <a:xfrm>
            <a:off x="251188" y="5465794"/>
            <a:ext cx="2179516" cy="185362"/>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完了届兼確認書の提出（注）２部提出</a:t>
            </a:r>
            <a:endParaRPr kumimoji="1" 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5" name="Rectangle: Rounded Corners 64">
            <a:extLst>
              <a:ext uri="{FF2B5EF4-FFF2-40B4-BE49-F238E27FC236}">
                <a16:creationId xmlns:a16="http://schemas.microsoft.com/office/drawing/2014/main" id="{6EDC3529-EC72-7C88-20B3-210CA6ED34AE}"/>
              </a:ext>
            </a:extLst>
          </p:cNvPr>
          <p:cNvSpPr/>
          <p:nvPr/>
        </p:nvSpPr>
        <p:spPr>
          <a:xfrm>
            <a:off x="251188" y="5822537"/>
            <a:ext cx="1158463" cy="170541"/>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附置義務完了検査</a:t>
            </a:r>
            <a:endPar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6" name="Rectangle: Rounded Corners 65">
            <a:extLst>
              <a:ext uri="{FF2B5EF4-FFF2-40B4-BE49-F238E27FC236}">
                <a16:creationId xmlns:a16="http://schemas.microsoft.com/office/drawing/2014/main" id="{7D367789-BA76-86A2-79F2-01D7BF3E84AD}"/>
              </a:ext>
            </a:extLst>
          </p:cNvPr>
          <p:cNvSpPr/>
          <p:nvPr/>
        </p:nvSpPr>
        <p:spPr>
          <a:xfrm>
            <a:off x="251187" y="6206569"/>
            <a:ext cx="2605318" cy="159087"/>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lIns="91440" tIns="108000" rIns="91440" bIns="4572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完了届兼確認書　副本返却（承認印有）</a:t>
            </a:r>
            <a:endParaRPr kumimoji="1" 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7" name="Arrow: Down 66">
            <a:extLst>
              <a:ext uri="{FF2B5EF4-FFF2-40B4-BE49-F238E27FC236}">
                <a16:creationId xmlns:a16="http://schemas.microsoft.com/office/drawing/2014/main" id="{9EF31CA6-D82D-F2A2-1034-B86ED8CDC2E1}"/>
              </a:ext>
            </a:extLst>
          </p:cNvPr>
          <p:cNvSpPr/>
          <p:nvPr/>
        </p:nvSpPr>
        <p:spPr>
          <a:xfrm>
            <a:off x="726526" y="5650382"/>
            <a:ext cx="111146" cy="17578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4" name="グラフィックス 31" descr="建物 単色塗りつぶし">
            <a:extLst>
              <a:ext uri="{FF2B5EF4-FFF2-40B4-BE49-F238E27FC236}">
                <a16:creationId xmlns:a16="http://schemas.microsoft.com/office/drawing/2014/main" id="{AB54E1A5-A063-A57D-03DF-71FE4BD3524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27020" y="2931195"/>
            <a:ext cx="630951" cy="542018"/>
          </a:xfrm>
          <a:prstGeom prst="rect">
            <a:avLst/>
          </a:prstGeom>
        </p:spPr>
      </p:pic>
      <p:sp>
        <p:nvSpPr>
          <p:cNvPr id="8" name="テキスト ボックス 32">
            <a:extLst>
              <a:ext uri="{FF2B5EF4-FFF2-40B4-BE49-F238E27FC236}">
                <a16:creationId xmlns:a16="http://schemas.microsoft.com/office/drawing/2014/main" id="{7FE48F0E-E246-337A-7F4A-5287EFE05DC4}"/>
              </a:ext>
            </a:extLst>
          </p:cNvPr>
          <p:cNvSpPr txBox="1"/>
          <p:nvPr/>
        </p:nvSpPr>
        <p:spPr>
          <a:xfrm>
            <a:off x="4549910" y="3443870"/>
            <a:ext cx="1851539" cy="338554"/>
          </a:xfrm>
          <a:prstGeom prst="rect">
            <a:avLst/>
          </a:prstGeom>
          <a:noFill/>
        </p:spPr>
        <p:txBody>
          <a:bodyPr wrap="square" lIns="91440" tIns="45720" rIns="91440" bIns="45720"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福岡市</a:t>
            </a:r>
          </a:p>
        </p:txBody>
      </p:sp>
      <p:sp>
        <p:nvSpPr>
          <p:cNvPr id="10" name="Arrow: Down 9">
            <a:extLst>
              <a:ext uri="{FF2B5EF4-FFF2-40B4-BE49-F238E27FC236}">
                <a16:creationId xmlns:a16="http://schemas.microsoft.com/office/drawing/2014/main" id="{CEC08D43-6836-E8D7-6786-3B6BCC3CD815}"/>
              </a:ext>
            </a:extLst>
          </p:cNvPr>
          <p:cNvSpPr/>
          <p:nvPr/>
        </p:nvSpPr>
        <p:spPr>
          <a:xfrm>
            <a:off x="726525" y="6000726"/>
            <a:ext cx="111146" cy="17578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1" name="TextBox 10">
            <a:extLst>
              <a:ext uri="{FF2B5EF4-FFF2-40B4-BE49-F238E27FC236}">
                <a16:creationId xmlns:a16="http://schemas.microsoft.com/office/drawing/2014/main" id="{834CA2C2-87C7-CD98-95A1-5B78793057EC}"/>
              </a:ext>
            </a:extLst>
          </p:cNvPr>
          <p:cNvSpPr txBox="1"/>
          <p:nvPr/>
        </p:nvSpPr>
        <p:spPr>
          <a:xfrm>
            <a:off x="1346778" y="5743170"/>
            <a:ext cx="189599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700" b="0" i="0" u="none"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WEB</a:t>
            </a:r>
            <a:r>
              <a:rPr kumimoji="1" lang="ja-JP" altLang="en-US" sz="700" b="0" i="0" u="none"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カメラを用いた、</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オンライン検査とする場合があります。</a:t>
            </a:r>
          </a:p>
        </p:txBody>
      </p:sp>
      <p:sp>
        <p:nvSpPr>
          <p:cNvPr id="20" name="Arrow: Down 19">
            <a:extLst>
              <a:ext uri="{FF2B5EF4-FFF2-40B4-BE49-F238E27FC236}">
                <a16:creationId xmlns:a16="http://schemas.microsoft.com/office/drawing/2014/main" id="{C06BC24E-0A84-9E1F-B92D-EAAAF820822F}"/>
              </a:ext>
            </a:extLst>
          </p:cNvPr>
          <p:cNvSpPr/>
          <p:nvPr/>
        </p:nvSpPr>
        <p:spPr>
          <a:xfrm>
            <a:off x="726525" y="6362187"/>
            <a:ext cx="111146" cy="17578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1" name="TextBox 20">
            <a:extLst>
              <a:ext uri="{FF2B5EF4-FFF2-40B4-BE49-F238E27FC236}">
                <a16:creationId xmlns:a16="http://schemas.microsoft.com/office/drawing/2014/main" id="{4766D7C0-301E-3187-F1ED-9E79F3BB33A8}"/>
              </a:ext>
            </a:extLst>
          </p:cNvPr>
          <p:cNvSpPr txBox="1"/>
          <p:nvPr/>
        </p:nvSpPr>
        <p:spPr>
          <a:xfrm>
            <a:off x="789931" y="6358631"/>
            <a:ext cx="2345375"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特例措置（隔地・台数低減）が適用された場合</a:t>
            </a:r>
          </a:p>
        </p:txBody>
      </p:sp>
      <p:sp>
        <p:nvSpPr>
          <p:cNvPr id="25" name="Rectangle: Rounded Corners 24">
            <a:extLst>
              <a:ext uri="{FF2B5EF4-FFF2-40B4-BE49-F238E27FC236}">
                <a16:creationId xmlns:a16="http://schemas.microsoft.com/office/drawing/2014/main" id="{321B5BB6-9DC1-2E40-507E-03C361F19759}"/>
              </a:ext>
            </a:extLst>
          </p:cNvPr>
          <p:cNvSpPr/>
          <p:nvPr/>
        </p:nvSpPr>
        <p:spPr>
          <a:xfrm>
            <a:off x="3142880" y="5465794"/>
            <a:ext cx="2179516" cy="185362"/>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完了届兼確認書の提出（注）２部提出</a:t>
            </a:r>
            <a:endParaRPr kumimoji="1" 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1" name="Rectangle: Rounded Corners 30">
            <a:extLst>
              <a:ext uri="{FF2B5EF4-FFF2-40B4-BE49-F238E27FC236}">
                <a16:creationId xmlns:a16="http://schemas.microsoft.com/office/drawing/2014/main" id="{75766ED4-2508-69D7-2C14-C5E237B7E20A}"/>
              </a:ext>
            </a:extLst>
          </p:cNvPr>
          <p:cNvSpPr/>
          <p:nvPr/>
        </p:nvSpPr>
        <p:spPr>
          <a:xfrm>
            <a:off x="3142880" y="5822537"/>
            <a:ext cx="1158463" cy="170541"/>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現地検査</a:t>
            </a:r>
            <a:endPar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7" name="Rectangle: Rounded Corners 36">
            <a:extLst>
              <a:ext uri="{FF2B5EF4-FFF2-40B4-BE49-F238E27FC236}">
                <a16:creationId xmlns:a16="http://schemas.microsoft.com/office/drawing/2014/main" id="{8FCBFB0D-0F46-93A4-C2E4-17B192A6F65B}"/>
              </a:ext>
            </a:extLst>
          </p:cNvPr>
          <p:cNvSpPr/>
          <p:nvPr/>
        </p:nvSpPr>
        <p:spPr>
          <a:xfrm>
            <a:off x="3142879" y="6206569"/>
            <a:ext cx="2605318" cy="159087"/>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lIns="91440" tIns="108000" rIns="91440" bIns="4572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完了届兼確認書　副本返却（承認印有）</a:t>
            </a:r>
            <a:endParaRPr kumimoji="1" 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1" name="Arrow: Down 40">
            <a:extLst>
              <a:ext uri="{FF2B5EF4-FFF2-40B4-BE49-F238E27FC236}">
                <a16:creationId xmlns:a16="http://schemas.microsoft.com/office/drawing/2014/main" id="{8614ABE0-B20E-CD5D-595D-3EE0A755DFD0}"/>
              </a:ext>
            </a:extLst>
          </p:cNvPr>
          <p:cNvSpPr/>
          <p:nvPr/>
        </p:nvSpPr>
        <p:spPr>
          <a:xfrm>
            <a:off x="3618218" y="5650382"/>
            <a:ext cx="111146" cy="17578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1" name="Arrow: Down 50">
            <a:extLst>
              <a:ext uri="{FF2B5EF4-FFF2-40B4-BE49-F238E27FC236}">
                <a16:creationId xmlns:a16="http://schemas.microsoft.com/office/drawing/2014/main" id="{ADAF321A-FE74-A41F-B878-D628B3857F2F}"/>
              </a:ext>
            </a:extLst>
          </p:cNvPr>
          <p:cNvSpPr/>
          <p:nvPr/>
        </p:nvSpPr>
        <p:spPr>
          <a:xfrm>
            <a:off x="3618217" y="6362187"/>
            <a:ext cx="111146" cy="17578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9" name="TextBox 58">
            <a:extLst>
              <a:ext uri="{FF2B5EF4-FFF2-40B4-BE49-F238E27FC236}">
                <a16:creationId xmlns:a16="http://schemas.microsoft.com/office/drawing/2014/main" id="{919364A3-CC12-104C-D528-CBBA5F7B1381}"/>
              </a:ext>
            </a:extLst>
          </p:cNvPr>
          <p:cNvSpPr txBox="1"/>
          <p:nvPr/>
        </p:nvSpPr>
        <p:spPr>
          <a:xfrm>
            <a:off x="3681623" y="6358631"/>
            <a:ext cx="2345375"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特例措置（隔地・台数低減）が適用された場合</a:t>
            </a:r>
          </a:p>
        </p:txBody>
      </p:sp>
      <p:sp>
        <p:nvSpPr>
          <p:cNvPr id="60" name="Arrow: Down 59">
            <a:extLst>
              <a:ext uri="{FF2B5EF4-FFF2-40B4-BE49-F238E27FC236}">
                <a16:creationId xmlns:a16="http://schemas.microsoft.com/office/drawing/2014/main" id="{56A560A5-DB82-66D6-7309-9AF5E0CE5D67}"/>
              </a:ext>
            </a:extLst>
          </p:cNvPr>
          <p:cNvSpPr/>
          <p:nvPr/>
        </p:nvSpPr>
        <p:spPr>
          <a:xfrm>
            <a:off x="3618217" y="6000726"/>
            <a:ext cx="111146" cy="17578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63" name="Rectangle: Rounded Corners 62">
            <a:extLst>
              <a:ext uri="{FF2B5EF4-FFF2-40B4-BE49-F238E27FC236}">
                <a16:creationId xmlns:a16="http://schemas.microsoft.com/office/drawing/2014/main" id="{AB916F2C-B878-4DED-9087-E8C9E50EF66F}"/>
              </a:ext>
            </a:extLst>
          </p:cNvPr>
          <p:cNvSpPr/>
          <p:nvPr/>
        </p:nvSpPr>
        <p:spPr>
          <a:xfrm>
            <a:off x="132992" y="5740804"/>
            <a:ext cx="2890733" cy="311392"/>
          </a:xfrm>
          <a:prstGeom prst="round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64" name="Rectangle: Rounded Corners 63">
            <a:extLst>
              <a:ext uri="{FF2B5EF4-FFF2-40B4-BE49-F238E27FC236}">
                <a16:creationId xmlns:a16="http://schemas.microsoft.com/office/drawing/2014/main" id="{520787D6-EACB-97D7-0BC1-8E341417D569}"/>
              </a:ext>
            </a:extLst>
          </p:cNvPr>
          <p:cNvSpPr/>
          <p:nvPr/>
        </p:nvSpPr>
        <p:spPr>
          <a:xfrm>
            <a:off x="3073530" y="5740804"/>
            <a:ext cx="1347195" cy="311392"/>
          </a:xfrm>
          <a:prstGeom prst="round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71" name="テキスト ボックス 70">
            <a:extLst>
              <a:ext uri="{FF2B5EF4-FFF2-40B4-BE49-F238E27FC236}">
                <a16:creationId xmlns:a16="http://schemas.microsoft.com/office/drawing/2014/main" id="{E3987838-EC7D-8576-B588-5F7B84C4A281}"/>
              </a:ext>
            </a:extLst>
          </p:cNvPr>
          <p:cNvSpPr txBox="1"/>
          <p:nvPr/>
        </p:nvSpPr>
        <p:spPr>
          <a:xfrm>
            <a:off x="173562" y="108491"/>
            <a:ext cx="3384000" cy="360000"/>
          </a:xfrm>
          <a:prstGeom prst="rect">
            <a:avLst/>
          </a:prstGeom>
          <a:solidFill>
            <a:schemeClr val="tx2"/>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地方公共団体見直し事例</a:t>
            </a:r>
          </a:p>
        </p:txBody>
      </p:sp>
      <p:sp>
        <p:nvSpPr>
          <p:cNvPr id="72" name="正方形/長方形 71">
            <a:extLst>
              <a:ext uri="{FF2B5EF4-FFF2-40B4-BE49-F238E27FC236}">
                <a16:creationId xmlns:a16="http://schemas.microsoft.com/office/drawing/2014/main" id="{9E649AE3-DB5F-4DA0-81E7-4512D88D5D4A}"/>
              </a:ext>
            </a:extLst>
          </p:cNvPr>
          <p:cNvSpPr/>
          <p:nvPr/>
        </p:nvSpPr>
        <p:spPr>
          <a:xfrm>
            <a:off x="10384558" y="108491"/>
            <a:ext cx="1260000" cy="360000"/>
          </a:xfrm>
          <a:prstGeom prst="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目視規制</a:t>
            </a:r>
          </a:p>
        </p:txBody>
      </p:sp>
    </p:spTree>
    <p:extLst>
      <p:ext uri="{BB962C8B-B14F-4D97-AF65-F5344CB8AC3E}">
        <p14:creationId xmlns:p14="http://schemas.microsoft.com/office/powerpoint/2010/main" val="22454796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39669-028B-677D-5D57-103005D5287A}"/>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CF340DD6-F533-6E16-AB8D-04FBADBDACAF}"/>
              </a:ext>
            </a:extLst>
          </p:cNvPr>
          <p:cNvSpPr/>
          <p:nvPr/>
        </p:nvSpPr>
        <p:spPr>
          <a:xfrm>
            <a:off x="163065" y="570692"/>
            <a:ext cx="5867127" cy="3344083"/>
          </a:xfrm>
          <a:prstGeom prst="roundRect">
            <a:avLst>
              <a:gd name="adj" fmla="val 1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テキスト プレースホルダー 2">
            <a:extLst>
              <a:ext uri="{FF2B5EF4-FFF2-40B4-BE49-F238E27FC236}">
                <a16:creationId xmlns:a16="http://schemas.microsoft.com/office/drawing/2014/main" id="{C0327321-5120-518C-5EC8-448523AA35B1}"/>
              </a:ext>
            </a:extLst>
          </p:cNvPr>
          <p:cNvSpPr txBox="1">
            <a:spLocks/>
          </p:cNvSpPr>
          <p:nvPr/>
        </p:nvSpPr>
        <p:spPr>
          <a:xfrm>
            <a:off x="3811563" y="116724"/>
            <a:ext cx="5154638" cy="360000"/>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solidFill>
                <a:effectLst/>
                <a:uLnTx/>
                <a:uFillTx/>
                <a:latin typeface="メイリオ"/>
                <a:ea typeface="メイリオ"/>
                <a:cs typeface="+mn-cs"/>
              </a:rPr>
              <a:t>建設工事における遠隔臨場の活用（福島県郡山市）</a:t>
            </a:r>
          </a:p>
        </p:txBody>
      </p:sp>
      <p:graphicFrame>
        <p:nvGraphicFramePr>
          <p:cNvPr id="10" name="表 9">
            <a:extLst>
              <a:ext uri="{FF2B5EF4-FFF2-40B4-BE49-F238E27FC236}">
                <a16:creationId xmlns:a16="http://schemas.microsoft.com/office/drawing/2014/main" id="{B8338FBF-685C-3436-F13D-6358142A2AD0}"/>
              </a:ext>
            </a:extLst>
          </p:cNvPr>
          <p:cNvGraphicFramePr>
            <a:graphicFrameLocks noGrp="1"/>
          </p:cNvGraphicFramePr>
          <p:nvPr/>
        </p:nvGraphicFramePr>
        <p:xfrm>
          <a:off x="6096000" y="570692"/>
          <a:ext cx="5922438" cy="6170584"/>
        </p:xfrm>
        <a:graphic>
          <a:graphicData uri="http://schemas.openxmlformats.org/drawingml/2006/table">
            <a:tbl>
              <a:tblPr firstRow="1" bandRow="1">
                <a:tableStyleId>{5C22544A-7EE6-4342-B048-85BDC9FD1C3A}</a:tableStyleId>
              </a:tblPr>
              <a:tblGrid>
                <a:gridCol w="1307051">
                  <a:extLst>
                    <a:ext uri="{9D8B030D-6E8A-4147-A177-3AD203B41FA5}">
                      <a16:colId xmlns:a16="http://schemas.microsoft.com/office/drawing/2014/main" val="3428409901"/>
                    </a:ext>
                  </a:extLst>
                </a:gridCol>
                <a:gridCol w="4615387">
                  <a:extLst>
                    <a:ext uri="{9D8B030D-6E8A-4147-A177-3AD203B41FA5}">
                      <a16:colId xmlns:a16="http://schemas.microsoft.com/office/drawing/2014/main" val="2891437581"/>
                    </a:ext>
                  </a:extLst>
                </a:gridCol>
              </a:tblGrid>
              <a:tr h="526050">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tx1"/>
                          </a:solidFill>
                          <a:latin typeface="メイリオ" panose="020B0604030504040204" pitchFamily="50" charset="-128"/>
                          <a:ea typeface="メイリオ" panose="020B0604030504040204" pitchFamily="50" charset="-128"/>
                        </a:rPr>
                        <a:t>監督員等による現場での資材及び施工確認の立会検査</a:t>
                      </a:r>
                      <a:endParaRPr kumimoji="1" lang="en-US" altLang="ja-JP" sz="1400" b="0" u="none">
                        <a:solidFill>
                          <a:schemeClr val="tx1"/>
                        </a:solidFill>
                        <a:latin typeface="メイリオ" panose="020B0604030504040204" pitchFamily="50" charset="-128"/>
                        <a:ea typeface="メイリオ" panose="020B0604030504040204" pitchFamily="50" charset="-128"/>
                      </a:endParaRPr>
                    </a:p>
                  </a:txBody>
                  <a:tcPr marL="72000" marR="36000" marT="72000" marB="72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2006386">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　左記</a:t>
                      </a:r>
                      <a:r>
                        <a:rPr kumimoji="1" lang="ja-JP" altLang="en-US" sz="1400" b="1" i="0" u="sng" strike="noStrike" kern="1200" baseline="0">
                          <a:solidFill>
                            <a:schemeClr val="dk1"/>
                          </a:solidFill>
                          <a:latin typeface="メイリオ" panose="020B0604030504040204" pitchFamily="50" charset="-128"/>
                          <a:ea typeface="メイリオ" panose="020B0604030504040204" pitchFamily="50" charset="-128"/>
                          <a:cs typeface="+mn-cs"/>
                        </a:rPr>
                        <a:t>約款の改正は行わず</a:t>
                      </a: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、デジタル技術活用可能と解釈を整理することで、</a:t>
                      </a:r>
                      <a:r>
                        <a:rPr kumimoji="1" lang="ja-JP" altLang="en-US" sz="1400" b="1" i="0" u="sng" strike="noStrike" kern="1200" baseline="0">
                          <a:solidFill>
                            <a:schemeClr val="dk1"/>
                          </a:solidFill>
                          <a:latin typeface="メイリオ" panose="020B0604030504040204" pitchFamily="50" charset="-128"/>
                          <a:ea typeface="メイリオ" panose="020B0604030504040204" pitchFamily="50" charset="-128"/>
                          <a:cs typeface="+mn-cs"/>
                        </a:rPr>
                        <a:t>運用の見直し（現場での検査を遠隔で臨場する）を行った</a:t>
                      </a: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984250" marR="0" lvl="0" indent="-984250" algn="l" defTabSz="914400" rtl="0" eaLnBrk="1" fontAlgn="base" latinLnBrk="0" hangingPunct="1">
                        <a:lnSpc>
                          <a:spcPct val="100000"/>
                        </a:lnSpc>
                        <a:spcBef>
                          <a:spcPts val="60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監督員等による立会検査は、現地での実施のみ可能。</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984250" marR="0" lvl="0" indent="-98425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監督員等による資材確認や施工検査等に</a:t>
                      </a:r>
                      <a:r>
                        <a:rPr kumimoji="1" lang="ja-JP" altLang="en-US" sz="14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オンライン会議システムを活用し、遠方でも受検しやすい環境を整備。</a:t>
                      </a:r>
                    </a:p>
                  </a:txBody>
                  <a:tcPr marL="72000" marR="36000" marT="72000" marB="72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322339">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ウェブ会議システム</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0916214"/>
                  </a:ext>
                </a:extLst>
              </a:tr>
              <a:tr h="2149191">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＜定量的な効果＞</a:t>
                      </a:r>
                      <a:endParaRPr kumimoji="1" lang="en-US" altLang="ja-JP" sz="14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baseline="0">
                          <a:solidFill>
                            <a:schemeClr val="dk1"/>
                          </a:solidFill>
                          <a:latin typeface="メイリオ"/>
                          <a:ea typeface="メイリオ"/>
                          <a:cs typeface="+mn-cs"/>
                        </a:rPr>
                        <a:t>・「段階確認」「材料確認」「立会」等に伴う</a:t>
                      </a:r>
                      <a:r>
                        <a:rPr kumimoji="1" lang="ja-JP" altLang="en-US" sz="1400" b="1" i="0" u="sng" strike="noStrike" kern="1200" baseline="0">
                          <a:solidFill>
                            <a:schemeClr val="dk1"/>
                          </a:solidFill>
                          <a:latin typeface="メイリオ"/>
                          <a:ea typeface="メイリオ"/>
                          <a:cs typeface="+mn-cs"/>
                        </a:rPr>
                        <a:t>移動時間が削減された</a:t>
                      </a:r>
                      <a:r>
                        <a:rPr kumimoji="1" lang="ja-JP" altLang="en-US" sz="1400" b="0" i="0" u="none" strike="noStrike" kern="1200" baseline="0">
                          <a:solidFill>
                            <a:schemeClr val="dk1"/>
                          </a:solidFill>
                          <a:latin typeface="メイリオ"/>
                          <a:ea typeface="メイリオ"/>
                          <a:cs typeface="+mn-cs"/>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＜定性的な効果＞</a:t>
                      </a:r>
                      <a:endParaRPr kumimoji="1" lang="en-US" altLang="ja-JP" sz="14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・（発注者側）監督員等が移動時間が発生しない等、</a:t>
                      </a:r>
                      <a:r>
                        <a:rPr kumimoji="1" lang="ja-JP" altLang="en-US" sz="1400" b="1" i="0" u="sng" strike="noStrike" kern="1200" baseline="0">
                          <a:solidFill>
                            <a:schemeClr val="tx1"/>
                          </a:solidFill>
                          <a:latin typeface="メイリオ" panose="020B0604030504040204" pitchFamily="50" charset="-128"/>
                          <a:ea typeface="メイリオ" panose="020B0604030504040204" pitchFamily="50" charset="-128"/>
                          <a:cs typeface="+mn-cs"/>
                        </a:rPr>
                        <a:t>業務の効率化が図られ非常に良い等の声があげられた。</a:t>
                      </a:r>
                      <a:endParaRPr kumimoji="1" lang="en-US" altLang="ja-JP" sz="1400" b="0" i="0" u="none" strike="noStrike" kern="1200" baseline="0">
                        <a:solidFill>
                          <a:schemeClr val="tx1"/>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・（受注者側）遠方での検査では、オンラインで検査を受検できることから</a:t>
                      </a:r>
                      <a:r>
                        <a:rPr kumimoji="1" lang="ja-JP" altLang="en-US" sz="1400" b="1" i="0" u="sng" strike="noStrike" kern="1200" baseline="0">
                          <a:solidFill>
                            <a:schemeClr val="tx1"/>
                          </a:solidFill>
                          <a:latin typeface="メイリオ" panose="020B0604030504040204" pitchFamily="50" charset="-128"/>
                          <a:ea typeface="メイリオ" panose="020B0604030504040204" pitchFamily="50" charset="-128"/>
                          <a:cs typeface="+mn-cs"/>
                        </a:rPr>
                        <a:t>検査までの待ち時間がなくなったという声もあり、日程調整等の観点で効果があった。</a:t>
                      </a:r>
                      <a:endParaRPr kumimoji="1" lang="en-US" altLang="ja-JP" sz="1400" b="1" i="0" u="sng" strike="noStrike" kern="1200" baseline="0">
                        <a:solidFill>
                          <a:schemeClr val="tx1"/>
                        </a:solidFill>
                        <a:latin typeface="メイリオ" panose="020B0604030504040204" pitchFamily="50" charset="-128"/>
                        <a:ea typeface="メイリオ" panose="020B0604030504040204" pitchFamily="50" charset="-128"/>
                        <a:cs typeface="+mn-cs"/>
                      </a:endParaRPr>
                    </a:p>
                  </a:txBody>
                  <a:tcPr marL="72000" marR="36000" marT="72000" marB="72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r h="1166618">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その他</a:t>
                      </a:r>
                      <a:endParaRPr kumimoji="1" lang="en-US" altLang="ja-JP" sz="1400" b="0" u="none">
                        <a:solidFill>
                          <a:schemeClr val="bg1"/>
                        </a:solidFill>
                        <a:latin typeface="メイリオ" panose="020B0604030504040204" pitchFamily="50" charset="-128"/>
                        <a:ea typeface="メイリオ" panose="020B0604030504040204" pitchFamily="50" charset="-128"/>
                      </a:endParaRPr>
                    </a:p>
                    <a:p>
                      <a:pPr algn="dist"/>
                      <a:r>
                        <a:rPr kumimoji="1" lang="ja-JP" altLang="en-US" sz="1400" b="0" u="none">
                          <a:solidFill>
                            <a:schemeClr val="bg1"/>
                          </a:solidFill>
                          <a:latin typeface="メイリオ" panose="020B0604030504040204" pitchFamily="50" charset="-128"/>
                          <a:ea typeface="メイリオ" panose="020B0604030504040204" pitchFamily="50" charset="-128"/>
                        </a:rPr>
                        <a:t>参考情報</a:t>
                      </a:r>
                    </a:p>
                  </a:txBody>
                  <a:tcPr marL="144000" marR="144000" marT="72000" marB="72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・令和６年度　</a:t>
                      </a:r>
                      <a:r>
                        <a:rPr kumimoji="1" lang="ja-JP" altLang="en-US" sz="14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延べ</a:t>
                      </a:r>
                      <a:r>
                        <a:rPr kumimoji="1" lang="en-US" altLang="ja-JP" sz="14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399</a:t>
                      </a:r>
                      <a:r>
                        <a:rPr kumimoji="1" lang="ja-JP" altLang="en-US" sz="14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回の遠隔臨場での検査等を実施</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400" b="1" i="0" u="sng" strike="noStrike" kern="1200" cap="none" spc="0" normalizeH="0" baseline="0" noProof="0" dirty="0">
                          <a:ln>
                            <a:noFill/>
                          </a:ln>
                          <a:solidFill>
                            <a:srgbClr val="000000"/>
                          </a:solidFill>
                          <a:effectLst/>
                          <a:uLnTx/>
                          <a:uFillTx/>
                          <a:latin typeface="メイリオ"/>
                          <a:ea typeface="メイリオ"/>
                          <a:cs typeface="+mn-cs"/>
                        </a:rPr>
                        <a:t>導入コストは</a:t>
                      </a: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、タブレット１８台（本市検査等を目的とするもの）の購入費用</a:t>
                      </a:r>
                      <a:r>
                        <a:rPr kumimoji="1" lang="ja-JP" altLang="en-US" sz="1400" b="1" i="0" u="sng" strike="noStrike" kern="1200" cap="none" spc="0" normalizeH="0" baseline="0" noProof="0" dirty="0">
                          <a:ln>
                            <a:noFill/>
                          </a:ln>
                          <a:solidFill>
                            <a:srgbClr val="000000"/>
                          </a:solidFill>
                          <a:effectLst/>
                          <a:uLnTx/>
                          <a:uFillTx/>
                          <a:latin typeface="メイリオ"/>
                          <a:ea typeface="メイリオ"/>
                          <a:cs typeface="+mn-cs"/>
                        </a:rPr>
                        <a:t>およそ</a:t>
                      </a:r>
                      <a:r>
                        <a:rPr kumimoji="1" lang="en-US" altLang="ja-JP" sz="1400" b="1" i="0" u="sng" strike="noStrike" kern="1200" cap="none" spc="0" normalizeH="0" baseline="0" noProof="0" dirty="0">
                          <a:ln>
                            <a:noFill/>
                          </a:ln>
                          <a:solidFill>
                            <a:srgbClr val="000000"/>
                          </a:solidFill>
                          <a:effectLst/>
                          <a:uLnTx/>
                          <a:uFillTx/>
                          <a:latin typeface="メイリオ"/>
                          <a:ea typeface="メイリオ"/>
                          <a:cs typeface="+mn-cs"/>
                        </a:rPr>
                        <a:t>90</a:t>
                      </a:r>
                      <a:r>
                        <a:rPr kumimoji="1" lang="ja-JP" altLang="en-US" sz="1400" b="1" i="0" u="sng" strike="noStrike" kern="1200" cap="none" spc="0" normalizeH="0" baseline="0" noProof="0" dirty="0">
                          <a:ln>
                            <a:noFill/>
                          </a:ln>
                          <a:solidFill>
                            <a:srgbClr val="000000"/>
                          </a:solidFill>
                          <a:effectLst/>
                          <a:uLnTx/>
                          <a:uFillTx/>
                          <a:latin typeface="メイリオ"/>
                          <a:ea typeface="メイリオ"/>
                          <a:cs typeface="+mn-cs"/>
                        </a:rPr>
                        <a:t>万円</a:t>
                      </a: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。無料アプリを活用（毎月通信料と機器保守管理費の支払いあり）。</a:t>
                      </a:r>
                      <a:endParaRPr kumimoji="1" lang="en-US" altLang="ja-JP" sz="1400" b="0" i="0" u="none" strike="noStrike" kern="1200" cap="none" spc="0" normalizeH="0" baseline="0" noProof="0" dirty="0">
                        <a:ln>
                          <a:noFill/>
                        </a:ln>
                        <a:solidFill>
                          <a:srgbClr val="000000"/>
                        </a:solidFill>
                        <a:effectLst/>
                        <a:uLnTx/>
                        <a:uFillTx/>
                        <a:latin typeface="メイリオ"/>
                        <a:ea typeface="メイリオ"/>
                        <a:cs typeface="+mn-cs"/>
                      </a:endParaRPr>
                    </a:p>
                  </a:txBody>
                  <a:tcPr marL="72000" marR="36000" marT="72000" marB="72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5829678"/>
                  </a:ext>
                </a:extLst>
              </a:tr>
            </a:tbl>
          </a:graphicData>
        </a:graphic>
      </p:graphicFrame>
      <p:sp>
        <p:nvSpPr>
          <p:cNvPr id="51" name="テキスト ボックス 50">
            <a:extLst>
              <a:ext uri="{FF2B5EF4-FFF2-40B4-BE49-F238E27FC236}">
                <a16:creationId xmlns:a16="http://schemas.microsoft.com/office/drawing/2014/main" id="{0D37E871-F60E-3D7A-81C5-A82E6787858E}"/>
              </a:ext>
            </a:extLst>
          </p:cNvPr>
          <p:cNvSpPr txBox="1"/>
          <p:nvPr/>
        </p:nvSpPr>
        <p:spPr>
          <a:xfrm>
            <a:off x="191510" y="711613"/>
            <a:ext cx="1033022" cy="2616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＜見直し前＞</a:t>
            </a:r>
          </a:p>
        </p:txBody>
      </p:sp>
      <p:sp>
        <p:nvSpPr>
          <p:cNvPr id="52" name="テキスト ボックス 51">
            <a:extLst>
              <a:ext uri="{FF2B5EF4-FFF2-40B4-BE49-F238E27FC236}">
                <a16:creationId xmlns:a16="http://schemas.microsoft.com/office/drawing/2014/main" id="{59E1E6CA-2701-50DA-76E1-57839AD34895}"/>
              </a:ext>
            </a:extLst>
          </p:cNvPr>
          <p:cNvSpPr txBox="1"/>
          <p:nvPr/>
        </p:nvSpPr>
        <p:spPr>
          <a:xfrm>
            <a:off x="2680326" y="710071"/>
            <a:ext cx="2220104" cy="253916"/>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＜見直し後（実際の様子）＞</a:t>
            </a:r>
          </a:p>
        </p:txBody>
      </p:sp>
      <p:sp>
        <p:nvSpPr>
          <p:cNvPr id="8" name="二等辺三角形 7">
            <a:extLst>
              <a:ext uri="{FF2B5EF4-FFF2-40B4-BE49-F238E27FC236}">
                <a16:creationId xmlns:a16="http://schemas.microsoft.com/office/drawing/2014/main" id="{0BDCDE2B-C603-C485-DEF2-59214637E644}"/>
              </a:ext>
            </a:extLst>
          </p:cNvPr>
          <p:cNvSpPr/>
          <p:nvPr/>
        </p:nvSpPr>
        <p:spPr>
          <a:xfrm rot="5400000">
            <a:off x="2572381" y="2272631"/>
            <a:ext cx="360000" cy="180000"/>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3" name="吹き出し: 四角形 42">
            <a:extLst>
              <a:ext uri="{FF2B5EF4-FFF2-40B4-BE49-F238E27FC236}">
                <a16:creationId xmlns:a16="http://schemas.microsoft.com/office/drawing/2014/main" id="{5DC75CDD-1A4C-4408-134B-F2B24596FD9C}"/>
              </a:ext>
            </a:extLst>
          </p:cNvPr>
          <p:cNvSpPr/>
          <p:nvPr/>
        </p:nvSpPr>
        <p:spPr>
          <a:xfrm>
            <a:off x="314036" y="3064208"/>
            <a:ext cx="2348345" cy="684935"/>
          </a:xfrm>
          <a:prstGeom prst="wedgeRectCallout">
            <a:avLst>
              <a:gd name="adj1" fmla="val -237"/>
              <a:gd name="adj2" fmla="val -121906"/>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監督員等が建設工事現場へ赴き、資材及び施工確認等の検査を現地での立会い（目視）により実施</a:t>
            </a:r>
          </a:p>
        </p:txBody>
      </p:sp>
      <p:sp>
        <p:nvSpPr>
          <p:cNvPr id="55" name="矢印: 下 54">
            <a:extLst>
              <a:ext uri="{FF2B5EF4-FFF2-40B4-BE49-F238E27FC236}">
                <a16:creationId xmlns:a16="http://schemas.microsoft.com/office/drawing/2014/main" id="{573F85C1-F3E8-D412-3974-0534911DBD33}"/>
              </a:ext>
            </a:extLst>
          </p:cNvPr>
          <p:cNvSpPr/>
          <p:nvPr/>
        </p:nvSpPr>
        <p:spPr>
          <a:xfrm rot="13675131">
            <a:off x="1404351" y="1786866"/>
            <a:ext cx="178977" cy="684737"/>
          </a:xfrm>
          <a:prstGeom prst="downArrow">
            <a:avLst>
              <a:gd name="adj1" fmla="val 50000"/>
              <a:gd name="adj2" fmla="val 48346"/>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BE5873B3-555D-1A3B-0708-2E1F9EC3D725}"/>
              </a:ext>
            </a:extLst>
          </p:cNvPr>
          <p:cNvSpPr txBox="1"/>
          <p:nvPr/>
        </p:nvSpPr>
        <p:spPr>
          <a:xfrm>
            <a:off x="1817243" y="874840"/>
            <a:ext cx="914401"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現場</a:t>
            </a:r>
            <a:endParaRPr kumimoji="1" lang="en-US" altLang="ja-JP" sz="105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7" name="吹き出し: 四角形 56">
            <a:extLst>
              <a:ext uri="{FF2B5EF4-FFF2-40B4-BE49-F238E27FC236}">
                <a16:creationId xmlns:a16="http://schemas.microsoft.com/office/drawing/2014/main" id="{E206B33B-4A7E-1491-00DC-AE72A4A374B1}"/>
              </a:ext>
            </a:extLst>
          </p:cNvPr>
          <p:cNvSpPr/>
          <p:nvPr/>
        </p:nvSpPr>
        <p:spPr>
          <a:xfrm>
            <a:off x="2979785" y="3434258"/>
            <a:ext cx="2984600" cy="350129"/>
          </a:xfrm>
          <a:prstGeom prst="wedgeRectCallout">
            <a:avLst>
              <a:gd name="adj1" fmla="val -31822"/>
              <a:gd name="adj2" fmla="val -89677"/>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オンライン会議システムによる遠隔臨場検査</a:t>
            </a:r>
          </a:p>
        </p:txBody>
      </p:sp>
      <p:sp>
        <p:nvSpPr>
          <p:cNvPr id="60" name="テキスト ボックス 59">
            <a:extLst>
              <a:ext uri="{FF2B5EF4-FFF2-40B4-BE49-F238E27FC236}">
                <a16:creationId xmlns:a16="http://schemas.microsoft.com/office/drawing/2014/main" id="{F9977DF8-D898-989D-2F3C-888A8A74781A}"/>
              </a:ext>
            </a:extLst>
          </p:cNvPr>
          <p:cNvSpPr txBox="1"/>
          <p:nvPr/>
        </p:nvSpPr>
        <p:spPr>
          <a:xfrm>
            <a:off x="-371524" y="1674802"/>
            <a:ext cx="1892938"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監督員等</a:t>
            </a:r>
          </a:p>
        </p:txBody>
      </p:sp>
      <p:sp>
        <p:nvSpPr>
          <p:cNvPr id="6" name="テキスト ボックス 5">
            <a:extLst>
              <a:ext uri="{FF2B5EF4-FFF2-40B4-BE49-F238E27FC236}">
                <a16:creationId xmlns:a16="http://schemas.microsoft.com/office/drawing/2014/main" id="{AD39C5B5-60FC-73B9-E3ED-A3C11E629E2A}"/>
              </a:ext>
            </a:extLst>
          </p:cNvPr>
          <p:cNvSpPr txBox="1"/>
          <p:nvPr/>
        </p:nvSpPr>
        <p:spPr>
          <a:xfrm>
            <a:off x="194848" y="3963917"/>
            <a:ext cx="4655487"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郡山市の見直し内容</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➡現行の例規改正を行わず、運用を変更</a:t>
            </a:r>
            <a:endParaRPr kumimoji="1" lang="en-US" altLang="ja-JP"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9" name="表 8">
            <a:extLst>
              <a:ext uri="{FF2B5EF4-FFF2-40B4-BE49-F238E27FC236}">
                <a16:creationId xmlns:a16="http://schemas.microsoft.com/office/drawing/2014/main" id="{7AAAD8FD-0192-6F4B-04BB-88E594D39788}"/>
              </a:ext>
            </a:extLst>
          </p:cNvPr>
          <p:cNvGraphicFramePr>
            <a:graphicFrameLocks noGrp="1"/>
          </p:cNvGraphicFramePr>
          <p:nvPr/>
        </p:nvGraphicFramePr>
        <p:xfrm>
          <a:off x="173562" y="4372323"/>
          <a:ext cx="5770038" cy="2361144"/>
        </p:xfrm>
        <a:graphic>
          <a:graphicData uri="http://schemas.openxmlformats.org/drawingml/2006/table">
            <a:tbl>
              <a:tblPr firstRow="1" bandRow="1">
                <a:tableStyleId>{21E4AEA4-8DFA-4A89-87EB-49C32662AFE0}</a:tableStyleId>
              </a:tblPr>
              <a:tblGrid>
                <a:gridCol w="5770038">
                  <a:extLst>
                    <a:ext uri="{9D8B030D-6E8A-4147-A177-3AD203B41FA5}">
                      <a16:colId xmlns:a16="http://schemas.microsoft.com/office/drawing/2014/main" val="4064608517"/>
                    </a:ext>
                  </a:extLst>
                </a:gridCol>
              </a:tblGrid>
              <a:tr h="288504">
                <a:tc>
                  <a:txBody>
                    <a:bodyPr/>
                    <a:lstStyle/>
                    <a:p>
                      <a:pPr algn="ctr"/>
                      <a:r>
                        <a:rPr lang="zh-TW" altLang="en-US" sz="1000">
                          <a:solidFill>
                            <a:schemeClr val="tx1"/>
                          </a:solidFill>
                          <a:latin typeface="メイリオ" panose="020B0604030504040204" pitchFamily="50" charset="-128"/>
                          <a:ea typeface="メイリオ" panose="020B0604030504040204" pitchFamily="50" charset="-128"/>
                        </a:rPr>
                        <a:t>令和７年度郡山市工事請負契約約款</a:t>
                      </a:r>
                      <a:endParaRPr kumimoji="1" lang="ja-JP" altLang="en-US" sz="1000" b="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1786270">
                <a:tc>
                  <a:txBody>
                    <a:bodyPr/>
                    <a:lstStyle/>
                    <a:p>
                      <a:pPr algn="l"/>
                      <a:r>
                        <a:rPr kumimoji="1" lang="ja-JP" altLang="en-US" sz="1000" b="0" i="0" u="none" strike="noStrike" kern="1200" baseline="0" dirty="0">
                          <a:solidFill>
                            <a:schemeClr val="dk1"/>
                          </a:solidFill>
                          <a:latin typeface="メイリオ" panose="020B0604030504040204" pitchFamily="50" charset="-128"/>
                          <a:ea typeface="メイリオ" panose="020B0604030504040204" pitchFamily="50" charset="-128"/>
                          <a:cs typeface="+mn-cs"/>
                        </a:rPr>
                        <a:t>第</a:t>
                      </a:r>
                      <a:r>
                        <a:rPr kumimoji="1" lang="en-US" altLang="ja-JP" sz="1000" b="0" i="0" u="none" strike="noStrike" kern="1200" baseline="0" dirty="0">
                          <a:solidFill>
                            <a:schemeClr val="dk1"/>
                          </a:solidFill>
                          <a:latin typeface="メイリオ" panose="020B0604030504040204" pitchFamily="50" charset="-128"/>
                          <a:ea typeface="メイリオ" panose="020B0604030504040204" pitchFamily="50" charset="-128"/>
                          <a:cs typeface="+mn-cs"/>
                        </a:rPr>
                        <a:t>14</a:t>
                      </a:r>
                      <a:r>
                        <a:rPr kumimoji="1" lang="ja-JP" altLang="en-US" sz="1000" b="0" i="0" u="none" strike="noStrike" kern="1200" baseline="0" dirty="0">
                          <a:solidFill>
                            <a:schemeClr val="dk1"/>
                          </a:solidFill>
                          <a:latin typeface="メイリオ" panose="020B0604030504040204" pitchFamily="50" charset="-128"/>
                          <a:ea typeface="メイリオ" panose="020B0604030504040204" pitchFamily="50" charset="-128"/>
                          <a:cs typeface="+mn-cs"/>
                        </a:rPr>
                        <a:t>条　受注者は、設計図書において</a:t>
                      </a:r>
                      <a:r>
                        <a:rPr kumimoji="1" lang="ja-JP" altLang="en-US" sz="1000" b="1" i="0" u="sng" strike="noStrike" kern="1200" baseline="0" dirty="0">
                          <a:solidFill>
                            <a:schemeClr val="tx1"/>
                          </a:solidFill>
                          <a:latin typeface="メイリオ" panose="020B0604030504040204" pitchFamily="50" charset="-128"/>
                          <a:ea typeface="メイリオ" panose="020B0604030504040204" pitchFamily="50" charset="-128"/>
                          <a:cs typeface="+mn-cs"/>
                        </a:rPr>
                        <a:t>監督員の立会い</a:t>
                      </a:r>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の上調合し、又は調合について見本検査を受けるものと指定された工事材料については、当該立会いを受けて調合し、又は当該見本検査に合格したものを使用しなければならない。</a:t>
                      </a:r>
                    </a:p>
                    <a:p>
                      <a:pPr algn="l"/>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２　受注者は、設計図書において監督員の立会いの上施工するものと指定された工事については、</a:t>
                      </a:r>
                      <a:r>
                        <a:rPr kumimoji="1" lang="ja-JP" altLang="en-US" sz="1000" b="1" i="0" u="sng" strike="noStrike" kern="1200" baseline="0" dirty="0">
                          <a:solidFill>
                            <a:schemeClr val="tx1"/>
                          </a:solidFill>
                          <a:latin typeface="メイリオ" panose="020B0604030504040204" pitchFamily="50" charset="-128"/>
                          <a:ea typeface="メイリオ" panose="020B0604030504040204" pitchFamily="50" charset="-128"/>
                          <a:cs typeface="+mn-cs"/>
                        </a:rPr>
                        <a:t>当該立会い</a:t>
                      </a:r>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を受けて施工しなければならない。</a:t>
                      </a:r>
                      <a:endParaRPr kumimoji="1" lang="en-US" altLang="ja-JP" sz="1000" b="0" i="0" u="none" strike="noStrike" kern="1200" baseline="0" dirty="0">
                        <a:solidFill>
                          <a:schemeClr val="tx1"/>
                        </a:solidFill>
                        <a:latin typeface="メイリオ" panose="020B0604030504040204" pitchFamily="50" charset="-128"/>
                        <a:ea typeface="メイリオ" panose="020B0604030504040204" pitchFamily="50" charset="-128"/>
                        <a:cs typeface="+mn-cs"/>
                      </a:endParaRPr>
                    </a:p>
                    <a:p>
                      <a:pPr algn="l"/>
                      <a:endParaRPr kumimoji="1" lang="en-US" altLang="ja-JP" sz="1000" b="0" i="0" u="none" strike="noStrike" kern="1200" baseline="0" dirty="0">
                        <a:solidFill>
                          <a:schemeClr val="tx1"/>
                        </a:solidFill>
                        <a:latin typeface="メイリオ" panose="020B0604030504040204" pitchFamily="50" charset="-128"/>
                        <a:ea typeface="メイリオ" panose="020B0604030504040204" pitchFamily="50" charset="-128"/>
                        <a:cs typeface="+mn-cs"/>
                      </a:endParaRPr>
                    </a:p>
                    <a:p>
                      <a:pPr algn="l"/>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第</a:t>
                      </a:r>
                      <a:r>
                        <a:rPr kumimoji="1" lang="en-US" altLang="ja-JP"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15</a:t>
                      </a:r>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条第</a:t>
                      </a:r>
                      <a:r>
                        <a:rPr kumimoji="1" lang="en-US" altLang="ja-JP"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1</a:t>
                      </a:r>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項　（略）</a:t>
                      </a:r>
                    </a:p>
                    <a:p>
                      <a:pPr algn="l"/>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２　監督員は、支給材料又は貸与品の引渡しに当たっては、</a:t>
                      </a:r>
                      <a:r>
                        <a:rPr kumimoji="1" lang="ja-JP" altLang="en-US" sz="1000" b="1" i="0" u="sng" strike="noStrike" kern="1200" baseline="0" dirty="0">
                          <a:solidFill>
                            <a:schemeClr val="tx1"/>
                          </a:solidFill>
                          <a:latin typeface="メイリオ" panose="020B0604030504040204" pitchFamily="50" charset="-128"/>
                          <a:ea typeface="メイリオ" panose="020B0604030504040204" pitchFamily="50" charset="-128"/>
                          <a:cs typeface="+mn-cs"/>
                        </a:rPr>
                        <a:t>受注者の立会い</a:t>
                      </a:r>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の上、発注者の負担において、（略）</a:t>
                      </a:r>
                      <a:endParaRPr kumimoji="1" lang="en-US" altLang="ja-JP" sz="1000" b="0" i="0" u="none" strike="noStrike" kern="1200" baseline="0" dirty="0">
                        <a:solidFill>
                          <a:schemeClr val="tx1"/>
                        </a:solidFill>
                        <a:latin typeface="メイリオ" panose="020B0604030504040204" pitchFamily="50" charset="-128"/>
                        <a:ea typeface="メイリオ" panose="020B0604030504040204" pitchFamily="50" charset="-128"/>
                        <a:cs typeface="+mn-cs"/>
                      </a:endParaRPr>
                    </a:p>
                    <a:p>
                      <a:pPr algn="l"/>
                      <a:endParaRPr kumimoji="1" lang="en-US" altLang="ja-JP" sz="1000" b="0" i="0" u="none" strike="noStrike" kern="1200" baseline="0" dirty="0">
                        <a:solidFill>
                          <a:schemeClr val="tx1"/>
                        </a:solidFill>
                        <a:latin typeface="メイリオ" panose="020B0604030504040204" pitchFamily="50" charset="-128"/>
                        <a:ea typeface="メイリオ" panose="020B0604030504040204" pitchFamily="50" charset="-128"/>
                        <a:cs typeface="+mn-cs"/>
                      </a:endParaRPr>
                    </a:p>
                    <a:p>
                      <a:pPr algn="l"/>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第</a:t>
                      </a:r>
                      <a:r>
                        <a:rPr kumimoji="1" lang="en-US" altLang="ja-JP"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18</a:t>
                      </a:r>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条第</a:t>
                      </a:r>
                      <a:r>
                        <a:rPr kumimoji="1" lang="en-US" altLang="ja-JP"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1</a:t>
                      </a:r>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項　（略）</a:t>
                      </a:r>
                    </a:p>
                    <a:p>
                      <a:pPr algn="l"/>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２　監督員は、前項の規定による確認を請求されたとき又は自ら同項各号に掲げる事実を発見したときは、</a:t>
                      </a:r>
                      <a:r>
                        <a:rPr kumimoji="1" lang="ja-JP" altLang="en-US" sz="1000" b="1" i="0" u="sng" strike="noStrike" kern="1200" baseline="0" dirty="0">
                          <a:solidFill>
                            <a:schemeClr val="tx1"/>
                          </a:solidFill>
                          <a:latin typeface="メイリオ" panose="020B0604030504040204" pitchFamily="50" charset="-128"/>
                          <a:ea typeface="メイリオ" panose="020B0604030504040204" pitchFamily="50" charset="-128"/>
                          <a:cs typeface="+mn-cs"/>
                        </a:rPr>
                        <a:t>受注者の立会い</a:t>
                      </a:r>
                      <a:r>
                        <a:rPr kumimoji="1" lang="ja-JP" altLang="en-US" sz="1000" b="0" i="0" u="none" strike="noStrike" kern="1200" baseline="0" dirty="0">
                          <a:solidFill>
                            <a:schemeClr val="tx1"/>
                          </a:solidFill>
                          <a:latin typeface="メイリオ" panose="020B0604030504040204" pitchFamily="50" charset="-128"/>
                          <a:ea typeface="メイリオ" panose="020B0604030504040204" pitchFamily="50" charset="-128"/>
                          <a:cs typeface="+mn-cs"/>
                        </a:rPr>
                        <a:t>の上、直ちに調査を行わなければならない</a:t>
                      </a:r>
                      <a:r>
                        <a:rPr kumimoji="1" lang="ja-JP" altLang="en-US" sz="1000" b="0" i="0" u="none" strike="noStrike" kern="1200" baseline="0" dirty="0">
                          <a:solidFill>
                            <a:schemeClr val="dk1"/>
                          </a:solidFill>
                          <a:latin typeface="メイリオ" panose="020B0604030504040204" pitchFamily="50" charset="-128"/>
                          <a:ea typeface="メイリオ" panose="020B0604030504040204" pitchFamily="50" charset="-128"/>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pic>
        <p:nvPicPr>
          <p:cNvPr id="2" name="図 1">
            <a:extLst>
              <a:ext uri="{FF2B5EF4-FFF2-40B4-BE49-F238E27FC236}">
                <a16:creationId xmlns:a16="http://schemas.microsoft.com/office/drawing/2014/main" id="{8B31AEBB-A478-721E-C0ED-3D87B24FF639}"/>
              </a:ext>
            </a:extLst>
          </p:cNvPr>
          <p:cNvPicPr>
            <a:picLocks noChangeAspect="1"/>
          </p:cNvPicPr>
          <p:nvPr/>
        </p:nvPicPr>
        <p:blipFill rotWithShape="1">
          <a:blip r:embed="rId3"/>
          <a:srcRect l="2748" t="36791" r="43292" b="4597"/>
          <a:stretch/>
        </p:blipFill>
        <p:spPr>
          <a:xfrm>
            <a:off x="2900291" y="952305"/>
            <a:ext cx="3082934" cy="2323264"/>
          </a:xfrm>
          <a:prstGeom prst="rect">
            <a:avLst/>
          </a:prstGeom>
        </p:spPr>
      </p:pic>
      <p:pic>
        <p:nvPicPr>
          <p:cNvPr id="7" name="グラフィックス 6" descr="建設作業員女性 枠線">
            <a:extLst>
              <a:ext uri="{FF2B5EF4-FFF2-40B4-BE49-F238E27FC236}">
                <a16:creationId xmlns:a16="http://schemas.microsoft.com/office/drawing/2014/main" id="{5409E8EE-E4AC-80D9-D455-DB3DEDD00DC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420" y="2029130"/>
            <a:ext cx="688100" cy="688100"/>
          </a:xfrm>
          <a:prstGeom prst="rect">
            <a:avLst/>
          </a:prstGeom>
        </p:spPr>
      </p:pic>
      <p:pic>
        <p:nvPicPr>
          <p:cNvPr id="12" name="グラフィックス 11" descr="建設作業員男性 単色塗りつぶし">
            <a:extLst>
              <a:ext uri="{FF2B5EF4-FFF2-40B4-BE49-F238E27FC236}">
                <a16:creationId xmlns:a16="http://schemas.microsoft.com/office/drawing/2014/main" id="{A5B74B91-F042-3C47-6312-8578534FA91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3293" y="2008249"/>
            <a:ext cx="720626" cy="720626"/>
          </a:xfrm>
          <a:prstGeom prst="rect">
            <a:avLst/>
          </a:prstGeom>
        </p:spPr>
      </p:pic>
      <p:pic>
        <p:nvPicPr>
          <p:cNvPr id="15" name="グラフィックス 14" descr="カラーコーン 単色塗りつぶし">
            <a:extLst>
              <a:ext uri="{FF2B5EF4-FFF2-40B4-BE49-F238E27FC236}">
                <a16:creationId xmlns:a16="http://schemas.microsoft.com/office/drawing/2014/main" id="{B97601BF-1C9F-1344-143E-53083110BA6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713344" y="1525730"/>
            <a:ext cx="427807" cy="427807"/>
          </a:xfrm>
          <a:prstGeom prst="rect">
            <a:avLst/>
          </a:prstGeom>
        </p:spPr>
      </p:pic>
      <p:pic>
        <p:nvPicPr>
          <p:cNvPr id="18" name="グラフィックス 17" descr="石油掘削装置 単色塗りつぶし">
            <a:extLst>
              <a:ext uri="{FF2B5EF4-FFF2-40B4-BE49-F238E27FC236}">
                <a16:creationId xmlns:a16="http://schemas.microsoft.com/office/drawing/2014/main" id="{5A920A94-38FD-AD5C-7B94-0EA5736772C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81191" y="950924"/>
            <a:ext cx="825348" cy="825348"/>
          </a:xfrm>
          <a:prstGeom prst="rect">
            <a:avLst/>
          </a:prstGeom>
        </p:spPr>
      </p:pic>
      <p:pic>
        <p:nvPicPr>
          <p:cNvPr id="20" name="グラフィックス 19" descr="目 単色塗りつぶし">
            <a:extLst>
              <a:ext uri="{FF2B5EF4-FFF2-40B4-BE49-F238E27FC236}">
                <a16:creationId xmlns:a16="http://schemas.microsoft.com/office/drawing/2014/main" id="{A0D08E91-4413-2ADC-C74A-B10B9FF80DA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436242" y="2052207"/>
            <a:ext cx="577723" cy="577723"/>
          </a:xfrm>
          <a:prstGeom prst="rect">
            <a:avLst/>
          </a:prstGeom>
        </p:spPr>
      </p:pic>
      <p:sp>
        <p:nvSpPr>
          <p:cNvPr id="19" name="テキスト ボックス 18">
            <a:extLst>
              <a:ext uri="{FF2B5EF4-FFF2-40B4-BE49-F238E27FC236}">
                <a16:creationId xmlns:a16="http://schemas.microsoft.com/office/drawing/2014/main" id="{8E04A23F-D566-A2E7-C480-671FD585E417}"/>
              </a:ext>
            </a:extLst>
          </p:cNvPr>
          <p:cNvSpPr txBox="1"/>
          <p:nvPr/>
        </p:nvSpPr>
        <p:spPr>
          <a:xfrm>
            <a:off x="173562" y="95791"/>
            <a:ext cx="3384000" cy="360000"/>
          </a:xfrm>
          <a:prstGeom prst="rect">
            <a:avLst/>
          </a:prstGeom>
          <a:solidFill>
            <a:schemeClr val="tx2"/>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地方公共団体見直し事例</a:t>
            </a:r>
          </a:p>
        </p:txBody>
      </p:sp>
      <p:sp>
        <p:nvSpPr>
          <p:cNvPr id="21" name="正方形/長方形 20">
            <a:extLst>
              <a:ext uri="{FF2B5EF4-FFF2-40B4-BE49-F238E27FC236}">
                <a16:creationId xmlns:a16="http://schemas.microsoft.com/office/drawing/2014/main" id="{FA84E7E7-E78A-DC01-88B3-451B31E4526A}"/>
              </a:ext>
            </a:extLst>
          </p:cNvPr>
          <p:cNvSpPr/>
          <p:nvPr/>
        </p:nvSpPr>
        <p:spPr>
          <a:xfrm>
            <a:off x="10758438" y="89982"/>
            <a:ext cx="1260000" cy="360000"/>
          </a:xfrm>
          <a:prstGeom prst="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目視規制</a:t>
            </a:r>
          </a:p>
        </p:txBody>
      </p:sp>
    </p:spTree>
    <p:extLst>
      <p:ext uri="{BB962C8B-B14F-4D97-AF65-F5344CB8AC3E}">
        <p14:creationId xmlns:p14="http://schemas.microsoft.com/office/powerpoint/2010/main" val="28840497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表 24">
            <a:extLst>
              <a:ext uri="{FF2B5EF4-FFF2-40B4-BE49-F238E27FC236}">
                <a16:creationId xmlns:a16="http://schemas.microsoft.com/office/drawing/2014/main" id="{3A0E3D2E-5C9F-1F01-2750-C0D8BADF7964}"/>
              </a:ext>
            </a:extLst>
          </p:cNvPr>
          <p:cNvGraphicFramePr>
            <a:graphicFrameLocks noGrp="1"/>
          </p:cNvGraphicFramePr>
          <p:nvPr/>
        </p:nvGraphicFramePr>
        <p:xfrm>
          <a:off x="6087600" y="764000"/>
          <a:ext cx="5693708" cy="3523122"/>
        </p:xfrm>
        <a:graphic>
          <a:graphicData uri="http://schemas.openxmlformats.org/drawingml/2006/table">
            <a:tbl>
              <a:tblPr firstRow="1" bandRow="1">
                <a:tableStyleId>{5C22544A-7EE6-4342-B048-85BDC9FD1C3A}</a:tableStyleId>
              </a:tblPr>
              <a:tblGrid>
                <a:gridCol w="1350569">
                  <a:extLst>
                    <a:ext uri="{9D8B030D-6E8A-4147-A177-3AD203B41FA5}">
                      <a16:colId xmlns:a16="http://schemas.microsoft.com/office/drawing/2014/main" val="3428409901"/>
                    </a:ext>
                  </a:extLst>
                </a:gridCol>
                <a:gridCol w="4343139">
                  <a:extLst>
                    <a:ext uri="{9D8B030D-6E8A-4147-A177-3AD203B41FA5}">
                      <a16:colId xmlns:a16="http://schemas.microsoft.com/office/drawing/2014/main" val="2891437581"/>
                    </a:ext>
                  </a:extLst>
                </a:gridCol>
              </a:tblGrid>
              <a:tr h="526310">
                <a:tc>
                  <a:txBody>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県が、商工会等が提出した事業計画等の内容を確認（交付申請時）</a:t>
                      </a:r>
                      <a:endParaRPr kumimoji="1" lang="ja-JP" altLang="en-US" sz="1400"/>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301146">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見直し方法</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要領の改正</a:t>
                      </a:r>
                      <a:endParaRPr kumimoji="1" lang="ja-JP" altLang="en-US" sz="1400"/>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217071"/>
                  </a:ext>
                </a:extLst>
              </a:tr>
              <a:tr h="526310">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県庁等での面談による聞き取り</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オンラインによる聞き取りも可能</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301146">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オンライン会議システム</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201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0916214"/>
                  </a:ext>
                </a:extLst>
              </a:tr>
              <a:tr h="1868210">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県内</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27</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の商工会等に対して行う補助金申請時のヒアリングをすべてオンラインで実施することで、</a:t>
                      </a:r>
                      <a:r>
                        <a:rPr kumimoji="1" lang="ja-JP" altLang="en-US" sz="1400" b="0"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商工会等が県庁等を訪問する</a:t>
                      </a:r>
                      <a:r>
                        <a:rPr kumimoji="1" lang="ja-JP" altLang="en-US" sz="14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移動時間を削減</a:t>
                      </a:r>
                      <a:endParaRPr kumimoji="1" lang="en-US" altLang="ja-JP" sz="14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201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bl>
          </a:graphicData>
        </a:graphic>
      </p:graphicFrame>
      <p:sp>
        <p:nvSpPr>
          <p:cNvPr id="21" name="四角形: 角を丸くする 20">
            <a:extLst>
              <a:ext uri="{FF2B5EF4-FFF2-40B4-BE49-F238E27FC236}">
                <a16:creationId xmlns:a16="http://schemas.microsoft.com/office/drawing/2014/main" id="{351E56A2-3895-4C54-3DBA-8FE6F1B985C3}"/>
              </a:ext>
            </a:extLst>
          </p:cNvPr>
          <p:cNvSpPr/>
          <p:nvPr/>
        </p:nvSpPr>
        <p:spPr>
          <a:xfrm>
            <a:off x="262574" y="598957"/>
            <a:ext cx="5583600" cy="2409625"/>
          </a:xfrm>
          <a:prstGeom prst="roundRect">
            <a:avLst>
              <a:gd name="adj" fmla="val 1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6" name="テキスト ボックス 5">
            <a:extLst>
              <a:ext uri="{FF2B5EF4-FFF2-40B4-BE49-F238E27FC236}">
                <a16:creationId xmlns:a16="http://schemas.microsoft.com/office/drawing/2014/main" id="{50BE44AA-D2A4-5F61-4AA8-D708443192CD}"/>
              </a:ext>
            </a:extLst>
          </p:cNvPr>
          <p:cNvSpPr txBox="1"/>
          <p:nvPr/>
        </p:nvSpPr>
        <p:spPr>
          <a:xfrm>
            <a:off x="1954442" y="738148"/>
            <a:ext cx="1881385" cy="4001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大分県</a:t>
            </a:r>
          </a:p>
        </p:txBody>
      </p:sp>
      <p:sp>
        <p:nvSpPr>
          <p:cNvPr id="7" name="テキスト ボックス 6">
            <a:extLst>
              <a:ext uri="{FF2B5EF4-FFF2-40B4-BE49-F238E27FC236}">
                <a16:creationId xmlns:a16="http://schemas.microsoft.com/office/drawing/2014/main" id="{F2E543F0-D896-F330-58EC-E8CAF673714B}"/>
              </a:ext>
            </a:extLst>
          </p:cNvPr>
          <p:cNvSpPr txBox="1"/>
          <p:nvPr/>
        </p:nvSpPr>
        <p:spPr>
          <a:xfrm>
            <a:off x="1223740" y="1659175"/>
            <a:ext cx="3342794" cy="4001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商工会等</a:t>
            </a:r>
          </a:p>
        </p:txBody>
      </p:sp>
      <p:sp>
        <p:nvSpPr>
          <p:cNvPr id="8" name="テキスト ボックス 7">
            <a:extLst>
              <a:ext uri="{FF2B5EF4-FFF2-40B4-BE49-F238E27FC236}">
                <a16:creationId xmlns:a16="http://schemas.microsoft.com/office/drawing/2014/main" id="{CB08ACB9-EA41-0C61-AEF0-AC5E3914F4AF}"/>
              </a:ext>
            </a:extLst>
          </p:cNvPr>
          <p:cNvSpPr txBox="1"/>
          <p:nvPr/>
        </p:nvSpPr>
        <p:spPr>
          <a:xfrm>
            <a:off x="3456824" y="2123313"/>
            <a:ext cx="2353020" cy="307777"/>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1" i="0" u="sng" strike="noStrike" kern="1200" cap="none" spc="0" normalizeH="0" baseline="0" noProof="0">
                <a:ln>
                  <a:noFill/>
                </a:ln>
                <a:solidFill>
                  <a:srgbClr val="C00000"/>
                </a:solidFill>
                <a:effectLst/>
                <a:uLnTx/>
                <a:uFillTx/>
                <a:latin typeface="メイリオ" panose="020B0604030504040204" pitchFamily="50" charset="-128"/>
                <a:ea typeface="メイリオ" panose="020B0604030504040204" pitchFamily="50" charset="-128"/>
                <a:cs typeface="+mn-cs"/>
              </a:rPr>
              <a:t>相談・指導等の実施</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（２）</a:t>
            </a:r>
            <a:endParaRPr kumimoji="1" lang="en-US" altLang="ja-JP"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ボックス 8">
            <a:extLst>
              <a:ext uri="{FF2B5EF4-FFF2-40B4-BE49-F238E27FC236}">
                <a16:creationId xmlns:a16="http://schemas.microsoft.com/office/drawing/2014/main" id="{E2CB3334-E17B-3584-08E8-A3CCBE0F19F6}"/>
              </a:ext>
            </a:extLst>
          </p:cNvPr>
          <p:cNvSpPr txBox="1"/>
          <p:nvPr/>
        </p:nvSpPr>
        <p:spPr>
          <a:xfrm>
            <a:off x="1762219" y="2545495"/>
            <a:ext cx="2276475" cy="4001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小規模事業者</a:t>
            </a:r>
          </a:p>
        </p:txBody>
      </p:sp>
      <p:sp>
        <p:nvSpPr>
          <p:cNvPr id="10" name="テキスト ボックス 9">
            <a:extLst>
              <a:ext uri="{FF2B5EF4-FFF2-40B4-BE49-F238E27FC236}">
                <a16:creationId xmlns:a16="http://schemas.microsoft.com/office/drawing/2014/main" id="{1BF4A0CF-E095-1A98-A6A8-84E9537B0627}"/>
              </a:ext>
            </a:extLst>
          </p:cNvPr>
          <p:cNvSpPr txBox="1"/>
          <p:nvPr/>
        </p:nvSpPr>
        <p:spPr>
          <a:xfrm>
            <a:off x="194777" y="745616"/>
            <a:ext cx="749964" cy="4001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国</a:t>
            </a:r>
          </a:p>
        </p:txBody>
      </p:sp>
      <p:sp>
        <p:nvSpPr>
          <p:cNvPr id="11" name="矢印: 右 10">
            <a:extLst>
              <a:ext uri="{FF2B5EF4-FFF2-40B4-BE49-F238E27FC236}">
                <a16:creationId xmlns:a16="http://schemas.microsoft.com/office/drawing/2014/main" id="{4A3E6535-735E-08F2-832B-D250E4A603DC}"/>
              </a:ext>
            </a:extLst>
          </p:cNvPr>
          <p:cNvSpPr/>
          <p:nvPr/>
        </p:nvSpPr>
        <p:spPr>
          <a:xfrm>
            <a:off x="970887" y="705804"/>
            <a:ext cx="1053223" cy="393859"/>
          </a:xfrm>
          <a:prstGeom prst="rightArrow">
            <a:avLst>
              <a:gd name="adj1" fmla="val 50000"/>
              <a:gd name="adj2" fmla="val 7132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 name="矢印: 右 11">
            <a:extLst>
              <a:ext uri="{FF2B5EF4-FFF2-40B4-BE49-F238E27FC236}">
                <a16:creationId xmlns:a16="http://schemas.microsoft.com/office/drawing/2014/main" id="{BED8163B-1947-522C-7806-3A20BCB95C12}"/>
              </a:ext>
            </a:extLst>
          </p:cNvPr>
          <p:cNvSpPr/>
          <p:nvPr/>
        </p:nvSpPr>
        <p:spPr>
          <a:xfrm rot="5400000">
            <a:off x="3137174" y="1197367"/>
            <a:ext cx="523219" cy="393859"/>
          </a:xfrm>
          <a:prstGeom prst="rightArrow">
            <a:avLst>
              <a:gd name="adj1" fmla="val 50000"/>
              <a:gd name="adj2" fmla="val 7132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5" name="矢印: 右 14">
            <a:extLst>
              <a:ext uri="{FF2B5EF4-FFF2-40B4-BE49-F238E27FC236}">
                <a16:creationId xmlns:a16="http://schemas.microsoft.com/office/drawing/2014/main" id="{FD786242-2CA7-1C06-B5E2-D29D9FE5FC5F}"/>
              </a:ext>
            </a:extLst>
          </p:cNvPr>
          <p:cNvSpPr/>
          <p:nvPr/>
        </p:nvSpPr>
        <p:spPr>
          <a:xfrm rot="16200000">
            <a:off x="2080071" y="1163171"/>
            <a:ext cx="521906" cy="393859"/>
          </a:xfrm>
          <a:prstGeom prst="rightArrow">
            <a:avLst>
              <a:gd name="adj1" fmla="val 50000"/>
              <a:gd name="adj2" fmla="val 7132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7" name="テキスト ボックス 16">
            <a:extLst>
              <a:ext uri="{FF2B5EF4-FFF2-40B4-BE49-F238E27FC236}">
                <a16:creationId xmlns:a16="http://schemas.microsoft.com/office/drawing/2014/main" id="{F1B7EB87-3973-45D9-A25D-CFD491FB666F}"/>
              </a:ext>
            </a:extLst>
          </p:cNvPr>
          <p:cNvSpPr txBox="1"/>
          <p:nvPr/>
        </p:nvSpPr>
        <p:spPr>
          <a:xfrm>
            <a:off x="262574" y="1238805"/>
            <a:ext cx="1922332" cy="307777"/>
          </a:xfrm>
          <a:prstGeom prst="rect">
            <a:avLst/>
          </a:prstGeom>
          <a:noFill/>
        </p:spPr>
        <p:txBody>
          <a:bodyPr wrap="square" rtlCol="0" anchor="ctr"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補助金の申請</a:t>
            </a:r>
          </a:p>
        </p:txBody>
      </p:sp>
      <p:sp>
        <p:nvSpPr>
          <p:cNvPr id="18" name="テキスト ボックス 17">
            <a:extLst>
              <a:ext uri="{FF2B5EF4-FFF2-40B4-BE49-F238E27FC236}">
                <a16:creationId xmlns:a16="http://schemas.microsoft.com/office/drawing/2014/main" id="{B818A041-A3ED-F767-B81A-0C6EB872FD0B}"/>
              </a:ext>
            </a:extLst>
          </p:cNvPr>
          <p:cNvSpPr txBox="1"/>
          <p:nvPr/>
        </p:nvSpPr>
        <p:spPr>
          <a:xfrm>
            <a:off x="3624168" y="999099"/>
            <a:ext cx="2180355" cy="738664"/>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1" i="0" u="sng" strike="noStrike" kern="1200" cap="none" spc="0" normalizeH="0" baseline="0" noProof="0">
                <a:ln>
                  <a:noFill/>
                </a:ln>
                <a:solidFill>
                  <a:srgbClr val="C00000"/>
                </a:solidFill>
                <a:effectLst/>
                <a:uLnTx/>
                <a:uFillTx/>
                <a:latin typeface="メイリオ" panose="020B0604030504040204" pitchFamily="50" charset="-128"/>
                <a:ea typeface="メイリオ" panose="020B0604030504040204" pitchFamily="50" charset="-128"/>
                <a:cs typeface="+mn-cs"/>
              </a:rPr>
              <a:t>事業計画等の確認</a:t>
            </a:r>
            <a:r>
              <a:rPr kumimoji="1" lang="ja-JP" altLang="en-US"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（１）</a:t>
            </a:r>
            <a:endParaRPr kumimoji="1" lang="en-US" altLang="ja-JP" sz="14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事業実施状況の確認</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補助金の交付</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6" name="図 15">
            <a:extLst>
              <a:ext uri="{FF2B5EF4-FFF2-40B4-BE49-F238E27FC236}">
                <a16:creationId xmlns:a16="http://schemas.microsoft.com/office/drawing/2014/main" id="{99209569-618F-C05C-0865-0A5228A26D06}"/>
              </a:ext>
            </a:extLst>
          </p:cNvPr>
          <p:cNvPicPr>
            <a:picLocks noChangeAspect="1"/>
          </p:cNvPicPr>
          <p:nvPr/>
        </p:nvPicPr>
        <p:blipFill>
          <a:blip r:embed="rId3"/>
          <a:stretch>
            <a:fillRect/>
          </a:stretch>
        </p:blipFill>
        <p:spPr>
          <a:xfrm>
            <a:off x="9927036" y="2480913"/>
            <a:ext cx="1739646" cy="1726334"/>
          </a:xfrm>
          <a:prstGeom prst="rect">
            <a:avLst/>
          </a:prstGeom>
        </p:spPr>
      </p:pic>
      <p:sp>
        <p:nvSpPr>
          <p:cNvPr id="3" name="テキスト プレースホルダー 2">
            <a:extLst>
              <a:ext uri="{FF2B5EF4-FFF2-40B4-BE49-F238E27FC236}">
                <a16:creationId xmlns:a16="http://schemas.microsoft.com/office/drawing/2014/main" id="{54B93425-6BE7-9221-C381-E92A18DCCE7C}"/>
              </a:ext>
            </a:extLst>
          </p:cNvPr>
          <p:cNvSpPr txBox="1">
            <a:spLocks/>
          </p:cNvSpPr>
          <p:nvPr/>
        </p:nvSpPr>
        <p:spPr>
          <a:xfrm>
            <a:off x="3700368" y="68148"/>
            <a:ext cx="7742332" cy="511991"/>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商工会等向け補助金に係るヒアリング等業務のデジタル化（大分県）</a:t>
            </a:r>
          </a:p>
        </p:txBody>
      </p:sp>
      <p:graphicFrame>
        <p:nvGraphicFramePr>
          <p:cNvPr id="28" name="表 27">
            <a:extLst>
              <a:ext uri="{FF2B5EF4-FFF2-40B4-BE49-F238E27FC236}">
                <a16:creationId xmlns:a16="http://schemas.microsoft.com/office/drawing/2014/main" id="{F92C4794-C869-873A-59BF-C00A275A0553}"/>
              </a:ext>
            </a:extLst>
          </p:cNvPr>
          <p:cNvGraphicFramePr>
            <a:graphicFrameLocks noGrp="1"/>
          </p:cNvGraphicFramePr>
          <p:nvPr/>
        </p:nvGraphicFramePr>
        <p:xfrm>
          <a:off x="6088618" y="4585902"/>
          <a:ext cx="5693708" cy="2148735"/>
        </p:xfrm>
        <a:graphic>
          <a:graphicData uri="http://schemas.openxmlformats.org/drawingml/2006/table">
            <a:tbl>
              <a:tblPr firstRow="1" bandRow="1">
                <a:tableStyleId>{5C22544A-7EE6-4342-B048-85BDC9FD1C3A}</a:tableStyleId>
              </a:tblPr>
              <a:tblGrid>
                <a:gridCol w="1341859">
                  <a:extLst>
                    <a:ext uri="{9D8B030D-6E8A-4147-A177-3AD203B41FA5}">
                      <a16:colId xmlns:a16="http://schemas.microsoft.com/office/drawing/2014/main" val="3428409901"/>
                    </a:ext>
                  </a:extLst>
                </a:gridCol>
                <a:gridCol w="4351849">
                  <a:extLst>
                    <a:ext uri="{9D8B030D-6E8A-4147-A177-3AD203B41FA5}">
                      <a16:colId xmlns:a16="http://schemas.microsoft.com/office/drawing/2014/main" val="2891437581"/>
                    </a:ext>
                  </a:extLst>
                </a:gridCol>
              </a:tblGrid>
              <a:tr h="537184">
                <a:tc>
                  <a:txBody>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商工会等が、小規模事業者に対して相談・指導等を実施</a:t>
                      </a:r>
                      <a:endParaRPr kumimoji="1" lang="ja-JP" altLang="en-US" sz="1400"/>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307368">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見直し方法</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運用の手引きの改正</a:t>
                      </a:r>
                      <a:endParaRPr kumimoji="1" lang="ja-JP" altLang="en-US" sz="1400"/>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217071"/>
                  </a:ext>
                </a:extLst>
              </a:tr>
              <a:tr h="307368">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ja-JP" altLang="en-US" sz="1400">
                          <a:latin typeface="メイリオ" panose="020B0604030504040204" pitchFamily="50" charset="-128"/>
                          <a:ea typeface="メイリオ" panose="020B0604030504040204" pitchFamily="50" charset="-128"/>
                        </a:rPr>
                        <a:t>オンライン会議システム</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91471779"/>
                  </a:ext>
                </a:extLst>
              </a:tr>
              <a:tr h="996815">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sng"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巡回による相談・指導等を基本</a:t>
                      </a:r>
                      <a:endParaRPr kumimoji="1" lang="en-US" altLang="ja-JP" sz="1400" b="0" i="0" u="sng"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sng"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巡回による方法に加え、デジタル技術を活用したオンライン等での実施も可能</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bl>
          </a:graphicData>
        </a:graphic>
      </p:graphicFrame>
      <p:sp>
        <p:nvSpPr>
          <p:cNvPr id="2" name="テキスト ボックス 1">
            <a:extLst>
              <a:ext uri="{FF2B5EF4-FFF2-40B4-BE49-F238E27FC236}">
                <a16:creationId xmlns:a16="http://schemas.microsoft.com/office/drawing/2014/main" id="{71831044-A27B-11D3-BBC3-378540164DF6}"/>
              </a:ext>
            </a:extLst>
          </p:cNvPr>
          <p:cNvSpPr txBox="1"/>
          <p:nvPr/>
        </p:nvSpPr>
        <p:spPr>
          <a:xfrm>
            <a:off x="6005541" y="4338191"/>
            <a:ext cx="905853" cy="307777"/>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（２）</a:t>
            </a:r>
            <a:endParaRPr kumimoji="1" lang="en-US" altLang="ja-JP"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AC52EA7-1B08-1084-84A0-77BC6C34C187}"/>
              </a:ext>
            </a:extLst>
          </p:cNvPr>
          <p:cNvSpPr txBox="1"/>
          <p:nvPr/>
        </p:nvSpPr>
        <p:spPr>
          <a:xfrm>
            <a:off x="6005541" y="497600"/>
            <a:ext cx="905853" cy="307777"/>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（１）</a:t>
            </a:r>
            <a:endParaRPr kumimoji="1" lang="en-US" altLang="ja-JP"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 name="矢印: 右 4">
            <a:extLst>
              <a:ext uri="{FF2B5EF4-FFF2-40B4-BE49-F238E27FC236}">
                <a16:creationId xmlns:a16="http://schemas.microsoft.com/office/drawing/2014/main" id="{F69CB2CA-8BA0-172D-FC1D-708E7447A587}"/>
              </a:ext>
            </a:extLst>
          </p:cNvPr>
          <p:cNvSpPr/>
          <p:nvPr/>
        </p:nvSpPr>
        <p:spPr>
          <a:xfrm rot="5400000">
            <a:off x="2638848" y="2080273"/>
            <a:ext cx="523218" cy="393859"/>
          </a:xfrm>
          <a:prstGeom prst="rightArrow">
            <a:avLst>
              <a:gd name="adj1" fmla="val 50000"/>
              <a:gd name="adj2" fmla="val 7132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4" name="テキスト ボックス 13">
            <a:extLst>
              <a:ext uri="{FF2B5EF4-FFF2-40B4-BE49-F238E27FC236}">
                <a16:creationId xmlns:a16="http://schemas.microsoft.com/office/drawing/2014/main" id="{9EC434DE-AC42-2CD3-189F-2947D286A1D1}"/>
              </a:ext>
            </a:extLst>
          </p:cNvPr>
          <p:cNvSpPr txBox="1"/>
          <p:nvPr/>
        </p:nvSpPr>
        <p:spPr>
          <a:xfrm>
            <a:off x="100969" y="3059905"/>
            <a:ext cx="5442582"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小規模事業経営支援事業費補助金の運用について</a:t>
            </a:r>
          </a:p>
        </p:txBody>
      </p:sp>
      <p:graphicFrame>
        <p:nvGraphicFramePr>
          <p:cNvPr id="22" name="表 21">
            <a:extLst>
              <a:ext uri="{FF2B5EF4-FFF2-40B4-BE49-F238E27FC236}">
                <a16:creationId xmlns:a16="http://schemas.microsoft.com/office/drawing/2014/main" id="{A1364632-3130-D18C-C580-D644CEF3C5CC}"/>
              </a:ext>
            </a:extLst>
          </p:cNvPr>
          <p:cNvGraphicFramePr>
            <a:graphicFrameLocks noGrp="1"/>
          </p:cNvGraphicFramePr>
          <p:nvPr/>
        </p:nvGraphicFramePr>
        <p:xfrm>
          <a:off x="100967" y="3268174"/>
          <a:ext cx="5904574" cy="1485120"/>
        </p:xfrm>
        <a:graphic>
          <a:graphicData uri="http://schemas.openxmlformats.org/drawingml/2006/table">
            <a:tbl>
              <a:tblPr firstRow="1" firstCol="1" bandRow="1"/>
              <a:tblGrid>
                <a:gridCol w="2952287">
                  <a:extLst>
                    <a:ext uri="{9D8B030D-6E8A-4147-A177-3AD203B41FA5}">
                      <a16:colId xmlns:a16="http://schemas.microsoft.com/office/drawing/2014/main" val="2130826311"/>
                    </a:ext>
                  </a:extLst>
                </a:gridCol>
                <a:gridCol w="2952287">
                  <a:extLst>
                    <a:ext uri="{9D8B030D-6E8A-4147-A177-3AD203B41FA5}">
                      <a16:colId xmlns:a16="http://schemas.microsoft.com/office/drawing/2014/main" val="4232676433"/>
                    </a:ext>
                  </a:extLst>
                </a:gridCol>
              </a:tblGrid>
              <a:tr h="177591">
                <a:tc>
                  <a:txBody>
                    <a:bodyPr/>
                    <a:lstStyle/>
                    <a:p>
                      <a:pPr algn="ctr"/>
                      <a:r>
                        <a:rPr lang="ja-JP" altLang="en-US" sz="800" kern="100">
                          <a:effectLst/>
                          <a:latin typeface="メイリオ" panose="020B0604030504040204" pitchFamily="50" charset="-128"/>
                          <a:ea typeface="メイリオ" panose="020B0604030504040204" pitchFamily="50" charset="-128"/>
                          <a:cs typeface="Times New Roman" panose="02020603050405020304" pitchFamily="18" charset="0"/>
                        </a:rPr>
                        <a:t>改正後</a:t>
                      </a:r>
                      <a:endParaRPr lang="ja-JP" sz="8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66675" algn="ctr"/>
                      <a:r>
                        <a:rPr lang="ja-JP" altLang="en-US" sz="800" kern="100">
                          <a:effectLst/>
                          <a:latin typeface="メイリオ" panose="020B0604030504040204" pitchFamily="50" charset="-128"/>
                          <a:ea typeface="メイリオ" panose="020B0604030504040204" pitchFamily="50" charset="-128"/>
                          <a:cs typeface="Times New Roman" panose="02020603050405020304" pitchFamily="18" charset="0"/>
                        </a:rPr>
                        <a:t>改正前</a:t>
                      </a:r>
                      <a:endParaRPr lang="ja-JP" sz="8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752872"/>
                  </a:ext>
                </a:extLst>
              </a:tr>
              <a:tr h="1182475">
                <a:tc>
                  <a:txBody>
                    <a:bodyPr/>
                    <a:lstStyle/>
                    <a:p>
                      <a:pPr marL="0" marR="22860" indent="0" algn="just"/>
                      <a:r>
                        <a:rPr 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第８　補助事業に係る調査</a:t>
                      </a:r>
                    </a:p>
                    <a:p>
                      <a:pPr marL="273050" marR="22860" indent="-127000" algn="just"/>
                      <a:r>
                        <a:rPr 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１　補助金交付申請時に、その事業計画等について全ての商工会等及び県連合会に対して、</a:t>
                      </a:r>
                      <a:r>
                        <a:rPr lang="ja-JP" sz="800" kern="100">
                          <a:solidFill>
                            <a:schemeClr val="tx1"/>
                          </a:solidFill>
                          <a:effectLst/>
                          <a:highlight>
                            <a:srgbClr val="FFFF00"/>
                          </a:highlight>
                          <a:latin typeface="メイリオ" panose="020B0604030504040204" pitchFamily="50" charset="-128"/>
                          <a:ea typeface="メイリオ" panose="020B0604030504040204" pitchFamily="50" charset="-128"/>
                          <a:cs typeface="Times New Roman" panose="02020603050405020304" pitchFamily="18" charset="0"/>
                        </a:rPr>
                        <a:t>聞き取り</a:t>
                      </a:r>
                      <a:r>
                        <a:rPr 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を行う。</a:t>
                      </a:r>
                      <a:endParaRPr lang="en-US" alt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273050" marR="22860" indent="-127000" algn="just"/>
                      <a:endParaRPr lang="en-US" alt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273050" marR="22860" indent="-127000" algn="just"/>
                      <a:r>
                        <a:rPr 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２　補助金による活動状況を正確に把握するため、商工会等及び県連合会に対して、関係書類等の調査及び補助対象職員への面談（以下「実地調査」という。）を行い、必要に応じて改善を指導する。</a:t>
                      </a:r>
                    </a:p>
                    <a:p>
                      <a:pPr marR="22860" indent="146685" algn="just"/>
                      <a:r>
                        <a:rPr 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３　実地調査の実施方法については別に定める。</a:t>
                      </a:r>
                      <a:r>
                        <a:rPr lang="en-US"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22860" indent="0" algn="just"/>
                      <a:endParaRPr 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latinLnBrk="1"/>
                      <a:r>
                        <a:rPr lang="en-US" sz="800" kern="0" spc="20" dirty="0">
                          <a:solidFill>
                            <a:schemeClr val="tx1"/>
                          </a:solidFill>
                          <a:effectLst/>
                          <a:latin typeface="メイリオ" panose="020B0604030504040204" pitchFamily="50" charset="-128"/>
                          <a:ea typeface="メイリオ" panose="020B0604030504040204" pitchFamily="50" charset="-128"/>
                          <a:cs typeface="ＭＳ 明朝" panose="02020609040205080304" pitchFamily="17" charset="-128"/>
                        </a:rPr>
                        <a:t> </a:t>
                      </a:r>
                      <a:r>
                        <a:rPr lang="ja-JP" sz="800" kern="0" spc="20" dirty="0">
                          <a:solidFill>
                            <a:schemeClr val="tx1"/>
                          </a:solidFill>
                          <a:effectLst/>
                          <a:latin typeface="メイリオ" panose="020B0604030504040204" pitchFamily="50" charset="-128"/>
                          <a:ea typeface="メイリオ" panose="020B0604030504040204" pitchFamily="50" charset="-128"/>
                          <a:cs typeface="ＭＳ 明朝" panose="02020609040205080304" pitchFamily="17" charset="-128"/>
                        </a:rPr>
                        <a:t>第８　補助事業に係る調査</a:t>
                      </a:r>
                      <a:endParaRPr lang="ja-JP" sz="800" kern="100" dirty="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273050" indent="-134938" algn="just" latinLnBrk="1"/>
                      <a:r>
                        <a:rPr lang="ja-JP" sz="800" kern="0" spc="20" dirty="0">
                          <a:solidFill>
                            <a:schemeClr val="tx1"/>
                          </a:solidFill>
                          <a:effectLst/>
                          <a:latin typeface="メイリオ" panose="020B0604030504040204" pitchFamily="50" charset="-128"/>
                          <a:ea typeface="メイリオ" panose="020B0604030504040204" pitchFamily="50" charset="-128"/>
                          <a:cs typeface="ＭＳ 明朝" panose="02020609040205080304" pitchFamily="17" charset="-128"/>
                        </a:rPr>
                        <a:t>１　補助金交付申請時に、その事業計画等について全ての商工会等及び県連合会に対して、</a:t>
                      </a:r>
                      <a:r>
                        <a:rPr lang="ja-JP" sz="800" u="sng" kern="0" spc="20" dirty="0">
                          <a:solidFill>
                            <a:schemeClr val="tx1"/>
                          </a:solidFill>
                          <a:effectLst/>
                          <a:highlight>
                            <a:srgbClr val="FFFF00"/>
                          </a:highlight>
                          <a:latin typeface="メイリオ" panose="020B0604030504040204" pitchFamily="50" charset="-128"/>
                          <a:ea typeface="メイリオ" panose="020B0604030504040204" pitchFamily="50" charset="-128"/>
                          <a:cs typeface="ＭＳ 明朝" panose="02020609040205080304" pitchFamily="17" charset="-128"/>
                        </a:rPr>
                        <a:t>面談による</a:t>
                      </a:r>
                      <a:r>
                        <a:rPr lang="ja-JP" sz="800" kern="0" spc="20" dirty="0">
                          <a:solidFill>
                            <a:schemeClr val="tx1"/>
                          </a:solidFill>
                          <a:effectLst/>
                          <a:highlight>
                            <a:srgbClr val="FFFF00"/>
                          </a:highlight>
                          <a:latin typeface="メイリオ" panose="020B0604030504040204" pitchFamily="50" charset="-128"/>
                          <a:ea typeface="メイリオ" panose="020B0604030504040204" pitchFamily="50" charset="-128"/>
                          <a:cs typeface="ＭＳ 明朝" panose="02020609040205080304" pitchFamily="17" charset="-128"/>
                        </a:rPr>
                        <a:t>聞き取り</a:t>
                      </a:r>
                      <a:r>
                        <a:rPr lang="ja-JP" sz="800" kern="0" spc="20" dirty="0">
                          <a:solidFill>
                            <a:schemeClr val="tx1"/>
                          </a:solidFill>
                          <a:effectLst/>
                          <a:latin typeface="メイリオ" panose="020B0604030504040204" pitchFamily="50" charset="-128"/>
                          <a:ea typeface="メイリオ" panose="020B0604030504040204" pitchFamily="50" charset="-128"/>
                          <a:cs typeface="ＭＳ 明朝" panose="02020609040205080304" pitchFamily="17" charset="-128"/>
                        </a:rPr>
                        <a:t>を行う。</a:t>
                      </a:r>
                      <a:endParaRPr lang="en-US" altLang="ja-JP" sz="800" kern="0" spc="20" dirty="0">
                        <a:solidFill>
                          <a:schemeClr val="tx1"/>
                        </a:solidFill>
                        <a:effectLst/>
                        <a:latin typeface="メイリオ" panose="020B0604030504040204" pitchFamily="50" charset="-128"/>
                        <a:ea typeface="メイリオ" panose="020B0604030504040204" pitchFamily="50" charset="-128"/>
                        <a:cs typeface="ＭＳ 明朝" panose="02020609040205080304" pitchFamily="17" charset="-128"/>
                      </a:endParaRPr>
                    </a:p>
                    <a:p>
                      <a:pPr marL="273050" indent="-134938" algn="just" latinLnBrk="1"/>
                      <a:r>
                        <a:rPr lang="ja-JP" sz="800" kern="0" spc="20" dirty="0">
                          <a:solidFill>
                            <a:schemeClr val="tx1"/>
                          </a:solidFill>
                          <a:effectLst/>
                          <a:latin typeface="メイリオ" panose="020B0604030504040204" pitchFamily="50" charset="-128"/>
                          <a:ea typeface="メイリオ" panose="020B0604030504040204" pitchFamily="50" charset="-128"/>
                          <a:cs typeface="ＭＳ 明朝" panose="02020609040205080304" pitchFamily="17" charset="-128"/>
                        </a:rPr>
                        <a:t>２　補助金による活動状況を正確に把握するため、商工会等及び県連合会に対して、関係書類等の調査及び補助対象職員への面談（以下「実地調査」という。）を行い、必要に応じて改善を指導する。</a:t>
                      </a:r>
                      <a:endParaRPr lang="en-US" altLang="ja-JP" sz="800" kern="0" spc="20" dirty="0">
                        <a:solidFill>
                          <a:schemeClr val="tx1"/>
                        </a:solidFill>
                        <a:effectLst/>
                        <a:latin typeface="メイリオ" panose="020B0604030504040204" pitchFamily="50" charset="-128"/>
                        <a:ea typeface="メイリオ" panose="020B0604030504040204" pitchFamily="50" charset="-128"/>
                        <a:cs typeface="ＭＳ 明朝" panose="02020609040205080304" pitchFamily="17" charset="-128"/>
                      </a:endParaRPr>
                    </a:p>
                    <a:p>
                      <a:pPr marL="273050" indent="-134938" algn="just" latinLnBrk="1"/>
                      <a:r>
                        <a:rPr lang="ja-JP" sz="800" kern="0" spc="20" dirty="0">
                          <a:solidFill>
                            <a:schemeClr val="tx1"/>
                          </a:solidFill>
                          <a:effectLst/>
                          <a:latin typeface="メイリオ" panose="020B0604030504040204" pitchFamily="50" charset="-128"/>
                          <a:ea typeface="メイリオ" panose="020B0604030504040204" pitchFamily="50" charset="-128"/>
                          <a:cs typeface="ＭＳ 明朝" panose="02020609040205080304" pitchFamily="17" charset="-128"/>
                        </a:rPr>
                        <a:t>３　実地調査の実施方法については別に定める。</a:t>
                      </a:r>
                      <a:r>
                        <a:rPr lang="en-US" sz="800" kern="0" spc="20" dirty="0">
                          <a:solidFill>
                            <a:schemeClr val="tx1"/>
                          </a:solidFill>
                          <a:effectLst/>
                          <a:latin typeface="メイリオ" panose="020B0604030504040204" pitchFamily="50" charset="-128"/>
                          <a:ea typeface="メイリオ" panose="020B0604030504040204" pitchFamily="50" charset="-128"/>
                          <a:cs typeface="ＭＳ 明朝" panose="02020609040205080304" pitchFamily="17" charset="-128"/>
                        </a:rPr>
                        <a:t> </a:t>
                      </a:r>
                      <a:endParaRPr lang="ja-JP" sz="800" kern="100" dirty="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64706223"/>
                  </a:ext>
                </a:extLst>
              </a:tr>
            </a:tbl>
          </a:graphicData>
        </a:graphic>
      </p:graphicFrame>
      <p:sp>
        <p:nvSpPr>
          <p:cNvPr id="23" name="テキスト ボックス 22">
            <a:extLst>
              <a:ext uri="{FF2B5EF4-FFF2-40B4-BE49-F238E27FC236}">
                <a16:creationId xmlns:a16="http://schemas.microsoft.com/office/drawing/2014/main" id="{4E1A014B-AB94-AB48-8D73-C2458BAFB78C}"/>
              </a:ext>
            </a:extLst>
          </p:cNvPr>
          <p:cNvSpPr txBox="1"/>
          <p:nvPr/>
        </p:nvSpPr>
        <p:spPr>
          <a:xfrm>
            <a:off x="47413" y="4812104"/>
            <a:ext cx="5442583"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小規模事業経営支援事業費補助金の実施方針について</a:t>
            </a:r>
          </a:p>
        </p:txBody>
      </p:sp>
      <p:graphicFrame>
        <p:nvGraphicFramePr>
          <p:cNvPr id="24" name="表 23">
            <a:extLst>
              <a:ext uri="{FF2B5EF4-FFF2-40B4-BE49-F238E27FC236}">
                <a16:creationId xmlns:a16="http://schemas.microsoft.com/office/drawing/2014/main" id="{AC552D73-4916-0B05-A5E6-25B21FE8AECE}"/>
              </a:ext>
            </a:extLst>
          </p:cNvPr>
          <p:cNvGraphicFramePr>
            <a:graphicFrameLocks noGrp="1"/>
          </p:cNvGraphicFramePr>
          <p:nvPr/>
        </p:nvGraphicFramePr>
        <p:xfrm>
          <a:off x="100967" y="5029749"/>
          <a:ext cx="5904574" cy="1687103"/>
        </p:xfrm>
        <a:graphic>
          <a:graphicData uri="http://schemas.openxmlformats.org/drawingml/2006/table">
            <a:tbl>
              <a:tblPr firstRow="1" firstCol="1" bandRow="1"/>
              <a:tblGrid>
                <a:gridCol w="2952287">
                  <a:extLst>
                    <a:ext uri="{9D8B030D-6E8A-4147-A177-3AD203B41FA5}">
                      <a16:colId xmlns:a16="http://schemas.microsoft.com/office/drawing/2014/main" val="919835353"/>
                    </a:ext>
                  </a:extLst>
                </a:gridCol>
                <a:gridCol w="2952287">
                  <a:extLst>
                    <a:ext uri="{9D8B030D-6E8A-4147-A177-3AD203B41FA5}">
                      <a16:colId xmlns:a16="http://schemas.microsoft.com/office/drawing/2014/main" val="42405795"/>
                    </a:ext>
                  </a:extLst>
                </a:gridCol>
              </a:tblGrid>
              <a:tr h="199121">
                <a:tc>
                  <a:txBody>
                    <a:bodyPr/>
                    <a:lstStyle/>
                    <a:p>
                      <a:pPr algn="ctr"/>
                      <a:r>
                        <a:rPr lang="ja-JP" altLang="en-US" sz="800" kern="100">
                          <a:effectLst/>
                          <a:latin typeface="メイリオ" panose="020B0604030504040204" pitchFamily="50" charset="-128"/>
                          <a:ea typeface="メイリオ" panose="020B0604030504040204" pitchFamily="50" charset="-128"/>
                          <a:cs typeface="Times New Roman" panose="02020603050405020304" pitchFamily="18" charset="0"/>
                        </a:rPr>
                        <a:t>改正後</a:t>
                      </a:r>
                      <a:endParaRPr lang="ja-JP" sz="800" kern="100">
                        <a:effectLst/>
                        <a:latin typeface="メイリオ" panose="020B0604030504040204" pitchFamily="50" charset="-128"/>
                        <a:ea typeface="メイリオ"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ja-JP" altLang="en-US" sz="800" kern="100">
                          <a:effectLst/>
                          <a:latin typeface="メイリオ" panose="020B0604030504040204" pitchFamily="50" charset="-128"/>
                          <a:ea typeface="メイリオ" panose="020B0604030504040204" pitchFamily="50" charset="-128"/>
                          <a:cs typeface="Times New Roman" panose="02020603050405020304" pitchFamily="18" charset="0"/>
                        </a:rPr>
                        <a:t>改正前</a:t>
                      </a:r>
                      <a:endParaRPr lang="ja-JP" sz="8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37711751"/>
                  </a:ext>
                </a:extLst>
              </a:tr>
              <a:tr h="1487982">
                <a:tc>
                  <a:txBody>
                    <a:bodyPr/>
                    <a:lstStyle/>
                    <a:p>
                      <a:pPr algn="just">
                        <a:lnSpc>
                          <a:spcPct val="100000"/>
                        </a:lnSpc>
                      </a:pPr>
                      <a:r>
                        <a:rPr 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１　原　則</a:t>
                      </a:r>
                    </a:p>
                    <a:p>
                      <a:pPr algn="just">
                        <a:lnSpc>
                          <a:spcPct val="100000"/>
                        </a:lnSpc>
                      </a:pPr>
                      <a:r>
                        <a:rPr 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（中略）</a:t>
                      </a:r>
                      <a:r>
                        <a:rPr lang="en-US"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p>
                      <a:pPr marL="176213" indent="-176213" algn="just">
                        <a:lnSpc>
                          <a:spcPct val="100000"/>
                        </a:lnSpc>
                        <a:spcAft>
                          <a:spcPts val="0"/>
                        </a:spcAft>
                      </a:pPr>
                      <a:r>
                        <a:rPr 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（３）相談・指導等の実施に当たっては、</a:t>
                      </a:r>
                      <a:r>
                        <a:rPr lang="ja-JP" sz="800" u="sng" kern="100">
                          <a:solidFill>
                            <a:schemeClr val="tx1"/>
                          </a:solidFill>
                          <a:effectLst/>
                          <a:highlight>
                            <a:srgbClr val="FFFF00"/>
                          </a:highlight>
                          <a:latin typeface="メイリオ" panose="020B0604030504040204" pitchFamily="50" charset="-128"/>
                          <a:ea typeface="メイリオ" panose="020B0604030504040204" pitchFamily="50" charset="-128"/>
                          <a:cs typeface="Times New Roman" panose="02020603050405020304" pitchFamily="18" charset="0"/>
                        </a:rPr>
                        <a:t>巡回による相談、指導のほか、集団指導、窓口対応、デジタル技術を活用したオンライン等での実施等</a:t>
                      </a:r>
                      <a:r>
                        <a:rPr lang="ja-JP" sz="800" u="sng"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、地区内の小規模事業者の実情に即して行うものとする。この場合、商工会等の経営改善普及事業に対する理解度の低い小規模事業者に対しては、ねらいをもって積極的に巡回することが必要である。</a:t>
                      </a:r>
                      <a:endParaRPr lang="ja-JP" sz="800" kern="10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72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0000"/>
                        </a:lnSpc>
                      </a:pPr>
                      <a:r>
                        <a:rPr lang="ja-JP" sz="800" kern="100" dirty="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１　原　則</a:t>
                      </a:r>
                    </a:p>
                    <a:p>
                      <a:pPr algn="just">
                        <a:lnSpc>
                          <a:spcPct val="100000"/>
                        </a:lnSpc>
                      </a:pPr>
                      <a:r>
                        <a:rPr lang="ja-JP" sz="800" kern="100" dirty="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（中略）</a:t>
                      </a:r>
                    </a:p>
                    <a:p>
                      <a:pPr marL="176213" indent="-176213" algn="just">
                        <a:lnSpc>
                          <a:spcPct val="100000"/>
                        </a:lnSpc>
                      </a:pPr>
                      <a:r>
                        <a:rPr lang="ja-JP" sz="800" kern="100" dirty="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（３）相談・指導等の実施に当たっては、</a:t>
                      </a:r>
                      <a:r>
                        <a:rPr lang="ja-JP" sz="800" u="sng" kern="100" dirty="0">
                          <a:solidFill>
                            <a:schemeClr val="tx1"/>
                          </a:solidFill>
                          <a:effectLst/>
                          <a:highlight>
                            <a:srgbClr val="FFFF00"/>
                          </a:highlight>
                          <a:latin typeface="メイリオ" panose="020B0604030504040204" pitchFamily="50" charset="-128"/>
                          <a:ea typeface="メイリオ" panose="020B0604030504040204" pitchFamily="50" charset="-128"/>
                          <a:cs typeface="Times New Roman" panose="02020603050405020304" pitchFamily="18" charset="0"/>
                        </a:rPr>
                        <a:t>努めて巡回による相談、指導を行うこととするが、地区内の小規模事業者の実情によっては、集団指導にも重点を置いて行うものであること。</a:t>
                      </a:r>
                      <a:r>
                        <a:rPr lang="ja-JP" altLang="en-US" sz="800" u="sng" kern="100" dirty="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（中略）</a:t>
                      </a:r>
                      <a:r>
                        <a:rPr lang="ja-JP" sz="800" u="sng" kern="100" dirty="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この場合、多忙な小規模事業者や商工会等の経営改善普及事業に対する理解度の低い小規模事業者に対しては、専ら来訪者を対象とする窓口相談・指導方式では不徹底であるため、来訪者の有無にかかわらず、</a:t>
                      </a:r>
                      <a:r>
                        <a:rPr lang="ja-JP" sz="800" u="sng" kern="100" dirty="0">
                          <a:solidFill>
                            <a:schemeClr val="tx1"/>
                          </a:solidFill>
                          <a:effectLst/>
                          <a:highlight>
                            <a:srgbClr val="FFFF00"/>
                          </a:highlight>
                          <a:latin typeface="メイリオ" panose="020B0604030504040204" pitchFamily="50" charset="-128"/>
                          <a:ea typeface="メイリオ" panose="020B0604030504040204" pitchFamily="50" charset="-128"/>
                          <a:cs typeface="Times New Roman" panose="02020603050405020304" pitchFamily="18" charset="0"/>
                        </a:rPr>
                        <a:t>積極的に出向く巡回相談・指導方式に重点を置くことが必要である</a:t>
                      </a:r>
                      <a:r>
                        <a:rPr lang="ja-JP" sz="800" u="sng" kern="100" dirty="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800" u="none" kern="100" dirty="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rPr>
                        <a:t>（以下略）</a:t>
                      </a:r>
                      <a:endParaRPr lang="en-US" altLang="ja-JP" sz="800" u="none" kern="100" dirty="0">
                        <a:solidFill>
                          <a:schemeClr val="tx1"/>
                        </a:solidFill>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72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53375432"/>
                  </a:ext>
                </a:extLst>
              </a:tr>
            </a:tbl>
          </a:graphicData>
        </a:graphic>
      </p:graphicFrame>
      <p:sp>
        <p:nvSpPr>
          <p:cNvPr id="20" name="テキスト ボックス 19">
            <a:extLst>
              <a:ext uri="{FF2B5EF4-FFF2-40B4-BE49-F238E27FC236}">
                <a16:creationId xmlns:a16="http://schemas.microsoft.com/office/drawing/2014/main" id="{91152F9A-080A-6D96-82F6-17D345C9DDD9}"/>
              </a:ext>
            </a:extLst>
          </p:cNvPr>
          <p:cNvSpPr txBox="1"/>
          <p:nvPr/>
        </p:nvSpPr>
        <p:spPr>
          <a:xfrm>
            <a:off x="173562" y="121191"/>
            <a:ext cx="3384000" cy="360000"/>
          </a:xfrm>
          <a:prstGeom prst="rect">
            <a:avLst/>
          </a:prstGeom>
          <a:solidFill>
            <a:schemeClr val="tx2"/>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地方公共団体見直し事例</a:t>
            </a:r>
          </a:p>
        </p:txBody>
      </p:sp>
      <p:sp>
        <p:nvSpPr>
          <p:cNvPr id="30" name="正方形/長方形 29">
            <a:extLst>
              <a:ext uri="{FF2B5EF4-FFF2-40B4-BE49-F238E27FC236}">
                <a16:creationId xmlns:a16="http://schemas.microsoft.com/office/drawing/2014/main" id="{98BFC4A4-3834-9DA8-93C4-61261BC89F3C}"/>
              </a:ext>
            </a:extLst>
          </p:cNvPr>
          <p:cNvSpPr/>
          <p:nvPr/>
        </p:nvSpPr>
        <p:spPr>
          <a:xfrm>
            <a:off x="10002452" y="112505"/>
            <a:ext cx="1778856" cy="360000"/>
          </a:xfrm>
          <a:prstGeom prst="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目視規制、対面規制</a:t>
            </a:r>
          </a:p>
        </p:txBody>
      </p:sp>
    </p:spTree>
    <p:extLst>
      <p:ext uri="{BB962C8B-B14F-4D97-AF65-F5344CB8AC3E}">
        <p14:creationId xmlns:p14="http://schemas.microsoft.com/office/powerpoint/2010/main" val="2744441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6DAE3-2A87-71FC-C2BB-AFE9185A81AE}"/>
            </a:ext>
          </a:extLst>
        </p:cNvPr>
        <p:cNvGrpSpPr/>
        <p:nvPr/>
      </p:nvGrpSpPr>
      <p:grpSpPr>
        <a:xfrm>
          <a:off x="0" y="0"/>
          <a:ext cx="0" cy="0"/>
          <a:chOff x="0" y="0"/>
          <a:chExt cx="0" cy="0"/>
        </a:xfrm>
      </p:grpSpPr>
      <p:sp>
        <p:nvSpPr>
          <p:cNvPr id="6" name="スライド番号プレースホルダー 4">
            <a:extLst>
              <a:ext uri="{FF2B5EF4-FFF2-40B4-BE49-F238E27FC236}">
                <a16:creationId xmlns:a16="http://schemas.microsoft.com/office/drawing/2014/main" id="{67463253-E1B8-259B-B6B2-0C48F09701C5}"/>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3" name="コンテンツ プレースホルダー 2">
            <a:extLst>
              <a:ext uri="{FF2B5EF4-FFF2-40B4-BE49-F238E27FC236}">
                <a16:creationId xmlns:a16="http://schemas.microsoft.com/office/drawing/2014/main" id="{5367F977-4549-97E3-D2B8-7ECCDEABE4DB}"/>
              </a:ext>
            </a:extLst>
          </p:cNvPr>
          <p:cNvSpPr txBox="1">
            <a:spLocks/>
          </p:cNvSpPr>
          <p:nvPr/>
        </p:nvSpPr>
        <p:spPr>
          <a:xfrm>
            <a:off x="7236128" y="1457325"/>
            <a:ext cx="4500000" cy="4238625"/>
          </a:xfrm>
          <a:prstGeom prst="rect">
            <a:avLst/>
          </a:prstGeom>
          <a:solidFill>
            <a:schemeClr val="accent4"/>
          </a:solidFill>
          <a:ln w="38100">
            <a:noFill/>
            <a:prstDash val="sysDash"/>
          </a:ln>
        </p:spPr>
        <p:txBody>
          <a:bodyPr anchor="ctr" anchorCtr="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a:lstStyle>
          <a:p>
            <a:pPr marL="0" indent="0" algn="ctr">
              <a:buNone/>
            </a:pPr>
            <a:r>
              <a:rPr lang="en-US" altLang="ja-JP">
                <a:solidFill>
                  <a:schemeClr val="tx1"/>
                </a:solidFill>
                <a:latin typeface="メイリオ" panose="020B0604030504040204" pitchFamily="50" charset="-128"/>
                <a:ea typeface="メイリオ" panose="020B0604030504040204" pitchFamily="50" charset="-128"/>
              </a:rPr>
              <a:t>【</a:t>
            </a:r>
            <a:r>
              <a:rPr lang="ja-JP" altLang="en-US">
                <a:solidFill>
                  <a:schemeClr val="tx1"/>
                </a:solidFill>
                <a:latin typeface="メイリオ" panose="020B0604030504040204" pitchFamily="50" charset="-128"/>
                <a:ea typeface="メイリオ" panose="020B0604030504040204" pitchFamily="50" charset="-128"/>
              </a:rPr>
              <a:t>代表的なアナログ規制７項目＋</a:t>
            </a:r>
            <a:r>
              <a:rPr lang="en-US" altLang="ja-JP">
                <a:solidFill>
                  <a:schemeClr val="tx1"/>
                </a:solidFill>
                <a:latin typeface="メイリオ" panose="020B0604030504040204" pitchFamily="50" charset="-128"/>
                <a:ea typeface="メイリオ" panose="020B0604030504040204" pitchFamily="50" charset="-128"/>
              </a:rPr>
              <a:t>α】</a:t>
            </a:r>
          </a:p>
          <a:p>
            <a:pPr marL="0" indent="0">
              <a:buNone/>
            </a:pPr>
            <a:r>
              <a:rPr lang="ja-JP" altLang="en-US">
                <a:solidFill>
                  <a:schemeClr val="tx1"/>
                </a:solidFill>
                <a:latin typeface="メイリオ" panose="020B0604030504040204" pitchFamily="50" charset="-128"/>
                <a:ea typeface="メイリオ" panose="020B0604030504040204" pitchFamily="50" charset="-128"/>
              </a:rPr>
              <a:t>① 目視規制</a:t>
            </a:r>
            <a:endParaRPr lang="en-US" altLang="ja-JP">
              <a:solidFill>
                <a:schemeClr val="tx1"/>
              </a:solidFill>
              <a:latin typeface="メイリオ" panose="020B0604030504040204" pitchFamily="50" charset="-128"/>
              <a:ea typeface="メイリオ" panose="020B0604030504040204" pitchFamily="50" charset="-128"/>
            </a:endParaRPr>
          </a:p>
          <a:p>
            <a:pPr marL="0" indent="0">
              <a:buNone/>
            </a:pPr>
            <a:r>
              <a:rPr lang="ja-JP" altLang="en-US">
                <a:solidFill>
                  <a:schemeClr val="tx1"/>
                </a:solidFill>
                <a:latin typeface="メイリオ" panose="020B0604030504040204" pitchFamily="50" charset="-128"/>
                <a:ea typeface="メイリオ" panose="020B0604030504040204" pitchFamily="50" charset="-128"/>
              </a:rPr>
              <a:t>② 実地監査規制</a:t>
            </a:r>
            <a:endParaRPr lang="en-US" altLang="ja-JP">
              <a:solidFill>
                <a:schemeClr val="tx1"/>
              </a:solidFill>
              <a:latin typeface="メイリオ" panose="020B0604030504040204" pitchFamily="50" charset="-128"/>
              <a:ea typeface="メイリオ" panose="020B0604030504040204" pitchFamily="50" charset="-128"/>
            </a:endParaRPr>
          </a:p>
          <a:p>
            <a:pPr marL="0" indent="0">
              <a:buNone/>
            </a:pPr>
            <a:r>
              <a:rPr lang="ja-JP" altLang="en-US">
                <a:solidFill>
                  <a:schemeClr val="tx1"/>
                </a:solidFill>
                <a:latin typeface="メイリオ" panose="020B0604030504040204" pitchFamily="50" charset="-128"/>
                <a:ea typeface="メイリオ" panose="020B0604030504040204" pitchFamily="50" charset="-128"/>
              </a:rPr>
              <a:t>③ 定期検査・点検規制</a:t>
            </a:r>
            <a:endParaRPr lang="en-US" altLang="ja-JP">
              <a:solidFill>
                <a:schemeClr val="tx1"/>
              </a:solidFill>
              <a:latin typeface="メイリオ" panose="020B0604030504040204" pitchFamily="50" charset="-128"/>
              <a:ea typeface="メイリオ" panose="020B0604030504040204" pitchFamily="50" charset="-128"/>
            </a:endParaRPr>
          </a:p>
          <a:p>
            <a:pPr marL="0" indent="0">
              <a:buNone/>
            </a:pPr>
            <a:r>
              <a:rPr lang="ja-JP" altLang="en-US">
                <a:solidFill>
                  <a:schemeClr val="tx1"/>
                </a:solidFill>
                <a:latin typeface="メイリオ" panose="020B0604030504040204" pitchFamily="50" charset="-128"/>
                <a:ea typeface="メイリオ" panose="020B0604030504040204" pitchFamily="50" charset="-128"/>
              </a:rPr>
              <a:t>④ 常駐・専任規制</a:t>
            </a:r>
            <a:endParaRPr lang="en-US" altLang="ja-JP">
              <a:solidFill>
                <a:schemeClr val="tx1"/>
              </a:solidFill>
              <a:latin typeface="メイリオ" panose="020B0604030504040204" pitchFamily="50" charset="-128"/>
              <a:ea typeface="メイリオ" panose="020B0604030504040204" pitchFamily="50" charset="-128"/>
            </a:endParaRPr>
          </a:p>
          <a:p>
            <a:pPr marL="0" indent="0">
              <a:buNone/>
            </a:pPr>
            <a:r>
              <a:rPr lang="ja-JP" altLang="en-US">
                <a:solidFill>
                  <a:schemeClr val="tx1"/>
                </a:solidFill>
                <a:latin typeface="メイリオ" panose="020B0604030504040204" pitchFamily="50" charset="-128"/>
                <a:ea typeface="メイリオ" panose="020B0604030504040204" pitchFamily="50" charset="-128"/>
              </a:rPr>
              <a:t>⑤ 対面講習規制</a:t>
            </a:r>
            <a:endParaRPr lang="en-US" altLang="ja-JP">
              <a:solidFill>
                <a:schemeClr val="tx1"/>
              </a:solidFill>
              <a:latin typeface="メイリオ" panose="020B0604030504040204" pitchFamily="50" charset="-128"/>
              <a:ea typeface="メイリオ" panose="020B0604030504040204" pitchFamily="50" charset="-128"/>
            </a:endParaRPr>
          </a:p>
          <a:p>
            <a:pPr marL="0" indent="0">
              <a:buNone/>
            </a:pPr>
            <a:r>
              <a:rPr lang="ja-JP" altLang="en-US">
                <a:solidFill>
                  <a:schemeClr val="tx1"/>
                </a:solidFill>
                <a:latin typeface="メイリオ" panose="020B0604030504040204" pitchFamily="50" charset="-128"/>
                <a:ea typeface="メイリオ" panose="020B0604030504040204" pitchFamily="50" charset="-128"/>
              </a:rPr>
              <a:t>⑥ 書面掲示規制</a:t>
            </a:r>
            <a:endParaRPr lang="en-US" altLang="ja-JP">
              <a:solidFill>
                <a:schemeClr val="tx1"/>
              </a:solidFill>
              <a:latin typeface="メイリオ" panose="020B0604030504040204" pitchFamily="50" charset="-128"/>
              <a:ea typeface="メイリオ" panose="020B0604030504040204" pitchFamily="50" charset="-128"/>
            </a:endParaRPr>
          </a:p>
          <a:p>
            <a:pPr marL="0" indent="0">
              <a:buNone/>
            </a:pPr>
            <a:r>
              <a:rPr lang="ja-JP" altLang="en-US">
                <a:solidFill>
                  <a:schemeClr val="tx1"/>
                </a:solidFill>
                <a:latin typeface="メイリオ" panose="020B0604030504040204" pitchFamily="50" charset="-128"/>
                <a:ea typeface="メイリオ" panose="020B0604030504040204" pitchFamily="50" charset="-128"/>
              </a:rPr>
              <a:t>⑦ 往訪閲覧・縦覧規制</a:t>
            </a:r>
            <a:endParaRPr lang="en-US" altLang="ja-JP">
              <a:solidFill>
                <a:schemeClr val="tx1"/>
              </a:solidFill>
              <a:latin typeface="メイリオ" panose="020B0604030504040204" pitchFamily="50" charset="-128"/>
              <a:ea typeface="メイリオ" panose="020B0604030504040204" pitchFamily="50" charset="-128"/>
            </a:endParaRPr>
          </a:p>
          <a:p>
            <a:pPr marL="0" indent="0">
              <a:buNone/>
            </a:pPr>
            <a:r>
              <a:rPr lang="ja-JP" altLang="en-US">
                <a:solidFill>
                  <a:schemeClr val="tx1"/>
                </a:solidFill>
                <a:latin typeface="メイリオ" panose="020B0604030504040204" pitchFamily="50" charset="-128"/>
                <a:ea typeface="メイリオ" panose="020B0604030504040204" pitchFamily="50" charset="-128"/>
              </a:rPr>
              <a:t>＋</a:t>
            </a:r>
            <a:r>
              <a:rPr lang="en-US" altLang="ja-JP">
                <a:solidFill>
                  <a:schemeClr val="tx1"/>
                </a:solidFill>
                <a:latin typeface="メイリオ" panose="020B0604030504040204" pitchFamily="50" charset="-128"/>
                <a:ea typeface="メイリオ" panose="020B0604030504040204" pitchFamily="50" charset="-128"/>
              </a:rPr>
              <a:t>FD</a:t>
            </a:r>
            <a:r>
              <a:rPr lang="ja-JP" altLang="en-US">
                <a:solidFill>
                  <a:schemeClr val="tx1"/>
                </a:solidFill>
                <a:latin typeface="メイリオ" panose="020B0604030504040204" pitchFamily="50" charset="-128"/>
                <a:ea typeface="メイリオ" panose="020B0604030504040204" pitchFamily="50" charset="-128"/>
              </a:rPr>
              <a:t>等の記録媒体を指定する規制</a:t>
            </a:r>
            <a:endParaRPr lang="en-US" altLang="ja-JP">
              <a:solidFill>
                <a:schemeClr val="tx1"/>
              </a:solidFill>
              <a:latin typeface="メイリオ" panose="020B0604030504040204" pitchFamily="50" charset="-128"/>
              <a:ea typeface="メイリオ" panose="020B0604030504040204" pitchFamily="50" charset="-128"/>
            </a:endParaRPr>
          </a:p>
        </p:txBody>
      </p:sp>
      <p:sp>
        <p:nvSpPr>
          <p:cNvPr id="16" name="コンテンツ プレースホルダー 2">
            <a:extLst>
              <a:ext uri="{FF2B5EF4-FFF2-40B4-BE49-F238E27FC236}">
                <a16:creationId xmlns:a16="http://schemas.microsoft.com/office/drawing/2014/main" id="{B40AF9EC-B856-2551-7C6F-4700FB4ABCE0}"/>
              </a:ext>
            </a:extLst>
          </p:cNvPr>
          <p:cNvSpPr txBox="1">
            <a:spLocks/>
          </p:cNvSpPr>
          <p:nvPr/>
        </p:nvSpPr>
        <p:spPr>
          <a:xfrm>
            <a:off x="539998" y="2940975"/>
            <a:ext cx="3744000" cy="288000"/>
          </a:xfrm>
          <a:prstGeom prst="rect">
            <a:avLst/>
          </a:prstGeom>
        </p:spPr>
        <p:txBody>
          <a:bodyPr wrap="none" anchor="ctr">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a:lstStyle>
          <a:p>
            <a:pPr marL="0" indent="0">
              <a:buNone/>
            </a:pPr>
            <a:r>
              <a:rPr lang="ja-JP" altLang="en-US" sz="1600">
                <a:solidFill>
                  <a:schemeClr val="tx1"/>
                </a:solidFill>
                <a:latin typeface="メイリオ" panose="020B0604030504040204" pitchFamily="50" charset="-128"/>
                <a:ea typeface="メイリオ" panose="020B0604030504040204" pitchFamily="50" charset="-128"/>
              </a:rPr>
              <a:t>これらの規制を</a:t>
            </a:r>
            <a:br>
              <a:rPr lang="en-US" altLang="ja-JP" sz="1600">
                <a:solidFill>
                  <a:schemeClr val="tx1"/>
                </a:solidFill>
                <a:latin typeface="メイリオ" panose="020B0604030504040204" pitchFamily="50" charset="-128"/>
                <a:ea typeface="メイリオ" panose="020B0604030504040204" pitchFamily="50" charset="-128"/>
              </a:rPr>
            </a:br>
            <a:r>
              <a:rPr lang="ja-JP" altLang="en-US" sz="1600">
                <a:solidFill>
                  <a:schemeClr val="tx1"/>
                </a:solidFill>
                <a:latin typeface="メイリオ" panose="020B0604030504040204" pitchFamily="50" charset="-128"/>
                <a:ea typeface="メイリオ" panose="020B0604030504040204" pitchFamily="50" charset="-128"/>
              </a:rPr>
              <a:t>点検・見直しすることで・・・</a:t>
            </a:r>
            <a:endParaRPr lang="en-US" altLang="ja-JP" sz="1600">
              <a:solidFill>
                <a:schemeClr val="tx1"/>
              </a:solidFill>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DED0B23B-3555-9A56-BF3F-456E63B9D97F}"/>
              </a:ext>
            </a:extLst>
          </p:cNvPr>
          <p:cNvSpPr txBox="1"/>
          <p:nvPr/>
        </p:nvSpPr>
        <p:spPr>
          <a:xfrm>
            <a:off x="578515" y="1275521"/>
            <a:ext cx="6588000" cy="1200329"/>
          </a:xfrm>
          <a:prstGeom prst="rect">
            <a:avLst/>
          </a:prstGeom>
          <a:noFill/>
        </p:spPr>
        <p:txBody>
          <a:bodyPr wrap="square">
            <a:spAutoFit/>
          </a:bodyPr>
          <a:lstStyle/>
          <a:p>
            <a:r>
              <a:rPr lang="ja-JP" altLang="en-US" sz="2400">
                <a:latin typeface="メイリオ" panose="020B0604030504040204" pitchFamily="50" charset="-128"/>
                <a:ea typeface="メイリオ" panose="020B0604030504040204" pitchFamily="50" charset="-128"/>
              </a:rPr>
              <a:t>法律・条例をはじめとする</a:t>
            </a:r>
          </a:p>
          <a:p>
            <a:r>
              <a:rPr lang="ja-JP" altLang="en-US" sz="2400">
                <a:latin typeface="メイリオ" panose="020B0604030504040204" pitchFamily="50" charset="-128"/>
                <a:ea typeface="メイリオ" panose="020B0604030504040204" pitchFamily="50" charset="-128"/>
              </a:rPr>
              <a:t>我が国の社会制度やルールで規定される</a:t>
            </a:r>
            <a:endParaRPr lang="en-US" altLang="ja-JP" sz="2400">
              <a:latin typeface="メイリオ" panose="020B0604030504040204" pitchFamily="50" charset="-128"/>
              <a:ea typeface="メイリオ" panose="020B0604030504040204" pitchFamily="50" charset="-128"/>
            </a:endParaRPr>
          </a:p>
          <a:p>
            <a:r>
              <a:rPr lang="ja-JP" altLang="en-US" sz="2400">
                <a:solidFill>
                  <a:srgbClr val="FF0000"/>
                </a:solidFill>
                <a:latin typeface="メイリオ" panose="020B0604030504040204" pitchFamily="50" charset="-128"/>
                <a:ea typeface="メイリオ" panose="020B0604030504040204" pitchFamily="50" charset="-128"/>
              </a:rPr>
              <a:t>アナログ的な手法を前提とする古い規制</a:t>
            </a:r>
            <a:r>
              <a:rPr lang="ja-JP" altLang="en-US" sz="2400">
                <a:latin typeface="メイリオ" panose="020B0604030504040204" pitchFamily="50" charset="-128"/>
                <a:ea typeface="メイリオ" panose="020B0604030504040204" pitchFamily="50" charset="-128"/>
              </a:rPr>
              <a:t>のこと</a:t>
            </a:r>
          </a:p>
        </p:txBody>
      </p:sp>
      <p:sp>
        <p:nvSpPr>
          <p:cNvPr id="23" name="テキスト ボックス 22">
            <a:extLst>
              <a:ext uri="{FF2B5EF4-FFF2-40B4-BE49-F238E27FC236}">
                <a16:creationId xmlns:a16="http://schemas.microsoft.com/office/drawing/2014/main" id="{4B3197BF-1045-5915-6423-EE94AA9A6B21}"/>
              </a:ext>
            </a:extLst>
          </p:cNvPr>
          <p:cNvSpPr txBox="1"/>
          <p:nvPr/>
        </p:nvSpPr>
        <p:spPr>
          <a:xfrm>
            <a:off x="578515" y="3589087"/>
            <a:ext cx="6012001" cy="830997"/>
          </a:xfrm>
          <a:prstGeom prst="rect">
            <a:avLst/>
          </a:prstGeom>
          <a:noFill/>
        </p:spPr>
        <p:txBody>
          <a:bodyPr wrap="square">
            <a:spAutoFit/>
          </a:bodyPr>
          <a:lstStyle/>
          <a:p>
            <a:r>
              <a:rPr lang="ja-JP" altLang="en-US" sz="2400">
                <a:latin typeface="メイリオ" panose="020B0604030504040204" pitchFamily="50" charset="-128"/>
                <a:ea typeface="メイリオ" panose="020B0604030504040204" pitchFamily="50" charset="-128"/>
              </a:rPr>
              <a:t>デジタル技術のさらなる活用が可能となり</a:t>
            </a:r>
            <a:r>
              <a:rPr lang="ja-JP" altLang="en-US" sz="2400">
                <a:solidFill>
                  <a:srgbClr val="FF0000"/>
                </a:solidFill>
                <a:latin typeface="メイリオ" panose="020B0604030504040204" pitchFamily="50" charset="-128"/>
                <a:ea typeface="メイリオ" panose="020B0604030504040204" pitchFamily="50" charset="-128"/>
              </a:rPr>
              <a:t>生産性の向上</a:t>
            </a:r>
            <a:r>
              <a:rPr lang="ja-JP" altLang="en-US" sz="2400">
                <a:latin typeface="メイリオ" panose="020B0604030504040204" pitchFamily="50" charset="-128"/>
                <a:ea typeface="メイリオ" panose="020B0604030504040204" pitchFamily="50" charset="-128"/>
              </a:rPr>
              <a:t>や</a:t>
            </a:r>
            <a:r>
              <a:rPr lang="ja-JP" altLang="en-US" sz="2400">
                <a:solidFill>
                  <a:srgbClr val="FF0000"/>
                </a:solidFill>
                <a:latin typeface="メイリオ" panose="020B0604030504040204" pitchFamily="50" charset="-128"/>
                <a:ea typeface="メイリオ" panose="020B0604030504040204" pitchFamily="50" charset="-128"/>
              </a:rPr>
              <a:t>人手の代替</a:t>
            </a:r>
            <a:r>
              <a:rPr lang="ja-JP" altLang="en-US" sz="2400">
                <a:latin typeface="メイリオ" panose="020B0604030504040204" pitchFamily="50" charset="-128"/>
                <a:ea typeface="メイリオ" panose="020B0604030504040204" pitchFamily="50" charset="-128"/>
              </a:rPr>
              <a:t>を実現</a:t>
            </a:r>
          </a:p>
        </p:txBody>
      </p:sp>
      <p:sp>
        <p:nvSpPr>
          <p:cNvPr id="3" name="テキスト ボックス 2">
            <a:extLst>
              <a:ext uri="{FF2B5EF4-FFF2-40B4-BE49-F238E27FC236}">
                <a16:creationId xmlns:a16="http://schemas.microsoft.com/office/drawing/2014/main" id="{84FDCF8B-8ADB-8360-91EA-4111E89A1E1C}"/>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１．「アナログ規制見直し」総論</a:t>
            </a:r>
            <a:endParaRPr kumimoji="1" lang="en-US" altLang="ja-JP"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Calibri Light"/>
            </a:endParaRPr>
          </a:p>
        </p:txBody>
      </p:sp>
      <p:cxnSp>
        <p:nvCxnSpPr>
          <p:cNvPr id="4" name="直線コネクタ 3">
            <a:extLst>
              <a:ext uri="{FF2B5EF4-FFF2-40B4-BE49-F238E27FC236}">
                <a16:creationId xmlns:a16="http://schemas.microsoft.com/office/drawing/2014/main" id="{4BA4323E-1995-861A-0756-68B055713E16}"/>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7" name="コンテンツ プレースホルダー 2">
            <a:extLst>
              <a:ext uri="{FF2B5EF4-FFF2-40B4-BE49-F238E27FC236}">
                <a16:creationId xmlns:a16="http://schemas.microsoft.com/office/drawing/2014/main" id="{C052F402-F7F2-C2E0-45ED-9AB3774D8EE0}"/>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Font typeface="Arial" panose="020B0604020202020204" pitchFamily="34" charset="0"/>
              <a:buNone/>
            </a:pPr>
            <a:r>
              <a:rPr lang="ja-JP" altLang="en-US" sz="2400" b="1">
                <a:solidFill>
                  <a:srgbClr val="0017B6"/>
                </a:solidFill>
                <a:latin typeface="メイリオ" panose="020B0604030504040204" pitchFamily="50" charset="-128"/>
                <a:ea typeface="メイリオ" panose="020B0604030504040204" pitchFamily="50" charset="-128"/>
              </a:rPr>
              <a:t>「アナログ規制」とは</a:t>
            </a:r>
            <a:endParaRPr lang="en-US" altLang="ja-JP" sz="2400" b="1">
              <a:solidFill>
                <a:srgbClr val="0017B6"/>
              </a:solidFill>
              <a:latin typeface="メイリオ" panose="020B0604030504040204" pitchFamily="50" charset="-128"/>
              <a:ea typeface="メイリオ" panose="020B0604030504040204" pitchFamily="50" charset="-128"/>
            </a:endParaRPr>
          </a:p>
        </p:txBody>
      </p:sp>
      <p:sp>
        <p:nvSpPr>
          <p:cNvPr id="2" name="テキスト ボックス 1">
            <a:extLst>
              <a:ext uri="{FF2B5EF4-FFF2-40B4-BE49-F238E27FC236}">
                <a16:creationId xmlns:a16="http://schemas.microsoft.com/office/drawing/2014/main" id="{CC194033-017B-7F2E-33C1-067F77EF5006}"/>
              </a:ext>
            </a:extLst>
          </p:cNvPr>
          <p:cNvSpPr txBox="1"/>
          <p:nvPr/>
        </p:nvSpPr>
        <p:spPr>
          <a:xfrm>
            <a:off x="8280000" y="180000"/>
            <a:ext cx="3377271" cy="338554"/>
          </a:xfrm>
          <a:prstGeom prst="rect">
            <a:avLst/>
          </a:prstGeom>
          <a:noFill/>
        </p:spPr>
        <p:txBody>
          <a:bodyPr wrap="none" rtlCol="0">
            <a:spAutoFit/>
          </a:bodyPr>
          <a:lstStyle/>
          <a:p>
            <a:r>
              <a:rPr kumimoji="1" lang="ja-JP" altLang="en-US" sz="1600" b="1">
                <a:solidFill>
                  <a:srgbClr val="0017B6"/>
                </a:solidFill>
                <a:latin typeface="メイリオ" panose="020B0604030504040204" pitchFamily="50" charset="-128"/>
                <a:ea typeface="メイリオ" panose="020B0604030504040204" pitchFamily="50" charset="-128"/>
              </a:rPr>
              <a:t>詳細は</a:t>
            </a:r>
            <a:r>
              <a:rPr kumimoji="1" lang="ja-JP" altLang="en-US" sz="1600" b="1">
                <a:solidFill>
                  <a:srgbClr val="0017B6"/>
                </a:solidFill>
                <a:latin typeface="メイリオ" panose="020B0604030504040204" pitchFamily="50" charset="-128"/>
                <a:ea typeface="メイリオ" panose="020B0604030504040204" pitchFamily="50" charset="-128"/>
                <a:hlinkClick r:id="rId3"/>
              </a:rPr>
              <a:t>マニュアル</a:t>
            </a:r>
            <a:r>
              <a:rPr lang="en-US" altLang="ja-JP" sz="1600" b="1">
                <a:solidFill>
                  <a:srgbClr val="0017B6"/>
                </a:solidFill>
                <a:latin typeface="メイリオ" panose="020B0604030504040204" pitchFamily="50" charset="-128"/>
                <a:ea typeface="メイリオ" panose="020B0604030504040204" pitchFamily="50" charset="-128"/>
                <a:hlinkClick r:id="rId3"/>
              </a:rPr>
              <a:t>【</a:t>
            </a:r>
            <a:r>
              <a:rPr lang="ja-JP" altLang="en-US" sz="1600" b="1">
                <a:solidFill>
                  <a:srgbClr val="0017B6"/>
                </a:solidFill>
                <a:latin typeface="メイリオ" panose="020B0604030504040204" pitchFamily="50" charset="-128"/>
                <a:ea typeface="メイリオ" panose="020B0604030504040204" pitchFamily="50" charset="-128"/>
                <a:hlinkClick r:id="rId3"/>
              </a:rPr>
              <a:t>第</a:t>
            </a:r>
            <a:r>
              <a:rPr lang="en-US" altLang="ja-JP" sz="1600" b="1">
                <a:solidFill>
                  <a:srgbClr val="0017B6"/>
                </a:solidFill>
                <a:latin typeface="メイリオ" panose="020B0604030504040204" pitchFamily="50" charset="-128"/>
                <a:ea typeface="メイリオ" panose="020B0604030504040204" pitchFamily="50" charset="-128"/>
                <a:hlinkClick r:id="rId3"/>
              </a:rPr>
              <a:t>3.1</a:t>
            </a:r>
            <a:r>
              <a:rPr lang="ja-JP" altLang="en-US" sz="1600" b="1">
                <a:solidFill>
                  <a:srgbClr val="0017B6"/>
                </a:solidFill>
                <a:latin typeface="メイリオ" panose="020B0604030504040204" pitchFamily="50" charset="-128"/>
                <a:ea typeface="メイリオ" panose="020B0604030504040204" pitchFamily="50" charset="-128"/>
                <a:hlinkClick r:id="rId3"/>
              </a:rPr>
              <a:t>版</a:t>
            </a:r>
            <a:r>
              <a:rPr lang="en-US" altLang="ja-JP" sz="1600" b="1">
                <a:solidFill>
                  <a:srgbClr val="0017B6"/>
                </a:solidFill>
                <a:latin typeface="メイリオ" panose="020B0604030504040204" pitchFamily="50" charset="-128"/>
                <a:ea typeface="メイリオ" panose="020B0604030504040204" pitchFamily="50" charset="-128"/>
                <a:hlinkClick r:id="rId3"/>
              </a:rPr>
              <a:t>】</a:t>
            </a:r>
            <a:r>
              <a:rPr kumimoji="1" lang="en-US" altLang="ja-JP" sz="1600" b="1">
                <a:solidFill>
                  <a:srgbClr val="0017B6"/>
                </a:solidFill>
                <a:latin typeface="メイリオ" panose="020B0604030504040204" pitchFamily="50" charset="-128"/>
                <a:ea typeface="メイリオ" panose="020B0604030504040204" pitchFamily="50" charset="-128"/>
                <a:hlinkClick r:id="rId3"/>
              </a:rPr>
              <a:t>P.</a:t>
            </a:r>
            <a:r>
              <a:rPr kumimoji="1" lang="ja-JP" altLang="en-US" sz="1600" b="1">
                <a:solidFill>
                  <a:srgbClr val="0017B6"/>
                </a:solidFill>
                <a:latin typeface="メイリオ" panose="020B0604030504040204" pitchFamily="50" charset="-128"/>
                <a:ea typeface="メイリオ" panose="020B0604030504040204" pitchFamily="50" charset="-128"/>
                <a:hlinkClick r:id="rId3"/>
              </a:rPr>
              <a:t>３</a:t>
            </a:r>
            <a:endParaRPr kumimoji="1" lang="ja-JP" altLang="en-US" sz="1600" b="1">
              <a:solidFill>
                <a:srgbClr val="0017B6"/>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6874951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D15F2-36B3-FB9C-500A-0B55B6E926A3}"/>
            </a:ext>
          </a:extLst>
        </p:cNvPr>
        <p:cNvGrpSpPr/>
        <p:nvPr/>
      </p:nvGrpSpPr>
      <p:grpSpPr>
        <a:xfrm>
          <a:off x="0" y="0"/>
          <a:ext cx="0" cy="0"/>
          <a:chOff x="0" y="0"/>
          <a:chExt cx="0" cy="0"/>
        </a:xfrm>
      </p:grpSpPr>
      <p:sp>
        <p:nvSpPr>
          <p:cNvPr id="29" name="テキスト プレースホルダー 2">
            <a:extLst>
              <a:ext uri="{FF2B5EF4-FFF2-40B4-BE49-F238E27FC236}">
                <a16:creationId xmlns:a16="http://schemas.microsoft.com/office/drawing/2014/main" id="{02AAF19D-FF40-BA60-63EA-6776807D5EB5}"/>
              </a:ext>
            </a:extLst>
          </p:cNvPr>
          <p:cNvSpPr txBox="1">
            <a:spLocks/>
          </p:cNvSpPr>
          <p:nvPr/>
        </p:nvSpPr>
        <p:spPr>
          <a:xfrm>
            <a:off x="3814967" y="57698"/>
            <a:ext cx="6962033" cy="511991"/>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興行場の衛生措置基準の緩和（福岡県福岡市）</a:t>
            </a:r>
          </a:p>
        </p:txBody>
      </p:sp>
      <p:graphicFrame>
        <p:nvGraphicFramePr>
          <p:cNvPr id="31" name="表 30">
            <a:extLst>
              <a:ext uri="{FF2B5EF4-FFF2-40B4-BE49-F238E27FC236}">
                <a16:creationId xmlns:a16="http://schemas.microsoft.com/office/drawing/2014/main" id="{1F958BF9-8010-81DA-09FB-7AE7D848622E}"/>
              </a:ext>
            </a:extLst>
          </p:cNvPr>
          <p:cNvGraphicFramePr>
            <a:graphicFrameLocks noGrp="1"/>
          </p:cNvGraphicFramePr>
          <p:nvPr/>
        </p:nvGraphicFramePr>
        <p:xfrm>
          <a:off x="6085882" y="663869"/>
          <a:ext cx="5815228" cy="6060438"/>
        </p:xfrm>
        <a:graphic>
          <a:graphicData uri="http://schemas.openxmlformats.org/drawingml/2006/table">
            <a:tbl>
              <a:tblPr firstRow="1" bandRow="1">
                <a:tableStyleId>{5C22544A-7EE6-4342-B048-85BDC9FD1C3A}</a:tableStyleId>
              </a:tblPr>
              <a:tblGrid>
                <a:gridCol w="1387228">
                  <a:extLst>
                    <a:ext uri="{9D8B030D-6E8A-4147-A177-3AD203B41FA5}">
                      <a16:colId xmlns:a16="http://schemas.microsoft.com/office/drawing/2014/main" val="3428409901"/>
                    </a:ext>
                  </a:extLst>
                </a:gridCol>
                <a:gridCol w="4428000">
                  <a:extLst>
                    <a:ext uri="{9D8B030D-6E8A-4147-A177-3AD203B41FA5}">
                      <a16:colId xmlns:a16="http://schemas.microsoft.com/office/drawing/2014/main" val="2891437581"/>
                    </a:ext>
                  </a:extLst>
                </a:gridCol>
              </a:tblGrid>
              <a:tr h="975512">
                <a:tc>
                  <a:txBody>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興行場の衛生措置のための清掃・害虫等の</a:t>
                      </a:r>
                      <a:r>
                        <a:rPr kumimoji="1" lang="ja-JP" altLang="en-US" sz="1400" b="0" i="0" u="none" strike="noStrike" kern="1200" baseline="0">
                          <a:solidFill>
                            <a:schemeClr val="tx1"/>
                          </a:solidFill>
                          <a:latin typeface="メイリオ" panose="020B0604030504040204" pitchFamily="50" charset="-128"/>
                          <a:ea typeface="メイリオ" panose="020B0604030504040204" pitchFamily="50" charset="-128"/>
                          <a:cs typeface="+mn-cs"/>
                        </a:rPr>
                        <a:t>発生防止</a:t>
                      </a:r>
                      <a:endParaRPr kumimoji="1" lang="en-US" altLang="ja-JP" sz="1400" b="0" i="0" u="none" strike="noStrike" kern="1200" baseline="0">
                        <a:solidFill>
                          <a:schemeClr val="tx1"/>
                        </a:solidFill>
                        <a:latin typeface="メイリオ" panose="020B0604030504040204" pitchFamily="50" charset="-128"/>
                        <a:ea typeface="メイリオ" panose="020B0604030504040204" pitchFamily="50" charset="-128"/>
                        <a:cs typeface="+mn-cs"/>
                      </a:endParaRPr>
                    </a:p>
                    <a:p>
                      <a:r>
                        <a:rPr kumimoji="1" lang="ja-JP" altLang="en-US" sz="1400" b="0" i="0" u="none" strike="noStrike" kern="1200" baseline="0">
                          <a:solidFill>
                            <a:schemeClr val="tx1"/>
                          </a:solidFill>
                          <a:latin typeface="メイリオ" panose="020B0604030504040204" pitchFamily="50" charset="-128"/>
                          <a:ea typeface="メイリオ" panose="020B0604030504040204" pitchFamily="50" charset="-128"/>
                          <a:cs typeface="+mn-cs"/>
                        </a:rPr>
                        <a:t>業務</a:t>
                      </a:r>
                      <a:endParaRPr kumimoji="1" lang="en-US" altLang="ja-JP" sz="1400" b="0" i="0" u="none" strike="noStrike" kern="1200" baseline="0">
                        <a:solidFill>
                          <a:schemeClr val="tx1"/>
                        </a:solidFill>
                        <a:latin typeface="メイリオ" panose="020B0604030504040204" pitchFamily="50" charset="-128"/>
                        <a:ea typeface="メイリオ" panose="020B0604030504040204" pitchFamily="50" charset="-128"/>
                        <a:cs typeface="+mn-cs"/>
                      </a:endParaRPr>
                    </a:p>
                    <a:p>
                      <a:r>
                        <a:rPr kumimoji="1" lang="en-US" altLang="ja-JP" sz="1200" b="0" i="0" u="none" strike="noStrike" kern="1200" baseline="0">
                          <a:solidFill>
                            <a:schemeClr val="tx1"/>
                          </a:solidFill>
                          <a:latin typeface="メイリオ" panose="020B0604030504040204" pitchFamily="50" charset="-128"/>
                          <a:ea typeface="メイリオ" panose="020B0604030504040204" pitchFamily="50" charset="-128"/>
                          <a:cs typeface="+mn-cs"/>
                        </a:rPr>
                        <a:t>※</a:t>
                      </a:r>
                      <a:r>
                        <a:rPr kumimoji="1" lang="ja-JP" altLang="en-US" sz="1200" b="0" i="0" u="none" strike="noStrike" kern="1200" baseline="0">
                          <a:solidFill>
                            <a:schemeClr val="tx1"/>
                          </a:solidFill>
                          <a:latin typeface="メイリオ" panose="020B0604030504040204" pitchFamily="50" charset="-128"/>
                          <a:ea typeface="メイリオ" panose="020B0604030504040204" pitchFamily="50" charset="-128"/>
                          <a:cs typeface="+mn-cs"/>
                        </a:rPr>
                        <a:t>興行場とは、「映画、演劇、音楽、スポーツなどを公衆に見せ、又は聞かせる施設（映画館や野球場など）」</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544094">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見直し方法</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zh-CN"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条例</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・規則（細則）の</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改正</a:t>
                      </a:r>
                      <a:endParaRPr kumimoji="1" lang="ja-JP" altLang="en-US" sz="1400">
                        <a:solidFill>
                          <a:schemeClr val="tx1"/>
                        </a:solidFill>
                        <a:latin typeface="メイリオ" panose="020B0604030504040204" pitchFamily="50" charset="-128"/>
                        <a:ea typeface="メイリオ" panose="020B0604030504040204" pitchFamily="50" charset="-128"/>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217071"/>
                  </a:ext>
                </a:extLst>
              </a:tr>
              <a:tr h="1794943">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073150" marR="0" lvl="0" indent="-107315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dk1"/>
                          </a:solidFill>
                          <a:effectLst/>
                          <a:uLnTx/>
                          <a:uFillTx/>
                          <a:latin typeface="メイリオ" panose="020B0604030504040204" pitchFamily="50" charset="-128"/>
                          <a:ea typeface="メイリオ" panose="020B0604030504040204" pitchFamily="50" charset="-128"/>
                          <a:cs typeface="+mn-cs"/>
                        </a:rPr>
                        <a:t>対象施設について、</a:t>
                      </a:r>
                      <a:r>
                        <a:rPr kumimoji="1" lang="ja-JP" altLang="en-US" sz="1400" b="0" i="0" u="sng" strike="noStrike" kern="1200" cap="none" spc="0" normalizeH="0" baseline="0" noProof="0">
                          <a:ln>
                            <a:noFill/>
                          </a:ln>
                          <a:solidFill>
                            <a:schemeClr val="dk1"/>
                          </a:solidFill>
                          <a:effectLst/>
                          <a:uLnTx/>
                          <a:uFillTx/>
                          <a:latin typeface="メイリオ" panose="020B0604030504040204" pitchFamily="50" charset="-128"/>
                          <a:ea typeface="メイリオ" panose="020B0604030504040204" pitchFamily="50" charset="-128"/>
                          <a:cs typeface="+mn-cs"/>
                        </a:rPr>
                        <a:t>１日に１回以上</a:t>
                      </a:r>
                      <a:r>
                        <a:rPr kumimoji="1" lang="ja-JP" altLang="en-US" sz="1400" b="0" i="0" u="none" strike="noStrike" kern="1200" cap="none" spc="0" normalizeH="0" baseline="0" noProof="0">
                          <a:ln>
                            <a:noFill/>
                          </a:ln>
                          <a:solidFill>
                            <a:schemeClr val="dk1"/>
                          </a:solidFill>
                          <a:effectLst/>
                          <a:uLnTx/>
                          <a:uFillTx/>
                          <a:latin typeface="メイリオ" panose="020B0604030504040204" pitchFamily="50" charset="-128"/>
                          <a:ea typeface="メイリオ" panose="020B0604030504040204" pitchFamily="50" charset="-128"/>
                          <a:cs typeface="+mn-cs"/>
                        </a:rPr>
                        <a:t>の清掃や、</a:t>
                      </a:r>
                      <a:r>
                        <a:rPr kumimoji="1" lang="ja-JP" altLang="en-US" sz="1400" b="0" i="0" u="sng" strike="noStrike" kern="1200" cap="none" spc="0" normalizeH="0" baseline="0" noProof="0">
                          <a:ln>
                            <a:noFill/>
                          </a:ln>
                          <a:solidFill>
                            <a:schemeClr val="dk1"/>
                          </a:solidFill>
                          <a:effectLst/>
                          <a:uLnTx/>
                          <a:uFillTx/>
                          <a:latin typeface="メイリオ" panose="020B0604030504040204" pitchFamily="50" charset="-128"/>
                          <a:ea typeface="メイリオ" panose="020B0604030504040204" pitchFamily="50" charset="-128"/>
                          <a:cs typeface="+mn-cs"/>
                        </a:rPr>
                        <a:t>１月に１回以上</a:t>
                      </a:r>
                      <a:r>
                        <a:rPr kumimoji="1" lang="ja-JP" altLang="en-US" sz="1400" b="0" i="0" u="none" strike="noStrike" kern="1200" cap="none" spc="0" normalizeH="0" baseline="0" noProof="0">
                          <a:ln>
                            <a:noFill/>
                          </a:ln>
                          <a:solidFill>
                            <a:schemeClr val="dk1"/>
                          </a:solidFill>
                          <a:effectLst/>
                          <a:uLnTx/>
                          <a:uFillTx/>
                          <a:latin typeface="メイリオ" panose="020B0604030504040204" pitchFamily="50" charset="-128"/>
                          <a:ea typeface="メイリオ" panose="020B0604030504040204" pitchFamily="50" charset="-128"/>
                          <a:cs typeface="+mn-cs"/>
                        </a:rPr>
                        <a:t>の消毒といった</a:t>
                      </a:r>
                      <a:r>
                        <a:rPr kumimoji="1" lang="ja-JP" altLang="en-US" sz="1400" b="0" i="0" u="sng" strike="noStrike" kern="1200" cap="none" spc="0" normalizeH="0" baseline="0" noProof="0">
                          <a:ln>
                            <a:noFill/>
                          </a:ln>
                          <a:solidFill>
                            <a:schemeClr val="dk1"/>
                          </a:solidFill>
                          <a:effectLst/>
                          <a:uLnTx/>
                          <a:uFillTx/>
                          <a:latin typeface="メイリオ" panose="020B0604030504040204" pitchFamily="50" charset="-128"/>
                          <a:ea typeface="メイリオ" panose="020B0604030504040204" pitchFamily="50" charset="-128"/>
                          <a:cs typeface="+mn-cs"/>
                        </a:rPr>
                        <a:t>定期的な対応が必須</a:t>
                      </a:r>
                      <a:endParaRPr kumimoji="1" lang="en-US" altLang="ja-JP" sz="1400" b="0" i="0" u="sng" strike="noStrike" kern="1200" cap="none" spc="0" normalizeH="0" baseline="0" noProof="0">
                        <a:ln>
                          <a:noFill/>
                        </a:ln>
                        <a:solidFill>
                          <a:schemeClr val="dk1"/>
                        </a:solidFill>
                        <a:effectLst/>
                        <a:uLnTx/>
                        <a:uFillTx/>
                        <a:latin typeface="メイリオ" panose="020B0604030504040204" pitchFamily="50" charset="-128"/>
                        <a:ea typeface="メイリオ" panose="020B0604030504040204" pitchFamily="50" charset="-128"/>
                        <a:cs typeface="+mn-cs"/>
                      </a:endParaRPr>
                    </a:p>
                    <a:p>
                      <a:pPr marL="1073150" marR="0" lvl="0" indent="-107315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対象施設について、</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利用の都度</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、あるいは</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適宜汚れの状況確認に基づく</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清掃・消毒を可能とし、</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定期的な対応を廃止</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599762">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なし</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7519671"/>
                  </a:ext>
                </a:extLst>
              </a:tr>
              <a:tr h="2146127">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期待される</a:t>
                      </a:r>
                      <a:endParaRPr kumimoji="1" lang="en-US" altLang="ja-JP" sz="1400" b="0">
                        <a:solidFill>
                          <a:schemeClr val="bg1"/>
                        </a:solidFill>
                        <a:latin typeface="メイリオ" panose="020B0604030504040204" pitchFamily="50" charset="-128"/>
                        <a:ea typeface="メイリオ" panose="020B0604030504040204" pitchFamily="50" charset="-128"/>
                      </a:endParaRPr>
                    </a:p>
                    <a:p>
                      <a:pPr algn="dist"/>
                      <a:r>
                        <a:rPr kumimoji="1" lang="ja-JP" altLang="en-US" sz="1400" b="0">
                          <a:solidFill>
                            <a:schemeClr val="bg1"/>
                          </a:solidFill>
                          <a:latin typeface="メイリオ" panose="020B0604030504040204" pitchFamily="50" charset="-128"/>
                          <a:ea typeface="メイリオ" panose="020B0604030504040204" pitchFamily="50" charset="-128"/>
                        </a:rPr>
                        <a:t>効果</a:t>
                      </a:r>
                      <a:endParaRPr kumimoji="1" lang="en-US" altLang="ja-JP" sz="1400" b="0">
                        <a:solidFill>
                          <a:schemeClr val="bg1"/>
                        </a:solidFill>
                        <a:latin typeface="メイリオ" panose="020B0604030504040204" pitchFamily="50" charset="-128"/>
                        <a:ea typeface="メイリオ" panose="020B0604030504040204" pitchFamily="50" charset="-128"/>
                      </a:endParaRP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85750" marR="0" lvl="0" indent="-285750" algn="l" defTabSz="914377"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400" dirty="0">
                          <a:latin typeface="メイリオ" panose="020B0604030504040204" pitchFamily="50" charset="-128"/>
                          <a:ea typeface="メイリオ" panose="020B0604030504040204" pitchFamily="50" charset="-128"/>
                        </a:rPr>
                        <a:t>利用状況に応じた効率的な清掃・消毒等が可能となり、</a:t>
                      </a:r>
                      <a:r>
                        <a:rPr lang="ja-JP" altLang="en-US" sz="1400" b="1" u="sng" dirty="0">
                          <a:latin typeface="メイリオ" panose="020B0604030504040204" pitchFamily="50" charset="-128"/>
                          <a:ea typeface="メイリオ" panose="020B0604030504040204" pitchFamily="50" charset="-128"/>
                        </a:rPr>
                        <a:t>事業者の人手不足の解消と生産性の向上に寄与。</a:t>
                      </a:r>
                      <a:endParaRPr lang="en-US" altLang="ja-JP" sz="1400" b="0" u="none" strike="sngStrike" dirty="0">
                        <a:solidFill>
                          <a:srgbClr val="008000"/>
                        </a:solidFill>
                        <a:latin typeface="メイリオ" panose="020B0604030504040204" pitchFamily="50" charset="-128"/>
                        <a:ea typeface="メイリオ" panose="020B0604030504040204" pitchFamily="50" charset="-128"/>
                      </a:endParaRPr>
                    </a:p>
                    <a:p>
                      <a:pPr marL="285750" marR="0" lvl="0" indent="-285750" algn="l" defTabSz="914377" rtl="0" eaLnBrk="1" fontAlgn="auto" latinLnBrk="0" hangingPunct="1">
                        <a:lnSpc>
                          <a:spcPct val="100000"/>
                        </a:lnSpc>
                        <a:spcBef>
                          <a:spcPts val="600"/>
                        </a:spcBef>
                        <a:spcAft>
                          <a:spcPts val="0"/>
                        </a:spcAft>
                        <a:buClrTx/>
                        <a:buSzTx/>
                        <a:buFont typeface="Wingdings" panose="05000000000000000000" pitchFamily="2" charset="2"/>
                        <a:buChar char="l"/>
                        <a:tabLst/>
                        <a:defRPr/>
                      </a:pPr>
                      <a:r>
                        <a:rPr lang="ja-JP" altLang="en-US" sz="1400" b="0" u="none" dirty="0">
                          <a:latin typeface="メイリオ" panose="020B0604030504040204" pitchFamily="50" charset="-128"/>
                          <a:ea typeface="メイリオ" panose="020B0604030504040204" pitchFamily="50" charset="-128"/>
                        </a:rPr>
                        <a:t>事業者は清掃や消毒等に費やしていたリソースを接客等のサービスに割り当てることが可能となり、</a:t>
                      </a:r>
                      <a:r>
                        <a:rPr lang="ja-JP" altLang="en-US" sz="1400" b="1" u="sng" dirty="0">
                          <a:latin typeface="メイリオ" panose="020B0604030504040204" pitchFamily="50" charset="-128"/>
                          <a:ea typeface="メイリオ" panose="020B0604030504040204" pitchFamily="50" charset="-128"/>
                        </a:rPr>
                        <a:t>市民の利便性も向上</a:t>
                      </a:r>
                      <a:r>
                        <a:rPr lang="ja-JP" altLang="en-US" sz="1400" b="0" u="none" dirty="0">
                          <a:latin typeface="メイリオ" panose="020B0604030504040204" pitchFamily="50" charset="-128"/>
                          <a:ea typeface="メイリオ" panose="020B0604030504040204" pitchFamily="50" charset="-128"/>
                        </a:rPr>
                        <a:t>。</a:t>
                      </a:r>
                      <a:endParaRPr lang="en-US" altLang="ja-JP" sz="1400" b="0" u="none" dirty="0">
                        <a:latin typeface="メイリオ" panose="020B0604030504040204" pitchFamily="50" charset="-128"/>
                        <a:ea typeface="メイリオ" panose="020B0604030504040204" pitchFamily="50" charset="-128"/>
                      </a:endParaRPr>
                    </a:p>
                  </a:txBody>
                  <a:tcPr marL="72000" marR="72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bl>
          </a:graphicData>
        </a:graphic>
      </p:graphicFrame>
      <p:sp>
        <p:nvSpPr>
          <p:cNvPr id="10" name="四角形: 角を丸くする 9">
            <a:extLst>
              <a:ext uri="{FF2B5EF4-FFF2-40B4-BE49-F238E27FC236}">
                <a16:creationId xmlns:a16="http://schemas.microsoft.com/office/drawing/2014/main" id="{EAAD6F81-D9CE-C700-1E90-4D5EBCA50277}"/>
              </a:ext>
            </a:extLst>
          </p:cNvPr>
          <p:cNvSpPr/>
          <p:nvPr/>
        </p:nvSpPr>
        <p:spPr>
          <a:xfrm>
            <a:off x="188004" y="768546"/>
            <a:ext cx="5752291" cy="1288554"/>
          </a:xfrm>
          <a:prstGeom prst="roundRect">
            <a:avLst>
              <a:gd name="adj" fmla="val 272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9" name="テキスト ボックス 58">
            <a:extLst>
              <a:ext uri="{FF2B5EF4-FFF2-40B4-BE49-F238E27FC236}">
                <a16:creationId xmlns:a16="http://schemas.microsoft.com/office/drawing/2014/main" id="{9BE7C5A7-7272-42EB-0E50-76B58F988665}"/>
              </a:ext>
            </a:extLst>
          </p:cNvPr>
          <p:cNvSpPr txBox="1"/>
          <p:nvPr/>
        </p:nvSpPr>
        <p:spPr>
          <a:xfrm>
            <a:off x="146020" y="793507"/>
            <a:ext cx="2689875" cy="307777"/>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＜見直し前＞</a:t>
            </a:r>
          </a:p>
        </p:txBody>
      </p:sp>
      <p:grpSp>
        <p:nvGrpSpPr>
          <p:cNvPr id="109" name="グループ化 108">
            <a:extLst>
              <a:ext uri="{FF2B5EF4-FFF2-40B4-BE49-F238E27FC236}">
                <a16:creationId xmlns:a16="http://schemas.microsoft.com/office/drawing/2014/main" id="{A6EC7B34-97AA-9601-C916-182FEDB29FE3}"/>
              </a:ext>
            </a:extLst>
          </p:cNvPr>
          <p:cNvGrpSpPr/>
          <p:nvPr/>
        </p:nvGrpSpPr>
        <p:grpSpPr>
          <a:xfrm>
            <a:off x="325739" y="1082102"/>
            <a:ext cx="2026173" cy="996048"/>
            <a:chOff x="162162" y="5348706"/>
            <a:chExt cx="2026173" cy="996048"/>
          </a:xfrm>
        </p:grpSpPr>
        <p:pic>
          <p:nvPicPr>
            <p:cNvPr id="5" name="グラフィックス 4" descr="モップとバケツ 単色塗りつぶし">
              <a:extLst>
                <a:ext uri="{FF2B5EF4-FFF2-40B4-BE49-F238E27FC236}">
                  <a16:creationId xmlns:a16="http://schemas.microsoft.com/office/drawing/2014/main" id="{273AD67A-8253-AE7A-54C1-636C6BA33E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1168" y="5348706"/>
              <a:ext cx="723161" cy="723161"/>
            </a:xfrm>
            <a:prstGeom prst="rect">
              <a:avLst/>
            </a:prstGeom>
          </p:spPr>
        </p:pic>
        <p:sp>
          <p:nvSpPr>
            <p:cNvPr id="12" name="テキスト ボックス 11">
              <a:extLst>
                <a:ext uri="{FF2B5EF4-FFF2-40B4-BE49-F238E27FC236}">
                  <a16:creationId xmlns:a16="http://schemas.microsoft.com/office/drawing/2014/main" id="{78E88E8F-4DE9-DD99-BEA5-D6ED5D482E7A}"/>
                </a:ext>
              </a:extLst>
            </p:cNvPr>
            <p:cNvSpPr txBox="1"/>
            <p:nvPr/>
          </p:nvSpPr>
          <p:spPr>
            <a:xfrm>
              <a:off x="162162" y="6083144"/>
              <a:ext cx="2026173" cy="261610"/>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４月１日</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（施設利用あり）</a:t>
              </a: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p>
          </p:txBody>
        </p:sp>
        <p:pic>
          <p:nvPicPr>
            <p:cNvPr id="79" name="グラフィックス 78" descr="ホーム 単色塗りつぶし">
              <a:extLst>
                <a:ext uri="{FF2B5EF4-FFF2-40B4-BE49-F238E27FC236}">
                  <a16:creationId xmlns:a16="http://schemas.microsoft.com/office/drawing/2014/main" id="{61F2E706-AAA5-38FD-CC6F-24A4FA3A498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6215" y="5438468"/>
              <a:ext cx="653202" cy="653202"/>
            </a:xfrm>
            <a:prstGeom prst="rect">
              <a:avLst/>
            </a:prstGeom>
          </p:spPr>
        </p:pic>
      </p:grpSp>
      <p:sp>
        <p:nvSpPr>
          <p:cNvPr id="19" name="四角形: 角を丸くする 18">
            <a:extLst>
              <a:ext uri="{FF2B5EF4-FFF2-40B4-BE49-F238E27FC236}">
                <a16:creationId xmlns:a16="http://schemas.microsoft.com/office/drawing/2014/main" id="{59A0E77E-CFFE-CEA9-0608-3AB52B838C37}"/>
              </a:ext>
            </a:extLst>
          </p:cNvPr>
          <p:cNvSpPr/>
          <p:nvPr/>
        </p:nvSpPr>
        <p:spPr>
          <a:xfrm>
            <a:off x="188004" y="2140381"/>
            <a:ext cx="5735860" cy="1368846"/>
          </a:xfrm>
          <a:prstGeom prst="roundRect">
            <a:avLst>
              <a:gd name="adj" fmla="val 1574"/>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8" name="四角形: 角を丸くする 27">
            <a:extLst>
              <a:ext uri="{FF2B5EF4-FFF2-40B4-BE49-F238E27FC236}">
                <a16:creationId xmlns:a16="http://schemas.microsoft.com/office/drawing/2014/main" id="{AC98ADB7-0458-3EA5-8ACF-E19E471FA3A2}"/>
              </a:ext>
            </a:extLst>
          </p:cNvPr>
          <p:cNvSpPr/>
          <p:nvPr/>
        </p:nvSpPr>
        <p:spPr>
          <a:xfrm>
            <a:off x="175298" y="2129003"/>
            <a:ext cx="5735860" cy="1371604"/>
          </a:xfrm>
          <a:prstGeom prst="roundRect">
            <a:avLst>
              <a:gd name="adj" fmla="val 2719"/>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92" name="テキスト ボックス 91">
            <a:extLst>
              <a:ext uri="{FF2B5EF4-FFF2-40B4-BE49-F238E27FC236}">
                <a16:creationId xmlns:a16="http://schemas.microsoft.com/office/drawing/2014/main" id="{FE53D6BC-73D6-05DB-6743-8975C87541C6}"/>
              </a:ext>
            </a:extLst>
          </p:cNvPr>
          <p:cNvSpPr txBox="1"/>
          <p:nvPr/>
        </p:nvSpPr>
        <p:spPr>
          <a:xfrm>
            <a:off x="128698" y="2188215"/>
            <a:ext cx="2689875" cy="307777"/>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grpSp>
        <p:nvGrpSpPr>
          <p:cNvPr id="2" name="グループ化 1">
            <a:extLst>
              <a:ext uri="{FF2B5EF4-FFF2-40B4-BE49-F238E27FC236}">
                <a16:creationId xmlns:a16="http://schemas.microsoft.com/office/drawing/2014/main" id="{91D3A5AA-30AE-9F99-DA19-B673C2B15FE0}"/>
              </a:ext>
            </a:extLst>
          </p:cNvPr>
          <p:cNvGrpSpPr/>
          <p:nvPr/>
        </p:nvGrpSpPr>
        <p:grpSpPr>
          <a:xfrm>
            <a:off x="2070353" y="1066417"/>
            <a:ext cx="2026173" cy="996048"/>
            <a:chOff x="162162" y="5348706"/>
            <a:chExt cx="2026173" cy="996048"/>
          </a:xfrm>
        </p:grpSpPr>
        <p:pic>
          <p:nvPicPr>
            <p:cNvPr id="3" name="グラフィックス 2" descr="モップとバケツ 単色塗りつぶし">
              <a:extLst>
                <a:ext uri="{FF2B5EF4-FFF2-40B4-BE49-F238E27FC236}">
                  <a16:creationId xmlns:a16="http://schemas.microsoft.com/office/drawing/2014/main" id="{6E196114-8451-A84E-57C2-4BF57BAA05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1168" y="5348706"/>
              <a:ext cx="723161" cy="723161"/>
            </a:xfrm>
            <a:prstGeom prst="rect">
              <a:avLst/>
            </a:prstGeom>
          </p:spPr>
        </p:pic>
        <p:sp>
          <p:nvSpPr>
            <p:cNvPr id="4" name="テキスト ボックス 3">
              <a:extLst>
                <a:ext uri="{FF2B5EF4-FFF2-40B4-BE49-F238E27FC236}">
                  <a16:creationId xmlns:a16="http://schemas.microsoft.com/office/drawing/2014/main" id="{3FBADCF4-6EA1-69D5-E22E-464DBCAEED52}"/>
                </a:ext>
              </a:extLst>
            </p:cNvPr>
            <p:cNvSpPr txBox="1"/>
            <p:nvPr/>
          </p:nvSpPr>
          <p:spPr>
            <a:xfrm>
              <a:off x="162162" y="6083144"/>
              <a:ext cx="2026173" cy="261610"/>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４月２日</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（施設利用</a:t>
              </a:r>
              <a:r>
                <a:rPr kumimoji="1" lang="ja-JP" altLang="en-US" sz="11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なし</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p>
          </p:txBody>
        </p:sp>
        <p:pic>
          <p:nvPicPr>
            <p:cNvPr id="8" name="グラフィックス 7" descr="ホーム 単色塗りつぶし">
              <a:extLst>
                <a:ext uri="{FF2B5EF4-FFF2-40B4-BE49-F238E27FC236}">
                  <a16:creationId xmlns:a16="http://schemas.microsoft.com/office/drawing/2014/main" id="{DED64131-7487-FC74-2908-03FF3991CD5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6215" y="5438468"/>
              <a:ext cx="653202" cy="653202"/>
            </a:xfrm>
            <a:prstGeom prst="rect">
              <a:avLst/>
            </a:prstGeom>
          </p:spPr>
        </p:pic>
      </p:grpSp>
      <p:grpSp>
        <p:nvGrpSpPr>
          <p:cNvPr id="9" name="グループ化 8">
            <a:extLst>
              <a:ext uri="{FF2B5EF4-FFF2-40B4-BE49-F238E27FC236}">
                <a16:creationId xmlns:a16="http://schemas.microsoft.com/office/drawing/2014/main" id="{BD45D73D-0F4E-C18B-BF40-3DBCD65E23DB}"/>
              </a:ext>
            </a:extLst>
          </p:cNvPr>
          <p:cNvGrpSpPr/>
          <p:nvPr/>
        </p:nvGrpSpPr>
        <p:grpSpPr>
          <a:xfrm>
            <a:off x="3814967" y="1061052"/>
            <a:ext cx="2026173" cy="996048"/>
            <a:chOff x="162162" y="5348706"/>
            <a:chExt cx="2026173" cy="996048"/>
          </a:xfrm>
        </p:grpSpPr>
        <p:pic>
          <p:nvPicPr>
            <p:cNvPr id="11" name="グラフィックス 10" descr="モップとバケツ 単色塗りつぶし">
              <a:extLst>
                <a:ext uri="{FF2B5EF4-FFF2-40B4-BE49-F238E27FC236}">
                  <a16:creationId xmlns:a16="http://schemas.microsoft.com/office/drawing/2014/main" id="{02640952-541A-072B-E0CD-3DEA46BDA6A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1168" y="5348706"/>
              <a:ext cx="723161" cy="723161"/>
            </a:xfrm>
            <a:prstGeom prst="rect">
              <a:avLst/>
            </a:prstGeom>
          </p:spPr>
        </p:pic>
        <p:sp>
          <p:nvSpPr>
            <p:cNvPr id="13" name="テキスト ボックス 12">
              <a:extLst>
                <a:ext uri="{FF2B5EF4-FFF2-40B4-BE49-F238E27FC236}">
                  <a16:creationId xmlns:a16="http://schemas.microsoft.com/office/drawing/2014/main" id="{26119A34-25B7-B0C0-4D61-66F620074332}"/>
                </a:ext>
              </a:extLst>
            </p:cNvPr>
            <p:cNvSpPr txBox="1"/>
            <p:nvPr/>
          </p:nvSpPr>
          <p:spPr>
            <a:xfrm>
              <a:off x="162162" y="6083144"/>
              <a:ext cx="2026173" cy="261610"/>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４月３日</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（施設利用</a:t>
              </a:r>
              <a:r>
                <a:rPr kumimoji="1" lang="ja-JP" altLang="en-US" sz="11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なし</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p>
          </p:txBody>
        </p:sp>
        <p:pic>
          <p:nvPicPr>
            <p:cNvPr id="14" name="グラフィックス 13" descr="ホーム 単色塗りつぶし">
              <a:extLst>
                <a:ext uri="{FF2B5EF4-FFF2-40B4-BE49-F238E27FC236}">
                  <a16:creationId xmlns:a16="http://schemas.microsoft.com/office/drawing/2014/main" id="{94127BB4-9F0A-25E5-AE89-21AF67D5CBF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6215" y="5438468"/>
              <a:ext cx="653202" cy="653202"/>
            </a:xfrm>
            <a:prstGeom prst="rect">
              <a:avLst/>
            </a:prstGeom>
          </p:spPr>
        </p:pic>
      </p:grpSp>
      <p:grpSp>
        <p:nvGrpSpPr>
          <p:cNvPr id="15" name="グループ化 14">
            <a:extLst>
              <a:ext uri="{FF2B5EF4-FFF2-40B4-BE49-F238E27FC236}">
                <a16:creationId xmlns:a16="http://schemas.microsoft.com/office/drawing/2014/main" id="{2D49E4A5-0B42-804B-1600-D8030BB1A0D0}"/>
              </a:ext>
            </a:extLst>
          </p:cNvPr>
          <p:cNvGrpSpPr/>
          <p:nvPr/>
        </p:nvGrpSpPr>
        <p:grpSpPr>
          <a:xfrm>
            <a:off x="292725" y="2531398"/>
            <a:ext cx="2026173" cy="996048"/>
            <a:chOff x="162162" y="5348706"/>
            <a:chExt cx="2026173" cy="996048"/>
          </a:xfrm>
        </p:grpSpPr>
        <p:pic>
          <p:nvPicPr>
            <p:cNvPr id="16" name="グラフィックス 15" descr="モップとバケツ 単色塗りつぶし">
              <a:extLst>
                <a:ext uri="{FF2B5EF4-FFF2-40B4-BE49-F238E27FC236}">
                  <a16:creationId xmlns:a16="http://schemas.microsoft.com/office/drawing/2014/main" id="{B18F190A-0C47-4F00-92F1-91D79425F8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1168" y="5348706"/>
              <a:ext cx="723161" cy="723161"/>
            </a:xfrm>
            <a:prstGeom prst="rect">
              <a:avLst/>
            </a:prstGeom>
          </p:spPr>
        </p:pic>
        <p:sp>
          <p:nvSpPr>
            <p:cNvPr id="17" name="テキスト ボックス 16">
              <a:extLst>
                <a:ext uri="{FF2B5EF4-FFF2-40B4-BE49-F238E27FC236}">
                  <a16:creationId xmlns:a16="http://schemas.microsoft.com/office/drawing/2014/main" id="{0E12E8F7-CFEE-B408-257A-D969670ED307}"/>
                </a:ext>
              </a:extLst>
            </p:cNvPr>
            <p:cNvSpPr txBox="1"/>
            <p:nvPr/>
          </p:nvSpPr>
          <p:spPr>
            <a:xfrm>
              <a:off x="162162" y="6083144"/>
              <a:ext cx="2026173" cy="261610"/>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４月１日</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（施設利用あり）</a:t>
              </a: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p>
          </p:txBody>
        </p:sp>
        <p:pic>
          <p:nvPicPr>
            <p:cNvPr id="18" name="グラフィックス 17" descr="ホーム 単色塗りつぶし">
              <a:extLst>
                <a:ext uri="{FF2B5EF4-FFF2-40B4-BE49-F238E27FC236}">
                  <a16:creationId xmlns:a16="http://schemas.microsoft.com/office/drawing/2014/main" id="{EE27470B-870F-DE44-C91C-2385CB5C4A9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6215" y="5438468"/>
              <a:ext cx="653202" cy="653202"/>
            </a:xfrm>
            <a:prstGeom prst="rect">
              <a:avLst/>
            </a:prstGeom>
          </p:spPr>
        </p:pic>
      </p:grpSp>
      <p:grpSp>
        <p:nvGrpSpPr>
          <p:cNvPr id="20" name="グループ化 19">
            <a:extLst>
              <a:ext uri="{FF2B5EF4-FFF2-40B4-BE49-F238E27FC236}">
                <a16:creationId xmlns:a16="http://schemas.microsoft.com/office/drawing/2014/main" id="{584BAA1F-4FD7-FFC2-3192-15ECEF95874F}"/>
              </a:ext>
            </a:extLst>
          </p:cNvPr>
          <p:cNvGrpSpPr/>
          <p:nvPr/>
        </p:nvGrpSpPr>
        <p:grpSpPr>
          <a:xfrm>
            <a:off x="2079666" y="2597727"/>
            <a:ext cx="2026173" cy="905411"/>
            <a:chOff x="162162" y="5439343"/>
            <a:chExt cx="2026173" cy="905411"/>
          </a:xfrm>
        </p:grpSpPr>
        <p:sp>
          <p:nvSpPr>
            <p:cNvPr id="22" name="テキスト ボックス 21">
              <a:extLst>
                <a:ext uri="{FF2B5EF4-FFF2-40B4-BE49-F238E27FC236}">
                  <a16:creationId xmlns:a16="http://schemas.microsoft.com/office/drawing/2014/main" id="{DF67AEF5-6084-5F9E-EDEF-AE7D543765A3}"/>
                </a:ext>
              </a:extLst>
            </p:cNvPr>
            <p:cNvSpPr txBox="1"/>
            <p:nvPr/>
          </p:nvSpPr>
          <p:spPr>
            <a:xfrm>
              <a:off x="162162" y="6083144"/>
              <a:ext cx="2026173" cy="261610"/>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４月２日</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（施設利用</a:t>
              </a:r>
              <a:r>
                <a:rPr kumimoji="1" lang="ja-JP" altLang="en-US" sz="11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なし</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p>
          </p:txBody>
        </p:sp>
        <p:pic>
          <p:nvPicPr>
            <p:cNvPr id="23" name="グラフィックス 22" descr="ホーム 単色塗りつぶし">
              <a:extLst>
                <a:ext uri="{FF2B5EF4-FFF2-40B4-BE49-F238E27FC236}">
                  <a16:creationId xmlns:a16="http://schemas.microsoft.com/office/drawing/2014/main" id="{9CD840B8-D553-1DBC-F368-C3DA5BB0D52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59253" y="5439343"/>
              <a:ext cx="653202" cy="653202"/>
            </a:xfrm>
            <a:prstGeom prst="rect">
              <a:avLst/>
            </a:prstGeom>
          </p:spPr>
        </p:pic>
      </p:grpSp>
      <p:grpSp>
        <p:nvGrpSpPr>
          <p:cNvPr id="24" name="グループ化 23">
            <a:extLst>
              <a:ext uri="{FF2B5EF4-FFF2-40B4-BE49-F238E27FC236}">
                <a16:creationId xmlns:a16="http://schemas.microsoft.com/office/drawing/2014/main" id="{409BE65B-FDBA-A091-9694-4B6D5035173D}"/>
              </a:ext>
            </a:extLst>
          </p:cNvPr>
          <p:cNvGrpSpPr/>
          <p:nvPr/>
        </p:nvGrpSpPr>
        <p:grpSpPr>
          <a:xfrm>
            <a:off x="3889298" y="2504558"/>
            <a:ext cx="2026173" cy="996048"/>
            <a:chOff x="162162" y="5348706"/>
            <a:chExt cx="2026173" cy="996048"/>
          </a:xfrm>
        </p:grpSpPr>
        <p:pic>
          <p:nvPicPr>
            <p:cNvPr id="25" name="グラフィックス 24" descr="モップとバケツ 単色塗りつぶし">
              <a:extLst>
                <a:ext uri="{FF2B5EF4-FFF2-40B4-BE49-F238E27FC236}">
                  <a16:creationId xmlns:a16="http://schemas.microsoft.com/office/drawing/2014/main" id="{FE8AD3CC-9221-6B7E-FC27-77BFBFE00BE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1168" y="5348706"/>
              <a:ext cx="723161" cy="723161"/>
            </a:xfrm>
            <a:prstGeom prst="rect">
              <a:avLst/>
            </a:prstGeom>
          </p:spPr>
        </p:pic>
        <p:sp>
          <p:nvSpPr>
            <p:cNvPr id="26" name="テキスト ボックス 25">
              <a:extLst>
                <a:ext uri="{FF2B5EF4-FFF2-40B4-BE49-F238E27FC236}">
                  <a16:creationId xmlns:a16="http://schemas.microsoft.com/office/drawing/2014/main" id="{D6536737-05D8-7E17-D484-15E01502F673}"/>
                </a:ext>
              </a:extLst>
            </p:cNvPr>
            <p:cNvSpPr txBox="1"/>
            <p:nvPr/>
          </p:nvSpPr>
          <p:spPr>
            <a:xfrm>
              <a:off x="162162" y="6083144"/>
              <a:ext cx="2026173" cy="261610"/>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４月３日</a:t>
              </a:r>
              <a:r>
                <a:rPr kumimoji="1" lang="ja-JP" altLang="en-US" sz="11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（施設利用あり）</a:t>
              </a: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p>
          </p:txBody>
        </p:sp>
        <p:pic>
          <p:nvPicPr>
            <p:cNvPr id="27" name="グラフィックス 26" descr="ホーム 単色塗りつぶし">
              <a:extLst>
                <a:ext uri="{FF2B5EF4-FFF2-40B4-BE49-F238E27FC236}">
                  <a16:creationId xmlns:a16="http://schemas.microsoft.com/office/drawing/2014/main" id="{7B8B3C46-44E2-3C32-CCEC-089856436E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6215" y="5438468"/>
              <a:ext cx="653202" cy="653202"/>
            </a:xfrm>
            <a:prstGeom prst="rect">
              <a:avLst/>
            </a:prstGeom>
          </p:spPr>
        </p:pic>
      </p:grpSp>
      <p:sp>
        <p:nvSpPr>
          <p:cNvPr id="30" name="テキスト ボックス 29">
            <a:extLst>
              <a:ext uri="{FF2B5EF4-FFF2-40B4-BE49-F238E27FC236}">
                <a16:creationId xmlns:a16="http://schemas.microsoft.com/office/drawing/2014/main" id="{8D1CD3AC-32CE-F9F4-DEA8-4A28C283310E}"/>
              </a:ext>
            </a:extLst>
          </p:cNvPr>
          <p:cNvSpPr txBox="1"/>
          <p:nvPr/>
        </p:nvSpPr>
        <p:spPr>
          <a:xfrm>
            <a:off x="-621024" y="485397"/>
            <a:ext cx="2689875" cy="30777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清掃の場合</a:t>
            </a:r>
          </a:p>
        </p:txBody>
      </p:sp>
      <p:sp>
        <p:nvSpPr>
          <p:cNvPr id="100" name="吹き出し: 角を丸めた四角形 99">
            <a:extLst>
              <a:ext uri="{FF2B5EF4-FFF2-40B4-BE49-F238E27FC236}">
                <a16:creationId xmlns:a16="http://schemas.microsoft.com/office/drawing/2014/main" id="{CF25A525-2EBC-56A9-26AD-E9A9D3B100F1}"/>
              </a:ext>
            </a:extLst>
          </p:cNvPr>
          <p:cNvSpPr/>
          <p:nvPr/>
        </p:nvSpPr>
        <p:spPr>
          <a:xfrm>
            <a:off x="1261984" y="2187250"/>
            <a:ext cx="4639663" cy="413882"/>
          </a:xfrm>
          <a:prstGeom prst="wedgeRoundRectCallout">
            <a:avLst>
              <a:gd name="adj1" fmla="val -24018"/>
              <a:gd name="adj2" fmla="val 83190"/>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利用の都度、あるいは適宜の状況確認による必要性に応じた清掃が可能に</a:t>
            </a:r>
            <a:endParaRPr kumimoji="1" lang="en-US" altLang="ja-JP" sz="105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（施設利用の無い日については、清掃が必須でなくなった）</a:t>
            </a:r>
          </a:p>
        </p:txBody>
      </p:sp>
      <p:sp>
        <p:nvSpPr>
          <p:cNvPr id="55" name="吹き出し: 角を丸めた四角形 54">
            <a:extLst>
              <a:ext uri="{FF2B5EF4-FFF2-40B4-BE49-F238E27FC236}">
                <a16:creationId xmlns:a16="http://schemas.microsoft.com/office/drawing/2014/main" id="{E1CA01B2-EB34-DA2B-9C7A-DD342830A42C}"/>
              </a:ext>
            </a:extLst>
          </p:cNvPr>
          <p:cNvSpPr/>
          <p:nvPr/>
        </p:nvSpPr>
        <p:spPr>
          <a:xfrm>
            <a:off x="1338826" y="869163"/>
            <a:ext cx="4344606" cy="257277"/>
          </a:xfrm>
          <a:prstGeom prst="wedgeRoundRectCallout">
            <a:avLst>
              <a:gd name="adj1" fmla="val -24410"/>
              <a:gd name="adj2" fmla="val 84734"/>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対象施設を利用していなくても、</a:t>
            </a:r>
            <a:r>
              <a:rPr kumimoji="1" lang="ja-JP" altLang="en-US" sz="105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１日１回以上の清掃が必要</a:t>
            </a:r>
            <a:r>
              <a:rPr kumimoji="1" lang="ja-JP" altLang="en-US" sz="105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ja-JP" altLang="en-US" sz="11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32" name="表 31">
            <a:extLst>
              <a:ext uri="{FF2B5EF4-FFF2-40B4-BE49-F238E27FC236}">
                <a16:creationId xmlns:a16="http://schemas.microsoft.com/office/drawing/2014/main" id="{24334E9E-164B-AF34-90AF-BA8192CF1A85}"/>
              </a:ext>
            </a:extLst>
          </p:cNvPr>
          <p:cNvGraphicFramePr>
            <a:graphicFrameLocks noGrp="1"/>
          </p:cNvGraphicFramePr>
          <p:nvPr/>
        </p:nvGraphicFramePr>
        <p:xfrm>
          <a:off x="60935" y="3767393"/>
          <a:ext cx="5911136" cy="1691640"/>
        </p:xfrm>
        <a:graphic>
          <a:graphicData uri="http://schemas.openxmlformats.org/drawingml/2006/table">
            <a:tbl>
              <a:tblPr firstRow="1" bandRow="1">
                <a:tableStyleId>{21E4AEA4-8DFA-4A89-87EB-49C32662AFE0}</a:tableStyleId>
              </a:tblPr>
              <a:tblGrid>
                <a:gridCol w="2955568">
                  <a:extLst>
                    <a:ext uri="{9D8B030D-6E8A-4147-A177-3AD203B41FA5}">
                      <a16:colId xmlns:a16="http://schemas.microsoft.com/office/drawing/2014/main" val="4064608517"/>
                    </a:ext>
                  </a:extLst>
                </a:gridCol>
                <a:gridCol w="2955568">
                  <a:extLst>
                    <a:ext uri="{9D8B030D-6E8A-4147-A177-3AD203B41FA5}">
                      <a16:colId xmlns:a16="http://schemas.microsoft.com/office/drawing/2014/main" val="422232105"/>
                    </a:ext>
                  </a:extLst>
                </a:gridCol>
              </a:tblGrid>
              <a:tr h="130144">
                <a:tc>
                  <a:txBody>
                    <a:bodyPr/>
                    <a:lstStyle/>
                    <a:p>
                      <a:pPr algn="ctr"/>
                      <a:r>
                        <a:rPr kumimoji="1" lang="ja-JP" altLang="en-US" sz="800" b="0">
                          <a:solidFill>
                            <a:schemeClr val="tx1"/>
                          </a:solidFill>
                          <a:latin typeface="メイリオ" panose="020B0604030504040204" pitchFamily="50" charset="-128"/>
                          <a:ea typeface="メイリオ" panose="020B0604030504040204" pitchFamily="50" charset="-128"/>
                        </a:rPr>
                        <a:t>改正後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800" b="0">
                          <a:solidFill>
                            <a:schemeClr val="tx1"/>
                          </a:solidFill>
                          <a:latin typeface="メイリオ" panose="020B0604030504040204" pitchFamily="50" charset="-128"/>
                          <a:ea typeface="メイリオ" panose="020B0604030504040204" pitchFamily="50" charset="-128"/>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1214357">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（衛生措置の基準）</a:t>
                      </a:r>
                    </a:p>
                    <a:p>
                      <a:pPr marL="93663" marR="0" lvl="0" indent="-93663"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第６条　法第３条第２項に規定する入場者の衛生に必要な措置の基準は、次のとおりとする。</a:t>
                      </a: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rPr>
                        <a:t>(</a:t>
                      </a: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１</a:t>
                      </a:r>
                      <a:r>
                        <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rPr>
                        <a:t>)</a:t>
                      </a: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　施設全般の管理</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　ア　入場者の利用に供する器具等は、常に清潔にしておく</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　　こと。</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　イ　</a:t>
                      </a:r>
                      <a:r>
                        <a:rPr kumimoji="1" lang="ja-JP" altLang="en-US" sz="8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rPr>
                        <a:t>規則で定めるところにより</a:t>
                      </a: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清掃し、常に清潔にしてお</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　　くこと。</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　ウ　</a:t>
                      </a:r>
                      <a:r>
                        <a:rPr kumimoji="1" lang="ja-JP" altLang="en-US" sz="8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rPr>
                        <a:t>規則で定めるところにより</a:t>
                      </a: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、害虫、ねずみ等の発生の</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　　防止及び駆除に努めること。</a:t>
                      </a:r>
                      <a:endPar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r>
                        <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rPr>
                        <a:t>(</a:t>
                      </a: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２</a:t>
                      </a:r>
                      <a:r>
                        <a:rPr kumimoji="1" lang="en-US" altLang="ja-JP" sz="800" b="0" i="0" u="none" strike="noStrike" kern="1200" baseline="0">
                          <a:solidFill>
                            <a:schemeClr val="dk1"/>
                          </a:solidFill>
                          <a:latin typeface="メイリオ" panose="020B0604030504040204" pitchFamily="50" charset="-128"/>
                          <a:ea typeface="メイリオ" panose="020B0604030504040204" pitchFamily="50" charset="-128"/>
                          <a:cs typeface="+mn-cs"/>
                        </a:rPr>
                        <a:t>)</a:t>
                      </a:r>
                      <a:r>
                        <a:rPr kumimoji="1" lang="ja-JP" altLang="en-US" sz="800" b="0" i="0" u="none" strike="noStrike" kern="1200" baseline="0">
                          <a:solidFill>
                            <a:schemeClr val="dk1"/>
                          </a:solidFill>
                          <a:latin typeface="メイリオ" panose="020B0604030504040204" pitchFamily="50" charset="-128"/>
                          <a:ea typeface="メイリオ" panose="020B0604030504040204" pitchFamily="50" charset="-128"/>
                          <a:cs typeface="+mn-cs"/>
                        </a:rPr>
                        <a:t> ～（５）　（略）</a:t>
                      </a:r>
                      <a:endParaRPr lang="ja-JP" altLang="en-US" sz="700" u="none">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（衛生措置の基準）</a:t>
                      </a:r>
                    </a:p>
                    <a:p>
                      <a:pPr marL="93663" marR="0" lvl="0" indent="-93663"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第６条　法第３条第２項に規定する入場者の衛生に必要な措置の基準は、次のとおりとする。</a:t>
                      </a: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a:t>
                      </a: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１</a:t>
                      </a:r>
                      <a:r>
                        <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a:t>
                      </a: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施設全般の管理</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ア　入場者の利用に供する器具等は、常に清潔にしておく</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こと。</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イ　</a:t>
                      </a:r>
                      <a:r>
                        <a:rPr kumimoji="1" lang="ja-JP" altLang="en-US" sz="800" b="0" i="0" u="sng" strike="noStrike" kern="1200" baseline="0" dirty="0">
                          <a:solidFill>
                            <a:schemeClr val="dk1"/>
                          </a:solidFill>
                          <a:highlight>
                            <a:srgbClr val="FFFF00"/>
                          </a:highlight>
                          <a:latin typeface="メイリオ" panose="020B0604030504040204" pitchFamily="50" charset="-128"/>
                          <a:ea typeface="メイリオ" panose="020B0604030504040204" pitchFamily="50" charset="-128"/>
                          <a:cs typeface="+mn-cs"/>
                        </a:rPr>
                        <a:t>１日に１回以上</a:t>
                      </a: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清掃し、常に清潔にしておくこと。</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ウ　</a:t>
                      </a:r>
                      <a:r>
                        <a:rPr kumimoji="1" lang="ja-JP" altLang="en-US" sz="800" b="0" i="0" u="sng" strike="noStrike" kern="1200" baseline="0" dirty="0">
                          <a:solidFill>
                            <a:schemeClr val="dk1"/>
                          </a:solidFill>
                          <a:highlight>
                            <a:srgbClr val="FFFF00"/>
                          </a:highlight>
                          <a:latin typeface="メイリオ" panose="020B0604030504040204" pitchFamily="50" charset="-128"/>
                          <a:ea typeface="メイリオ" panose="020B0604030504040204" pitchFamily="50" charset="-128"/>
                          <a:cs typeface="+mn-cs"/>
                        </a:rPr>
                        <a:t>１月に１回以上</a:t>
                      </a:r>
                      <a:r>
                        <a:rPr kumimoji="1" lang="ja-JP" altLang="en-US" sz="800" b="0" i="0" u="sng" strike="noStrike" kern="1200" baseline="0" dirty="0">
                          <a:solidFill>
                            <a:schemeClr val="tx1"/>
                          </a:solidFill>
                          <a:highlight>
                            <a:srgbClr val="FFFF00"/>
                          </a:highlight>
                          <a:latin typeface="メイリオ" panose="020B0604030504040204" pitchFamily="50" charset="-128"/>
                          <a:ea typeface="メイリオ" panose="020B0604030504040204" pitchFamily="50" charset="-128"/>
                          <a:cs typeface="+mn-cs"/>
                        </a:rPr>
                        <a:t>消毒し</a:t>
                      </a: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、害虫、ねずみ等の発生の防止</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　　及び駆除に努めること。</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r>
                        <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a:t>
                      </a: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２</a:t>
                      </a:r>
                      <a:r>
                        <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a:t>
                      </a:r>
                      <a:r>
                        <a:rPr kumimoji="1" lang="ja-JP" altLang="en-US" sz="800" b="0" i="0" u="none" strike="noStrike" kern="1200" baseline="0" dirty="0">
                          <a:solidFill>
                            <a:schemeClr val="dk1"/>
                          </a:solidFill>
                          <a:latin typeface="メイリオ" panose="020B0604030504040204" pitchFamily="50" charset="-128"/>
                          <a:ea typeface="メイリオ" panose="020B0604030504040204" pitchFamily="50" charset="-128"/>
                          <a:cs typeface="+mn-cs"/>
                        </a:rPr>
                        <a:t>～（５）　（略）</a:t>
                      </a:r>
                      <a:endParaRPr kumimoji="1" lang="en-US" altLang="ja-JP" sz="8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p>
                      <a:pPr marL="0" algn="l" defTabSz="742969" rtl="0" eaLnBrk="1" latinLnBrk="0" hangingPunct="1"/>
                      <a:endParaRPr kumimoji="1" lang="en-US" altLang="zh-TW" sz="11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33" name="テキスト ボックス 32">
            <a:extLst>
              <a:ext uri="{FF2B5EF4-FFF2-40B4-BE49-F238E27FC236}">
                <a16:creationId xmlns:a16="http://schemas.microsoft.com/office/drawing/2014/main" id="{AD7864E0-5899-1A42-6F30-FDA66DDBDADD}"/>
              </a:ext>
            </a:extLst>
          </p:cNvPr>
          <p:cNvSpPr txBox="1"/>
          <p:nvPr/>
        </p:nvSpPr>
        <p:spPr>
          <a:xfrm>
            <a:off x="8560" y="3563014"/>
            <a:ext cx="6477445"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福岡市興行場法施行条例</a:t>
            </a:r>
            <a:endPar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4" name="テキスト ボックス 33">
            <a:extLst>
              <a:ext uri="{FF2B5EF4-FFF2-40B4-BE49-F238E27FC236}">
                <a16:creationId xmlns:a16="http://schemas.microsoft.com/office/drawing/2014/main" id="{683F73C8-DF62-DFD7-49F4-D0719EB17E07}"/>
              </a:ext>
            </a:extLst>
          </p:cNvPr>
          <p:cNvSpPr txBox="1"/>
          <p:nvPr/>
        </p:nvSpPr>
        <p:spPr>
          <a:xfrm>
            <a:off x="-9517" y="5501746"/>
            <a:ext cx="6477445"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福岡市興行場法施行細則（上記条例改正に伴い新設）</a:t>
            </a:r>
            <a:endPar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6" name="テキスト ボックス 35">
            <a:extLst>
              <a:ext uri="{FF2B5EF4-FFF2-40B4-BE49-F238E27FC236}">
                <a16:creationId xmlns:a16="http://schemas.microsoft.com/office/drawing/2014/main" id="{BEF12FB4-05C8-B79B-D4C1-2DF2206AA82B}"/>
              </a:ext>
            </a:extLst>
          </p:cNvPr>
          <p:cNvSpPr txBox="1"/>
          <p:nvPr/>
        </p:nvSpPr>
        <p:spPr>
          <a:xfrm>
            <a:off x="60935" y="5747967"/>
            <a:ext cx="5911136" cy="954107"/>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（衛生措置の基準）</a:t>
            </a:r>
            <a:endParaRPr kumimoji="1" lang="en-US" altLang="ja-JP"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第６条の２</a:t>
            </a: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条例第６条第１号イに規定する清掃は、次の各号に掲げる構造設備の区分に応じ、それぞれ当該各号に定めると</a:t>
            </a:r>
            <a:endParaRPr kumimoji="1" lang="en-US" altLang="ja-JP"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ころにより行う。</a:t>
            </a:r>
            <a:endParaRPr kumimoji="1" lang="en-US" altLang="ja-JP"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１</a:t>
            </a:r>
            <a:r>
              <a:rPr kumimoji="1" lang="en-US" altLang="ja-JP"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観覧室等（条例第２条第２号に規定する観覧室等をいう。）　</a:t>
            </a:r>
            <a:r>
              <a:rPr kumimoji="1" lang="ja-JP" altLang="en-US" sz="800" b="0" i="0" u="sng"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利用の都度</a:t>
            </a: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、清掃すること。</a:t>
            </a:r>
            <a:endParaRPr kumimoji="1" lang="en-US" altLang="ja-JP"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２</a:t>
            </a:r>
            <a:r>
              <a:rPr kumimoji="1" lang="en-US" altLang="ja-JP"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前号以外の構造設備　</a:t>
            </a:r>
            <a:r>
              <a:rPr kumimoji="1" lang="ja-JP" altLang="en-US" sz="800" b="0" i="0" u="sng"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適宜汚れの状況を確認し、必要に応じ</a:t>
            </a: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清掃すること。</a:t>
            </a:r>
            <a:endParaRPr kumimoji="1" lang="en-US" altLang="ja-JP"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２</a:t>
            </a: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条例第６条第１号ウに規定する害虫、ねずみ等の発生の防止及び駆除は、害虫、ねずみ等の生息状況について</a:t>
            </a:r>
            <a:r>
              <a:rPr kumimoji="1" lang="ja-JP" altLang="en-US" sz="800" b="0" i="0" u="sng"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適宜調査を</a:t>
            </a:r>
            <a:endParaRPr kumimoji="1" lang="en-US" altLang="ja-JP" sz="800" b="0" i="0" u="sng"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800" b="0" i="0" u="sng"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実施し、</a:t>
            </a: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当該調査の結果に基づき必要な措置を講じることにより行う。</a:t>
            </a:r>
          </a:p>
        </p:txBody>
      </p:sp>
      <p:sp>
        <p:nvSpPr>
          <p:cNvPr id="7" name="テキスト ボックス 6">
            <a:extLst>
              <a:ext uri="{FF2B5EF4-FFF2-40B4-BE49-F238E27FC236}">
                <a16:creationId xmlns:a16="http://schemas.microsoft.com/office/drawing/2014/main" id="{06814E50-FAA6-0D89-523A-B7FAC33040D7}"/>
              </a:ext>
            </a:extLst>
          </p:cNvPr>
          <p:cNvSpPr txBox="1"/>
          <p:nvPr/>
        </p:nvSpPr>
        <p:spPr>
          <a:xfrm>
            <a:off x="173562" y="108491"/>
            <a:ext cx="3384000" cy="360000"/>
          </a:xfrm>
          <a:prstGeom prst="rect">
            <a:avLst/>
          </a:prstGeom>
          <a:solidFill>
            <a:schemeClr val="tx2"/>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地方公共団体見直し事例</a:t>
            </a:r>
          </a:p>
        </p:txBody>
      </p:sp>
      <p:sp>
        <p:nvSpPr>
          <p:cNvPr id="39" name="正方形/長方形 38">
            <a:extLst>
              <a:ext uri="{FF2B5EF4-FFF2-40B4-BE49-F238E27FC236}">
                <a16:creationId xmlns:a16="http://schemas.microsoft.com/office/drawing/2014/main" id="{11B4B29B-215E-3891-20EB-FFE8AEE1F2F8}"/>
              </a:ext>
            </a:extLst>
          </p:cNvPr>
          <p:cNvSpPr/>
          <p:nvPr/>
        </p:nvSpPr>
        <p:spPr>
          <a:xfrm>
            <a:off x="10105939" y="133693"/>
            <a:ext cx="1795171" cy="360000"/>
          </a:xfrm>
          <a:prstGeom prst="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定期検査・点検規制</a:t>
            </a:r>
          </a:p>
        </p:txBody>
      </p:sp>
    </p:spTree>
    <p:extLst>
      <p:ext uri="{BB962C8B-B14F-4D97-AF65-F5344CB8AC3E}">
        <p14:creationId xmlns:p14="http://schemas.microsoft.com/office/powerpoint/2010/main" val="37458508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1C253-5FDA-3574-5D91-6B867DE2673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697CF4D-75DD-BC8C-6E0C-8216E23207F8}"/>
              </a:ext>
            </a:extLst>
          </p:cNvPr>
          <p:cNvSpPr txBox="1">
            <a:spLocks/>
          </p:cNvSpPr>
          <p:nvPr/>
        </p:nvSpPr>
        <p:spPr>
          <a:xfrm>
            <a:off x="3843352" y="253631"/>
            <a:ext cx="5040000" cy="360000"/>
          </a:xfrm>
          <a:prstGeom prst="rect">
            <a:avLst/>
          </a:prstGeom>
        </p:spPr>
        <p:txBody>
          <a:bodyPr wrap="none"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浄化槽管理士の営業所ごとの専任規制の緩和（神奈川県川崎市）</a:t>
            </a:r>
          </a:p>
        </p:txBody>
      </p:sp>
      <p:graphicFrame>
        <p:nvGraphicFramePr>
          <p:cNvPr id="10" name="表 9">
            <a:extLst>
              <a:ext uri="{FF2B5EF4-FFF2-40B4-BE49-F238E27FC236}">
                <a16:creationId xmlns:a16="http://schemas.microsoft.com/office/drawing/2014/main" id="{4A8BAC3D-BDC6-F170-9143-C63FB628BD14}"/>
              </a:ext>
            </a:extLst>
          </p:cNvPr>
          <p:cNvGraphicFramePr>
            <a:graphicFrameLocks noGrp="1"/>
          </p:cNvGraphicFramePr>
          <p:nvPr/>
        </p:nvGraphicFramePr>
        <p:xfrm>
          <a:off x="6096000" y="779692"/>
          <a:ext cx="5922438" cy="5763982"/>
        </p:xfrm>
        <a:graphic>
          <a:graphicData uri="http://schemas.openxmlformats.org/drawingml/2006/table">
            <a:tbl>
              <a:tblPr firstRow="1" bandRow="1">
                <a:tableStyleId>{5C22544A-7EE6-4342-B048-85BDC9FD1C3A}</a:tableStyleId>
              </a:tblPr>
              <a:tblGrid>
                <a:gridCol w="1307051">
                  <a:extLst>
                    <a:ext uri="{9D8B030D-6E8A-4147-A177-3AD203B41FA5}">
                      <a16:colId xmlns:a16="http://schemas.microsoft.com/office/drawing/2014/main" val="3428409901"/>
                    </a:ext>
                  </a:extLst>
                </a:gridCol>
                <a:gridCol w="4615387">
                  <a:extLst>
                    <a:ext uri="{9D8B030D-6E8A-4147-A177-3AD203B41FA5}">
                      <a16:colId xmlns:a16="http://schemas.microsoft.com/office/drawing/2014/main" val="2891437581"/>
                    </a:ext>
                  </a:extLst>
                </a:gridCol>
              </a:tblGrid>
              <a:tr h="968897">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tx1"/>
                          </a:solidFill>
                          <a:latin typeface="メイリオ" panose="020B0604030504040204" pitchFamily="50" charset="-128"/>
                          <a:ea typeface="メイリオ" panose="020B0604030504040204" pitchFamily="50" charset="-128"/>
                        </a:rPr>
                        <a:t>浄化槽の保守点検業者が営業所を設置する際、</a:t>
                      </a:r>
                      <a:br>
                        <a:rPr kumimoji="1" lang="en-US" altLang="ja-JP" sz="1400" b="0" u="none">
                          <a:solidFill>
                            <a:schemeClr val="tx1"/>
                          </a:solidFill>
                          <a:latin typeface="メイリオ" panose="020B0604030504040204" pitchFamily="50" charset="-128"/>
                          <a:ea typeface="メイリオ" panose="020B0604030504040204" pitchFamily="50" charset="-128"/>
                        </a:rPr>
                      </a:br>
                      <a:r>
                        <a:rPr kumimoji="1" lang="ja-JP" altLang="en-US" sz="1400" b="0" u="none">
                          <a:solidFill>
                            <a:schemeClr val="tx1"/>
                          </a:solidFill>
                          <a:latin typeface="メイリオ" panose="020B0604030504040204" pitchFamily="50" charset="-128"/>
                          <a:ea typeface="メイリオ" panose="020B0604030504040204" pitchFamily="50" charset="-128"/>
                        </a:rPr>
                        <a:t>その営業所に浄化槽管理士を置く</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513769">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条例の改正</a:t>
                      </a:r>
                      <a:r>
                        <a:rPr kumimoji="1" lang="ja-JP" altLang="en-US" sz="11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（令和６年１０月２９日施行）</a:t>
                      </a:r>
                      <a:endParaRPr kumimoji="1" lang="en-US" altLang="ja-JP" sz="11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80975" marR="0" lvl="0" indent="-180975"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営業所に専属の浄化槽管理士を置くことを義務付ける</a:t>
                      </a:r>
                    </a:p>
                    <a:p>
                      <a:pPr marL="174625" marR="0" lvl="0" indent="-174625"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「専属の」の記載を削除し、他の営業所と兼任の浄化槽管理士を置くことを可能とする</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590663">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ー</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0916214"/>
                  </a:ext>
                </a:extLst>
              </a:tr>
              <a:tr h="1207769">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期待される効果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a:ea typeface="メイリオ"/>
                          <a:cs typeface="+mn-cs"/>
                        </a:rPr>
                        <a:t>＜定性的な効果＞</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下水の普及に伴って浄化槽が減少している状況も踏まえ、効率的な職員配置が可能となる</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r h="1482884">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その他</a:t>
                      </a:r>
                      <a:endParaRPr kumimoji="1" lang="en-US" altLang="ja-JP" sz="1400" b="0" u="none">
                        <a:solidFill>
                          <a:schemeClr val="bg1"/>
                        </a:solidFill>
                        <a:latin typeface="メイリオ" panose="020B0604030504040204" pitchFamily="50" charset="-128"/>
                        <a:ea typeface="メイリオ" panose="020B0604030504040204" pitchFamily="50" charset="-128"/>
                      </a:endParaRPr>
                    </a:p>
                    <a:p>
                      <a:pPr algn="dist"/>
                      <a:r>
                        <a:rPr kumimoji="1" lang="ja-JP" altLang="en-US" sz="1400" b="0" u="none">
                          <a:solidFill>
                            <a:schemeClr val="bg1"/>
                          </a:solidFill>
                          <a:latin typeface="メイリオ" panose="020B0604030504040204" pitchFamily="50" charset="-128"/>
                          <a:ea typeface="メイリオ" panose="020B0604030504040204" pitchFamily="50" charset="-128"/>
                        </a:rPr>
                        <a:t>参考情報</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・浄化槽保守点検登録業者（当時</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78</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社）に対し、条例を改正の上、浄化槽管理士の兼任が可能となった旨を伝える通知を送付</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・登録業者に対する規制緩和を行う改正のため、市の</a:t>
                      </a:r>
                      <a:b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実務に変化はなし</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5829678"/>
                  </a:ext>
                </a:extLst>
              </a:tr>
            </a:tbl>
          </a:graphicData>
        </a:graphic>
      </p:graphicFrame>
      <p:sp>
        <p:nvSpPr>
          <p:cNvPr id="14" name="正方形/長方形 13">
            <a:extLst>
              <a:ext uri="{FF2B5EF4-FFF2-40B4-BE49-F238E27FC236}">
                <a16:creationId xmlns:a16="http://schemas.microsoft.com/office/drawing/2014/main" id="{1C795725-0AD8-41D6-E20C-4A695F7D5E8A}"/>
              </a:ext>
            </a:extLst>
          </p:cNvPr>
          <p:cNvSpPr/>
          <p:nvPr/>
        </p:nvSpPr>
        <p:spPr>
          <a:xfrm>
            <a:off x="10295158" y="253631"/>
            <a:ext cx="1709765" cy="360000"/>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常駐・専任規制</a:t>
            </a:r>
          </a:p>
        </p:txBody>
      </p:sp>
      <p:sp>
        <p:nvSpPr>
          <p:cNvPr id="16" name="四角形: 角を丸くする 15">
            <a:extLst>
              <a:ext uri="{FF2B5EF4-FFF2-40B4-BE49-F238E27FC236}">
                <a16:creationId xmlns:a16="http://schemas.microsoft.com/office/drawing/2014/main" id="{986DDB9C-B1AF-FA58-86A2-F89BAC5CC6CF}"/>
              </a:ext>
            </a:extLst>
          </p:cNvPr>
          <p:cNvSpPr/>
          <p:nvPr/>
        </p:nvSpPr>
        <p:spPr>
          <a:xfrm>
            <a:off x="194994" y="779692"/>
            <a:ext cx="5770038" cy="2512858"/>
          </a:xfrm>
          <a:prstGeom prst="roundRect">
            <a:avLst>
              <a:gd name="adj" fmla="val 1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17" name="表 16">
            <a:extLst>
              <a:ext uri="{FF2B5EF4-FFF2-40B4-BE49-F238E27FC236}">
                <a16:creationId xmlns:a16="http://schemas.microsoft.com/office/drawing/2014/main" id="{51A9BAD0-90D2-E1C7-E307-2CA5AE8D4338}"/>
              </a:ext>
            </a:extLst>
          </p:cNvPr>
          <p:cNvGraphicFramePr>
            <a:graphicFrameLocks noGrp="1"/>
          </p:cNvGraphicFramePr>
          <p:nvPr/>
        </p:nvGraphicFramePr>
        <p:xfrm>
          <a:off x="173562" y="3695700"/>
          <a:ext cx="5770038" cy="2847975"/>
        </p:xfrm>
        <a:graphic>
          <a:graphicData uri="http://schemas.openxmlformats.org/drawingml/2006/table">
            <a:tbl>
              <a:tblPr firstRow="1" bandRow="1">
                <a:tableStyleId>{21E4AEA4-8DFA-4A89-87EB-49C32662AFE0}</a:tableStyleId>
              </a:tblPr>
              <a:tblGrid>
                <a:gridCol w="2885019">
                  <a:extLst>
                    <a:ext uri="{9D8B030D-6E8A-4147-A177-3AD203B41FA5}">
                      <a16:colId xmlns:a16="http://schemas.microsoft.com/office/drawing/2014/main" val="4064608517"/>
                    </a:ext>
                  </a:extLst>
                </a:gridCol>
                <a:gridCol w="2885019">
                  <a:extLst>
                    <a:ext uri="{9D8B030D-6E8A-4147-A177-3AD203B41FA5}">
                      <a16:colId xmlns:a16="http://schemas.microsoft.com/office/drawing/2014/main" val="422232105"/>
                    </a:ext>
                  </a:extLst>
                </a:gridCol>
              </a:tblGrid>
              <a:tr h="266680">
                <a:tc>
                  <a:txBody>
                    <a:bodyPr/>
                    <a:lstStyle/>
                    <a:p>
                      <a:pPr algn="ctr"/>
                      <a:r>
                        <a:rPr kumimoji="1" lang="ja-JP" altLang="en-US" sz="1000" b="0">
                          <a:solidFill>
                            <a:schemeClr val="tx1"/>
                          </a:solidFill>
                          <a:latin typeface="メイリオ" panose="020B0604030504040204" pitchFamily="50" charset="-128"/>
                          <a:ea typeface="メイリオ" panose="020B0604030504040204" pitchFamily="50" charset="-128"/>
                        </a:rPr>
                        <a:t>改正後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000" b="0">
                          <a:solidFill>
                            <a:schemeClr val="tx1"/>
                          </a:solidFill>
                          <a:latin typeface="メイリオ" panose="020B0604030504040204" pitchFamily="50" charset="-128"/>
                          <a:ea typeface="メイリオ" panose="020B0604030504040204" pitchFamily="50" charset="-128"/>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2581295">
                <a:tc>
                  <a:txBody>
                    <a:bodyPr/>
                    <a:lstStyle/>
                    <a:p>
                      <a:pPr marL="152400" latinLnBrk="1">
                        <a:lnSpc>
                          <a:spcPts val="1750"/>
                        </a:lnSpc>
                      </a:pPr>
                      <a:r>
                        <a:rPr lang="ja-JP" altLang="en-US" sz="1000">
                          <a:effectLst/>
                          <a:latin typeface="メイリオ" panose="020B0604030504040204" pitchFamily="50" charset="-128"/>
                          <a:ea typeface="メイリオ" panose="020B0604030504040204" pitchFamily="50" charset="-128"/>
                        </a:rPr>
                        <a:t>（営業所の設置等）</a:t>
                      </a:r>
                      <a:endParaRPr lang="ja-JP" altLang="ja-JP" sz="1000">
                        <a:effectLst/>
                        <a:latin typeface="メイリオ" panose="020B0604030504040204" pitchFamily="50" charset="-128"/>
                        <a:ea typeface="メイリオ" panose="020B0604030504040204" pitchFamily="50" charset="-128"/>
                      </a:endParaRPr>
                    </a:p>
                    <a:p>
                      <a:pPr marL="152400" indent="-139700" latinLnBrk="1">
                        <a:lnSpc>
                          <a:spcPts val="1750"/>
                        </a:lnSpc>
                      </a:pPr>
                      <a:r>
                        <a:rPr lang="ja-JP" altLang="en-US" sz="1000">
                          <a:effectLst/>
                          <a:latin typeface="メイリオ" panose="020B0604030504040204" pitchFamily="50" charset="-128"/>
                          <a:ea typeface="メイリオ" panose="020B0604030504040204" pitchFamily="50" charset="-128"/>
                        </a:rPr>
                        <a:t>第</a:t>
                      </a:r>
                      <a:r>
                        <a:rPr lang="en-US" altLang="ja-JP" sz="1000">
                          <a:effectLst/>
                          <a:latin typeface="メイリオ" panose="020B0604030504040204" pitchFamily="50" charset="-128"/>
                          <a:ea typeface="メイリオ" panose="020B0604030504040204" pitchFamily="50" charset="-128"/>
                        </a:rPr>
                        <a:t>10</a:t>
                      </a:r>
                      <a:r>
                        <a:rPr lang="ja-JP" altLang="en-US" sz="1000">
                          <a:effectLst/>
                          <a:latin typeface="メイリオ" panose="020B0604030504040204" pitchFamily="50" charset="-128"/>
                          <a:ea typeface="メイリオ" panose="020B0604030504040204" pitchFamily="50" charset="-128"/>
                        </a:rPr>
                        <a:t>条 浄化槽保守点検業者は、神奈川県内に営業所を設置し、</a:t>
                      </a:r>
                      <a:r>
                        <a:rPr lang="ja-JP" altLang="en-US" sz="1000" u="sng">
                          <a:effectLst/>
                          <a:highlight>
                            <a:srgbClr val="FFFF00"/>
                          </a:highlight>
                          <a:latin typeface="メイリオ" panose="020B0604030504040204" pitchFamily="50" charset="-128"/>
                          <a:ea typeface="メイリオ" panose="020B0604030504040204" pitchFamily="50" charset="-128"/>
                        </a:rPr>
                        <a:t>その営業所に浄化槽管理士を置かなければならない</a:t>
                      </a:r>
                      <a:r>
                        <a:rPr lang="ja-JP" altLang="en-US" sz="1000">
                          <a:effectLst/>
                          <a:latin typeface="メイリオ" panose="020B0604030504040204" pitchFamily="50" charset="-128"/>
                          <a:ea typeface="メイリオ" panose="020B0604030504040204" pitchFamily="50" charset="-128"/>
                        </a:rPr>
                        <a:t>。</a:t>
                      </a:r>
                      <a:endParaRPr lang="en-US" altLang="ja-JP" sz="1000">
                        <a:effectLst/>
                        <a:latin typeface="メイリオ" panose="020B0604030504040204" pitchFamily="50" charset="-128"/>
                        <a:ea typeface="メイリオ" panose="020B0604030504040204" pitchFamily="50" charset="-128"/>
                      </a:endParaRPr>
                    </a:p>
                    <a:p>
                      <a:pPr marL="152400" indent="-139700" latinLnBrk="1">
                        <a:lnSpc>
                          <a:spcPts val="1750"/>
                        </a:lnSpc>
                      </a:pPr>
                      <a:r>
                        <a:rPr lang="ja-JP" altLang="en-US" sz="1000">
                          <a:effectLst/>
                          <a:latin typeface="メイリオ" panose="020B0604030504040204" pitchFamily="50" charset="-128"/>
                          <a:ea typeface="メイリオ" panose="020B0604030504040204" pitchFamily="50" charset="-128"/>
                        </a:rPr>
                        <a:t>２ 浄化槽保守点検業者は、営業所に規則で定める器具を備えなければならない。</a:t>
                      </a:r>
                      <a:endParaRPr lang="en-US" altLang="ja-JP" sz="1000">
                        <a:effectLst/>
                        <a:latin typeface="メイリオ" panose="020B0604030504040204" pitchFamily="50" charset="-128"/>
                        <a:ea typeface="メイリオ" panose="020B0604030504040204" pitchFamily="50" charset="-128"/>
                      </a:endParaRPr>
                    </a:p>
                    <a:p>
                      <a:pPr marL="152400" indent="-139700" latinLnBrk="1">
                        <a:lnSpc>
                          <a:spcPts val="1750"/>
                        </a:lnSpc>
                      </a:pPr>
                      <a:r>
                        <a:rPr lang="ja-JP" altLang="en-US" sz="1000">
                          <a:effectLst/>
                          <a:latin typeface="メイリオ" panose="020B0604030504040204" pitchFamily="50" charset="-128"/>
                          <a:ea typeface="メイリオ" panose="020B0604030504040204" pitchFamily="50" charset="-128"/>
                        </a:rPr>
                        <a:t>３ 浄化槽保守点検業者は、第１項又は前項に規定する要件を欠いたときは、２週間以内に、当該各項の規定に適合させるために必要な措置をとらなければならない。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52400" latinLnBrk="1">
                        <a:lnSpc>
                          <a:spcPts val="1750"/>
                        </a:lnSpc>
                      </a:pPr>
                      <a:r>
                        <a:rPr lang="ja-JP" altLang="en-US" sz="1000" dirty="0">
                          <a:effectLst/>
                          <a:latin typeface="メイリオ" panose="020B0604030504040204" pitchFamily="50" charset="-128"/>
                          <a:ea typeface="メイリオ" panose="020B0604030504040204" pitchFamily="50" charset="-128"/>
                        </a:rPr>
                        <a:t>（営業所の設置等）</a:t>
                      </a:r>
                      <a:endParaRPr lang="ja-JP" altLang="ja-JP" sz="1000" dirty="0">
                        <a:effectLst/>
                        <a:latin typeface="メイリオ" panose="020B0604030504040204" pitchFamily="50" charset="-128"/>
                        <a:ea typeface="メイリオ" panose="020B0604030504040204" pitchFamily="50" charset="-128"/>
                      </a:endParaRPr>
                    </a:p>
                    <a:p>
                      <a:pPr marL="152400" indent="-139700" latinLnBrk="1">
                        <a:lnSpc>
                          <a:spcPts val="1750"/>
                        </a:lnSpc>
                      </a:pPr>
                      <a:r>
                        <a:rPr lang="ja-JP" altLang="en-US" sz="1000" dirty="0">
                          <a:effectLst/>
                          <a:latin typeface="メイリオ" panose="020B0604030504040204" pitchFamily="50" charset="-128"/>
                          <a:ea typeface="メイリオ" panose="020B0604030504040204" pitchFamily="50" charset="-128"/>
                        </a:rPr>
                        <a:t>第</a:t>
                      </a:r>
                      <a:r>
                        <a:rPr lang="en-US" altLang="ja-JP" sz="1000" dirty="0">
                          <a:effectLst/>
                          <a:latin typeface="メイリオ" panose="020B0604030504040204" pitchFamily="50" charset="-128"/>
                          <a:ea typeface="メイリオ" panose="020B0604030504040204" pitchFamily="50" charset="-128"/>
                        </a:rPr>
                        <a:t>10</a:t>
                      </a:r>
                      <a:r>
                        <a:rPr lang="ja-JP" altLang="en-US" sz="1000" dirty="0">
                          <a:effectLst/>
                          <a:latin typeface="メイリオ" panose="020B0604030504040204" pitchFamily="50" charset="-128"/>
                          <a:ea typeface="メイリオ" panose="020B0604030504040204" pitchFamily="50" charset="-128"/>
                        </a:rPr>
                        <a:t>条 浄化槽保守点検業者は、神奈川県内に営業所を設置し、</a:t>
                      </a:r>
                      <a:r>
                        <a:rPr lang="ja-JP" altLang="en-US" sz="1000" u="none" dirty="0">
                          <a:effectLst/>
                          <a:latin typeface="メイリオ" panose="020B0604030504040204" pitchFamily="50" charset="-128"/>
                          <a:ea typeface="メイリオ" panose="020B0604030504040204" pitchFamily="50" charset="-128"/>
                        </a:rPr>
                        <a:t>その営業所に</a:t>
                      </a:r>
                      <a:r>
                        <a:rPr lang="ja-JP" altLang="en-US" sz="1000" u="sng" dirty="0">
                          <a:effectLst/>
                          <a:latin typeface="メイリオ" panose="020B0604030504040204" pitchFamily="50" charset="-128"/>
                          <a:ea typeface="メイリオ" panose="020B0604030504040204" pitchFamily="50" charset="-128"/>
                        </a:rPr>
                        <a:t>専属の</a:t>
                      </a:r>
                      <a:r>
                        <a:rPr lang="ja-JP" altLang="en-US" sz="1000" u="none" dirty="0">
                          <a:effectLst/>
                          <a:latin typeface="メイリオ" panose="020B0604030504040204" pitchFamily="50" charset="-128"/>
                          <a:ea typeface="メイリオ" panose="020B0604030504040204" pitchFamily="50" charset="-128"/>
                        </a:rPr>
                        <a:t>浄化槽管理士を置かなければならない。</a:t>
                      </a:r>
                      <a:endParaRPr lang="en-US" altLang="ja-JP" sz="1000" u="none" dirty="0">
                        <a:effectLst/>
                        <a:latin typeface="メイリオ" panose="020B0604030504040204" pitchFamily="50" charset="-128"/>
                        <a:ea typeface="メイリオ" panose="020B0604030504040204" pitchFamily="50" charset="-128"/>
                      </a:endParaRPr>
                    </a:p>
                    <a:p>
                      <a:pPr marL="152400" indent="-139700" latinLnBrk="1">
                        <a:lnSpc>
                          <a:spcPts val="1750"/>
                        </a:lnSpc>
                      </a:pPr>
                      <a:r>
                        <a:rPr lang="ja-JP" altLang="en-US" sz="1000" dirty="0">
                          <a:effectLst/>
                          <a:latin typeface="メイリオ" panose="020B0604030504040204" pitchFamily="50" charset="-128"/>
                          <a:ea typeface="メイリオ" panose="020B0604030504040204" pitchFamily="50" charset="-128"/>
                        </a:rPr>
                        <a:t>２ 浄化槽保守点検業者は、営業所に規則で定める器具を備えなければならない。</a:t>
                      </a:r>
                      <a:endParaRPr lang="en-US" altLang="ja-JP" sz="1000" dirty="0">
                        <a:effectLst/>
                        <a:latin typeface="メイリオ" panose="020B0604030504040204" pitchFamily="50" charset="-128"/>
                        <a:ea typeface="メイリオ" panose="020B0604030504040204" pitchFamily="50" charset="-128"/>
                      </a:endParaRPr>
                    </a:p>
                    <a:p>
                      <a:pPr marL="152400" indent="-139700" latinLnBrk="1">
                        <a:lnSpc>
                          <a:spcPts val="1750"/>
                        </a:lnSpc>
                      </a:pPr>
                      <a:r>
                        <a:rPr lang="ja-JP" altLang="en-US" sz="1000" dirty="0">
                          <a:effectLst/>
                          <a:latin typeface="メイリオ" panose="020B0604030504040204" pitchFamily="50" charset="-128"/>
                          <a:ea typeface="メイリオ" panose="020B0604030504040204" pitchFamily="50" charset="-128"/>
                        </a:rPr>
                        <a:t>３ 浄化槽保守点検業者は、第１項又は前項に規定する要件を欠いたときは、２週間以内に、当該各項の規定に適合させるために必要な措置をとらなければならない。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18" name="二等辺三角形 17">
            <a:extLst>
              <a:ext uri="{FF2B5EF4-FFF2-40B4-BE49-F238E27FC236}">
                <a16:creationId xmlns:a16="http://schemas.microsoft.com/office/drawing/2014/main" id="{ED97E4DD-7062-1C62-6DDB-6F91B984812D}"/>
              </a:ext>
            </a:extLst>
          </p:cNvPr>
          <p:cNvSpPr/>
          <p:nvPr/>
        </p:nvSpPr>
        <p:spPr>
          <a:xfrm rot="5400000">
            <a:off x="2568639" y="1911277"/>
            <a:ext cx="426164" cy="250148"/>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 name="テキスト ボックス 4">
            <a:extLst>
              <a:ext uri="{FF2B5EF4-FFF2-40B4-BE49-F238E27FC236}">
                <a16:creationId xmlns:a16="http://schemas.microsoft.com/office/drawing/2014/main" id="{D8DC2482-DB95-1DBE-7940-26D605816F82}"/>
              </a:ext>
            </a:extLst>
          </p:cNvPr>
          <p:cNvSpPr txBox="1"/>
          <p:nvPr/>
        </p:nvSpPr>
        <p:spPr>
          <a:xfrm>
            <a:off x="192611" y="3457054"/>
            <a:ext cx="3600000" cy="180000"/>
          </a:xfrm>
          <a:prstGeom prst="rect">
            <a:avLst/>
          </a:prstGeom>
          <a:noFill/>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○川崎市浄化槽保守点検業者の登録に関する条例（</a:t>
            </a:r>
            <a:r>
              <a:rPr kumimoji="1" lang="zh-CN"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昭和</a:t>
            </a:r>
            <a:r>
              <a:rPr kumimoji="1" lang="en-US" altLang="zh-CN"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60</a:t>
            </a:r>
            <a:r>
              <a:rPr kumimoji="1" lang="zh-CN"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年</a:t>
            </a:r>
            <a:r>
              <a:rPr kumimoji="1" lang="en-US" altLang="zh-CN"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10</a:t>
            </a:r>
            <a:r>
              <a:rPr kumimoji="1" lang="zh-CN"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月</a:t>
            </a:r>
            <a:r>
              <a:rPr kumimoji="1" lang="en-US" altLang="zh-CN"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15</a:t>
            </a:r>
            <a:r>
              <a:rPr kumimoji="1" lang="zh-CN"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日条例第</a:t>
            </a:r>
            <a:r>
              <a:rPr kumimoji="1" lang="en-US" altLang="zh-CN"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36</a:t>
            </a:r>
            <a:r>
              <a:rPr kumimoji="1" lang="zh-CN"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号</a:t>
            </a: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en-US" altLang="ja-JP"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8" name="テキスト ボックス 57">
            <a:extLst>
              <a:ext uri="{FF2B5EF4-FFF2-40B4-BE49-F238E27FC236}">
                <a16:creationId xmlns:a16="http://schemas.microsoft.com/office/drawing/2014/main" id="{A32FB86E-278A-CA6F-F826-35875D601CAF}"/>
              </a:ext>
            </a:extLst>
          </p:cNvPr>
          <p:cNvSpPr txBox="1"/>
          <p:nvPr/>
        </p:nvSpPr>
        <p:spPr>
          <a:xfrm>
            <a:off x="204346" y="917078"/>
            <a:ext cx="1033022" cy="2616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＜見直し前＞</a:t>
            </a:r>
          </a:p>
        </p:txBody>
      </p:sp>
      <p:sp>
        <p:nvSpPr>
          <p:cNvPr id="59" name="テキスト ボックス 58">
            <a:extLst>
              <a:ext uri="{FF2B5EF4-FFF2-40B4-BE49-F238E27FC236}">
                <a16:creationId xmlns:a16="http://schemas.microsoft.com/office/drawing/2014/main" id="{6284C9DC-DC80-368F-AC31-64FAE852A5B7}"/>
              </a:ext>
            </a:extLst>
          </p:cNvPr>
          <p:cNvSpPr txBox="1"/>
          <p:nvPr/>
        </p:nvSpPr>
        <p:spPr>
          <a:xfrm>
            <a:off x="3111744" y="937308"/>
            <a:ext cx="1027434" cy="2616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sp>
        <p:nvSpPr>
          <p:cNvPr id="8" name="テキスト ボックス 7">
            <a:extLst>
              <a:ext uri="{FF2B5EF4-FFF2-40B4-BE49-F238E27FC236}">
                <a16:creationId xmlns:a16="http://schemas.microsoft.com/office/drawing/2014/main" id="{99F9EBA6-CEFA-A9A9-5A28-6D1221BBD00A}"/>
              </a:ext>
            </a:extLst>
          </p:cNvPr>
          <p:cNvSpPr txBox="1"/>
          <p:nvPr/>
        </p:nvSpPr>
        <p:spPr>
          <a:xfrm>
            <a:off x="398461" y="2713266"/>
            <a:ext cx="2232000" cy="324000"/>
          </a:xfrm>
          <a:prstGeom prst="wedgeRectCallout">
            <a:avLst>
              <a:gd name="adj1" fmla="val 6390"/>
              <a:gd name="adj2" fmla="val -79721"/>
            </a:avLst>
          </a:prstGeom>
          <a:solidFill>
            <a:schemeClr val="bg1"/>
          </a:solidFill>
          <a:ln>
            <a:solidFill>
              <a:schemeClr val="tx1"/>
            </a:solidFill>
          </a:ln>
        </p:spPr>
        <p:txBody>
          <a:bodyPr wrap="non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営業所に専属の浄化槽管理士を配置</a:t>
            </a:r>
          </a:p>
        </p:txBody>
      </p:sp>
      <p:pic>
        <p:nvPicPr>
          <p:cNvPr id="67" name="グラフィックス 66" descr="建設作業員男性 単色塗りつぶし">
            <a:extLst>
              <a:ext uri="{FF2B5EF4-FFF2-40B4-BE49-F238E27FC236}">
                <a16:creationId xmlns:a16="http://schemas.microsoft.com/office/drawing/2014/main" id="{45AAB8CC-D461-9862-750E-B503FEDC5DA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71467" y="1957808"/>
            <a:ext cx="468000" cy="668572"/>
          </a:xfrm>
          <a:prstGeom prst="rect">
            <a:avLst/>
          </a:prstGeom>
        </p:spPr>
      </p:pic>
      <p:pic>
        <p:nvPicPr>
          <p:cNvPr id="33" name="グラフィックス 32" descr="建設作業員男性 単色塗りつぶし">
            <a:extLst>
              <a:ext uri="{FF2B5EF4-FFF2-40B4-BE49-F238E27FC236}">
                <a16:creationId xmlns:a16="http://schemas.microsoft.com/office/drawing/2014/main" id="{CFA628FB-B6BC-2288-1247-C1D2306CD40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78366" y="1717052"/>
            <a:ext cx="252000" cy="360000"/>
          </a:xfrm>
          <a:prstGeom prst="rect">
            <a:avLst/>
          </a:prstGeom>
        </p:spPr>
      </p:pic>
      <p:grpSp>
        <p:nvGrpSpPr>
          <p:cNvPr id="131" name="グループ化 130">
            <a:extLst>
              <a:ext uri="{FF2B5EF4-FFF2-40B4-BE49-F238E27FC236}">
                <a16:creationId xmlns:a16="http://schemas.microsoft.com/office/drawing/2014/main" id="{02562925-7084-5D20-D1FB-643AA4944031}"/>
              </a:ext>
            </a:extLst>
          </p:cNvPr>
          <p:cNvGrpSpPr/>
          <p:nvPr/>
        </p:nvGrpSpPr>
        <p:grpSpPr>
          <a:xfrm>
            <a:off x="946641" y="1558736"/>
            <a:ext cx="194681" cy="144000"/>
            <a:chOff x="460321" y="1872952"/>
            <a:chExt cx="283463" cy="164622"/>
          </a:xfrm>
        </p:grpSpPr>
        <p:sp>
          <p:nvSpPr>
            <p:cNvPr id="99" name="フリーフォーム: 図形 98">
              <a:extLst>
                <a:ext uri="{FF2B5EF4-FFF2-40B4-BE49-F238E27FC236}">
                  <a16:creationId xmlns:a16="http://schemas.microsoft.com/office/drawing/2014/main" id="{BE3C8985-B0D8-8F67-B15E-EF32D1F99F45}"/>
                </a:ext>
              </a:extLst>
            </p:cNvPr>
            <p:cNvSpPr/>
            <p:nvPr/>
          </p:nvSpPr>
          <p:spPr>
            <a:xfrm flipH="1">
              <a:off x="460321" y="1872952"/>
              <a:ext cx="217487" cy="76061"/>
            </a:xfrm>
            <a:custGeom>
              <a:avLst/>
              <a:gdLst>
                <a:gd name="connsiteX0" fmla="*/ 0 w 454260"/>
                <a:gd name="connsiteY0" fmla="*/ 162654 h 200697"/>
                <a:gd name="connsiteX1" fmla="*/ 0 w 454260"/>
                <a:gd name="connsiteY1" fmla="*/ 200697 h 200697"/>
                <a:gd name="connsiteX2" fmla="*/ 104040 w 454260"/>
                <a:gd name="connsiteY2" fmla="*/ 200697 h 200697"/>
                <a:gd name="connsiteX3" fmla="*/ 104040 w 454260"/>
                <a:gd name="connsiteY3" fmla="*/ 162654 h 200697"/>
                <a:gd name="connsiteX4" fmla="*/ 162561 w 454260"/>
                <a:gd name="connsiteY4" fmla="*/ 104099 h 200697"/>
                <a:gd name="connsiteX5" fmla="*/ 454261 w 454260"/>
                <a:gd name="connsiteY5" fmla="*/ 104099 h 200697"/>
                <a:gd name="connsiteX6" fmla="*/ 454261 w 454260"/>
                <a:gd name="connsiteY6" fmla="*/ 0 h 200697"/>
                <a:gd name="connsiteX7" fmla="*/ 162562 w 454260"/>
                <a:gd name="connsiteY7" fmla="*/ 0 h 200697"/>
                <a:gd name="connsiteX8" fmla="*/ 0 w 454260"/>
                <a:gd name="connsiteY8" fmla="*/ 162654 h 20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260" h="200697">
                  <a:moveTo>
                    <a:pt x="0" y="162654"/>
                  </a:moveTo>
                  <a:lnTo>
                    <a:pt x="0" y="200697"/>
                  </a:lnTo>
                  <a:lnTo>
                    <a:pt x="104040" y="200697"/>
                  </a:lnTo>
                  <a:lnTo>
                    <a:pt x="104040" y="162654"/>
                  </a:lnTo>
                  <a:cubicBezTo>
                    <a:pt x="104067" y="130339"/>
                    <a:pt x="130247" y="104144"/>
                    <a:pt x="162561" y="104099"/>
                  </a:cubicBezTo>
                  <a:lnTo>
                    <a:pt x="454261" y="104099"/>
                  </a:lnTo>
                  <a:lnTo>
                    <a:pt x="454261" y="0"/>
                  </a:lnTo>
                  <a:lnTo>
                    <a:pt x="162562" y="0"/>
                  </a:lnTo>
                  <a:cubicBezTo>
                    <a:pt x="72798" y="125"/>
                    <a:pt x="74" y="72889"/>
                    <a:pt x="0" y="162654"/>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00" name="フリーフォーム: 図形 99">
              <a:extLst>
                <a:ext uri="{FF2B5EF4-FFF2-40B4-BE49-F238E27FC236}">
                  <a16:creationId xmlns:a16="http://schemas.microsoft.com/office/drawing/2014/main" id="{4F878B90-7D77-519D-F874-6A5D07679557}"/>
                </a:ext>
              </a:extLst>
            </p:cNvPr>
            <p:cNvSpPr/>
            <p:nvPr/>
          </p:nvSpPr>
          <p:spPr>
            <a:xfrm>
              <a:off x="602885" y="1975457"/>
              <a:ext cx="23881" cy="20705"/>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01" name="フリーフォーム: 図形 100">
              <a:extLst>
                <a:ext uri="{FF2B5EF4-FFF2-40B4-BE49-F238E27FC236}">
                  <a16:creationId xmlns:a16="http://schemas.microsoft.com/office/drawing/2014/main" id="{4D49B4EE-8FA8-F260-A746-23095B1EC079}"/>
                </a:ext>
              </a:extLst>
            </p:cNvPr>
            <p:cNvSpPr/>
            <p:nvPr/>
          </p:nvSpPr>
          <p:spPr>
            <a:xfrm>
              <a:off x="579004" y="2012728"/>
              <a:ext cx="28658" cy="24846"/>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02" name="フリーフォーム: 図形 101">
              <a:extLst>
                <a:ext uri="{FF2B5EF4-FFF2-40B4-BE49-F238E27FC236}">
                  <a16:creationId xmlns:a16="http://schemas.microsoft.com/office/drawing/2014/main" id="{4D324469-3E9A-3C36-4716-F88D7A31C078}"/>
                </a:ext>
              </a:extLst>
            </p:cNvPr>
            <p:cNvSpPr/>
            <p:nvPr/>
          </p:nvSpPr>
          <p:spPr>
            <a:xfrm>
              <a:off x="719903" y="2004445"/>
              <a:ext cx="23881" cy="20705"/>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03" name="フリーフォーム: 図形 102">
              <a:extLst>
                <a:ext uri="{FF2B5EF4-FFF2-40B4-BE49-F238E27FC236}">
                  <a16:creationId xmlns:a16="http://schemas.microsoft.com/office/drawing/2014/main" id="{4DA30A1E-67F2-C6E5-E887-F60A9BCC71BE}"/>
                </a:ext>
              </a:extLst>
            </p:cNvPr>
            <p:cNvSpPr/>
            <p:nvPr/>
          </p:nvSpPr>
          <p:spPr>
            <a:xfrm>
              <a:off x="639274" y="1967175"/>
              <a:ext cx="52754" cy="70386"/>
            </a:xfrm>
            <a:custGeom>
              <a:avLst/>
              <a:gdLst>
                <a:gd name="connsiteX0" fmla="*/ 105200 w 105204"/>
                <a:gd name="connsiteY0" fmla="*/ 108656 h 161895"/>
                <a:gd name="connsiteX1" fmla="*/ 52599 w 105204"/>
                <a:gd name="connsiteY1" fmla="*/ 0 h 161895"/>
                <a:gd name="connsiteX2" fmla="*/ 4 w 105204"/>
                <a:gd name="connsiteY2" fmla="*/ 108656 h 161895"/>
                <a:gd name="connsiteX3" fmla="*/ 4 w 105204"/>
                <a:gd name="connsiteY3" fmla="*/ 109931 h 161895"/>
                <a:gd name="connsiteX4" fmla="*/ 53240 w 105204"/>
                <a:gd name="connsiteY4" fmla="*/ 161892 h 161895"/>
                <a:gd name="connsiteX5" fmla="*/ 105200 w 105204"/>
                <a:gd name="connsiteY5" fmla="*/ 108656 h 16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204" h="161895">
                  <a:moveTo>
                    <a:pt x="105200" y="108656"/>
                  </a:moveTo>
                  <a:cubicBezTo>
                    <a:pt x="105200" y="74995"/>
                    <a:pt x="52599" y="0"/>
                    <a:pt x="52599" y="0"/>
                  </a:cubicBezTo>
                  <a:cubicBezTo>
                    <a:pt x="52599" y="0"/>
                    <a:pt x="-3" y="74782"/>
                    <a:pt x="4" y="108656"/>
                  </a:cubicBezTo>
                  <a:cubicBezTo>
                    <a:pt x="-1" y="109081"/>
                    <a:pt x="-1" y="109505"/>
                    <a:pt x="4" y="109931"/>
                  </a:cubicBezTo>
                  <a:cubicBezTo>
                    <a:pt x="356" y="138979"/>
                    <a:pt x="24190" y="162243"/>
                    <a:pt x="53240" y="161892"/>
                  </a:cubicBezTo>
                  <a:cubicBezTo>
                    <a:pt x="82289" y="161539"/>
                    <a:pt x="105552" y="137705"/>
                    <a:pt x="105200" y="108656"/>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grpSp>
      <p:grpSp>
        <p:nvGrpSpPr>
          <p:cNvPr id="132" name="グループ化 131">
            <a:extLst>
              <a:ext uri="{FF2B5EF4-FFF2-40B4-BE49-F238E27FC236}">
                <a16:creationId xmlns:a16="http://schemas.microsoft.com/office/drawing/2014/main" id="{1DFA5EAC-4114-8DFC-F8B7-1A95C508BD04}"/>
              </a:ext>
            </a:extLst>
          </p:cNvPr>
          <p:cNvGrpSpPr/>
          <p:nvPr/>
        </p:nvGrpSpPr>
        <p:grpSpPr>
          <a:xfrm>
            <a:off x="959164" y="1723665"/>
            <a:ext cx="283140" cy="248411"/>
            <a:chOff x="426520" y="2047756"/>
            <a:chExt cx="366503" cy="339482"/>
          </a:xfrm>
        </p:grpSpPr>
        <p:sp>
          <p:nvSpPr>
            <p:cNvPr id="80" name="四角形: 角を丸くする 79">
              <a:extLst>
                <a:ext uri="{FF2B5EF4-FFF2-40B4-BE49-F238E27FC236}">
                  <a16:creationId xmlns:a16="http://schemas.microsoft.com/office/drawing/2014/main" id="{E466840D-76F6-3038-E501-6C30028D6A61}"/>
                </a:ext>
              </a:extLst>
            </p:cNvPr>
            <p:cNvSpPr/>
            <p:nvPr/>
          </p:nvSpPr>
          <p:spPr>
            <a:xfrm>
              <a:off x="432230" y="2047756"/>
              <a:ext cx="346408" cy="326410"/>
            </a:xfrm>
            <a:prstGeom prst="round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Noto Sans JP"/>
                <a:ea typeface="Noto Sans JP"/>
                <a:cs typeface="+mn-cs"/>
              </a:endParaRPr>
            </a:p>
          </p:txBody>
        </p:sp>
        <p:sp>
          <p:nvSpPr>
            <p:cNvPr id="106" name="フリーフォーム: 図形 105">
              <a:extLst>
                <a:ext uri="{FF2B5EF4-FFF2-40B4-BE49-F238E27FC236}">
                  <a16:creationId xmlns:a16="http://schemas.microsoft.com/office/drawing/2014/main" id="{75E38B37-21FC-A05C-88B0-61BBC11CC5E1}"/>
                </a:ext>
              </a:extLst>
            </p:cNvPr>
            <p:cNvSpPr/>
            <p:nvPr/>
          </p:nvSpPr>
          <p:spPr>
            <a:xfrm>
              <a:off x="426520" y="2110006"/>
              <a:ext cx="360000" cy="31176"/>
            </a:xfrm>
            <a:custGeom>
              <a:avLst/>
              <a:gdLst>
                <a:gd name="connsiteX0" fmla="*/ 472469 w 497006"/>
                <a:gd name="connsiteY0" fmla="*/ 7895 h 51039"/>
                <a:gd name="connsiteX1" fmla="*/ 435169 w 497006"/>
                <a:gd name="connsiteY1" fmla="*/ 0 h 51039"/>
                <a:gd name="connsiteX2" fmla="*/ 435169 w 497006"/>
                <a:gd name="connsiteY2" fmla="*/ 0 h 51039"/>
                <a:gd name="connsiteX3" fmla="*/ 397869 w 497006"/>
                <a:gd name="connsiteY3" fmla="*/ 7895 h 51039"/>
                <a:gd name="connsiteX4" fmla="*/ 373002 w 497006"/>
                <a:gd name="connsiteY4" fmla="*/ 13739 h 51039"/>
                <a:gd name="connsiteX5" fmla="*/ 373002 w 497006"/>
                <a:gd name="connsiteY5" fmla="*/ 13739 h 51039"/>
                <a:gd name="connsiteX6" fmla="*/ 348135 w 497006"/>
                <a:gd name="connsiteY6" fmla="*/ 7895 h 51039"/>
                <a:gd name="connsiteX7" fmla="*/ 310835 w 497006"/>
                <a:gd name="connsiteY7" fmla="*/ 0 h 51039"/>
                <a:gd name="connsiteX8" fmla="*/ 310835 w 497006"/>
                <a:gd name="connsiteY8" fmla="*/ 0 h 51039"/>
                <a:gd name="connsiteX9" fmla="*/ 273535 w 497006"/>
                <a:gd name="connsiteY9" fmla="*/ 7895 h 51039"/>
                <a:gd name="connsiteX10" fmla="*/ 248668 w 497006"/>
                <a:gd name="connsiteY10" fmla="*/ 13739 h 51039"/>
                <a:gd name="connsiteX11" fmla="*/ 223801 w 497006"/>
                <a:gd name="connsiteY11" fmla="*/ 7895 h 51039"/>
                <a:gd name="connsiteX12" fmla="*/ 186501 w 497006"/>
                <a:gd name="connsiteY12" fmla="*/ 0 h 51039"/>
                <a:gd name="connsiteX13" fmla="*/ 186501 w 497006"/>
                <a:gd name="connsiteY13" fmla="*/ 0 h 51039"/>
                <a:gd name="connsiteX14" fmla="*/ 149201 w 497006"/>
                <a:gd name="connsiteY14" fmla="*/ 7895 h 51039"/>
                <a:gd name="connsiteX15" fmla="*/ 124334 w 497006"/>
                <a:gd name="connsiteY15" fmla="*/ 13739 h 51039"/>
                <a:gd name="connsiteX16" fmla="*/ 99467 w 497006"/>
                <a:gd name="connsiteY16" fmla="*/ 7895 h 51039"/>
                <a:gd name="connsiteX17" fmla="*/ 62167 w 497006"/>
                <a:gd name="connsiteY17" fmla="*/ 0 h 51039"/>
                <a:gd name="connsiteX18" fmla="*/ 62167 w 497006"/>
                <a:gd name="connsiteY18" fmla="*/ 0 h 51039"/>
                <a:gd name="connsiteX19" fmla="*/ 24867 w 497006"/>
                <a:gd name="connsiteY19" fmla="*/ 7895 h 51039"/>
                <a:gd name="connsiteX20" fmla="*/ 0 w 497006"/>
                <a:gd name="connsiteY20" fmla="*/ 13739 h 51039"/>
                <a:gd name="connsiteX21" fmla="*/ 0 w 497006"/>
                <a:gd name="connsiteY21" fmla="*/ 51039 h 51039"/>
                <a:gd name="connsiteX22" fmla="*/ 37300 w 497006"/>
                <a:gd name="connsiteY22" fmla="*/ 43144 h 51039"/>
                <a:gd name="connsiteX23" fmla="*/ 62167 w 497006"/>
                <a:gd name="connsiteY23" fmla="*/ 37238 h 51039"/>
                <a:gd name="connsiteX24" fmla="*/ 87034 w 497006"/>
                <a:gd name="connsiteY24" fmla="*/ 43144 h 51039"/>
                <a:gd name="connsiteX25" fmla="*/ 124334 w 497006"/>
                <a:gd name="connsiteY25" fmla="*/ 51039 h 51039"/>
                <a:gd name="connsiteX26" fmla="*/ 124334 w 497006"/>
                <a:gd name="connsiteY26" fmla="*/ 51039 h 51039"/>
                <a:gd name="connsiteX27" fmla="*/ 161634 w 497006"/>
                <a:gd name="connsiteY27" fmla="*/ 43144 h 51039"/>
                <a:gd name="connsiteX28" fmla="*/ 186501 w 497006"/>
                <a:gd name="connsiteY28" fmla="*/ 37238 h 51039"/>
                <a:gd name="connsiteX29" fmla="*/ 211368 w 497006"/>
                <a:gd name="connsiteY29" fmla="*/ 43082 h 51039"/>
                <a:gd name="connsiteX30" fmla="*/ 248668 w 497006"/>
                <a:gd name="connsiteY30" fmla="*/ 51039 h 51039"/>
                <a:gd name="connsiteX31" fmla="*/ 285968 w 497006"/>
                <a:gd name="connsiteY31" fmla="*/ 43144 h 51039"/>
                <a:gd name="connsiteX32" fmla="*/ 310835 w 497006"/>
                <a:gd name="connsiteY32" fmla="*/ 37238 h 51039"/>
                <a:gd name="connsiteX33" fmla="*/ 335702 w 497006"/>
                <a:gd name="connsiteY33" fmla="*/ 43144 h 51039"/>
                <a:gd name="connsiteX34" fmla="*/ 373002 w 497006"/>
                <a:gd name="connsiteY34" fmla="*/ 51039 h 51039"/>
                <a:gd name="connsiteX35" fmla="*/ 373002 w 497006"/>
                <a:gd name="connsiteY35" fmla="*/ 51039 h 51039"/>
                <a:gd name="connsiteX36" fmla="*/ 410302 w 497006"/>
                <a:gd name="connsiteY36" fmla="*/ 43144 h 51039"/>
                <a:gd name="connsiteX37" fmla="*/ 435169 w 497006"/>
                <a:gd name="connsiteY37" fmla="*/ 37238 h 51039"/>
                <a:gd name="connsiteX38" fmla="*/ 460036 w 497006"/>
                <a:gd name="connsiteY38" fmla="*/ 43082 h 51039"/>
                <a:gd name="connsiteX39" fmla="*/ 497006 w 497006"/>
                <a:gd name="connsiteY39" fmla="*/ 51039 h 51039"/>
                <a:gd name="connsiteX40" fmla="*/ 497006 w 497006"/>
                <a:gd name="connsiteY40" fmla="*/ 13739 h 51039"/>
                <a:gd name="connsiteX41" fmla="*/ 472469 w 497006"/>
                <a:gd name="connsiteY41" fmla="*/ 7895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7006" h="51039">
                  <a:moveTo>
                    <a:pt x="472469" y="7895"/>
                  </a:moveTo>
                  <a:cubicBezTo>
                    <a:pt x="460578" y="3151"/>
                    <a:pt x="447962" y="480"/>
                    <a:pt x="435169" y="0"/>
                  </a:cubicBezTo>
                  <a:lnTo>
                    <a:pt x="435169" y="0"/>
                  </a:lnTo>
                  <a:cubicBezTo>
                    <a:pt x="422376" y="480"/>
                    <a:pt x="409759" y="3151"/>
                    <a:pt x="397869" y="7895"/>
                  </a:cubicBezTo>
                  <a:cubicBezTo>
                    <a:pt x="389950" y="11173"/>
                    <a:pt x="381552" y="13146"/>
                    <a:pt x="373002" y="13739"/>
                  </a:cubicBezTo>
                  <a:lnTo>
                    <a:pt x="373002" y="13739"/>
                  </a:lnTo>
                  <a:cubicBezTo>
                    <a:pt x="364451" y="13149"/>
                    <a:pt x="356053" y="11176"/>
                    <a:pt x="348135" y="7895"/>
                  </a:cubicBezTo>
                  <a:cubicBezTo>
                    <a:pt x="336244" y="3151"/>
                    <a:pt x="323628" y="480"/>
                    <a:pt x="310835" y="0"/>
                  </a:cubicBezTo>
                  <a:lnTo>
                    <a:pt x="310835" y="0"/>
                  </a:lnTo>
                  <a:cubicBezTo>
                    <a:pt x="298042" y="480"/>
                    <a:pt x="285425" y="3151"/>
                    <a:pt x="273535" y="7895"/>
                  </a:cubicBezTo>
                  <a:cubicBezTo>
                    <a:pt x="265615" y="11170"/>
                    <a:pt x="257218" y="13143"/>
                    <a:pt x="248668" y="13739"/>
                  </a:cubicBezTo>
                  <a:cubicBezTo>
                    <a:pt x="240118" y="13146"/>
                    <a:pt x="231720" y="11173"/>
                    <a:pt x="223801" y="7895"/>
                  </a:cubicBezTo>
                  <a:cubicBezTo>
                    <a:pt x="211910" y="3151"/>
                    <a:pt x="199294" y="480"/>
                    <a:pt x="186501" y="0"/>
                  </a:cubicBezTo>
                  <a:lnTo>
                    <a:pt x="186501" y="0"/>
                  </a:lnTo>
                  <a:cubicBezTo>
                    <a:pt x="173708" y="480"/>
                    <a:pt x="161091" y="3151"/>
                    <a:pt x="149201" y="7895"/>
                  </a:cubicBezTo>
                  <a:cubicBezTo>
                    <a:pt x="141282" y="11173"/>
                    <a:pt x="132884" y="13146"/>
                    <a:pt x="124334" y="13739"/>
                  </a:cubicBezTo>
                  <a:cubicBezTo>
                    <a:pt x="115784" y="13146"/>
                    <a:pt x="107386" y="11173"/>
                    <a:pt x="99467" y="7895"/>
                  </a:cubicBezTo>
                  <a:cubicBezTo>
                    <a:pt x="87576" y="3151"/>
                    <a:pt x="74960" y="480"/>
                    <a:pt x="62167" y="0"/>
                  </a:cubicBezTo>
                  <a:lnTo>
                    <a:pt x="62167" y="0"/>
                  </a:lnTo>
                  <a:cubicBezTo>
                    <a:pt x="49375" y="489"/>
                    <a:pt x="36760" y="3159"/>
                    <a:pt x="24867" y="7895"/>
                  </a:cubicBezTo>
                  <a:cubicBezTo>
                    <a:pt x="16946" y="11167"/>
                    <a:pt x="8549" y="13140"/>
                    <a:pt x="0" y="13739"/>
                  </a:cubicBezTo>
                  <a:lnTo>
                    <a:pt x="0" y="51039"/>
                  </a:lnTo>
                  <a:cubicBezTo>
                    <a:pt x="12793" y="50559"/>
                    <a:pt x="25410" y="47888"/>
                    <a:pt x="37300" y="43144"/>
                  </a:cubicBezTo>
                  <a:cubicBezTo>
                    <a:pt x="45219" y="39855"/>
                    <a:pt x="53615" y="37860"/>
                    <a:pt x="62167" y="37238"/>
                  </a:cubicBezTo>
                  <a:cubicBezTo>
                    <a:pt x="70719" y="37860"/>
                    <a:pt x="79115" y="39855"/>
                    <a:pt x="87034" y="43144"/>
                  </a:cubicBezTo>
                  <a:cubicBezTo>
                    <a:pt x="98924" y="47892"/>
                    <a:pt x="111540" y="50562"/>
                    <a:pt x="124334" y="51039"/>
                  </a:cubicBezTo>
                  <a:lnTo>
                    <a:pt x="124334" y="51039"/>
                  </a:lnTo>
                  <a:cubicBezTo>
                    <a:pt x="137128" y="50562"/>
                    <a:pt x="149744" y="47892"/>
                    <a:pt x="161634" y="43144"/>
                  </a:cubicBezTo>
                  <a:cubicBezTo>
                    <a:pt x="169552" y="39851"/>
                    <a:pt x="177949" y="37857"/>
                    <a:pt x="186501" y="37238"/>
                  </a:cubicBezTo>
                  <a:cubicBezTo>
                    <a:pt x="195050" y="37837"/>
                    <a:pt x="203447" y="39810"/>
                    <a:pt x="211368" y="43082"/>
                  </a:cubicBezTo>
                  <a:cubicBezTo>
                    <a:pt x="223254" y="47851"/>
                    <a:pt x="235871" y="50542"/>
                    <a:pt x="248668" y="51039"/>
                  </a:cubicBezTo>
                  <a:cubicBezTo>
                    <a:pt x="261462" y="50562"/>
                    <a:pt x="274078" y="47892"/>
                    <a:pt x="285968" y="43144"/>
                  </a:cubicBezTo>
                  <a:cubicBezTo>
                    <a:pt x="293887" y="39855"/>
                    <a:pt x="302283" y="37860"/>
                    <a:pt x="310835" y="37238"/>
                  </a:cubicBezTo>
                  <a:cubicBezTo>
                    <a:pt x="319387" y="37860"/>
                    <a:pt x="327783" y="39854"/>
                    <a:pt x="335702" y="43144"/>
                  </a:cubicBezTo>
                  <a:cubicBezTo>
                    <a:pt x="347592" y="47892"/>
                    <a:pt x="360208" y="50562"/>
                    <a:pt x="373002" y="51039"/>
                  </a:cubicBezTo>
                  <a:lnTo>
                    <a:pt x="373002" y="51039"/>
                  </a:lnTo>
                  <a:cubicBezTo>
                    <a:pt x="385796" y="50562"/>
                    <a:pt x="398412" y="47892"/>
                    <a:pt x="410302" y="43144"/>
                  </a:cubicBezTo>
                  <a:cubicBezTo>
                    <a:pt x="418220" y="39854"/>
                    <a:pt x="426617" y="37860"/>
                    <a:pt x="435169" y="37238"/>
                  </a:cubicBezTo>
                  <a:cubicBezTo>
                    <a:pt x="443718" y="37837"/>
                    <a:pt x="452115" y="39810"/>
                    <a:pt x="460036" y="43082"/>
                  </a:cubicBezTo>
                  <a:cubicBezTo>
                    <a:pt x="471807" y="47849"/>
                    <a:pt x="484316" y="50542"/>
                    <a:pt x="497006" y="51039"/>
                  </a:cubicBezTo>
                  <a:lnTo>
                    <a:pt x="497006" y="13739"/>
                  </a:lnTo>
                  <a:cubicBezTo>
                    <a:pt x="488562" y="13149"/>
                    <a:pt x="480273" y="11175"/>
                    <a:pt x="472469" y="7895"/>
                  </a:cubicBezTo>
                  <a:close/>
                </a:path>
              </a:pathLst>
            </a:custGeom>
            <a:solidFill>
              <a:schemeClr val="bg1"/>
            </a:solidFill>
            <a:ln w="61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07" name="フリーフォーム: 図形 106">
              <a:extLst>
                <a:ext uri="{FF2B5EF4-FFF2-40B4-BE49-F238E27FC236}">
                  <a16:creationId xmlns:a16="http://schemas.microsoft.com/office/drawing/2014/main" id="{327AF43E-3F50-2F10-B65F-1300D5A037B4}"/>
                </a:ext>
              </a:extLst>
            </p:cNvPr>
            <p:cNvSpPr/>
            <p:nvPr/>
          </p:nvSpPr>
          <p:spPr>
            <a:xfrm>
              <a:off x="426520" y="2064439"/>
              <a:ext cx="360000" cy="31176"/>
            </a:xfrm>
            <a:custGeom>
              <a:avLst/>
              <a:gdLst>
                <a:gd name="connsiteX0" fmla="*/ 472469 w 497006"/>
                <a:gd name="connsiteY0" fmla="*/ 7895 h 51039"/>
                <a:gd name="connsiteX1" fmla="*/ 435169 w 497006"/>
                <a:gd name="connsiteY1" fmla="*/ 0 h 51039"/>
                <a:gd name="connsiteX2" fmla="*/ 435169 w 497006"/>
                <a:gd name="connsiteY2" fmla="*/ 0 h 51039"/>
                <a:gd name="connsiteX3" fmla="*/ 397869 w 497006"/>
                <a:gd name="connsiteY3" fmla="*/ 7895 h 51039"/>
                <a:gd name="connsiteX4" fmla="*/ 373002 w 497006"/>
                <a:gd name="connsiteY4" fmla="*/ 13739 h 51039"/>
                <a:gd name="connsiteX5" fmla="*/ 373002 w 497006"/>
                <a:gd name="connsiteY5" fmla="*/ 13739 h 51039"/>
                <a:gd name="connsiteX6" fmla="*/ 348135 w 497006"/>
                <a:gd name="connsiteY6" fmla="*/ 7895 h 51039"/>
                <a:gd name="connsiteX7" fmla="*/ 310835 w 497006"/>
                <a:gd name="connsiteY7" fmla="*/ 0 h 51039"/>
                <a:gd name="connsiteX8" fmla="*/ 310835 w 497006"/>
                <a:gd name="connsiteY8" fmla="*/ 0 h 51039"/>
                <a:gd name="connsiteX9" fmla="*/ 273535 w 497006"/>
                <a:gd name="connsiteY9" fmla="*/ 7895 h 51039"/>
                <a:gd name="connsiteX10" fmla="*/ 248668 w 497006"/>
                <a:gd name="connsiteY10" fmla="*/ 13739 h 51039"/>
                <a:gd name="connsiteX11" fmla="*/ 223801 w 497006"/>
                <a:gd name="connsiteY11" fmla="*/ 7895 h 51039"/>
                <a:gd name="connsiteX12" fmla="*/ 186501 w 497006"/>
                <a:gd name="connsiteY12" fmla="*/ 0 h 51039"/>
                <a:gd name="connsiteX13" fmla="*/ 186501 w 497006"/>
                <a:gd name="connsiteY13" fmla="*/ 0 h 51039"/>
                <a:gd name="connsiteX14" fmla="*/ 149201 w 497006"/>
                <a:gd name="connsiteY14" fmla="*/ 7895 h 51039"/>
                <a:gd name="connsiteX15" fmla="*/ 124334 w 497006"/>
                <a:gd name="connsiteY15" fmla="*/ 13739 h 51039"/>
                <a:gd name="connsiteX16" fmla="*/ 99467 w 497006"/>
                <a:gd name="connsiteY16" fmla="*/ 7895 h 51039"/>
                <a:gd name="connsiteX17" fmla="*/ 62167 w 497006"/>
                <a:gd name="connsiteY17" fmla="*/ 0 h 51039"/>
                <a:gd name="connsiteX18" fmla="*/ 62167 w 497006"/>
                <a:gd name="connsiteY18" fmla="*/ 0 h 51039"/>
                <a:gd name="connsiteX19" fmla="*/ 24867 w 497006"/>
                <a:gd name="connsiteY19" fmla="*/ 7895 h 51039"/>
                <a:gd name="connsiteX20" fmla="*/ 0 w 497006"/>
                <a:gd name="connsiteY20" fmla="*/ 13739 h 51039"/>
                <a:gd name="connsiteX21" fmla="*/ 0 w 497006"/>
                <a:gd name="connsiteY21" fmla="*/ 51039 h 51039"/>
                <a:gd name="connsiteX22" fmla="*/ 37300 w 497006"/>
                <a:gd name="connsiteY22" fmla="*/ 43144 h 51039"/>
                <a:gd name="connsiteX23" fmla="*/ 62167 w 497006"/>
                <a:gd name="connsiteY23" fmla="*/ 37238 h 51039"/>
                <a:gd name="connsiteX24" fmla="*/ 87034 w 497006"/>
                <a:gd name="connsiteY24" fmla="*/ 43144 h 51039"/>
                <a:gd name="connsiteX25" fmla="*/ 124334 w 497006"/>
                <a:gd name="connsiteY25" fmla="*/ 51039 h 51039"/>
                <a:gd name="connsiteX26" fmla="*/ 124334 w 497006"/>
                <a:gd name="connsiteY26" fmla="*/ 51039 h 51039"/>
                <a:gd name="connsiteX27" fmla="*/ 161634 w 497006"/>
                <a:gd name="connsiteY27" fmla="*/ 43144 h 51039"/>
                <a:gd name="connsiteX28" fmla="*/ 186501 w 497006"/>
                <a:gd name="connsiteY28" fmla="*/ 37238 h 51039"/>
                <a:gd name="connsiteX29" fmla="*/ 211368 w 497006"/>
                <a:gd name="connsiteY29" fmla="*/ 43082 h 51039"/>
                <a:gd name="connsiteX30" fmla="*/ 248668 w 497006"/>
                <a:gd name="connsiteY30" fmla="*/ 51039 h 51039"/>
                <a:gd name="connsiteX31" fmla="*/ 285968 w 497006"/>
                <a:gd name="connsiteY31" fmla="*/ 43144 h 51039"/>
                <a:gd name="connsiteX32" fmla="*/ 310835 w 497006"/>
                <a:gd name="connsiteY32" fmla="*/ 37238 h 51039"/>
                <a:gd name="connsiteX33" fmla="*/ 335702 w 497006"/>
                <a:gd name="connsiteY33" fmla="*/ 43144 h 51039"/>
                <a:gd name="connsiteX34" fmla="*/ 373002 w 497006"/>
                <a:gd name="connsiteY34" fmla="*/ 51039 h 51039"/>
                <a:gd name="connsiteX35" fmla="*/ 373002 w 497006"/>
                <a:gd name="connsiteY35" fmla="*/ 51039 h 51039"/>
                <a:gd name="connsiteX36" fmla="*/ 410302 w 497006"/>
                <a:gd name="connsiteY36" fmla="*/ 43144 h 51039"/>
                <a:gd name="connsiteX37" fmla="*/ 435169 w 497006"/>
                <a:gd name="connsiteY37" fmla="*/ 37238 h 51039"/>
                <a:gd name="connsiteX38" fmla="*/ 460036 w 497006"/>
                <a:gd name="connsiteY38" fmla="*/ 43082 h 51039"/>
                <a:gd name="connsiteX39" fmla="*/ 497006 w 497006"/>
                <a:gd name="connsiteY39" fmla="*/ 51039 h 51039"/>
                <a:gd name="connsiteX40" fmla="*/ 497006 w 497006"/>
                <a:gd name="connsiteY40" fmla="*/ 13739 h 51039"/>
                <a:gd name="connsiteX41" fmla="*/ 472469 w 497006"/>
                <a:gd name="connsiteY41" fmla="*/ 7895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7006" h="51039">
                  <a:moveTo>
                    <a:pt x="472469" y="7895"/>
                  </a:moveTo>
                  <a:cubicBezTo>
                    <a:pt x="460578" y="3151"/>
                    <a:pt x="447962" y="480"/>
                    <a:pt x="435169" y="0"/>
                  </a:cubicBezTo>
                  <a:lnTo>
                    <a:pt x="435169" y="0"/>
                  </a:lnTo>
                  <a:cubicBezTo>
                    <a:pt x="422376" y="480"/>
                    <a:pt x="409759" y="3151"/>
                    <a:pt x="397869" y="7895"/>
                  </a:cubicBezTo>
                  <a:cubicBezTo>
                    <a:pt x="389950" y="11173"/>
                    <a:pt x="381552" y="13146"/>
                    <a:pt x="373002" y="13739"/>
                  </a:cubicBezTo>
                  <a:lnTo>
                    <a:pt x="373002" y="13739"/>
                  </a:lnTo>
                  <a:cubicBezTo>
                    <a:pt x="364451" y="13149"/>
                    <a:pt x="356053" y="11176"/>
                    <a:pt x="348135" y="7895"/>
                  </a:cubicBezTo>
                  <a:cubicBezTo>
                    <a:pt x="336244" y="3151"/>
                    <a:pt x="323628" y="480"/>
                    <a:pt x="310835" y="0"/>
                  </a:cubicBezTo>
                  <a:lnTo>
                    <a:pt x="310835" y="0"/>
                  </a:lnTo>
                  <a:cubicBezTo>
                    <a:pt x="298042" y="480"/>
                    <a:pt x="285425" y="3151"/>
                    <a:pt x="273535" y="7895"/>
                  </a:cubicBezTo>
                  <a:cubicBezTo>
                    <a:pt x="265615" y="11170"/>
                    <a:pt x="257218" y="13143"/>
                    <a:pt x="248668" y="13739"/>
                  </a:cubicBezTo>
                  <a:cubicBezTo>
                    <a:pt x="240118" y="13146"/>
                    <a:pt x="231720" y="11173"/>
                    <a:pt x="223801" y="7895"/>
                  </a:cubicBezTo>
                  <a:cubicBezTo>
                    <a:pt x="211910" y="3151"/>
                    <a:pt x="199294" y="480"/>
                    <a:pt x="186501" y="0"/>
                  </a:cubicBezTo>
                  <a:lnTo>
                    <a:pt x="186501" y="0"/>
                  </a:lnTo>
                  <a:cubicBezTo>
                    <a:pt x="173708" y="480"/>
                    <a:pt x="161091" y="3151"/>
                    <a:pt x="149201" y="7895"/>
                  </a:cubicBezTo>
                  <a:cubicBezTo>
                    <a:pt x="141282" y="11173"/>
                    <a:pt x="132884" y="13146"/>
                    <a:pt x="124334" y="13739"/>
                  </a:cubicBezTo>
                  <a:cubicBezTo>
                    <a:pt x="115784" y="13146"/>
                    <a:pt x="107386" y="11173"/>
                    <a:pt x="99467" y="7895"/>
                  </a:cubicBezTo>
                  <a:cubicBezTo>
                    <a:pt x="87576" y="3151"/>
                    <a:pt x="74960" y="480"/>
                    <a:pt x="62167" y="0"/>
                  </a:cubicBezTo>
                  <a:lnTo>
                    <a:pt x="62167" y="0"/>
                  </a:lnTo>
                  <a:cubicBezTo>
                    <a:pt x="49375" y="489"/>
                    <a:pt x="36760" y="3159"/>
                    <a:pt x="24867" y="7895"/>
                  </a:cubicBezTo>
                  <a:cubicBezTo>
                    <a:pt x="16946" y="11167"/>
                    <a:pt x="8549" y="13140"/>
                    <a:pt x="0" y="13739"/>
                  </a:cubicBezTo>
                  <a:lnTo>
                    <a:pt x="0" y="51039"/>
                  </a:lnTo>
                  <a:cubicBezTo>
                    <a:pt x="12793" y="50559"/>
                    <a:pt x="25410" y="47888"/>
                    <a:pt x="37300" y="43144"/>
                  </a:cubicBezTo>
                  <a:cubicBezTo>
                    <a:pt x="45219" y="39855"/>
                    <a:pt x="53615" y="37860"/>
                    <a:pt x="62167" y="37238"/>
                  </a:cubicBezTo>
                  <a:cubicBezTo>
                    <a:pt x="70719" y="37860"/>
                    <a:pt x="79115" y="39855"/>
                    <a:pt x="87034" y="43144"/>
                  </a:cubicBezTo>
                  <a:cubicBezTo>
                    <a:pt x="98924" y="47892"/>
                    <a:pt x="111540" y="50562"/>
                    <a:pt x="124334" y="51039"/>
                  </a:cubicBezTo>
                  <a:lnTo>
                    <a:pt x="124334" y="51039"/>
                  </a:lnTo>
                  <a:cubicBezTo>
                    <a:pt x="137128" y="50562"/>
                    <a:pt x="149744" y="47892"/>
                    <a:pt x="161634" y="43144"/>
                  </a:cubicBezTo>
                  <a:cubicBezTo>
                    <a:pt x="169552" y="39851"/>
                    <a:pt x="177949" y="37857"/>
                    <a:pt x="186501" y="37238"/>
                  </a:cubicBezTo>
                  <a:cubicBezTo>
                    <a:pt x="195050" y="37837"/>
                    <a:pt x="203447" y="39810"/>
                    <a:pt x="211368" y="43082"/>
                  </a:cubicBezTo>
                  <a:cubicBezTo>
                    <a:pt x="223254" y="47851"/>
                    <a:pt x="235871" y="50542"/>
                    <a:pt x="248668" y="51039"/>
                  </a:cubicBezTo>
                  <a:cubicBezTo>
                    <a:pt x="261462" y="50562"/>
                    <a:pt x="274078" y="47892"/>
                    <a:pt x="285968" y="43144"/>
                  </a:cubicBezTo>
                  <a:cubicBezTo>
                    <a:pt x="293887" y="39855"/>
                    <a:pt x="302283" y="37860"/>
                    <a:pt x="310835" y="37238"/>
                  </a:cubicBezTo>
                  <a:cubicBezTo>
                    <a:pt x="319387" y="37860"/>
                    <a:pt x="327783" y="39854"/>
                    <a:pt x="335702" y="43144"/>
                  </a:cubicBezTo>
                  <a:cubicBezTo>
                    <a:pt x="347592" y="47892"/>
                    <a:pt x="360208" y="50562"/>
                    <a:pt x="373002" y="51039"/>
                  </a:cubicBezTo>
                  <a:lnTo>
                    <a:pt x="373002" y="51039"/>
                  </a:lnTo>
                  <a:cubicBezTo>
                    <a:pt x="385796" y="50562"/>
                    <a:pt x="398412" y="47892"/>
                    <a:pt x="410302" y="43144"/>
                  </a:cubicBezTo>
                  <a:cubicBezTo>
                    <a:pt x="418220" y="39854"/>
                    <a:pt x="426617" y="37860"/>
                    <a:pt x="435169" y="37238"/>
                  </a:cubicBezTo>
                  <a:cubicBezTo>
                    <a:pt x="443718" y="37837"/>
                    <a:pt x="452115" y="39810"/>
                    <a:pt x="460036" y="43082"/>
                  </a:cubicBezTo>
                  <a:cubicBezTo>
                    <a:pt x="471807" y="47849"/>
                    <a:pt x="484316" y="50542"/>
                    <a:pt x="497006" y="51039"/>
                  </a:cubicBezTo>
                  <a:lnTo>
                    <a:pt x="497006" y="13739"/>
                  </a:lnTo>
                  <a:cubicBezTo>
                    <a:pt x="488562" y="13149"/>
                    <a:pt x="480273" y="11175"/>
                    <a:pt x="472469" y="7895"/>
                  </a:cubicBezTo>
                  <a:close/>
                </a:path>
              </a:pathLst>
            </a:custGeom>
            <a:solidFill>
              <a:schemeClr val="bg1"/>
            </a:solidFill>
            <a:ln w="61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pic>
          <p:nvPicPr>
            <p:cNvPr id="96" name="グラフィックス 95" descr="リサイクル 単色塗りつぶし">
              <a:extLst>
                <a:ext uri="{FF2B5EF4-FFF2-40B4-BE49-F238E27FC236}">
                  <a16:creationId xmlns:a16="http://schemas.microsoft.com/office/drawing/2014/main" id="{F114279D-22AC-FAC2-A79A-79BF38D90A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9548" y="2211074"/>
              <a:ext cx="213475" cy="176164"/>
            </a:xfrm>
            <a:prstGeom prst="rect">
              <a:avLst/>
            </a:prstGeom>
          </p:spPr>
        </p:pic>
        <p:sp>
          <p:nvSpPr>
            <p:cNvPr id="123" name="フリーフォーム: 図形 122">
              <a:extLst>
                <a:ext uri="{FF2B5EF4-FFF2-40B4-BE49-F238E27FC236}">
                  <a16:creationId xmlns:a16="http://schemas.microsoft.com/office/drawing/2014/main" id="{592E8D97-642B-117E-F1EE-03A8112ABFF1}"/>
                </a:ext>
              </a:extLst>
            </p:cNvPr>
            <p:cNvSpPr/>
            <p:nvPr/>
          </p:nvSpPr>
          <p:spPr>
            <a:xfrm>
              <a:off x="506715" y="2168047"/>
              <a:ext cx="35251" cy="29091"/>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24" name="フリーフォーム: 図形 123">
              <a:extLst>
                <a:ext uri="{FF2B5EF4-FFF2-40B4-BE49-F238E27FC236}">
                  <a16:creationId xmlns:a16="http://schemas.microsoft.com/office/drawing/2014/main" id="{D0400E7F-841D-84ED-74F4-692E5EF1D8A4}"/>
                </a:ext>
              </a:extLst>
            </p:cNvPr>
            <p:cNvSpPr/>
            <p:nvPr/>
          </p:nvSpPr>
          <p:spPr>
            <a:xfrm>
              <a:off x="471463" y="2220409"/>
              <a:ext cx="42302" cy="34908"/>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25" name="フリーフォーム: 図形 124">
              <a:extLst>
                <a:ext uri="{FF2B5EF4-FFF2-40B4-BE49-F238E27FC236}">
                  <a16:creationId xmlns:a16="http://schemas.microsoft.com/office/drawing/2014/main" id="{2A8DB916-85AC-9D9D-6AC0-FDE0F6413E32}"/>
                </a:ext>
              </a:extLst>
            </p:cNvPr>
            <p:cNvSpPr/>
            <p:nvPr/>
          </p:nvSpPr>
          <p:spPr>
            <a:xfrm>
              <a:off x="541967" y="2226227"/>
              <a:ext cx="35251" cy="29091"/>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26" name="フリーフォーム: 図形 125">
              <a:extLst>
                <a:ext uri="{FF2B5EF4-FFF2-40B4-BE49-F238E27FC236}">
                  <a16:creationId xmlns:a16="http://schemas.microsoft.com/office/drawing/2014/main" id="{B61AC2D2-0476-90F5-53E3-6BB756E66863}"/>
                </a:ext>
              </a:extLst>
            </p:cNvPr>
            <p:cNvSpPr/>
            <p:nvPr/>
          </p:nvSpPr>
          <p:spPr>
            <a:xfrm>
              <a:off x="506715" y="2278589"/>
              <a:ext cx="42302" cy="34908"/>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grpSp>
      <p:pic>
        <p:nvPicPr>
          <p:cNvPr id="134" name="グラフィックス 133" descr="最新のアーキテクチャ 単色塗りつぶし">
            <a:extLst>
              <a:ext uri="{FF2B5EF4-FFF2-40B4-BE49-F238E27FC236}">
                <a16:creationId xmlns:a16="http://schemas.microsoft.com/office/drawing/2014/main" id="{D5585D54-505D-A505-008E-0A749C42A77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22286" y="1367079"/>
            <a:ext cx="432000" cy="432000"/>
          </a:xfrm>
          <a:prstGeom prst="rect">
            <a:avLst/>
          </a:prstGeom>
        </p:spPr>
      </p:pic>
      <p:pic>
        <p:nvPicPr>
          <p:cNvPr id="142" name="グラフィックス 141" descr="建設作業員男性 単色塗りつぶし">
            <a:extLst>
              <a:ext uri="{FF2B5EF4-FFF2-40B4-BE49-F238E27FC236}">
                <a16:creationId xmlns:a16="http://schemas.microsoft.com/office/drawing/2014/main" id="{336C4C8D-843D-A491-CF72-DE39402742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63464" y="1717052"/>
            <a:ext cx="252000" cy="360000"/>
          </a:xfrm>
          <a:prstGeom prst="rect">
            <a:avLst/>
          </a:prstGeom>
        </p:spPr>
      </p:pic>
      <p:grpSp>
        <p:nvGrpSpPr>
          <p:cNvPr id="145" name="グループ化 144">
            <a:extLst>
              <a:ext uri="{FF2B5EF4-FFF2-40B4-BE49-F238E27FC236}">
                <a16:creationId xmlns:a16="http://schemas.microsoft.com/office/drawing/2014/main" id="{3AF2F359-AC75-360D-CE92-4F274A5F2905}"/>
              </a:ext>
            </a:extLst>
          </p:cNvPr>
          <p:cNvGrpSpPr/>
          <p:nvPr/>
        </p:nvGrpSpPr>
        <p:grpSpPr>
          <a:xfrm>
            <a:off x="1731739" y="1558736"/>
            <a:ext cx="194681" cy="144000"/>
            <a:chOff x="460321" y="1872952"/>
            <a:chExt cx="283463" cy="164622"/>
          </a:xfrm>
        </p:grpSpPr>
        <p:sp>
          <p:nvSpPr>
            <p:cNvPr id="155" name="フリーフォーム: 図形 154">
              <a:extLst>
                <a:ext uri="{FF2B5EF4-FFF2-40B4-BE49-F238E27FC236}">
                  <a16:creationId xmlns:a16="http://schemas.microsoft.com/office/drawing/2014/main" id="{250016A8-FDA1-E220-A791-99E494AA928C}"/>
                </a:ext>
              </a:extLst>
            </p:cNvPr>
            <p:cNvSpPr/>
            <p:nvPr/>
          </p:nvSpPr>
          <p:spPr>
            <a:xfrm flipH="1">
              <a:off x="460321" y="1872952"/>
              <a:ext cx="217487" cy="76061"/>
            </a:xfrm>
            <a:custGeom>
              <a:avLst/>
              <a:gdLst>
                <a:gd name="connsiteX0" fmla="*/ 0 w 454260"/>
                <a:gd name="connsiteY0" fmla="*/ 162654 h 200697"/>
                <a:gd name="connsiteX1" fmla="*/ 0 w 454260"/>
                <a:gd name="connsiteY1" fmla="*/ 200697 h 200697"/>
                <a:gd name="connsiteX2" fmla="*/ 104040 w 454260"/>
                <a:gd name="connsiteY2" fmla="*/ 200697 h 200697"/>
                <a:gd name="connsiteX3" fmla="*/ 104040 w 454260"/>
                <a:gd name="connsiteY3" fmla="*/ 162654 h 200697"/>
                <a:gd name="connsiteX4" fmla="*/ 162561 w 454260"/>
                <a:gd name="connsiteY4" fmla="*/ 104099 h 200697"/>
                <a:gd name="connsiteX5" fmla="*/ 454261 w 454260"/>
                <a:gd name="connsiteY5" fmla="*/ 104099 h 200697"/>
                <a:gd name="connsiteX6" fmla="*/ 454261 w 454260"/>
                <a:gd name="connsiteY6" fmla="*/ 0 h 200697"/>
                <a:gd name="connsiteX7" fmla="*/ 162562 w 454260"/>
                <a:gd name="connsiteY7" fmla="*/ 0 h 200697"/>
                <a:gd name="connsiteX8" fmla="*/ 0 w 454260"/>
                <a:gd name="connsiteY8" fmla="*/ 162654 h 20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260" h="200697">
                  <a:moveTo>
                    <a:pt x="0" y="162654"/>
                  </a:moveTo>
                  <a:lnTo>
                    <a:pt x="0" y="200697"/>
                  </a:lnTo>
                  <a:lnTo>
                    <a:pt x="104040" y="200697"/>
                  </a:lnTo>
                  <a:lnTo>
                    <a:pt x="104040" y="162654"/>
                  </a:lnTo>
                  <a:cubicBezTo>
                    <a:pt x="104067" y="130339"/>
                    <a:pt x="130247" y="104144"/>
                    <a:pt x="162561" y="104099"/>
                  </a:cubicBezTo>
                  <a:lnTo>
                    <a:pt x="454261" y="104099"/>
                  </a:lnTo>
                  <a:lnTo>
                    <a:pt x="454261" y="0"/>
                  </a:lnTo>
                  <a:lnTo>
                    <a:pt x="162562" y="0"/>
                  </a:lnTo>
                  <a:cubicBezTo>
                    <a:pt x="72798" y="125"/>
                    <a:pt x="74" y="72889"/>
                    <a:pt x="0" y="162654"/>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56" name="フリーフォーム: 図形 155">
              <a:extLst>
                <a:ext uri="{FF2B5EF4-FFF2-40B4-BE49-F238E27FC236}">
                  <a16:creationId xmlns:a16="http://schemas.microsoft.com/office/drawing/2014/main" id="{9DC6938F-A35D-8322-25EB-874695517886}"/>
                </a:ext>
              </a:extLst>
            </p:cNvPr>
            <p:cNvSpPr/>
            <p:nvPr/>
          </p:nvSpPr>
          <p:spPr>
            <a:xfrm>
              <a:off x="602885" y="1975457"/>
              <a:ext cx="23881" cy="20705"/>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57" name="フリーフォーム: 図形 156">
              <a:extLst>
                <a:ext uri="{FF2B5EF4-FFF2-40B4-BE49-F238E27FC236}">
                  <a16:creationId xmlns:a16="http://schemas.microsoft.com/office/drawing/2014/main" id="{609E42C9-D813-D588-2076-C769B84428F1}"/>
                </a:ext>
              </a:extLst>
            </p:cNvPr>
            <p:cNvSpPr/>
            <p:nvPr/>
          </p:nvSpPr>
          <p:spPr>
            <a:xfrm>
              <a:off x="579004" y="2012728"/>
              <a:ext cx="28658" cy="24846"/>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58" name="フリーフォーム: 図形 157">
              <a:extLst>
                <a:ext uri="{FF2B5EF4-FFF2-40B4-BE49-F238E27FC236}">
                  <a16:creationId xmlns:a16="http://schemas.microsoft.com/office/drawing/2014/main" id="{A8F78036-C4A0-6B4C-D1C2-6F62273CB6E6}"/>
                </a:ext>
              </a:extLst>
            </p:cNvPr>
            <p:cNvSpPr/>
            <p:nvPr/>
          </p:nvSpPr>
          <p:spPr>
            <a:xfrm>
              <a:off x="719903" y="2004445"/>
              <a:ext cx="23881" cy="20705"/>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59" name="フリーフォーム: 図形 158">
              <a:extLst>
                <a:ext uri="{FF2B5EF4-FFF2-40B4-BE49-F238E27FC236}">
                  <a16:creationId xmlns:a16="http://schemas.microsoft.com/office/drawing/2014/main" id="{090BA6C1-4A9C-1A96-60CB-AFC5B3C73EA0}"/>
                </a:ext>
              </a:extLst>
            </p:cNvPr>
            <p:cNvSpPr/>
            <p:nvPr/>
          </p:nvSpPr>
          <p:spPr>
            <a:xfrm>
              <a:off x="639274" y="1967175"/>
              <a:ext cx="52754" cy="70386"/>
            </a:xfrm>
            <a:custGeom>
              <a:avLst/>
              <a:gdLst>
                <a:gd name="connsiteX0" fmla="*/ 105200 w 105204"/>
                <a:gd name="connsiteY0" fmla="*/ 108656 h 161895"/>
                <a:gd name="connsiteX1" fmla="*/ 52599 w 105204"/>
                <a:gd name="connsiteY1" fmla="*/ 0 h 161895"/>
                <a:gd name="connsiteX2" fmla="*/ 4 w 105204"/>
                <a:gd name="connsiteY2" fmla="*/ 108656 h 161895"/>
                <a:gd name="connsiteX3" fmla="*/ 4 w 105204"/>
                <a:gd name="connsiteY3" fmla="*/ 109931 h 161895"/>
                <a:gd name="connsiteX4" fmla="*/ 53240 w 105204"/>
                <a:gd name="connsiteY4" fmla="*/ 161892 h 161895"/>
                <a:gd name="connsiteX5" fmla="*/ 105200 w 105204"/>
                <a:gd name="connsiteY5" fmla="*/ 108656 h 16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204" h="161895">
                  <a:moveTo>
                    <a:pt x="105200" y="108656"/>
                  </a:moveTo>
                  <a:cubicBezTo>
                    <a:pt x="105200" y="74995"/>
                    <a:pt x="52599" y="0"/>
                    <a:pt x="52599" y="0"/>
                  </a:cubicBezTo>
                  <a:cubicBezTo>
                    <a:pt x="52599" y="0"/>
                    <a:pt x="-3" y="74782"/>
                    <a:pt x="4" y="108656"/>
                  </a:cubicBezTo>
                  <a:cubicBezTo>
                    <a:pt x="-1" y="109081"/>
                    <a:pt x="-1" y="109505"/>
                    <a:pt x="4" y="109931"/>
                  </a:cubicBezTo>
                  <a:cubicBezTo>
                    <a:pt x="356" y="138979"/>
                    <a:pt x="24190" y="162243"/>
                    <a:pt x="53240" y="161892"/>
                  </a:cubicBezTo>
                  <a:cubicBezTo>
                    <a:pt x="82289" y="161539"/>
                    <a:pt x="105552" y="137705"/>
                    <a:pt x="105200" y="108656"/>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grpSp>
      <p:grpSp>
        <p:nvGrpSpPr>
          <p:cNvPr id="146" name="グループ化 145">
            <a:extLst>
              <a:ext uri="{FF2B5EF4-FFF2-40B4-BE49-F238E27FC236}">
                <a16:creationId xmlns:a16="http://schemas.microsoft.com/office/drawing/2014/main" id="{765100F2-CD11-FDC2-DA85-AC1A2CE439A8}"/>
              </a:ext>
            </a:extLst>
          </p:cNvPr>
          <p:cNvGrpSpPr/>
          <p:nvPr/>
        </p:nvGrpSpPr>
        <p:grpSpPr>
          <a:xfrm>
            <a:off x="1744262" y="1723665"/>
            <a:ext cx="283140" cy="248411"/>
            <a:chOff x="426520" y="2047756"/>
            <a:chExt cx="366503" cy="339482"/>
          </a:xfrm>
        </p:grpSpPr>
        <p:sp>
          <p:nvSpPr>
            <p:cNvPr id="147" name="四角形: 角を丸くする 146">
              <a:extLst>
                <a:ext uri="{FF2B5EF4-FFF2-40B4-BE49-F238E27FC236}">
                  <a16:creationId xmlns:a16="http://schemas.microsoft.com/office/drawing/2014/main" id="{D97B1A94-7E7E-F3AA-23C4-8ED37E2BB42A}"/>
                </a:ext>
              </a:extLst>
            </p:cNvPr>
            <p:cNvSpPr/>
            <p:nvPr/>
          </p:nvSpPr>
          <p:spPr>
            <a:xfrm>
              <a:off x="432230" y="2047756"/>
              <a:ext cx="346408" cy="326410"/>
            </a:xfrm>
            <a:prstGeom prst="round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Noto Sans JP"/>
                <a:ea typeface="Noto Sans JP"/>
                <a:cs typeface="+mn-cs"/>
              </a:endParaRPr>
            </a:p>
          </p:txBody>
        </p:sp>
        <p:sp>
          <p:nvSpPr>
            <p:cNvPr id="148" name="フリーフォーム: 図形 147">
              <a:extLst>
                <a:ext uri="{FF2B5EF4-FFF2-40B4-BE49-F238E27FC236}">
                  <a16:creationId xmlns:a16="http://schemas.microsoft.com/office/drawing/2014/main" id="{76A67720-FFFC-8561-26FC-40A666F5133B}"/>
                </a:ext>
              </a:extLst>
            </p:cNvPr>
            <p:cNvSpPr/>
            <p:nvPr/>
          </p:nvSpPr>
          <p:spPr>
            <a:xfrm>
              <a:off x="426520" y="2110006"/>
              <a:ext cx="360000" cy="31176"/>
            </a:xfrm>
            <a:custGeom>
              <a:avLst/>
              <a:gdLst>
                <a:gd name="connsiteX0" fmla="*/ 472469 w 497006"/>
                <a:gd name="connsiteY0" fmla="*/ 7895 h 51039"/>
                <a:gd name="connsiteX1" fmla="*/ 435169 w 497006"/>
                <a:gd name="connsiteY1" fmla="*/ 0 h 51039"/>
                <a:gd name="connsiteX2" fmla="*/ 435169 w 497006"/>
                <a:gd name="connsiteY2" fmla="*/ 0 h 51039"/>
                <a:gd name="connsiteX3" fmla="*/ 397869 w 497006"/>
                <a:gd name="connsiteY3" fmla="*/ 7895 h 51039"/>
                <a:gd name="connsiteX4" fmla="*/ 373002 w 497006"/>
                <a:gd name="connsiteY4" fmla="*/ 13739 h 51039"/>
                <a:gd name="connsiteX5" fmla="*/ 373002 w 497006"/>
                <a:gd name="connsiteY5" fmla="*/ 13739 h 51039"/>
                <a:gd name="connsiteX6" fmla="*/ 348135 w 497006"/>
                <a:gd name="connsiteY6" fmla="*/ 7895 h 51039"/>
                <a:gd name="connsiteX7" fmla="*/ 310835 w 497006"/>
                <a:gd name="connsiteY7" fmla="*/ 0 h 51039"/>
                <a:gd name="connsiteX8" fmla="*/ 310835 w 497006"/>
                <a:gd name="connsiteY8" fmla="*/ 0 h 51039"/>
                <a:gd name="connsiteX9" fmla="*/ 273535 w 497006"/>
                <a:gd name="connsiteY9" fmla="*/ 7895 h 51039"/>
                <a:gd name="connsiteX10" fmla="*/ 248668 w 497006"/>
                <a:gd name="connsiteY10" fmla="*/ 13739 h 51039"/>
                <a:gd name="connsiteX11" fmla="*/ 223801 w 497006"/>
                <a:gd name="connsiteY11" fmla="*/ 7895 h 51039"/>
                <a:gd name="connsiteX12" fmla="*/ 186501 w 497006"/>
                <a:gd name="connsiteY12" fmla="*/ 0 h 51039"/>
                <a:gd name="connsiteX13" fmla="*/ 186501 w 497006"/>
                <a:gd name="connsiteY13" fmla="*/ 0 h 51039"/>
                <a:gd name="connsiteX14" fmla="*/ 149201 w 497006"/>
                <a:gd name="connsiteY14" fmla="*/ 7895 h 51039"/>
                <a:gd name="connsiteX15" fmla="*/ 124334 w 497006"/>
                <a:gd name="connsiteY15" fmla="*/ 13739 h 51039"/>
                <a:gd name="connsiteX16" fmla="*/ 99467 w 497006"/>
                <a:gd name="connsiteY16" fmla="*/ 7895 h 51039"/>
                <a:gd name="connsiteX17" fmla="*/ 62167 w 497006"/>
                <a:gd name="connsiteY17" fmla="*/ 0 h 51039"/>
                <a:gd name="connsiteX18" fmla="*/ 62167 w 497006"/>
                <a:gd name="connsiteY18" fmla="*/ 0 h 51039"/>
                <a:gd name="connsiteX19" fmla="*/ 24867 w 497006"/>
                <a:gd name="connsiteY19" fmla="*/ 7895 h 51039"/>
                <a:gd name="connsiteX20" fmla="*/ 0 w 497006"/>
                <a:gd name="connsiteY20" fmla="*/ 13739 h 51039"/>
                <a:gd name="connsiteX21" fmla="*/ 0 w 497006"/>
                <a:gd name="connsiteY21" fmla="*/ 51039 h 51039"/>
                <a:gd name="connsiteX22" fmla="*/ 37300 w 497006"/>
                <a:gd name="connsiteY22" fmla="*/ 43144 h 51039"/>
                <a:gd name="connsiteX23" fmla="*/ 62167 w 497006"/>
                <a:gd name="connsiteY23" fmla="*/ 37238 h 51039"/>
                <a:gd name="connsiteX24" fmla="*/ 87034 w 497006"/>
                <a:gd name="connsiteY24" fmla="*/ 43144 h 51039"/>
                <a:gd name="connsiteX25" fmla="*/ 124334 w 497006"/>
                <a:gd name="connsiteY25" fmla="*/ 51039 h 51039"/>
                <a:gd name="connsiteX26" fmla="*/ 124334 w 497006"/>
                <a:gd name="connsiteY26" fmla="*/ 51039 h 51039"/>
                <a:gd name="connsiteX27" fmla="*/ 161634 w 497006"/>
                <a:gd name="connsiteY27" fmla="*/ 43144 h 51039"/>
                <a:gd name="connsiteX28" fmla="*/ 186501 w 497006"/>
                <a:gd name="connsiteY28" fmla="*/ 37238 h 51039"/>
                <a:gd name="connsiteX29" fmla="*/ 211368 w 497006"/>
                <a:gd name="connsiteY29" fmla="*/ 43082 h 51039"/>
                <a:gd name="connsiteX30" fmla="*/ 248668 w 497006"/>
                <a:gd name="connsiteY30" fmla="*/ 51039 h 51039"/>
                <a:gd name="connsiteX31" fmla="*/ 285968 w 497006"/>
                <a:gd name="connsiteY31" fmla="*/ 43144 h 51039"/>
                <a:gd name="connsiteX32" fmla="*/ 310835 w 497006"/>
                <a:gd name="connsiteY32" fmla="*/ 37238 h 51039"/>
                <a:gd name="connsiteX33" fmla="*/ 335702 w 497006"/>
                <a:gd name="connsiteY33" fmla="*/ 43144 h 51039"/>
                <a:gd name="connsiteX34" fmla="*/ 373002 w 497006"/>
                <a:gd name="connsiteY34" fmla="*/ 51039 h 51039"/>
                <a:gd name="connsiteX35" fmla="*/ 373002 w 497006"/>
                <a:gd name="connsiteY35" fmla="*/ 51039 h 51039"/>
                <a:gd name="connsiteX36" fmla="*/ 410302 w 497006"/>
                <a:gd name="connsiteY36" fmla="*/ 43144 h 51039"/>
                <a:gd name="connsiteX37" fmla="*/ 435169 w 497006"/>
                <a:gd name="connsiteY37" fmla="*/ 37238 h 51039"/>
                <a:gd name="connsiteX38" fmla="*/ 460036 w 497006"/>
                <a:gd name="connsiteY38" fmla="*/ 43082 h 51039"/>
                <a:gd name="connsiteX39" fmla="*/ 497006 w 497006"/>
                <a:gd name="connsiteY39" fmla="*/ 51039 h 51039"/>
                <a:gd name="connsiteX40" fmla="*/ 497006 w 497006"/>
                <a:gd name="connsiteY40" fmla="*/ 13739 h 51039"/>
                <a:gd name="connsiteX41" fmla="*/ 472469 w 497006"/>
                <a:gd name="connsiteY41" fmla="*/ 7895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7006" h="51039">
                  <a:moveTo>
                    <a:pt x="472469" y="7895"/>
                  </a:moveTo>
                  <a:cubicBezTo>
                    <a:pt x="460578" y="3151"/>
                    <a:pt x="447962" y="480"/>
                    <a:pt x="435169" y="0"/>
                  </a:cubicBezTo>
                  <a:lnTo>
                    <a:pt x="435169" y="0"/>
                  </a:lnTo>
                  <a:cubicBezTo>
                    <a:pt x="422376" y="480"/>
                    <a:pt x="409759" y="3151"/>
                    <a:pt x="397869" y="7895"/>
                  </a:cubicBezTo>
                  <a:cubicBezTo>
                    <a:pt x="389950" y="11173"/>
                    <a:pt x="381552" y="13146"/>
                    <a:pt x="373002" y="13739"/>
                  </a:cubicBezTo>
                  <a:lnTo>
                    <a:pt x="373002" y="13739"/>
                  </a:lnTo>
                  <a:cubicBezTo>
                    <a:pt x="364451" y="13149"/>
                    <a:pt x="356053" y="11176"/>
                    <a:pt x="348135" y="7895"/>
                  </a:cubicBezTo>
                  <a:cubicBezTo>
                    <a:pt x="336244" y="3151"/>
                    <a:pt x="323628" y="480"/>
                    <a:pt x="310835" y="0"/>
                  </a:cubicBezTo>
                  <a:lnTo>
                    <a:pt x="310835" y="0"/>
                  </a:lnTo>
                  <a:cubicBezTo>
                    <a:pt x="298042" y="480"/>
                    <a:pt x="285425" y="3151"/>
                    <a:pt x="273535" y="7895"/>
                  </a:cubicBezTo>
                  <a:cubicBezTo>
                    <a:pt x="265615" y="11170"/>
                    <a:pt x="257218" y="13143"/>
                    <a:pt x="248668" y="13739"/>
                  </a:cubicBezTo>
                  <a:cubicBezTo>
                    <a:pt x="240118" y="13146"/>
                    <a:pt x="231720" y="11173"/>
                    <a:pt x="223801" y="7895"/>
                  </a:cubicBezTo>
                  <a:cubicBezTo>
                    <a:pt x="211910" y="3151"/>
                    <a:pt x="199294" y="480"/>
                    <a:pt x="186501" y="0"/>
                  </a:cubicBezTo>
                  <a:lnTo>
                    <a:pt x="186501" y="0"/>
                  </a:lnTo>
                  <a:cubicBezTo>
                    <a:pt x="173708" y="480"/>
                    <a:pt x="161091" y="3151"/>
                    <a:pt x="149201" y="7895"/>
                  </a:cubicBezTo>
                  <a:cubicBezTo>
                    <a:pt x="141282" y="11173"/>
                    <a:pt x="132884" y="13146"/>
                    <a:pt x="124334" y="13739"/>
                  </a:cubicBezTo>
                  <a:cubicBezTo>
                    <a:pt x="115784" y="13146"/>
                    <a:pt x="107386" y="11173"/>
                    <a:pt x="99467" y="7895"/>
                  </a:cubicBezTo>
                  <a:cubicBezTo>
                    <a:pt x="87576" y="3151"/>
                    <a:pt x="74960" y="480"/>
                    <a:pt x="62167" y="0"/>
                  </a:cubicBezTo>
                  <a:lnTo>
                    <a:pt x="62167" y="0"/>
                  </a:lnTo>
                  <a:cubicBezTo>
                    <a:pt x="49375" y="489"/>
                    <a:pt x="36760" y="3159"/>
                    <a:pt x="24867" y="7895"/>
                  </a:cubicBezTo>
                  <a:cubicBezTo>
                    <a:pt x="16946" y="11167"/>
                    <a:pt x="8549" y="13140"/>
                    <a:pt x="0" y="13739"/>
                  </a:cubicBezTo>
                  <a:lnTo>
                    <a:pt x="0" y="51039"/>
                  </a:lnTo>
                  <a:cubicBezTo>
                    <a:pt x="12793" y="50559"/>
                    <a:pt x="25410" y="47888"/>
                    <a:pt x="37300" y="43144"/>
                  </a:cubicBezTo>
                  <a:cubicBezTo>
                    <a:pt x="45219" y="39855"/>
                    <a:pt x="53615" y="37860"/>
                    <a:pt x="62167" y="37238"/>
                  </a:cubicBezTo>
                  <a:cubicBezTo>
                    <a:pt x="70719" y="37860"/>
                    <a:pt x="79115" y="39855"/>
                    <a:pt x="87034" y="43144"/>
                  </a:cubicBezTo>
                  <a:cubicBezTo>
                    <a:pt x="98924" y="47892"/>
                    <a:pt x="111540" y="50562"/>
                    <a:pt x="124334" y="51039"/>
                  </a:cubicBezTo>
                  <a:lnTo>
                    <a:pt x="124334" y="51039"/>
                  </a:lnTo>
                  <a:cubicBezTo>
                    <a:pt x="137128" y="50562"/>
                    <a:pt x="149744" y="47892"/>
                    <a:pt x="161634" y="43144"/>
                  </a:cubicBezTo>
                  <a:cubicBezTo>
                    <a:pt x="169552" y="39851"/>
                    <a:pt x="177949" y="37857"/>
                    <a:pt x="186501" y="37238"/>
                  </a:cubicBezTo>
                  <a:cubicBezTo>
                    <a:pt x="195050" y="37837"/>
                    <a:pt x="203447" y="39810"/>
                    <a:pt x="211368" y="43082"/>
                  </a:cubicBezTo>
                  <a:cubicBezTo>
                    <a:pt x="223254" y="47851"/>
                    <a:pt x="235871" y="50542"/>
                    <a:pt x="248668" y="51039"/>
                  </a:cubicBezTo>
                  <a:cubicBezTo>
                    <a:pt x="261462" y="50562"/>
                    <a:pt x="274078" y="47892"/>
                    <a:pt x="285968" y="43144"/>
                  </a:cubicBezTo>
                  <a:cubicBezTo>
                    <a:pt x="293887" y="39855"/>
                    <a:pt x="302283" y="37860"/>
                    <a:pt x="310835" y="37238"/>
                  </a:cubicBezTo>
                  <a:cubicBezTo>
                    <a:pt x="319387" y="37860"/>
                    <a:pt x="327783" y="39854"/>
                    <a:pt x="335702" y="43144"/>
                  </a:cubicBezTo>
                  <a:cubicBezTo>
                    <a:pt x="347592" y="47892"/>
                    <a:pt x="360208" y="50562"/>
                    <a:pt x="373002" y="51039"/>
                  </a:cubicBezTo>
                  <a:lnTo>
                    <a:pt x="373002" y="51039"/>
                  </a:lnTo>
                  <a:cubicBezTo>
                    <a:pt x="385796" y="50562"/>
                    <a:pt x="398412" y="47892"/>
                    <a:pt x="410302" y="43144"/>
                  </a:cubicBezTo>
                  <a:cubicBezTo>
                    <a:pt x="418220" y="39854"/>
                    <a:pt x="426617" y="37860"/>
                    <a:pt x="435169" y="37238"/>
                  </a:cubicBezTo>
                  <a:cubicBezTo>
                    <a:pt x="443718" y="37837"/>
                    <a:pt x="452115" y="39810"/>
                    <a:pt x="460036" y="43082"/>
                  </a:cubicBezTo>
                  <a:cubicBezTo>
                    <a:pt x="471807" y="47849"/>
                    <a:pt x="484316" y="50542"/>
                    <a:pt x="497006" y="51039"/>
                  </a:cubicBezTo>
                  <a:lnTo>
                    <a:pt x="497006" y="13739"/>
                  </a:lnTo>
                  <a:cubicBezTo>
                    <a:pt x="488562" y="13149"/>
                    <a:pt x="480273" y="11175"/>
                    <a:pt x="472469" y="7895"/>
                  </a:cubicBezTo>
                  <a:close/>
                </a:path>
              </a:pathLst>
            </a:custGeom>
            <a:solidFill>
              <a:schemeClr val="bg1"/>
            </a:solidFill>
            <a:ln w="61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49" name="フリーフォーム: 図形 148">
              <a:extLst>
                <a:ext uri="{FF2B5EF4-FFF2-40B4-BE49-F238E27FC236}">
                  <a16:creationId xmlns:a16="http://schemas.microsoft.com/office/drawing/2014/main" id="{71194E8B-6B46-A7BB-1F7C-93E0C0B6594B}"/>
                </a:ext>
              </a:extLst>
            </p:cNvPr>
            <p:cNvSpPr/>
            <p:nvPr/>
          </p:nvSpPr>
          <p:spPr>
            <a:xfrm>
              <a:off x="426520" y="2064439"/>
              <a:ext cx="360000" cy="31176"/>
            </a:xfrm>
            <a:custGeom>
              <a:avLst/>
              <a:gdLst>
                <a:gd name="connsiteX0" fmla="*/ 472469 w 497006"/>
                <a:gd name="connsiteY0" fmla="*/ 7895 h 51039"/>
                <a:gd name="connsiteX1" fmla="*/ 435169 w 497006"/>
                <a:gd name="connsiteY1" fmla="*/ 0 h 51039"/>
                <a:gd name="connsiteX2" fmla="*/ 435169 w 497006"/>
                <a:gd name="connsiteY2" fmla="*/ 0 h 51039"/>
                <a:gd name="connsiteX3" fmla="*/ 397869 w 497006"/>
                <a:gd name="connsiteY3" fmla="*/ 7895 h 51039"/>
                <a:gd name="connsiteX4" fmla="*/ 373002 w 497006"/>
                <a:gd name="connsiteY4" fmla="*/ 13739 h 51039"/>
                <a:gd name="connsiteX5" fmla="*/ 373002 w 497006"/>
                <a:gd name="connsiteY5" fmla="*/ 13739 h 51039"/>
                <a:gd name="connsiteX6" fmla="*/ 348135 w 497006"/>
                <a:gd name="connsiteY6" fmla="*/ 7895 h 51039"/>
                <a:gd name="connsiteX7" fmla="*/ 310835 w 497006"/>
                <a:gd name="connsiteY7" fmla="*/ 0 h 51039"/>
                <a:gd name="connsiteX8" fmla="*/ 310835 w 497006"/>
                <a:gd name="connsiteY8" fmla="*/ 0 h 51039"/>
                <a:gd name="connsiteX9" fmla="*/ 273535 w 497006"/>
                <a:gd name="connsiteY9" fmla="*/ 7895 h 51039"/>
                <a:gd name="connsiteX10" fmla="*/ 248668 w 497006"/>
                <a:gd name="connsiteY10" fmla="*/ 13739 h 51039"/>
                <a:gd name="connsiteX11" fmla="*/ 223801 w 497006"/>
                <a:gd name="connsiteY11" fmla="*/ 7895 h 51039"/>
                <a:gd name="connsiteX12" fmla="*/ 186501 w 497006"/>
                <a:gd name="connsiteY12" fmla="*/ 0 h 51039"/>
                <a:gd name="connsiteX13" fmla="*/ 186501 w 497006"/>
                <a:gd name="connsiteY13" fmla="*/ 0 h 51039"/>
                <a:gd name="connsiteX14" fmla="*/ 149201 w 497006"/>
                <a:gd name="connsiteY14" fmla="*/ 7895 h 51039"/>
                <a:gd name="connsiteX15" fmla="*/ 124334 w 497006"/>
                <a:gd name="connsiteY15" fmla="*/ 13739 h 51039"/>
                <a:gd name="connsiteX16" fmla="*/ 99467 w 497006"/>
                <a:gd name="connsiteY16" fmla="*/ 7895 h 51039"/>
                <a:gd name="connsiteX17" fmla="*/ 62167 w 497006"/>
                <a:gd name="connsiteY17" fmla="*/ 0 h 51039"/>
                <a:gd name="connsiteX18" fmla="*/ 62167 w 497006"/>
                <a:gd name="connsiteY18" fmla="*/ 0 h 51039"/>
                <a:gd name="connsiteX19" fmla="*/ 24867 w 497006"/>
                <a:gd name="connsiteY19" fmla="*/ 7895 h 51039"/>
                <a:gd name="connsiteX20" fmla="*/ 0 w 497006"/>
                <a:gd name="connsiteY20" fmla="*/ 13739 h 51039"/>
                <a:gd name="connsiteX21" fmla="*/ 0 w 497006"/>
                <a:gd name="connsiteY21" fmla="*/ 51039 h 51039"/>
                <a:gd name="connsiteX22" fmla="*/ 37300 w 497006"/>
                <a:gd name="connsiteY22" fmla="*/ 43144 h 51039"/>
                <a:gd name="connsiteX23" fmla="*/ 62167 w 497006"/>
                <a:gd name="connsiteY23" fmla="*/ 37238 h 51039"/>
                <a:gd name="connsiteX24" fmla="*/ 87034 w 497006"/>
                <a:gd name="connsiteY24" fmla="*/ 43144 h 51039"/>
                <a:gd name="connsiteX25" fmla="*/ 124334 w 497006"/>
                <a:gd name="connsiteY25" fmla="*/ 51039 h 51039"/>
                <a:gd name="connsiteX26" fmla="*/ 124334 w 497006"/>
                <a:gd name="connsiteY26" fmla="*/ 51039 h 51039"/>
                <a:gd name="connsiteX27" fmla="*/ 161634 w 497006"/>
                <a:gd name="connsiteY27" fmla="*/ 43144 h 51039"/>
                <a:gd name="connsiteX28" fmla="*/ 186501 w 497006"/>
                <a:gd name="connsiteY28" fmla="*/ 37238 h 51039"/>
                <a:gd name="connsiteX29" fmla="*/ 211368 w 497006"/>
                <a:gd name="connsiteY29" fmla="*/ 43082 h 51039"/>
                <a:gd name="connsiteX30" fmla="*/ 248668 w 497006"/>
                <a:gd name="connsiteY30" fmla="*/ 51039 h 51039"/>
                <a:gd name="connsiteX31" fmla="*/ 285968 w 497006"/>
                <a:gd name="connsiteY31" fmla="*/ 43144 h 51039"/>
                <a:gd name="connsiteX32" fmla="*/ 310835 w 497006"/>
                <a:gd name="connsiteY32" fmla="*/ 37238 h 51039"/>
                <a:gd name="connsiteX33" fmla="*/ 335702 w 497006"/>
                <a:gd name="connsiteY33" fmla="*/ 43144 h 51039"/>
                <a:gd name="connsiteX34" fmla="*/ 373002 w 497006"/>
                <a:gd name="connsiteY34" fmla="*/ 51039 h 51039"/>
                <a:gd name="connsiteX35" fmla="*/ 373002 w 497006"/>
                <a:gd name="connsiteY35" fmla="*/ 51039 h 51039"/>
                <a:gd name="connsiteX36" fmla="*/ 410302 w 497006"/>
                <a:gd name="connsiteY36" fmla="*/ 43144 h 51039"/>
                <a:gd name="connsiteX37" fmla="*/ 435169 w 497006"/>
                <a:gd name="connsiteY37" fmla="*/ 37238 h 51039"/>
                <a:gd name="connsiteX38" fmla="*/ 460036 w 497006"/>
                <a:gd name="connsiteY38" fmla="*/ 43082 h 51039"/>
                <a:gd name="connsiteX39" fmla="*/ 497006 w 497006"/>
                <a:gd name="connsiteY39" fmla="*/ 51039 h 51039"/>
                <a:gd name="connsiteX40" fmla="*/ 497006 w 497006"/>
                <a:gd name="connsiteY40" fmla="*/ 13739 h 51039"/>
                <a:gd name="connsiteX41" fmla="*/ 472469 w 497006"/>
                <a:gd name="connsiteY41" fmla="*/ 7895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7006" h="51039">
                  <a:moveTo>
                    <a:pt x="472469" y="7895"/>
                  </a:moveTo>
                  <a:cubicBezTo>
                    <a:pt x="460578" y="3151"/>
                    <a:pt x="447962" y="480"/>
                    <a:pt x="435169" y="0"/>
                  </a:cubicBezTo>
                  <a:lnTo>
                    <a:pt x="435169" y="0"/>
                  </a:lnTo>
                  <a:cubicBezTo>
                    <a:pt x="422376" y="480"/>
                    <a:pt x="409759" y="3151"/>
                    <a:pt x="397869" y="7895"/>
                  </a:cubicBezTo>
                  <a:cubicBezTo>
                    <a:pt x="389950" y="11173"/>
                    <a:pt x="381552" y="13146"/>
                    <a:pt x="373002" y="13739"/>
                  </a:cubicBezTo>
                  <a:lnTo>
                    <a:pt x="373002" y="13739"/>
                  </a:lnTo>
                  <a:cubicBezTo>
                    <a:pt x="364451" y="13149"/>
                    <a:pt x="356053" y="11176"/>
                    <a:pt x="348135" y="7895"/>
                  </a:cubicBezTo>
                  <a:cubicBezTo>
                    <a:pt x="336244" y="3151"/>
                    <a:pt x="323628" y="480"/>
                    <a:pt x="310835" y="0"/>
                  </a:cubicBezTo>
                  <a:lnTo>
                    <a:pt x="310835" y="0"/>
                  </a:lnTo>
                  <a:cubicBezTo>
                    <a:pt x="298042" y="480"/>
                    <a:pt x="285425" y="3151"/>
                    <a:pt x="273535" y="7895"/>
                  </a:cubicBezTo>
                  <a:cubicBezTo>
                    <a:pt x="265615" y="11170"/>
                    <a:pt x="257218" y="13143"/>
                    <a:pt x="248668" y="13739"/>
                  </a:cubicBezTo>
                  <a:cubicBezTo>
                    <a:pt x="240118" y="13146"/>
                    <a:pt x="231720" y="11173"/>
                    <a:pt x="223801" y="7895"/>
                  </a:cubicBezTo>
                  <a:cubicBezTo>
                    <a:pt x="211910" y="3151"/>
                    <a:pt x="199294" y="480"/>
                    <a:pt x="186501" y="0"/>
                  </a:cubicBezTo>
                  <a:lnTo>
                    <a:pt x="186501" y="0"/>
                  </a:lnTo>
                  <a:cubicBezTo>
                    <a:pt x="173708" y="480"/>
                    <a:pt x="161091" y="3151"/>
                    <a:pt x="149201" y="7895"/>
                  </a:cubicBezTo>
                  <a:cubicBezTo>
                    <a:pt x="141282" y="11173"/>
                    <a:pt x="132884" y="13146"/>
                    <a:pt x="124334" y="13739"/>
                  </a:cubicBezTo>
                  <a:cubicBezTo>
                    <a:pt x="115784" y="13146"/>
                    <a:pt x="107386" y="11173"/>
                    <a:pt x="99467" y="7895"/>
                  </a:cubicBezTo>
                  <a:cubicBezTo>
                    <a:pt x="87576" y="3151"/>
                    <a:pt x="74960" y="480"/>
                    <a:pt x="62167" y="0"/>
                  </a:cubicBezTo>
                  <a:lnTo>
                    <a:pt x="62167" y="0"/>
                  </a:lnTo>
                  <a:cubicBezTo>
                    <a:pt x="49375" y="489"/>
                    <a:pt x="36760" y="3159"/>
                    <a:pt x="24867" y="7895"/>
                  </a:cubicBezTo>
                  <a:cubicBezTo>
                    <a:pt x="16946" y="11167"/>
                    <a:pt x="8549" y="13140"/>
                    <a:pt x="0" y="13739"/>
                  </a:cubicBezTo>
                  <a:lnTo>
                    <a:pt x="0" y="51039"/>
                  </a:lnTo>
                  <a:cubicBezTo>
                    <a:pt x="12793" y="50559"/>
                    <a:pt x="25410" y="47888"/>
                    <a:pt x="37300" y="43144"/>
                  </a:cubicBezTo>
                  <a:cubicBezTo>
                    <a:pt x="45219" y="39855"/>
                    <a:pt x="53615" y="37860"/>
                    <a:pt x="62167" y="37238"/>
                  </a:cubicBezTo>
                  <a:cubicBezTo>
                    <a:pt x="70719" y="37860"/>
                    <a:pt x="79115" y="39855"/>
                    <a:pt x="87034" y="43144"/>
                  </a:cubicBezTo>
                  <a:cubicBezTo>
                    <a:pt x="98924" y="47892"/>
                    <a:pt x="111540" y="50562"/>
                    <a:pt x="124334" y="51039"/>
                  </a:cubicBezTo>
                  <a:lnTo>
                    <a:pt x="124334" y="51039"/>
                  </a:lnTo>
                  <a:cubicBezTo>
                    <a:pt x="137128" y="50562"/>
                    <a:pt x="149744" y="47892"/>
                    <a:pt x="161634" y="43144"/>
                  </a:cubicBezTo>
                  <a:cubicBezTo>
                    <a:pt x="169552" y="39851"/>
                    <a:pt x="177949" y="37857"/>
                    <a:pt x="186501" y="37238"/>
                  </a:cubicBezTo>
                  <a:cubicBezTo>
                    <a:pt x="195050" y="37837"/>
                    <a:pt x="203447" y="39810"/>
                    <a:pt x="211368" y="43082"/>
                  </a:cubicBezTo>
                  <a:cubicBezTo>
                    <a:pt x="223254" y="47851"/>
                    <a:pt x="235871" y="50542"/>
                    <a:pt x="248668" y="51039"/>
                  </a:cubicBezTo>
                  <a:cubicBezTo>
                    <a:pt x="261462" y="50562"/>
                    <a:pt x="274078" y="47892"/>
                    <a:pt x="285968" y="43144"/>
                  </a:cubicBezTo>
                  <a:cubicBezTo>
                    <a:pt x="293887" y="39855"/>
                    <a:pt x="302283" y="37860"/>
                    <a:pt x="310835" y="37238"/>
                  </a:cubicBezTo>
                  <a:cubicBezTo>
                    <a:pt x="319387" y="37860"/>
                    <a:pt x="327783" y="39854"/>
                    <a:pt x="335702" y="43144"/>
                  </a:cubicBezTo>
                  <a:cubicBezTo>
                    <a:pt x="347592" y="47892"/>
                    <a:pt x="360208" y="50562"/>
                    <a:pt x="373002" y="51039"/>
                  </a:cubicBezTo>
                  <a:lnTo>
                    <a:pt x="373002" y="51039"/>
                  </a:lnTo>
                  <a:cubicBezTo>
                    <a:pt x="385796" y="50562"/>
                    <a:pt x="398412" y="47892"/>
                    <a:pt x="410302" y="43144"/>
                  </a:cubicBezTo>
                  <a:cubicBezTo>
                    <a:pt x="418220" y="39854"/>
                    <a:pt x="426617" y="37860"/>
                    <a:pt x="435169" y="37238"/>
                  </a:cubicBezTo>
                  <a:cubicBezTo>
                    <a:pt x="443718" y="37837"/>
                    <a:pt x="452115" y="39810"/>
                    <a:pt x="460036" y="43082"/>
                  </a:cubicBezTo>
                  <a:cubicBezTo>
                    <a:pt x="471807" y="47849"/>
                    <a:pt x="484316" y="50542"/>
                    <a:pt x="497006" y="51039"/>
                  </a:cubicBezTo>
                  <a:lnTo>
                    <a:pt x="497006" y="13739"/>
                  </a:lnTo>
                  <a:cubicBezTo>
                    <a:pt x="488562" y="13149"/>
                    <a:pt x="480273" y="11175"/>
                    <a:pt x="472469" y="7895"/>
                  </a:cubicBezTo>
                  <a:close/>
                </a:path>
              </a:pathLst>
            </a:custGeom>
            <a:solidFill>
              <a:schemeClr val="bg1"/>
            </a:solidFill>
            <a:ln w="61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pic>
          <p:nvPicPr>
            <p:cNvPr id="150" name="グラフィックス 149" descr="リサイクル 単色塗りつぶし">
              <a:extLst>
                <a:ext uri="{FF2B5EF4-FFF2-40B4-BE49-F238E27FC236}">
                  <a16:creationId xmlns:a16="http://schemas.microsoft.com/office/drawing/2014/main" id="{38428B78-E618-B0B2-0819-8682BB3FB73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9548" y="2211074"/>
              <a:ext cx="213475" cy="176164"/>
            </a:xfrm>
            <a:prstGeom prst="rect">
              <a:avLst/>
            </a:prstGeom>
          </p:spPr>
        </p:pic>
        <p:sp>
          <p:nvSpPr>
            <p:cNvPr id="151" name="フリーフォーム: 図形 150">
              <a:extLst>
                <a:ext uri="{FF2B5EF4-FFF2-40B4-BE49-F238E27FC236}">
                  <a16:creationId xmlns:a16="http://schemas.microsoft.com/office/drawing/2014/main" id="{CCB13901-3614-1282-1FEC-97520960B76A}"/>
                </a:ext>
              </a:extLst>
            </p:cNvPr>
            <p:cNvSpPr/>
            <p:nvPr/>
          </p:nvSpPr>
          <p:spPr>
            <a:xfrm>
              <a:off x="506715" y="2168047"/>
              <a:ext cx="35251" cy="29091"/>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52" name="フリーフォーム: 図形 151">
              <a:extLst>
                <a:ext uri="{FF2B5EF4-FFF2-40B4-BE49-F238E27FC236}">
                  <a16:creationId xmlns:a16="http://schemas.microsoft.com/office/drawing/2014/main" id="{8C3126C9-44E7-F433-93F6-67FA16C88EB2}"/>
                </a:ext>
              </a:extLst>
            </p:cNvPr>
            <p:cNvSpPr/>
            <p:nvPr/>
          </p:nvSpPr>
          <p:spPr>
            <a:xfrm>
              <a:off x="471463" y="2220409"/>
              <a:ext cx="42302" cy="34908"/>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53" name="フリーフォーム: 図形 152">
              <a:extLst>
                <a:ext uri="{FF2B5EF4-FFF2-40B4-BE49-F238E27FC236}">
                  <a16:creationId xmlns:a16="http://schemas.microsoft.com/office/drawing/2014/main" id="{0E7FA7B5-359E-02DE-E473-A651C9A1B34E}"/>
                </a:ext>
              </a:extLst>
            </p:cNvPr>
            <p:cNvSpPr/>
            <p:nvPr/>
          </p:nvSpPr>
          <p:spPr>
            <a:xfrm>
              <a:off x="541967" y="2226227"/>
              <a:ext cx="35251" cy="29091"/>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54" name="フリーフォーム: 図形 153">
              <a:extLst>
                <a:ext uri="{FF2B5EF4-FFF2-40B4-BE49-F238E27FC236}">
                  <a16:creationId xmlns:a16="http://schemas.microsoft.com/office/drawing/2014/main" id="{3FCE89C3-9492-F4C3-D666-D554FD0E6318}"/>
                </a:ext>
              </a:extLst>
            </p:cNvPr>
            <p:cNvSpPr/>
            <p:nvPr/>
          </p:nvSpPr>
          <p:spPr>
            <a:xfrm>
              <a:off x="506715" y="2278589"/>
              <a:ext cx="42302" cy="34908"/>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grpSp>
      <p:pic>
        <p:nvPicPr>
          <p:cNvPr id="144" name="グラフィックス 143" descr="最新のアーキテクチャ 単色塗りつぶし">
            <a:extLst>
              <a:ext uri="{FF2B5EF4-FFF2-40B4-BE49-F238E27FC236}">
                <a16:creationId xmlns:a16="http://schemas.microsoft.com/office/drawing/2014/main" id="{A17F87C9-09B9-D53A-5923-73258E7A0FA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07384" y="1367079"/>
            <a:ext cx="432000" cy="432000"/>
          </a:xfrm>
          <a:prstGeom prst="rect">
            <a:avLst/>
          </a:prstGeom>
        </p:spPr>
      </p:pic>
      <p:pic>
        <p:nvPicPr>
          <p:cNvPr id="161" name="グラフィックス 160" descr="建設作業員男性 単色塗りつぶし">
            <a:extLst>
              <a:ext uri="{FF2B5EF4-FFF2-40B4-BE49-F238E27FC236}">
                <a16:creationId xmlns:a16="http://schemas.microsoft.com/office/drawing/2014/main" id="{D22736DA-5423-3D9D-487F-D9E6698DFB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21564" y="2259363"/>
            <a:ext cx="252000" cy="360000"/>
          </a:xfrm>
          <a:prstGeom prst="rect">
            <a:avLst/>
          </a:prstGeom>
        </p:spPr>
      </p:pic>
      <p:grpSp>
        <p:nvGrpSpPr>
          <p:cNvPr id="164" name="グループ化 163">
            <a:extLst>
              <a:ext uri="{FF2B5EF4-FFF2-40B4-BE49-F238E27FC236}">
                <a16:creationId xmlns:a16="http://schemas.microsoft.com/office/drawing/2014/main" id="{933E0871-DC58-447F-BC6D-4919CC5E670E}"/>
              </a:ext>
            </a:extLst>
          </p:cNvPr>
          <p:cNvGrpSpPr/>
          <p:nvPr/>
        </p:nvGrpSpPr>
        <p:grpSpPr>
          <a:xfrm>
            <a:off x="1489839" y="2101047"/>
            <a:ext cx="194681" cy="144000"/>
            <a:chOff x="460321" y="1872952"/>
            <a:chExt cx="283463" cy="164622"/>
          </a:xfrm>
        </p:grpSpPr>
        <p:sp>
          <p:nvSpPr>
            <p:cNvPr id="174" name="フリーフォーム: 図形 173">
              <a:extLst>
                <a:ext uri="{FF2B5EF4-FFF2-40B4-BE49-F238E27FC236}">
                  <a16:creationId xmlns:a16="http://schemas.microsoft.com/office/drawing/2014/main" id="{D26F52D0-B376-5340-3F5E-2ACE86505DB9}"/>
                </a:ext>
              </a:extLst>
            </p:cNvPr>
            <p:cNvSpPr/>
            <p:nvPr/>
          </p:nvSpPr>
          <p:spPr>
            <a:xfrm flipH="1">
              <a:off x="460321" y="1872952"/>
              <a:ext cx="217487" cy="76061"/>
            </a:xfrm>
            <a:custGeom>
              <a:avLst/>
              <a:gdLst>
                <a:gd name="connsiteX0" fmla="*/ 0 w 454260"/>
                <a:gd name="connsiteY0" fmla="*/ 162654 h 200697"/>
                <a:gd name="connsiteX1" fmla="*/ 0 w 454260"/>
                <a:gd name="connsiteY1" fmla="*/ 200697 h 200697"/>
                <a:gd name="connsiteX2" fmla="*/ 104040 w 454260"/>
                <a:gd name="connsiteY2" fmla="*/ 200697 h 200697"/>
                <a:gd name="connsiteX3" fmla="*/ 104040 w 454260"/>
                <a:gd name="connsiteY3" fmla="*/ 162654 h 200697"/>
                <a:gd name="connsiteX4" fmla="*/ 162561 w 454260"/>
                <a:gd name="connsiteY4" fmla="*/ 104099 h 200697"/>
                <a:gd name="connsiteX5" fmla="*/ 454261 w 454260"/>
                <a:gd name="connsiteY5" fmla="*/ 104099 h 200697"/>
                <a:gd name="connsiteX6" fmla="*/ 454261 w 454260"/>
                <a:gd name="connsiteY6" fmla="*/ 0 h 200697"/>
                <a:gd name="connsiteX7" fmla="*/ 162562 w 454260"/>
                <a:gd name="connsiteY7" fmla="*/ 0 h 200697"/>
                <a:gd name="connsiteX8" fmla="*/ 0 w 454260"/>
                <a:gd name="connsiteY8" fmla="*/ 162654 h 20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260" h="200697">
                  <a:moveTo>
                    <a:pt x="0" y="162654"/>
                  </a:moveTo>
                  <a:lnTo>
                    <a:pt x="0" y="200697"/>
                  </a:lnTo>
                  <a:lnTo>
                    <a:pt x="104040" y="200697"/>
                  </a:lnTo>
                  <a:lnTo>
                    <a:pt x="104040" y="162654"/>
                  </a:lnTo>
                  <a:cubicBezTo>
                    <a:pt x="104067" y="130339"/>
                    <a:pt x="130247" y="104144"/>
                    <a:pt x="162561" y="104099"/>
                  </a:cubicBezTo>
                  <a:lnTo>
                    <a:pt x="454261" y="104099"/>
                  </a:lnTo>
                  <a:lnTo>
                    <a:pt x="454261" y="0"/>
                  </a:lnTo>
                  <a:lnTo>
                    <a:pt x="162562" y="0"/>
                  </a:lnTo>
                  <a:cubicBezTo>
                    <a:pt x="72798" y="125"/>
                    <a:pt x="74" y="72889"/>
                    <a:pt x="0" y="162654"/>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75" name="フリーフォーム: 図形 174">
              <a:extLst>
                <a:ext uri="{FF2B5EF4-FFF2-40B4-BE49-F238E27FC236}">
                  <a16:creationId xmlns:a16="http://schemas.microsoft.com/office/drawing/2014/main" id="{AF5DF1DD-7BC6-1CE6-93B6-53C9BC6E0ACC}"/>
                </a:ext>
              </a:extLst>
            </p:cNvPr>
            <p:cNvSpPr/>
            <p:nvPr/>
          </p:nvSpPr>
          <p:spPr>
            <a:xfrm>
              <a:off x="602885" y="1975457"/>
              <a:ext cx="23881" cy="20705"/>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76" name="フリーフォーム: 図形 175">
              <a:extLst>
                <a:ext uri="{FF2B5EF4-FFF2-40B4-BE49-F238E27FC236}">
                  <a16:creationId xmlns:a16="http://schemas.microsoft.com/office/drawing/2014/main" id="{E85A6421-369B-F90D-33E7-61A472CBAB5D}"/>
                </a:ext>
              </a:extLst>
            </p:cNvPr>
            <p:cNvSpPr/>
            <p:nvPr/>
          </p:nvSpPr>
          <p:spPr>
            <a:xfrm>
              <a:off x="579004" y="2012728"/>
              <a:ext cx="28658" cy="24846"/>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77" name="フリーフォーム: 図形 176">
              <a:extLst>
                <a:ext uri="{FF2B5EF4-FFF2-40B4-BE49-F238E27FC236}">
                  <a16:creationId xmlns:a16="http://schemas.microsoft.com/office/drawing/2014/main" id="{84858539-7876-8E3C-0564-D96B0059C4EC}"/>
                </a:ext>
              </a:extLst>
            </p:cNvPr>
            <p:cNvSpPr/>
            <p:nvPr/>
          </p:nvSpPr>
          <p:spPr>
            <a:xfrm>
              <a:off x="719903" y="2004445"/>
              <a:ext cx="23881" cy="20705"/>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78" name="フリーフォーム: 図形 177">
              <a:extLst>
                <a:ext uri="{FF2B5EF4-FFF2-40B4-BE49-F238E27FC236}">
                  <a16:creationId xmlns:a16="http://schemas.microsoft.com/office/drawing/2014/main" id="{CA1E6727-8A77-DEA1-CDD0-21454111F8AC}"/>
                </a:ext>
              </a:extLst>
            </p:cNvPr>
            <p:cNvSpPr/>
            <p:nvPr/>
          </p:nvSpPr>
          <p:spPr>
            <a:xfrm>
              <a:off x="639274" y="1967175"/>
              <a:ext cx="52754" cy="70386"/>
            </a:xfrm>
            <a:custGeom>
              <a:avLst/>
              <a:gdLst>
                <a:gd name="connsiteX0" fmla="*/ 105200 w 105204"/>
                <a:gd name="connsiteY0" fmla="*/ 108656 h 161895"/>
                <a:gd name="connsiteX1" fmla="*/ 52599 w 105204"/>
                <a:gd name="connsiteY1" fmla="*/ 0 h 161895"/>
                <a:gd name="connsiteX2" fmla="*/ 4 w 105204"/>
                <a:gd name="connsiteY2" fmla="*/ 108656 h 161895"/>
                <a:gd name="connsiteX3" fmla="*/ 4 w 105204"/>
                <a:gd name="connsiteY3" fmla="*/ 109931 h 161895"/>
                <a:gd name="connsiteX4" fmla="*/ 53240 w 105204"/>
                <a:gd name="connsiteY4" fmla="*/ 161892 h 161895"/>
                <a:gd name="connsiteX5" fmla="*/ 105200 w 105204"/>
                <a:gd name="connsiteY5" fmla="*/ 108656 h 16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204" h="161895">
                  <a:moveTo>
                    <a:pt x="105200" y="108656"/>
                  </a:moveTo>
                  <a:cubicBezTo>
                    <a:pt x="105200" y="74995"/>
                    <a:pt x="52599" y="0"/>
                    <a:pt x="52599" y="0"/>
                  </a:cubicBezTo>
                  <a:cubicBezTo>
                    <a:pt x="52599" y="0"/>
                    <a:pt x="-3" y="74782"/>
                    <a:pt x="4" y="108656"/>
                  </a:cubicBezTo>
                  <a:cubicBezTo>
                    <a:pt x="-1" y="109081"/>
                    <a:pt x="-1" y="109505"/>
                    <a:pt x="4" y="109931"/>
                  </a:cubicBezTo>
                  <a:cubicBezTo>
                    <a:pt x="356" y="138979"/>
                    <a:pt x="24190" y="162243"/>
                    <a:pt x="53240" y="161892"/>
                  </a:cubicBezTo>
                  <a:cubicBezTo>
                    <a:pt x="82289" y="161539"/>
                    <a:pt x="105552" y="137705"/>
                    <a:pt x="105200" y="108656"/>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grpSp>
      <p:grpSp>
        <p:nvGrpSpPr>
          <p:cNvPr id="165" name="グループ化 164">
            <a:extLst>
              <a:ext uri="{FF2B5EF4-FFF2-40B4-BE49-F238E27FC236}">
                <a16:creationId xmlns:a16="http://schemas.microsoft.com/office/drawing/2014/main" id="{CDD2E6E9-A369-7161-39E1-D896AD47FFA2}"/>
              </a:ext>
            </a:extLst>
          </p:cNvPr>
          <p:cNvGrpSpPr/>
          <p:nvPr/>
        </p:nvGrpSpPr>
        <p:grpSpPr>
          <a:xfrm>
            <a:off x="1502362" y="2265976"/>
            <a:ext cx="283140" cy="248411"/>
            <a:chOff x="426520" y="2047756"/>
            <a:chExt cx="366503" cy="339482"/>
          </a:xfrm>
        </p:grpSpPr>
        <p:sp>
          <p:nvSpPr>
            <p:cNvPr id="166" name="四角形: 角を丸くする 165">
              <a:extLst>
                <a:ext uri="{FF2B5EF4-FFF2-40B4-BE49-F238E27FC236}">
                  <a16:creationId xmlns:a16="http://schemas.microsoft.com/office/drawing/2014/main" id="{28857AA6-9A12-532D-A241-031625DBEB30}"/>
                </a:ext>
              </a:extLst>
            </p:cNvPr>
            <p:cNvSpPr/>
            <p:nvPr/>
          </p:nvSpPr>
          <p:spPr>
            <a:xfrm>
              <a:off x="432230" y="2047756"/>
              <a:ext cx="346408" cy="326410"/>
            </a:xfrm>
            <a:prstGeom prst="round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Noto Sans JP"/>
                <a:ea typeface="Noto Sans JP"/>
                <a:cs typeface="+mn-cs"/>
              </a:endParaRPr>
            </a:p>
          </p:txBody>
        </p:sp>
        <p:sp>
          <p:nvSpPr>
            <p:cNvPr id="167" name="フリーフォーム: 図形 166">
              <a:extLst>
                <a:ext uri="{FF2B5EF4-FFF2-40B4-BE49-F238E27FC236}">
                  <a16:creationId xmlns:a16="http://schemas.microsoft.com/office/drawing/2014/main" id="{0A114311-3761-0F27-4AA5-D9C2ECA20186}"/>
                </a:ext>
              </a:extLst>
            </p:cNvPr>
            <p:cNvSpPr/>
            <p:nvPr/>
          </p:nvSpPr>
          <p:spPr>
            <a:xfrm>
              <a:off x="426520" y="2110006"/>
              <a:ext cx="360000" cy="31176"/>
            </a:xfrm>
            <a:custGeom>
              <a:avLst/>
              <a:gdLst>
                <a:gd name="connsiteX0" fmla="*/ 472469 w 497006"/>
                <a:gd name="connsiteY0" fmla="*/ 7895 h 51039"/>
                <a:gd name="connsiteX1" fmla="*/ 435169 w 497006"/>
                <a:gd name="connsiteY1" fmla="*/ 0 h 51039"/>
                <a:gd name="connsiteX2" fmla="*/ 435169 w 497006"/>
                <a:gd name="connsiteY2" fmla="*/ 0 h 51039"/>
                <a:gd name="connsiteX3" fmla="*/ 397869 w 497006"/>
                <a:gd name="connsiteY3" fmla="*/ 7895 h 51039"/>
                <a:gd name="connsiteX4" fmla="*/ 373002 w 497006"/>
                <a:gd name="connsiteY4" fmla="*/ 13739 h 51039"/>
                <a:gd name="connsiteX5" fmla="*/ 373002 w 497006"/>
                <a:gd name="connsiteY5" fmla="*/ 13739 h 51039"/>
                <a:gd name="connsiteX6" fmla="*/ 348135 w 497006"/>
                <a:gd name="connsiteY6" fmla="*/ 7895 h 51039"/>
                <a:gd name="connsiteX7" fmla="*/ 310835 w 497006"/>
                <a:gd name="connsiteY7" fmla="*/ 0 h 51039"/>
                <a:gd name="connsiteX8" fmla="*/ 310835 w 497006"/>
                <a:gd name="connsiteY8" fmla="*/ 0 h 51039"/>
                <a:gd name="connsiteX9" fmla="*/ 273535 w 497006"/>
                <a:gd name="connsiteY9" fmla="*/ 7895 h 51039"/>
                <a:gd name="connsiteX10" fmla="*/ 248668 w 497006"/>
                <a:gd name="connsiteY10" fmla="*/ 13739 h 51039"/>
                <a:gd name="connsiteX11" fmla="*/ 223801 w 497006"/>
                <a:gd name="connsiteY11" fmla="*/ 7895 h 51039"/>
                <a:gd name="connsiteX12" fmla="*/ 186501 w 497006"/>
                <a:gd name="connsiteY12" fmla="*/ 0 h 51039"/>
                <a:gd name="connsiteX13" fmla="*/ 186501 w 497006"/>
                <a:gd name="connsiteY13" fmla="*/ 0 h 51039"/>
                <a:gd name="connsiteX14" fmla="*/ 149201 w 497006"/>
                <a:gd name="connsiteY14" fmla="*/ 7895 h 51039"/>
                <a:gd name="connsiteX15" fmla="*/ 124334 w 497006"/>
                <a:gd name="connsiteY15" fmla="*/ 13739 h 51039"/>
                <a:gd name="connsiteX16" fmla="*/ 99467 w 497006"/>
                <a:gd name="connsiteY16" fmla="*/ 7895 h 51039"/>
                <a:gd name="connsiteX17" fmla="*/ 62167 w 497006"/>
                <a:gd name="connsiteY17" fmla="*/ 0 h 51039"/>
                <a:gd name="connsiteX18" fmla="*/ 62167 w 497006"/>
                <a:gd name="connsiteY18" fmla="*/ 0 h 51039"/>
                <a:gd name="connsiteX19" fmla="*/ 24867 w 497006"/>
                <a:gd name="connsiteY19" fmla="*/ 7895 h 51039"/>
                <a:gd name="connsiteX20" fmla="*/ 0 w 497006"/>
                <a:gd name="connsiteY20" fmla="*/ 13739 h 51039"/>
                <a:gd name="connsiteX21" fmla="*/ 0 w 497006"/>
                <a:gd name="connsiteY21" fmla="*/ 51039 h 51039"/>
                <a:gd name="connsiteX22" fmla="*/ 37300 w 497006"/>
                <a:gd name="connsiteY22" fmla="*/ 43144 h 51039"/>
                <a:gd name="connsiteX23" fmla="*/ 62167 w 497006"/>
                <a:gd name="connsiteY23" fmla="*/ 37238 h 51039"/>
                <a:gd name="connsiteX24" fmla="*/ 87034 w 497006"/>
                <a:gd name="connsiteY24" fmla="*/ 43144 h 51039"/>
                <a:gd name="connsiteX25" fmla="*/ 124334 w 497006"/>
                <a:gd name="connsiteY25" fmla="*/ 51039 h 51039"/>
                <a:gd name="connsiteX26" fmla="*/ 124334 w 497006"/>
                <a:gd name="connsiteY26" fmla="*/ 51039 h 51039"/>
                <a:gd name="connsiteX27" fmla="*/ 161634 w 497006"/>
                <a:gd name="connsiteY27" fmla="*/ 43144 h 51039"/>
                <a:gd name="connsiteX28" fmla="*/ 186501 w 497006"/>
                <a:gd name="connsiteY28" fmla="*/ 37238 h 51039"/>
                <a:gd name="connsiteX29" fmla="*/ 211368 w 497006"/>
                <a:gd name="connsiteY29" fmla="*/ 43082 h 51039"/>
                <a:gd name="connsiteX30" fmla="*/ 248668 w 497006"/>
                <a:gd name="connsiteY30" fmla="*/ 51039 h 51039"/>
                <a:gd name="connsiteX31" fmla="*/ 285968 w 497006"/>
                <a:gd name="connsiteY31" fmla="*/ 43144 h 51039"/>
                <a:gd name="connsiteX32" fmla="*/ 310835 w 497006"/>
                <a:gd name="connsiteY32" fmla="*/ 37238 h 51039"/>
                <a:gd name="connsiteX33" fmla="*/ 335702 w 497006"/>
                <a:gd name="connsiteY33" fmla="*/ 43144 h 51039"/>
                <a:gd name="connsiteX34" fmla="*/ 373002 w 497006"/>
                <a:gd name="connsiteY34" fmla="*/ 51039 h 51039"/>
                <a:gd name="connsiteX35" fmla="*/ 373002 w 497006"/>
                <a:gd name="connsiteY35" fmla="*/ 51039 h 51039"/>
                <a:gd name="connsiteX36" fmla="*/ 410302 w 497006"/>
                <a:gd name="connsiteY36" fmla="*/ 43144 h 51039"/>
                <a:gd name="connsiteX37" fmla="*/ 435169 w 497006"/>
                <a:gd name="connsiteY37" fmla="*/ 37238 h 51039"/>
                <a:gd name="connsiteX38" fmla="*/ 460036 w 497006"/>
                <a:gd name="connsiteY38" fmla="*/ 43082 h 51039"/>
                <a:gd name="connsiteX39" fmla="*/ 497006 w 497006"/>
                <a:gd name="connsiteY39" fmla="*/ 51039 h 51039"/>
                <a:gd name="connsiteX40" fmla="*/ 497006 w 497006"/>
                <a:gd name="connsiteY40" fmla="*/ 13739 h 51039"/>
                <a:gd name="connsiteX41" fmla="*/ 472469 w 497006"/>
                <a:gd name="connsiteY41" fmla="*/ 7895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7006" h="51039">
                  <a:moveTo>
                    <a:pt x="472469" y="7895"/>
                  </a:moveTo>
                  <a:cubicBezTo>
                    <a:pt x="460578" y="3151"/>
                    <a:pt x="447962" y="480"/>
                    <a:pt x="435169" y="0"/>
                  </a:cubicBezTo>
                  <a:lnTo>
                    <a:pt x="435169" y="0"/>
                  </a:lnTo>
                  <a:cubicBezTo>
                    <a:pt x="422376" y="480"/>
                    <a:pt x="409759" y="3151"/>
                    <a:pt x="397869" y="7895"/>
                  </a:cubicBezTo>
                  <a:cubicBezTo>
                    <a:pt x="389950" y="11173"/>
                    <a:pt x="381552" y="13146"/>
                    <a:pt x="373002" y="13739"/>
                  </a:cubicBezTo>
                  <a:lnTo>
                    <a:pt x="373002" y="13739"/>
                  </a:lnTo>
                  <a:cubicBezTo>
                    <a:pt x="364451" y="13149"/>
                    <a:pt x="356053" y="11176"/>
                    <a:pt x="348135" y="7895"/>
                  </a:cubicBezTo>
                  <a:cubicBezTo>
                    <a:pt x="336244" y="3151"/>
                    <a:pt x="323628" y="480"/>
                    <a:pt x="310835" y="0"/>
                  </a:cubicBezTo>
                  <a:lnTo>
                    <a:pt x="310835" y="0"/>
                  </a:lnTo>
                  <a:cubicBezTo>
                    <a:pt x="298042" y="480"/>
                    <a:pt x="285425" y="3151"/>
                    <a:pt x="273535" y="7895"/>
                  </a:cubicBezTo>
                  <a:cubicBezTo>
                    <a:pt x="265615" y="11170"/>
                    <a:pt x="257218" y="13143"/>
                    <a:pt x="248668" y="13739"/>
                  </a:cubicBezTo>
                  <a:cubicBezTo>
                    <a:pt x="240118" y="13146"/>
                    <a:pt x="231720" y="11173"/>
                    <a:pt x="223801" y="7895"/>
                  </a:cubicBezTo>
                  <a:cubicBezTo>
                    <a:pt x="211910" y="3151"/>
                    <a:pt x="199294" y="480"/>
                    <a:pt x="186501" y="0"/>
                  </a:cubicBezTo>
                  <a:lnTo>
                    <a:pt x="186501" y="0"/>
                  </a:lnTo>
                  <a:cubicBezTo>
                    <a:pt x="173708" y="480"/>
                    <a:pt x="161091" y="3151"/>
                    <a:pt x="149201" y="7895"/>
                  </a:cubicBezTo>
                  <a:cubicBezTo>
                    <a:pt x="141282" y="11173"/>
                    <a:pt x="132884" y="13146"/>
                    <a:pt x="124334" y="13739"/>
                  </a:cubicBezTo>
                  <a:cubicBezTo>
                    <a:pt x="115784" y="13146"/>
                    <a:pt x="107386" y="11173"/>
                    <a:pt x="99467" y="7895"/>
                  </a:cubicBezTo>
                  <a:cubicBezTo>
                    <a:pt x="87576" y="3151"/>
                    <a:pt x="74960" y="480"/>
                    <a:pt x="62167" y="0"/>
                  </a:cubicBezTo>
                  <a:lnTo>
                    <a:pt x="62167" y="0"/>
                  </a:lnTo>
                  <a:cubicBezTo>
                    <a:pt x="49375" y="489"/>
                    <a:pt x="36760" y="3159"/>
                    <a:pt x="24867" y="7895"/>
                  </a:cubicBezTo>
                  <a:cubicBezTo>
                    <a:pt x="16946" y="11167"/>
                    <a:pt x="8549" y="13140"/>
                    <a:pt x="0" y="13739"/>
                  </a:cubicBezTo>
                  <a:lnTo>
                    <a:pt x="0" y="51039"/>
                  </a:lnTo>
                  <a:cubicBezTo>
                    <a:pt x="12793" y="50559"/>
                    <a:pt x="25410" y="47888"/>
                    <a:pt x="37300" y="43144"/>
                  </a:cubicBezTo>
                  <a:cubicBezTo>
                    <a:pt x="45219" y="39855"/>
                    <a:pt x="53615" y="37860"/>
                    <a:pt x="62167" y="37238"/>
                  </a:cubicBezTo>
                  <a:cubicBezTo>
                    <a:pt x="70719" y="37860"/>
                    <a:pt x="79115" y="39855"/>
                    <a:pt x="87034" y="43144"/>
                  </a:cubicBezTo>
                  <a:cubicBezTo>
                    <a:pt x="98924" y="47892"/>
                    <a:pt x="111540" y="50562"/>
                    <a:pt x="124334" y="51039"/>
                  </a:cubicBezTo>
                  <a:lnTo>
                    <a:pt x="124334" y="51039"/>
                  </a:lnTo>
                  <a:cubicBezTo>
                    <a:pt x="137128" y="50562"/>
                    <a:pt x="149744" y="47892"/>
                    <a:pt x="161634" y="43144"/>
                  </a:cubicBezTo>
                  <a:cubicBezTo>
                    <a:pt x="169552" y="39851"/>
                    <a:pt x="177949" y="37857"/>
                    <a:pt x="186501" y="37238"/>
                  </a:cubicBezTo>
                  <a:cubicBezTo>
                    <a:pt x="195050" y="37837"/>
                    <a:pt x="203447" y="39810"/>
                    <a:pt x="211368" y="43082"/>
                  </a:cubicBezTo>
                  <a:cubicBezTo>
                    <a:pt x="223254" y="47851"/>
                    <a:pt x="235871" y="50542"/>
                    <a:pt x="248668" y="51039"/>
                  </a:cubicBezTo>
                  <a:cubicBezTo>
                    <a:pt x="261462" y="50562"/>
                    <a:pt x="274078" y="47892"/>
                    <a:pt x="285968" y="43144"/>
                  </a:cubicBezTo>
                  <a:cubicBezTo>
                    <a:pt x="293887" y="39855"/>
                    <a:pt x="302283" y="37860"/>
                    <a:pt x="310835" y="37238"/>
                  </a:cubicBezTo>
                  <a:cubicBezTo>
                    <a:pt x="319387" y="37860"/>
                    <a:pt x="327783" y="39854"/>
                    <a:pt x="335702" y="43144"/>
                  </a:cubicBezTo>
                  <a:cubicBezTo>
                    <a:pt x="347592" y="47892"/>
                    <a:pt x="360208" y="50562"/>
                    <a:pt x="373002" y="51039"/>
                  </a:cubicBezTo>
                  <a:lnTo>
                    <a:pt x="373002" y="51039"/>
                  </a:lnTo>
                  <a:cubicBezTo>
                    <a:pt x="385796" y="50562"/>
                    <a:pt x="398412" y="47892"/>
                    <a:pt x="410302" y="43144"/>
                  </a:cubicBezTo>
                  <a:cubicBezTo>
                    <a:pt x="418220" y="39854"/>
                    <a:pt x="426617" y="37860"/>
                    <a:pt x="435169" y="37238"/>
                  </a:cubicBezTo>
                  <a:cubicBezTo>
                    <a:pt x="443718" y="37837"/>
                    <a:pt x="452115" y="39810"/>
                    <a:pt x="460036" y="43082"/>
                  </a:cubicBezTo>
                  <a:cubicBezTo>
                    <a:pt x="471807" y="47849"/>
                    <a:pt x="484316" y="50542"/>
                    <a:pt x="497006" y="51039"/>
                  </a:cubicBezTo>
                  <a:lnTo>
                    <a:pt x="497006" y="13739"/>
                  </a:lnTo>
                  <a:cubicBezTo>
                    <a:pt x="488562" y="13149"/>
                    <a:pt x="480273" y="11175"/>
                    <a:pt x="472469" y="7895"/>
                  </a:cubicBezTo>
                  <a:close/>
                </a:path>
              </a:pathLst>
            </a:custGeom>
            <a:solidFill>
              <a:schemeClr val="bg1"/>
            </a:solidFill>
            <a:ln w="61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68" name="フリーフォーム: 図形 167">
              <a:extLst>
                <a:ext uri="{FF2B5EF4-FFF2-40B4-BE49-F238E27FC236}">
                  <a16:creationId xmlns:a16="http://schemas.microsoft.com/office/drawing/2014/main" id="{E3BEA654-37E5-E76D-A2A7-A25B7360A4CB}"/>
                </a:ext>
              </a:extLst>
            </p:cNvPr>
            <p:cNvSpPr/>
            <p:nvPr/>
          </p:nvSpPr>
          <p:spPr>
            <a:xfrm>
              <a:off x="426520" y="2064439"/>
              <a:ext cx="360000" cy="31176"/>
            </a:xfrm>
            <a:custGeom>
              <a:avLst/>
              <a:gdLst>
                <a:gd name="connsiteX0" fmla="*/ 472469 w 497006"/>
                <a:gd name="connsiteY0" fmla="*/ 7895 h 51039"/>
                <a:gd name="connsiteX1" fmla="*/ 435169 w 497006"/>
                <a:gd name="connsiteY1" fmla="*/ 0 h 51039"/>
                <a:gd name="connsiteX2" fmla="*/ 435169 w 497006"/>
                <a:gd name="connsiteY2" fmla="*/ 0 h 51039"/>
                <a:gd name="connsiteX3" fmla="*/ 397869 w 497006"/>
                <a:gd name="connsiteY3" fmla="*/ 7895 h 51039"/>
                <a:gd name="connsiteX4" fmla="*/ 373002 w 497006"/>
                <a:gd name="connsiteY4" fmla="*/ 13739 h 51039"/>
                <a:gd name="connsiteX5" fmla="*/ 373002 w 497006"/>
                <a:gd name="connsiteY5" fmla="*/ 13739 h 51039"/>
                <a:gd name="connsiteX6" fmla="*/ 348135 w 497006"/>
                <a:gd name="connsiteY6" fmla="*/ 7895 h 51039"/>
                <a:gd name="connsiteX7" fmla="*/ 310835 w 497006"/>
                <a:gd name="connsiteY7" fmla="*/ 0 h 51039"/>
                <a:gd name="connsiteX8" fmla="*/ 310835 w 497006"/>
                <a:gd name="connsiteY8" fmla="*/ 0 h 51039"/>
                <a:gd name="connsiteX9" fmla="*/ 273535 w 497006"/>
                <a:gd name="connsiteY9" fmla="*/ 7895 h 51039"/>
                <a:gd name="connsiteX10" fmla="*/ 248668 w 497006"/>
                <a:gd name="connsiteY10" fmla="*/ 13739 h 51039"/>
                <a:gd name="connsiteX11" fmla="*/ 223801 w 497006"/>
                <a:gd name="connsiteY11" fmla="*/ 7895 h 51039"/>
                <a:gd name="connsiteX12" fmla="*/ 186501 w 497006"/>
                <a:gd name="connsiteY12" fmla="*/ 0 h 51039"/>
                <a:gd name="connsiteX13" fmla="*/ 186501 w 497006"/>
                <a:gd name="connsiteY13" fmla="*/ 0 h 51039"/>
                <a:gd name="connsiteX14" fmla="*/ 149201 w 497006"/>
                <a:gd name="connsiteY14" fmla="*/ 7895 h 51039"/>
                <a:gd name="connsiteX15" fmla="*/ 124334 w 497006"/>
                <a:gd name="connsiteY15" fmla="*/ 13739 h 51039"/>
                <a:gd name="connsiteX16" fmla="*/ 99467 w 497006"/>
                <a:gd name="connsiteY16" fmla="*/ 7895 h 51039"/>
                <a:gd name="connsiteX17" fmla="*/ 62167 w 497006"/>
                <a:gd name="connsiteY17" fmla="*/ 0 h 51039"/>
                <a:gd name="connsiteX18" fmla="*/ 62167 w 497006"/>
                <a:gd name="connsiteY18" fmla="*/ 0 h 51039"/>
                <a:gd name="connsiteX19" fmla="*/ 24867 w 497006"/>
                <a:gd name="connsiteY19" fmla="*/ 7895 h 51039"/>
                <a:gd name="connsiteX20" fmla="*/ 0 w 497006"/>
                <a:gd name="connsiteY20" fmla="*/ 13739 h 51039"/>
                <a:gd name="connsiteX21" fmla="*/ 0 w 497006"/>
                <a:gd name="connsiteY21" fmla="*/ 51039 h 51039"/>
                <a:gd name="connsiteX22" fmla="*/ 37300 w 497006"/>
                <a:gd name="connsiteY22" fmla="*/ 43144 h 51039"/>
                <a:gd name="connsiteX23" fmla="*/ 62167 w 497006"/>
                <a:gd name="connsiteY23" fmla="*/ 37238 h 51039"/>
                <a:gd name="connsiteX24" fmla="*/ 87034 w 497006"/>
                <a:gd name="connsiteY24" fmla="*/ 43144 h 51039"/>
                <a:gd name="connsiteX25" fmla="*/ 124334 w 497006"/>
                <a:gd name="connsiteY25" fmla="*/ 51039 h 51039"/>
                <a:gd name="connsiteX26" fmla="*/ 124334 w 497006"/>
                <a:gd name="connsiteY26" fmla="*/ 51039 h 51039"/>
                <a:gd name="connsiteX27" fmla="*/ 161634 w 497006"/>
                <a:gd name="connsiteY27" fmla="*/ 43144 h 51039"/>
                <a:gd name="connsiteX28" fmla="*/ 186501 w 497006"/>
                <a:gd name="connsiteY28" fmla="*/ 37238 h 51039"/>
                <a:gd name="connsiteX29" fmla="*/ 211368 w 497006"/>
                <a:gd name="connsiteY29" fmla="*/ 43082 h 51039"/>
                <a:gd name="connsiteX30" fmla="*/ 248668 w 497006"/>
                <a:gd name="connsiteY30" fmla="*/ 51039 h 51039"/>
                <a:gd name="connsiteX31" fmla="*/ 285968 w 497006"/>
                <a:gd name="connsiteY31" fmla="*/ 43144 h 51039"/>
                <a:gd name="connsiteX32" fmla="*/ 310835 w 497006"/>
                <a:gd name="connsiteY32" fmla="*/ 37238 h 51039"/>
                <a:gd name="connsiteX33" fmla="*/ 335702 w 497006"/>
                <a:gd name="connsiteY33" fmla="*/ 43144 h 51039"/>
                <a:gd name="connsiteX34" fmla="*/ 373002 w 497006"/>
                <a:gd name="connsiteY34" fmla="*/ 51039 h 51039"/>
                <a:gd name="connsiteX35" fmla="*/ 373002 w 497006"/>
                <a:gd name="connsiteY35" fmla="*/ 51039 h 51039"/>
                <a:gd name="connsiteX36" fmla="*/ 410302 w 497006"/>
                <a:gd name="connsiteY36" fmla="*/ 43144 h 51039"/>
                <a:gd name="connsiteX37" fmla="*/ 435169 w 497006"/>
                <a:gd name="connsiteY37" fmla="*/ 37238 h 51039"/>
                <a:gd name="connsiteX38" fmla="*/ 460036 w 497006"/>
                <a:gd name="connsiteY38" fmla="*/ 43082 h 51039"/>
                <a:gd name="connsiteX39" fmla="*/ 497006 w 497006"/>
                <a:gd name="connsiteY39" fmla="*/ 51039 h 51039"/>
                <a:gd name="connsiteX40" fmla="*/ 497006 w 497006"/>
                <a:gd name="connsiteY40" fmla="*/ 13739 h 51039"/>
                <a:gd name="connsiteX41" fmla="*/ 472469 w 497006"/>
                <a:gd name="connsiteY41" fmla="*/ 7895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7006" h="51039">
                  <a:moveTo>
                    <a:pt x="472469" y="7895"/>
                  </a:moveTo>
                  <a:cubicBezTo>
                    <a:pt x="460578" y="3151"/>
                    <a:pt x="447962" y="480"/>
                    <a:pt x="435169" y="0"/>
                  </a:cubicBezTo>
                  <a:lnTo>
                    <a:pt x="435169" y="0"/>
                  </a:lnTo>
                  <a:cubicBezTo>
                    <a:pt x="422376" y="480"/>
                    <a:pt x="409759" y="3151"/>
                    <a:pt x="397869" y="7895"/>
                  </a:cubicBezTo>
                  <a:cubicBezTo>
                    <a:pt x="389950" y="11173"/>
                    <a:pt x="381552" y="13146"/>
                    <a:pt x="373002" y="13739"/>
                  </a:cubicBezTo>
                  <a:lnTo>
                    <a:pt x="373002" y="13739"/>
                  </a:lnTo>
                  <a:cubicBezTo>
                    <a:pt x="364451" y="13149"/>
                    <a:pt x="356053" y="11176"/>
                    <a:pt x="348135" y="7895"/>
                  </a:cubicBezTo>
                  <a:cubicBezTo>
                    <a:pt x="336244" y="3151"/>
                    <a:pt x="323628" y="480"/>
                    <a:pt x="310835" y="0"/>
                  </a:cubicBezTo>
                  <a:lnTo>
                    <a:pt x="310835" y="0"/>
                  </a:lnTo>
                  <a:cubicBezTo>
                    <a:pt x="298042" y="480"/>
                    <a:pt x="285425" y="3151"/>
                    <a:pt x="273535" y="7895"/>
                  </a:cubicBezTo>
                  <a:cubicBezTo>
                    <a:pt x="265615" y="11170"/>
                    <a:pt x="257218" y="13143"/>
                    <a:pt x="248668" y="13739"/>
                  </a:cubicBezTo>
                  <a:cubicBezTo>
                    <a:pt x="240118" y="13146"/>
                    <a:pt x="231720" y="11173"/>
                    <a:pt x="223801" y="7895"/>
                  </a:cubicBezTo>
                  <a:cubicBezTo>
                    <a:pt x="211910" y="3151"/>
                    <a:pt x="199294" y="480"/>
                    <a:pt x="186501" y="0"/>
                  </a:cubicBezTo>
                  <a:lnTo>
                    <a:pt x="186501" y="0"/>
                  </a:lnTo>
                  <a:cubicBezTo>
                    <a:pt x="173708" y="480"/>
                    <a:pt x="161091" y="3151"/>
                    <a:pt x="149201" y="7895"/>
                  </a:cubicBezTo>
                  <a:cubicBezTo>
                    <a:pt x="141282" y="11173"/>
                    <a:pt x="132884" y="13146"/>
                    <a:pt x="124334" y="13739"/>
                  </a:cubicBezTo>
                  <a:cubicBezTo>
                    <a:pt x="115784" y="13146"/>
                    <a:pt x="107386" y="11173"/>
                    <a:pt x="99467" y="7895"/>
                  </a:cubicBezTo>
                  <a:cubicBezTo>
                    <a:pt x="87576" y="3151"/>
                    <a:pt x="74960" y="480"/>
                    <a:pt x="62167" y="0"/>
                  </a:cubicBezTo>
                  <a:lnTo>
                    <a:pt x="62167" y="0"/>
                  </a:lnTo>
                  <a:cubicBezTo>
                    <a:pt x="49375" y="489"/>
                    <a:pt x="36760" y="3159"/>
                    <a:pt x="24867" y="7895"/>
                  </a:cubicBezTo>
                  <a:cubicBezTo>
                    <a:pt x="16946" y="11167"/>
                    <a:pt x="8549" y="13140"/>
                    <a:pt x="0" y="13739"/>
                  </a:cubicBezTo>
                  <a:lnTo>
                    <a:pt x="0" y="51039"/>
                  </a:lnTo>
                  <a:cubicBezTo>
                    <a:pt x="12793" y="50559"/>
                    <a:pt x="25410" y="47888"/>
                    <a:pt x="37300" y="43144"/>
                  </a:cubicBezTo>
                  <a:cubicBezTo>
                    <a:pt x="45219" y="39855"/>
                    <a:pt x="53615" y="37860"/>
                    <a:pt x="62167" y="37238"/>
                  </a:cubicBezTo>
                  <a:cubicBezTo>
                    <a:pt x="70719" y="37860"/>
                    <a:pt x="79115" y="39855"/>
                    <a:pt x="87034" y="43144"/>
                  </a:cubicBezTo>
                  <a:cubicBezTo>
                    <a:pt x="98924" y="47892"/>
                    <a:pt x="111540" y="50562"/>
                    <a:pt x="124334" y="51039"/>
                  </a:cubicBezTo>
                  <a:lnTo>
                    <a:pt x="124334" y="51039"/>
                  </a:lnTo>
                  <a:cubicBezTo>
                    <a:pt x="137128" y="50562"/>
                    <a:pt x="149744" y="47892"/>
                    <a:pt x="161634" y="43144"/>
                  </a:cubicBezTo>
                  <a:cubicBezTo>
                    <a:pt x="169552" y="39851"/>
                    <a:pt x="177949" y="37857"/>
                    <a:pt x="186501" y="37238"/>
                  </a:cubicBezTo>
                  <a:cubicBezTo>
                    <a:pt x="195050" y="37837"/>
                    <a:pt x="203447" y="39810"/>
                    <a:pt x="211368" y="43082"/>
                  </a:cubicBezTo>
                  <a:cubicBezTo>
                    <a:pt x="223254" y="47851"/>
                    <a:pt x="235871" y="50542"/>
                    <a:pt x="248668" y="51039"/>
                  </a:cubicBezTo>
                  <a:cubicBezTo>
                    <a:pt x="261462" y="50562"/>
                    <a:pt x="274078" y="47892"/>
                    <a:pt x="285968" y="43144"/>
                  </a:cubicBezTo>
                  <a:cubicBezTo>
                    <a:pt x="293887" y="39855"/>
                    <a:pt x="302283" y="37860"/>
                    <a:pt x="310835" y="37238"/>
                  </a:cubicBezTo>
                  <a:cubicBezTo>
                    <a:pt x="319387" y="37860"/>
                    <a:pt x="327783" y="39854"/>
                    <a:pt x="335702" y="43144"/>
                  </a:cubicBezTo>
                  <a:cubicBezTo>
                    <a:pt x="347592" y="47892"/>
                    <a:pt x="360208" y="50562"/>
                    <a:pt x="373002" y="51039"/>
                  </a:cubicBezTo>
                  <a:lnTo>
                    <a:pt x="373002" y="51039"/>
                  </a:lnTo>
                  <a:cubicBezTo>
                    <a:pt x="385796" y="50562"/>
                    <a:pt x="398412" y="47892"/>
                    <a:pt x="410302" y="43144"/>
                  </a:cubicBezTo>
                  <a:cubicBezTo>
                    <a:pt x="418220" y="39854"/>
                    <a:pt x="426617" y="37860"/>
                    <a:pt x="435169" y="37238"/>
                  </a:cubicBezTo>
                  <a:cubicBezTo>
                    <a:pt x="443718" y="37837"/>
                    <a:pt x="452115" y="39810"/>
                    <a:pt x="460036" y="43082"/>
                  </a:cubicBezTo>
                  <a:cubicBezTo>
                    <a:pt x="471807" y="47849"/>
                    <a:pt x="484316" y="50542"/>
                    <a:pt x="497006" y="51039"/>
                  </a:cubicBezTo>
                  <a:lnTo>
                    <a:pt x="497006" y="13739"/>
                  </a:lnTo>
                  <a:cubicBezTo>
                    <a:pt x="488562" y="13149"/>
                    <a:pt x="480273" y="11175"/>
                    <a:pt x="472469" y="7895"/>
                  </a:cubicBezTo>
                  <a:close/>
                </a:path>
              </a:pathLst>
            </a:custGeom>
            <a:solidFill>
              <a:schemeClr val="bg1"/>
            </a:solidFill>
            <a:ln w="61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pic>
          <p:nvPicPr>
            <p:cNvPr id="169" name="グラフィックス 168" descr="リサイクル 単色塗りつぶし">
              <a:extLst>
                <a:ext uri="{FF2B5EF4-FFF2-40B4-BE49-F238E27FC236}">
                  <a16:creationId xmlns:a16="http://schemas.microsoft.com/office/drawing/2014/main" id="{2461CE61-331D-F9C3-338F-6B5D15082D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9548" y="2211074"/>
              <a:ext cx="213475" cy="176164"/>
            </a:xfrm>
            <a:prstGeom prst="rect">
              <a:avLst/>
            </a:prstGeom>
          </p:spPr>
        </p:pic>
        <p:sp>
          <p:nvSpPr>
            <p:cNvPr id="170" name="フリーフォーム: 図形 169">
              <a:extLst>
                <a:ext uri="{FF2B5EF4-FFF2-40B4-BE49-F238E27FC236}">
                  <a16:creationId xmlns:a16="http://schemas.microsoft.com/office/drawing/2014/main" id="{17394408-FBA8-FC1C-E0D0-481D4E08336B}"/>
                </a:ext>
              </a:extLst>
            </p:cNvPr>
            <p:cNvSpPr/>
            <p:nvPr/>
          </p:nvSpPr>
          <p:spPr>
            <a:xfrm>
              <a:off x="506715" y="2168047"/>
              <a:ext cx="35251" cy="29091"/>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71" name="フリーフォーム: 図形 170">
              <a:extLst>
                <a:ext uri="{FF2B5EF4-FFF2-40B4-BE49-F238E27FC236}">
                  <a16:creationId xmlns:a16="http://schemas.microsoft.com/office/drawing/2014/main" id="{1BD5709E-F713-E678-5B23-0CCB249AD147}"/>
                </a:ext>
              </a:extLst>
            </p:cNvPr>
            <p:cNvSpPr/>
            <p:nvPr/>
          </p:nvSpPr>
          <p:spPr>
            <a:xfrm>
              <a:off x="471463" y="2220409"/>
              <a:ext cx="42302" cy="34908"/>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72" name="フリーフォーム: 図形 171">
              <a:extLst>
                <a:ext uri="{FF2B5EF4-FFF2-40B4-BE49-F238E27FC236}">
                  <a16:creationId xmlns:a16="http://schemas.microsoft.com/office/drawing/2014/main" id="{D9D2A7F8-BEA1-796A-55C2-8EB02D0D8D8C}"/>
                </a:ext>
              </a:extLst>
            </p:cNvPr>
            <p:cNvSpPr/>
            <p:nvPr/>
          </p:nvSpPr>
          <p:spPr>
            <a:xfrm>
              <a:off x="541967" y="2226227"/>
              <a:ext cx="35251" cy="29091"/>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73" name="フリーフォーム: 図形 172">
              <a:extLst>
                <a:ext uri="{FF2B5EF4-FFF2-40B4-BE49-F238E27FC236}">
                  <a16:creationId xmlns:a16="http://schemas.microsoft.com/office/drawing/2014/main" id="{6675318B-DC09-1D56-DC50-204981146493}"/>
                </a:ext>
              </a:extLst>
            </p:cNvPr>
            <p:cNvSpPr/>
            <p:nvPr/>
          </p:nvSpPr>
          <p:spPr>
            <a:xfrm>
              <a:off x="506715" y="2278589"/>
              <a:ext cx="42302" cy="34908"/>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grpSp>
      <p:pic>
        <p:nvPicPr>
          <p:cNvPr id="163" name="グラフィックス 162" descr="最新のアーキテクチャ 単色塗りつぶし">
            <a:extLst>
              <a:ext uri="{FF2B5EF4-FFF2-40B4-BE49-F238E27FC236}">
                <a16:creationId xmlns:a16="http://schemas.microsoft.com/office/drawing/2014/main" id="{9C7CFA52-B73A-DDC4-6F42-24BAA7B144D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65484" y="1909390"/>
            <a:ext cx="432000" cy="432000"/>
          </a:xfrm>
          <a:prstGeom prst="rect">
            <a:avLst/>
          </a:prstGeom>
        </p:spPr>
      </p:pic>
      <p:grpSp>
        <p:nvGrpSpPr>
          <p:cNvPr id="183" name="グループ化 182">
            <a:extLst>
              <a:ext uri="{FF2B5EF4-FFF2-40B4-BE49-F238E27FC236}">
                <a16:creationId xmlns:a16="http://schemas.microsoft.com/office/drawing/2014/main" id="{68B3A7DE-82B3-067F-F02A-2B5F11EA8821}"/>
              </a:ext>
            </a:extLst>
          </p:cNvPr>
          <p:cNvGrpSpPr/>
          <p:nvPr/>
        </p:nvGrpSpPr>
        <p:grpSpPr>
          <a:xfrm>
            <a:off x="3731466" y="1705366"/>
            <a:ext cx="158320" cy="85963"/>
            <a:chOff x="460321" y="1872952"/>
            <a:chExt cx="283463" cy="164622"/>
          </a:xfrm>
        </p:grpSpPr>
        <p:sp>
          <p:nvSpPr>
            <p:cNvPr id="193" name="フリーフォーム: 図形 192">
              <a:extLst>
                <a:ext uri="{FF2B5EF4-FFF2-40B4-BE49-F238E27FC236}">
                  <a16:creationId xmlns:a16="http://schemas.microsoft.com/office/drawing/2014/main" id="{2E1E4D04-B545-08D4-5DA2-85E3DE4F9230}"/>
                </a:ext>
              </a:extLst>
            </p:cNvPr>
            <p:cNvSpPr/>
            <p:nvPr/>
          </p:nvSpPr>
          <p:spPr>
            <a:xfrm flipH="1">
              <a:off x="460321" y="1872952"/>
              <a:ext cx="217487" cy="76061"/>
            </a:xfrm>
            <a:custGeom>
              <a:avLst/>
              <a:gdLst>
                <a:gd name="connsiteX0" fmla="*/ 0 w 454260"/>
                <a:gd name="connsiteY0" fmla="*/ 162654 h 200697"/>
                <a:gd name="connsiteX1" fmla="*/ 0 w 454260"/>
                <a:gd name="connsiteY1" fmla="*/ 200697 h 200697"/>
                <a:gd name="connsiteX2" fmla="*/ 104040 w 454260"/>
                <a:gd name="connsiteY2" fmla="*/ 200697 h 200697"/>
                <a:gd name="connsiteX3" fmla="*/ 104040 w 454260"/>
                <a:gd name="connsiteY3" fmla="*/ 162654 h 200697"/>
                <a:gd name="connsiteX4" fmla="*/ 162561 w 454260"/>
                <a:gd name="connsiteY4" fmla="*/ 104099 h 200697"/>
                <a:gd name="connsiteX5" fmla="*/ 454261 w 454260"/>
                <a:gd name="connsiteY5" fmla="*/ 104099 h 200697"/>
                <a:gd name="connsiteX6" fmla="*/ 454261 w 454260"/>
                <a:gd name="connsiteY6" fmla="*/ 0 h 200697"/>
                <a:gd name="connsiteX7" fmla="*/ 162562 w 454260"/>
                <a:gd name="connsiteY7" fmla="*/ 0 h 200697"/>
                <a:gd name="connsiteX8" fmla="*/ 0 w 454260"/>
                <a:gd name="connsiteY8" fmla="*/ 162654 h 20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260" h="200697">
                  <a:moveTo>
                    <a:pt x="0" y="162654"/>
                  </a:moveTo>
                  <a:lnTo>
                    <a:pt x="0" y="200697"/>
                  </a:lnTo>
                  <a:lnTo>
                    <a:pt x="104040" y="200697"/>
                  </a:lnTo>
                  <a:lnTo>
                    <a:pt x="104040" y="162654"/>
                  </a:lnTo>
                  <a:cubicBezTo>
                    <a:pt x="104067" y="130339"/>
                    <a:pt x="130247" y="104144"/>
                    <a:pt x="162561" y="104099"/>
                  </a:cubicBezTo>
                  <a:lnTo>
                    <a:pt x="454261" y="104099"/>
                  </a:lnTo>
                  <a:lnTo>
                    <a:pt x="454261" y="0"/>
                  </a:lnTo>
                  <a:lnTo>
                    <a:pt x="162562" y="0"/>
                  </a:lnTo>
                  <a:cubicBezTo>
                    <a:pt x="72798" y="125"/>
                    <a:pt x="74" y="72889"/>
                    <a:pt x="0" y="162654"/>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94" name="フリーフォーム: 図形 193">
              <a:extLst>
                <a:ext uri="{FF2B5EF4-FFF2-40B4-BE49-F238E27FC236}">
                  <a16:creationId xmlns:a16="http://schemas.microsoft.com/office/drawing/2014/main" id="{424C7D3A-8713-737C-0622-45F3D7110CD9}"/>
                </a:ext>
              </a:extLst>
            </p:cNvPr>
            <p:cNvSpPr/>
            <p:nvPr/>
          </p:nvSpPr>
          <p:spPr>
            <a:xfrm>
              <a:off x="602885" y="1975457"/>
              <a:ext cx="23881" cy="20705"/>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95" name="フリーフォーム: 図形 194">
              <a:extLst>
                <a:ext uri="{FF2B5EF4-FFF2-40B4-BE49-F238E27FC236}">
                  <a16:creationId xmlns:a16="http://schemas.microsoft.com/office/drawing/2014/main" id="{B9CB9520-6186-7E62-C0C7-32B0965829F1}"/>
                </a:ext>
              </a:extLst>
            </p:cNvPr>
            <p:cNvSpPr/>
            <p:nvPr/>
          </p:nvSpPr>
          <p:spPr>
            <a:xfrm>
              <a:off x="579004" y="2012728"/>
              <a:ext cx="28658" cy="24846"/>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96" name="フリーフォーム: 図形 195">
              <a:extLst>
                <a:ext uri="{FF2B5EF4-FFF2-40B4-BE49-F238E27FC236}">
                  <a16:creationId xmlns:a16="http://schemas.microsoft.com/office/drawing/2014/main" id="{95A65D69-4177-77F4-86B1-2491D7A01543}"/>
                </a:ext>
              </a:extLst>
            </p:cNvPr>
            <p:cNvSpPr/>
            <p:nvPr/>
          </p:nvSpPr>
          <p:spPr>
            <a:xfrm>
              <a:off x="719903" y="2004445"/>
              <a:ext cx="23881" cy="20705"/>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97" name="フリーフォーム: 図形 196">
              <a:extLst>
                <a:ext uri="{FF2B5EF4-FFF2-40B4-BE49-F238E27FC236}">
                  <a16:creationId xmlns:a16="http://schemas.microsoft.com/office/drawing/2014/main" id="{428E006B-4244-75A8-94CC-F45AD9F8E555}"/>
                </a:ext>
              </a:extLst>
            </p:cNvPr>
            <p:cNvSpPr/>
            <p:nvPr/>
          </p:nvSpPr>
          <p:spPr>
            <a:xfrm>
              <a:off x="639274" y="1967175"/>
              <a:ext cx="52754" cy="70386"/>
            </a:xfrm>
            <a:custGeom>
              <a:avLst/>
              <a:gdLst>
                <a:gd name="connsiteX0" fmla="*/ 105200 w 105204"/>
                <a:gd name="connsiteY0" fmla="*/ 108656 h 161895"/>
                <a:gd name="connsiteX1" fmla="*/ 52599 w 105204"/>
                <a:gd name="connsiteY1" fmla="*/ 0 h 161895"/>
                <a:gd name="connsiteX2" fmla="*/ 4 w 105204"/>
                <a:gd name="connsiteY2" fmla="*/ 108656 h 161895"/>
                <a:gd name="connsiteX3" fmla="*/ 4 w 105204"/>
                <a:gd name="connsiteY3" fmla="*/ 109931 h 161895"/>
                <a:gd name="connsiteX4" fmla="*/ 53240 w 105204"/>
                <a:gd name="connsiteY4" fmla="*/ 161892 h 161895"/>
                <a:gd name="connsiteX5" fmla="*/ 105200 w 105204"/>
                <a:gd name="connsiteY5" fmla="*/ 108656 h 16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204" h="161895">
                  <a:moveTo>
                    <a:pt x="105200" y="108656"/>
                  </a:moveTo>
                  <a:cubicBezTo>
                    <a:pt x="105200" y="74995"/>
                    <a:pt x="52599" y="0"/>
                    <a:pt x="52599" y="0"/>
                  </a:cubicBezTo>
                  <a:cubicBezTo>
                    <a:pt x="52599" y="0"/>
                    <a:pt x="-3" y="74782"/>
                    <a:pt x="4" y="108656"/>
                  </a:cubicBezTo>
                  <a:cubicBezTo>
                    <a:pt x="-1" y="109081"/>
                    <a:pt x="-1" y="109505"/>
                    <a:pt x="4" y="109931"/>
                  </a:cubicBezTo>
                  <a:cubicBezTo>
                    <a:pt x="356" y="138979"/>
                    <a:pt x="24190" y="162243"/>
                    <a:pt x="53240" y="161892"/>
                  </a:cubicBezTo>
                  <a:cubicBezTo>
                    <a:pt x="82289" y="161539"/>
                    <a:pt x="105552" y="137705"/>
                    <a:pt x="105200" y="108656"/>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grpSp>
      <p:grpSp>
        <p:nvGrpSpPr>
          <p:cNvPr id="184" name="グループ化 183">
            <a:extLst>
              <a:ext uri="{FF2B5EF4-FFF2-40B4-BE49-F238E27FC236}">
                <a16:creationId xmlns:a16="http://schemas.microsoft.com/office/drawing/2014/main" id="{D6C0DF07-6058-0B92-AB24-425E774ED173}"/>
              </a:ext>
            </a:extLst>
          </p:cNvPr>
          <p:cNvGrpSpPr/>
          <p:nvPr/>
        </p:nvGrpSpPr>
        <p:grpSpPr>
          <a:xfrm>
            <a:off x="3741650" y="1808308"/>
            <a:ext cx="230257" cy="202659"/>
            <a:chOff x="426520" y="2047756"/>
            <a:chExt cx="366503" cy="339482"/>
          </a:xfrm>
        </p:grpSpPr>
        <p:sp>
          <p:nvSpPr>
            <p:cNvPr id="185" name="四角形: 角を丸くする 184">
              <a:extLst>
                <a:ext uri="{FF2B5EF4-FFF2-40B4-BE49-F238E27FC236}">
                  <a16:creationId xmlns:a16="http://schemas.microsoft.com/office/drawing/2014/main" id="{E936BE69-0CAB-B5F3-402E-F99CA180DA81}"/>
                </a:ext>
              </a:extLst>
            </p:cNvPr>
            <p:cNvSpPr/>
            <p:nvPr/>
          </p:nvSpPr>
          <p:spPr>
            <a:xfrm>
              <a:off x="432230" y="2047756"/>
              <a:ext cx="346408" cy="326410"/>
            </a:xfrm>
            <a:prstGeom prst="round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Noto Sans JP"/>
                <a:ea typeface="Noto Sans JP"/>
                <a:cs typeface="+mn-cs"/>
              </a:endParaRPr>
            </a:p>
          </p:txBody>
        </p:sp>
        <p:sp>
          <p:nvSpPr>
            <p:cNvPr id="186" name="フリーフォーム: 図形 185">
              <a:extLst>
                <a:ext uri="{FF2B5EF4-FFF2-40B4-BE49-F238E27FC236}">
                  <a16:creationId xmlns:a16="http://schemas.microsoft.com/office/drawing/2014/main" id="{0FFA3C3B-075B-EED7-B803-6C09CBA83AF1}"/>
                </a:ext>
              </a:extLst>
            </p:cNvPr>
            <p:cNvSpPr/>
            <p:nvPr/>
          </p:nvSpPr>
          <p:spPr>
            <a:xfrm>
              <a:off x="426520" y="2110006"/>
              <a:ext cx="360000" cy="31176"/>
            </a:xfrm>
            <a:custGeom>
              <a:avLst/>
              <a:gdLst>
                <a:gd name="connsiteX0" fmla="*/ 472469 w 497006"/>
                <a:gd name="connsiteY0" fmla="*/ 7895 h 51039"/>
                <a:gd name="connsiteX1" fmla="*/ 435169 w 497006"/>
                <a:gd name="connsiteY1" fmla="*/ 0 h 51039"/>
                <a:gd name="connsiteX2" fmla="*/ 435169 w 497006"/>
                <a:gd name="connsiteY2" fmla="*/ 0 h 51039"/>
                <a:gd name="connsiteX3" fmla="*/ 397869 w 497006"/>
                <a:gd name="connsiteY3" fmla="*/ 7895 h 51039"/>
                <a:gd name="connsiteX4" fmla="*/ 373002 w 497006"/>
                <a:gd name="connsiteY4" fmla="*/ 13739 h 51039"/>
                <a:gd name="connsiteX5" fmla="*/ 373002 w 497006"/>
                <a:gd name="connsiteY5" fmla="*/ 13739 h 51039"/>
                <a:gd name="connsiteX6" fmla="*/ 348135 w 497006"/>
                <a:gd name="connsiteY6" fmla="*/ 7895 h 51039"/>
                <a:gd name="connsiteX7" fmla="*/ 310835 w 497006"/>
                <a:gd name="connsiteY7" fmla="*/ 0 h 51039"/>
                <a:gd name="connsiteX8" fmla="*/ 310835 w 497006"/>
                <a:gd name="connsiteY8" fmla="*/ 0 h 51039"/>
                <a:gd name="connsiteX9" fmla="*/ 273535 w 497006"/>
                <a:gd name="connsiteY9" fmla="*/ 7895 h 51039"/>
                <a:gd name="connsiteX10" fmla="*/ 248668 w 497006"/>
                <a:gd name="connsiteY10" fmla="*/ 13739 h 51039"/>
                <a:gd name="connsiteX11" fmla="*/ 223801 w 497006"/>
                <a:gd name="connsiteY11" fmla="*/ 7895 h 51039"/>
                <a:gd name="connsiteX12" fmla="*/ 186501 w 497006"/>
                <a:gd name="connsiteY12" fmla="*/ 0 h 51039"/>
                <a:gd name="connsiteX13" fmla="*/ 186501 w 497006"/>
                <a:gd name="connsiteY13" fmla="*/ 0 h 51039"/>
                <a:gd name="connsiteX14" fmla="*/ 149201 w 497006"/>
                <a:gd name="connsiteY14" fmla="*/ 7895 h 51039"/>
                <a:gd name="connsiteX15" fmla="*/ 124334 w 497006"/>
                <a:gd name="connsiteY15" fmla="*/ 13739 h 51039"/>
                <a:gd name="connsiteX16" fmla="*/ 99467 w 497006"/>
                <a:gd name="connsiteY16" fmla="*/ 7895 h 51039"/>
                <a:gd name="connsiteX17" fmla="*/ 62167 w 497006"/>
                <a:gd name="connsiteY17" fmla="*/ 0 h 51039"/>
                <a:gd name="connsiteX18" fmla="*/ 62167 w 497006"/>
                <a:gd name="connsiteY18" fmla="*/ 0 h 51039"/>
                <a:gd name="connsiteX19" fmla="*/ 24867 w 497006"/>
                <a:gd name="connsiteY19" fmla="*/ 7895 h 51039"/>
                <a:gd name="connsiteX20" fmla="*/ 0 w 497006"/>
                <a:gd name="connsiteY20" fmla="*/ 13739 h 51039"/>
                <a:gd name="connsiteX21" fmla="*/ 0 w 497006"/>
                <a:gd name="connsiteY21" fmla="*/ 51039 h 51039"/>
                <a:gd name="connsiteX22" fmla="*/ 37300 w 497006"/>
                <a:gd name="connsiteY22" fmla="*/ 43144 h 51039"/>
                <a:gd name="connsiteX23" fmla="*/ 62167 w 497006"/>
                <a:gd name="connsiteY23" fmla="*/ 37238 h 51039"/>
                <a:gd name="connsiteX24" fmla="*/ 87034 w 497006"/>
                <a:gd name="connsiteY24" fmla="*/ 43144 h 51039"/>
                <a:gd name="connsiteX25" fmla="*/ 124334 w 497006"/>
                <a:gd name="connsiteY25" fmla="*/ 51039 h 51039"/>
                <a:gd name="connsiteX26" fmla="*/ 124334 w 497006"/>
                <a:gd name="connsiteY26" fmla="*/ 51039 h 51039"/>
                <a:gd name="connsiteX27" fmla="*/ 161634 w 497006"/>
                <a:gd name="connsiteY27" fmla="*/ 43144 h 51039"/>
                <a:gd name="connsiteX28" fmla="*/ 186501 w 497006"/>
                <a:gd name="connsiteY28" fmla="*/ 37238 h 51039"/>
                <a:gd name="connsiteX29" fmla="*/ 211368 w 497006"/>
                <a:gd name="connsiteY29" fmla="*/ 43082 h 51039"/>
                <a:gd name="connsiteX30" fmla="*/ 248668 w 497006"/>
                <a:gd name="connsiteY30" fmla="*/ 51039 h 51039"/>
                <a:gd name="connsiteX31" fmla="*/ 285968 w 497006"/>
                <a:gd name="connsiteY31" fmla="*/ 43144 h 51039"/>
                <a:gd name="connsiteX32" fmla="*/ 310835 w 497006"/>
                <a:gd name="connsiteY32" fmla="*/ 37238 h 51039"/>
                <a:gd name="connsiteX33" fmla="*/ 335702 w 497006"/>
                <a:gd name="connsiteY33" fmla="*/ 43144 h 51039"/>
                <a:gd name="connsiteX34" fmla="*/ 373002 w 497006"/>
                <a:gd name="connsiteY34" fmla="*/ 51039 h 51039"/>
                <a:gd name="connsiteX35" fmla="*/ 373002 w 497006"/>
                <a:gd name="connsiteY35" fmla="*/ 51039 h 51039"/>
                <a:gd name="connsiteX36" fmla="*/ 410302 w 497006"/>
                <a:gd name="connsiteY36" fmla="*/ 43144 h 51039"/>
                <a:gd name="connsiteX37" fmla="*/ 435169 w 497006"/>
                <a:gd name="connsiteY37" fmla="*/ 37238 h 51039"/>
                <a:gd name="connsiteX38" fmla="*/ 460036 w 497006"/>
                <a:gd name="connsiteY38" fmla="*/ 43082 h 51039"/>
                <a:gd name="connsiteX39" fmla="*/ 497006 w 497006"/>
                <a:gd name="connsiteY39" fmla="*/ 51039 h 51039"/>
                <a:gd name="connsiteX40" fmla="*/ 497006 w 497006"/>
                <a:gd name="connsiteY40" fmla="*/ 13739 h 51039"/>
                <a:gd name="connsiteX41" fmla="*/ 472469 w 497006"/>
                <a:gd name="connsiteY41" fmla="*/ 7895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7006" h="51039">
                  <a:moveTo>
                    <a:pt x="472469" y="7895"/>
                  </a:moveTo>
                  <a:cubicBezTo>
                    <a:pt x="460578" y="3151"/>
                    <a:pt x="447962" y="480"/>
                    <a:pt x="435169" y="0"/>
                  </a:cubicBezTo>
                  <a:lnTo>
                    <a:pt x="435169" y="0"/>
                  </a:lnTo>
                  <a:cubicBezTo>
                    <a:pt x="422376" y="480"/>
                    <a:pt x="409759" y="3151"/>
                    <a:pt x="397869" y="7895"/>
                  </a:cubicBezTo>
                  <a:cubicBezTo>
                    <a:pt x="389950" y="11173"/>
                    <a:pt x="381552" y="13146"/>
                    <a:pt x="373002" y="13739"/>
                  </a:cubicBezTo>
                  <a:lnTo>
                    <a:pt x="373002" y="13739"/>
                  </a:lnTo>
                  <a:cubicBezTo>
                    <a:pt x="364451" y="13149"/>
                    <a:pt x="356053" y="11176"/>
                    <a:pt x="348135" y="7895"/>
                  </a:cubicBezTo>
                  <a:cubicBezTo>
                    <a:pt x="336244" y="3151"/>
                    <a:pt x="323628" y="480"/>
                    <a:pt x="310835" y="0"/>
                  </a:cubicBezTo>
                  <a:lnTo>
                    <a:pt x="310835" y="0"/>
                  </a:lnTo>
                  <a:cubicBezTo>
                    <a:pt x="298042" y="480"/>
                    <a:pt x="285425" y="3151"/>
                    <a:pt x="273535" y="7895"/>
                  </a:cubicBezTo>
                  <a:cubicBezTo>
                    <a:pt x="265615" y="11170"/>
                    <a:pt x="257218" y="13143"/>
                    <a:pt x="248668" y="13739"/>
                  </a:cubicBezTo>
                  <a:cubicBezTo>
                    <a:pt x="240118" y="13146"/>
                    <a:pt x="231720" y="11173"/>
                    <a:pt x="223801" y="7895"/>
                  </a:cubicBezTo>
                  <a:cubicBezTo>
                    <a:pt x="211910" y="3151"/>
                    <a:pt x="199294" y="480"/>
                    <a:pt x="186501" y="0"/>
                  </a:cubicBezTo>
                  <a:lnTo>
                    <a:pt x="186501" y="0"/>
                  </a:lnTo>
                  <a:cubicBezTo>
                    <a:pt x="173708" y="480"/>
                    <a:pt x="161091" y="3151"/>
                    <a:pt x="149201" y="7895"/>
                  </a:cubicBezTo>
                  <a:cubicBezTo>
                    <a:pt x="141282" y="11173"/>
                    <a:pt x="132884" y="13146"/>
                    <a:pt x="124334" y="13739"/>
                  </a:cubicBezTo>
                  <a:cubicBezTo>
                    <a:pt x="115784" y="13146"/>
                    <a:pt x="107386" y="11173"/>
                    <a:pt x="99467" y="7895"/>
                  </a:cubicBezTo>
                  <a:cubicBezTo>
                    <a:pt x="87576" y="3151"/>
                    <a:pt x="74960" y="480"/>
                    <a:pt x="62167" y="0"/>
                  </a:cubicBezTo>
                  <a:lnTo>
                    <a:pt x="62167" y="0"/>
                  </a:lnTo>
                  <a:cubicBezTo>
                    <a:pt x="49375" y="489"/>
                    <a:pt x="36760" y="3159"/>
                    <a:pt x="24867" y="7895"/>
                  </a:cubicBezTo>
                  <a:cubicBezTo>
                    <a:pt x="16946" y="11167"/>
                    <a:pt x="8549" y="13140"/>
                    <a:pt x="0" y="13739"/>
                  </a:cubicBezTo>
                  <a:lnTo>
                    <a:pt x="0" y="51039"/>
                  </a:lnTo>
                  <a:cubicBezTo>
                    <a:pt x="12793" y="50559"/>
                    <a:pt x="25410" y="47888"/>
                    <a:pt x="37300" y="43144"/>
                  </a:cubicBezTo>
                  <a:cubicBezTo>
                    <a:pt x="45219" y="39855"/>
                    <a:pt x="53615" y="37860"/>
                    <a:pt x="62167" y="37238"/>
                  </a:cubicBezTo>
                  <a:cubicBezTo>
                    <a:pt x="70719" y="37860"/>
                    <a:pt x="79115" y="39855"/>
                    <a:pt x="87034" y="43144"/>
                  </a:cubicBezTo>
                  <a:cubicBezTo>
                    <a:pt x="98924" y="47892"/>
                    <a:pt x="111540" y="50562"/>
                    <a:pt x="124334" y="51039"/>
                  </a:cubicBezTo>
                  <a:lnTo>
                    <a:pt x="124334" y="51039"/>
                  </a:lnTo>
                  <a:cubicBezTo>
                    <a:pt x="137128" y="50562"/>
                    <a:pt x="149744" y="47892"/>
                    <a:pt x="161634" y="43144"/>
                  </a:cubicBezTo>
                  <a:cubicBezTo>
                    <a:pt x="169552" y="39851"/>
                    <a:pt x="177949" y="37857"/>
                    <a:pt x="186501" y="37238"/>
                  </a:cubicBezTo>
                  <a:cubicBezTo>
                    <a:pt x="195050" y="37837"/>
                    <a:pt x="203447" y="39810"/>
                    <a:pt x="211368" y="43082"/>
                  </a:cubicBezTo>
                  <a:cubicBezTo>
                    <a:pt x="223254" y="47851"/>
                    <a:pt x="235871" y="50542"/>
                    <a:pt x="248668" y="51039"/>
                  </a:cubicBezTo>
                  <a:cubicBezTo>
                    <a:pt x="261462" y="50562"/>
                    <a:pt x="274078" y="47892"/>
                    <a:pt x="285968" y="43144"/>
                  </a:cubicBezTo>
                  <a:cubicBezTo>
                    <a:pt x="293887" y="39855"/>
                    <a:pt x="302283" y="37860"/>
                    <a:pt x="310835" y="37238"/>
                  </a:cubicBezTo>
                  <a:cubicBezTo>
                    <a:pt x="319387" y="37860"/>
                    <a:pt x="327783" y="39854"/>
                    <a:pt x="335702" y="43144"/>
                  </a:cubicBezTo>
                  <a:cubicBezTo>
                    <a:pt x="347592" y="47892"/>
                    <a:pt x="360208" y="50562"/>
                    <a:pt x="373002" y="51039"/>
                  </a:cubicBezTo>
                  <a:lnTo>
                    <a:pt x="373002" y="51039"/>
                  </a:lnTo>
                  <a:cubicBezTo>
                    <a:pt x="385796" y="50562"/>
                    <a:pt x="398412" y="47892"/>
                    <a:pt x="410302" y="43144"/>
                  </a:cubicBezTo>
                  <a:cubicBezTo>
                    <a:pt x="418220" y="39854"/>
                    <a:pt x="426617" y="37860"/>
                    <a:pt x="435169" y="37238"/>
                  </a:cubicBezTo>
                  <a:cubicBezTo>
                    <a:pt x="443718" y="37837"/>
                    <a:pt x="452115" y="39810"/>
                    <a:pt x="460036" y="43082"/>
                  </a:cubicBezTo>
                  <a:cubicBezTo>
                    <a:pt x="471807" y="47849"/>
                    <a:pt x="484316" y="50542"/>
                    <a:pt x="497006" y="51039"/>
                  </a:cubicBezTo>
                  <a:lnTo>
                    <a:pt x="497006" y="13739"/>
                  </a:lnTo>
                  <a:cubicBezTo>
                    <a:pt x="488562" y="13149"/>
                    <a:pt x="480273" y="11175"/>
                    <a:pt x="472469" y="7895"/>
                  </a:cubicBezTo>
                  <a:close/>
                </a:path>
              </a:pathLst>
            </a:custGeom>
            <a:solidFill>
              <a:schemeClr val="bg1"/>
            </a:solidFill>
            <a:ln w="61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87" name="フリーフォーム: 図形 186">
              <a:extLst>
                <a:ext uri="{FF2B5EF4-FFF2-40B4-BE49-F238E27FC236}">
                  <a16:creationId xmlns:a16="http://schemas.microsoft.com/office/drawing/2014/main" id="{E105B953-12D8-B927-2E06-BDAC15911196}"/>
                </a:ext>
              </a:extLst>
            </p:cNvPr>
            <p:cNvSpPr/>
            <p:nvPr/>
          </p:nvSpPr>
          <p:spPr>
            <a:xfrm>
              <a:off x="426520" y="2064439"/>
              <a:ext cx="360000" cy="31176"/>
            </a:xfrm>
            <a:custGeom>
              <a:avLst/>
              <a:gdLst>
                <a:gd name="connsiteX0" fmla="*/ 472469 w 497006"/>
                <a:gd name="connsiteY0" fmla="*/ 7895 h 51039"/>
                <a:gd name="connsiteX1" fmla="*/ 435169 w 497006"/>
                <a:gd name="connsiteY1" fmla="*/ 0 h 51039"/>
                <a:gd name="connsiteX2" fmla="*/ 435169 w 497006"/>
                <a:gd name="connsiteY2" fmla="*/ 0 h 51039"/>
                <a:gd name="connsiteX3" fmla="*/ 397869 w 497006"/>
                <a:gd name="connsiteY3" fmla="*/ 7895 h 51039"/>
                <a:gd name="connsiteX4" fmla="*/ 373002 w 497006"/>
                <a:gd name="connsiteY4" fmla="*/ 13739 h 51039"/>
                <a:gd name="connsiteX5" fmla="*/ 373002 w 497006"/>
                <a:gd name="connsiteY5" fmla="*/ 13739 h 51039"/>
                <a:gd name="connsiteX6" fmla="*/ 348135 w 497006"/>
                <a:gd name="connsiteY6" fmla="*/ 7895 h 51039"/>
                <a:gd name="connsiteX7" fmla="*/ 310835 w 497006"/>
                <a:gd name="connsiteY7" fmla="*/ 0 h 51039"/>
                <a:gd name="connsiteX8" fmla="*/ 310835 w 497006"/>
                <a:gd name="connsiteY8" fmla="*/ 0 h 51039"/>
                <a:gd name="connsiteX9" fmla="*/ 273535 w 497006"/>
                <a:gd name="connsiteY9" fmla="*/ 7895 h 51039"/>
                <a:gd name="connsiteX10" fmla="*/ 248668 w 497006"/>
                <a:gd name="connsiteY10" fmla="*/ 13739 h 51039"/>
                <a:gd name="connsiteX11" fmla="*/ 223801 w 497006"/>
                <a:gd name="connsiteY11" fmla="*/ 7895 h 51039"/>
                <a:gd name="connsiteX12" fmla="*/ 186501 w 497006"/>
                <a:gd name="connsiteY12" fmla="*/ 0 h 51039"/>
                <a:gd name="connsiteX13" fmla="*/ 186501 w 497006"/>
                <a:gd name="connsiteY13" fmla="*/ 0 h 51039"/>
                <a:gd name="connsiteX14" fmla="*/ 149201 w 497006"/>
                <a:gd name="connsiteY14" fmla="*/ 7895 h 51039"/>
                <a:gd name="connsiteX15" fmla="*/ 124334 w 497006"/>
                <a:gd name="connsiteY15" fmla="*/ 13739 h 51039"/>
                <a:gd name="connsiteX16" fmla="*/ 99467 w 497006"/>
                <a:gd name="connsiteY16" fmla="*/ 7895 h 51039"/>
                <a:gd name="connsiteX17" fmla="*/ 62167 w 497006"/>
                <a:gd name="connsiteY17" fmla="*/ 0 h 51039"/>
                <a:gd name="connsiteX18" fmla="*/ 62167 w 497006"/>
                <a:gd name="connsiteY18" fmla="*/ 0 h 51039"/>
                <a:gd name="connsiteX19" fmla="*/ 24867 w 497006"/>
                <a:gd name="connsiteY19" fmla="*/ 7895 h 51039"/>
                <a:gd name="connsiteX20" fmla="*/ 0 w 497006"/>
                <a:gd name="connsiteY20" fmla="*/ 13739 h 51039"/>
                <a:gd name="connsiteX21" fmla="*/ 0 w 497006"/>
                <a:gd name="connsiteY21" fmla="*/ 51039 h 51039"/>
                <a:gd name="connsiteX22" fmla="*/ 37300 w 497006"/>
                <a:gd name="connsiteY22" fmla="*/ 43144 h 51039"/>
                <a:gd name="connsiteX23" fmla="*/ 62167 w 497006"/>
                <a:gd name="connsiteY23" fmla="*/ 37238 h 51039"/>
                <a:gd name="connsiteX24" fmla="*/ 87034 w 497006"/>
                <a:gd name="connsiteY24" fmla="*/ 43144 h 51039"/>
                <a:gd name="connsiteX25" fmla="*/ 124334 w 497006"/>
                <a:gd name="connsiteY25" fmla="*/ 51039 h 51039"/>
                <a:gd name="connsiteX26" fmla="*/ 124334 w 497006"/>
                <a:gd name="connsiteY26" fmla="*/ 51039 h 51039"/>
                <a:gd name="connsiteX27" fmla="*/ 161634 w 497006"/>
                <a:gd name="connsiteY27" fmla="*/ 43144 h 51039"/>
                <a:gd name="connsiteX28" fmla="*/ 186501 w 497006"/>
                <a:gd name="connsiteY28" fmla="*/ 37238 h 51039"/>
                <a:gd name="connsiteX29" fmla="*/ 211368 w 497006"/>
                <a:gd name="connsiteY29" fmla="*/ 43082 h 51039"/>
                <a:gd name="connsiteX30" fmla="*/ 248668 w 497006"/>
                <a:gd name="connsiteY30" fmla="*/ 51039 h 51039"/>
                <a:gd name="connsiteX31" fmla="*/ 285968 w 497006"/>
                <a:gd name="connsiteY31" fmla="*/ 43144 h 51039"/>
                <a:gd name="connsiteX32" fmla="*/ 310835 w 497006"/>
                <a:gd name="connsiteY32" fmla="*/ 37238 h 51039"/>
                <a:gd name="connsiteX33" fmla="*/ 335702 w 497006"/>
                <a:gd name="connsiteY33" fmla="*/ 43144 h 51039"/>
                <a:gd name="connsiteX34" fmla="*/ 373002 w 497006"/>
                <a:gd name="connsiteY34" fmla="*/ 51039 h 51039"/>
                <a:gd name="connsiteX35" fmla="*/ 373002 w 497006"/>
                <a:gd name="connsiteY35" fmla="*/ 51039 h 51039"/>
                <a:gd name="connsiteX36" fmla="*/ 410302 w 497006"/>
                <a:gd name="connsiteY36" fmla="*/ 43144 h 51039"/>
                <a:gd name="connsiteX37" fmla="*/ 435169 w 497006"/>
                <a:gd name="connsiteY37" fmla="*/ 37238 h 51039"/>
                <a:gd name="connsiteX38" fmla="*/ 460036 w 497006"/>
                <a:gd name="connsiteY38" fmla="*/ 43082 h 51039"/>
                <a:gd name="connsiteX39" fmla="*/ 497006 w 497006"/>
                <a:gd name="connsiteY39" fmla="*/ 51039 h 51039"/>
                <a:gd name="connsiteX40" fmla="*/ 497006 w 497006"/>
                <a:gd name="connsiteY40" fmla="*/ 13739 h 51039"/>
                <a:gd name="connsiteX41" fmla="*/ 472469 w 497006"/>
                <a:gd name="connsiteY41" fmla="*/ 7895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7006" h="51039">
                  <a:moveTo>
                    <a:pt x="472469" y="7895"/>
                  </a:moveTo>
                  <a:cubicBezTo>
                    <a:pt x="460578" y="3151"/>
                    <a:pt x="447962" y="480"/>
                    <a:pt x="435169" y="0"/>
                  </a:cubicBezTo>
                  <a:lnTo>
                    <a:pt x="435169" y="0"/>
                  </a:lnTo>
                  <a:cubicBezTo>
                    <a:pt x="422376" y="480"/>
                    <a:pt x="409759" y="3151"/>
                    <a:pt x="397869" y="7895"/>
                  </a:cubicBezTo>
                  <a:cubicBezTo>
                    <a:pt x="389950" y="11173"/>
                    <a:pt x="381552" y="13146"/>
                    <a:pt x="373002" y="13739"/>
                  </a:cubicBezTo>
                  <a:lnTo>
                    <a:pt x="373002" y="13739"/>
                  </a:lnTo>
                  <a:cubicBezTo>
                    <a:pt x="364451" y="13149"/>
                    <a:pt x="356053" y="11176"/>
                    <a:pt x="348135" y="7895"/>
                  </a:cubicBezTo>
                  <a:cubicBezTo>
                    <a:pt x="336244" y="3151"/>
                    <a:pt x="323628" y="480"/>
                    <a:pt x="310835" y="0"/>
                  </a:cubicBezTo>
                  <a:lnTo>
                    <a:pt x="310835" y="0"/>
                  </a:lnTo>
                  <a:cubicBezTo>
                    <a:pt x="298042" y="480"/>
                    <a:pt x="285425" y="3151"/>
                    <a:pt x="273535" y="7895"/>
                  </a:cubicBezTo>
                  <a:cubicBezTo>
                    <a:pt x="265615" y="11170"/>
                    <a:pt x="257218" y="13143"/>
                    <a:pt x="248668" y="13739"/>
                  </a:cubicBezTo>
                  <a:cubicBezTo>
                    <a:pt x="240118" y="13146"/>
                    <a:pt x="231720" y="11173"/>
                    <a:pt x="223801" y="7895"/>
                  </a:cubicBezTo>
                  <a:cubicBezTo>
                    <a:pt x="211910" y="3151"/>
                    <a:pt x="199294" y="480"/>
                    <a:pt x="186501" y="0"/>
                  </a:cubicBezTo>
                  <a:lnTo>
                    <a:pt x="186501" y="0"/>
                  </a:lnTo>
                  <a:cubicBezTo>
                    <a:pt x="173708" y="480"/>
                    <a:pt x="161091" y="3151"/>
                    <a:pt x="149201" y="7895"/>
                  </a:cubicBezTo>
                  <a:cubicBezTo>
                    <a:pt x="141282" y="11173"/>
                    <a:pt x="132884" y="13146"/>
                    <a:pt x="124334" y="13739"/>
                  </a:cubicBezTo>
                  <a:cubicBezTo>
                    <a:pt x="115784" y="13146"/>
                    <a:pt x="107386" y="11173"/>
                    <a:pt x="99467" y="7895"/>
                  </a:cubicBezTo>
                  <a:cubicBezTo>
                    <a:pt x="87576" y="3151"/>
                    <a:pt x="74960" y="480"/>
                    <a:pt x="62167" y="0"/>
                  </a:cubicBezTo>
                  <a:lnTo>
                    <a:pt x="62167" y="0"/>
                  </a:lnTo>
                  <a:cubicBezTo>
                    <a:pt x="49375" y="489"/>
                    <a:pt x="36760" y="3159"/>
                    <a:pt x="24867" y="7895"/>
                  </a:cubicBezTo>
                  <a:cubicBezTo>
                    <a:pt x="16946" y="11167"/>
                    <a:pt x="8549" y="13140"/>
                    <a:pt x="0" y="13739"/>
                  </a:cubicBezTo>
                  <a:lnTo>
                    <a:pt x="0" y="51039"/>
                  </a:lnTo>
                  <a:cubicBezTo>
                    <a:pt x="12793" y="50559"/>
                    <a:pt x="25410" y="47888"/>
                    <a:pt x="37300" y="43144"/>
                  </a:cubicBezTo>
                  <a:cubicBezTo>
                    <a:pt x="45219" y="39855"/>
                    <a:pt x="53615" y="37860"/>
                    <a:pt x="62167" y="37238"/>
                  </a:cubicBezTo>
                  <a:cubicBezTo>
                    <a:pt x="70719" y="37860"/>
                    <a:pt x="79115" y="39855"/>
                    <a:pt x="87034" y="43144"/>
                  </a:cubicBezTo>
                  <a:cubicBezTo>
                    <a:pt x="98924" y="47892"/>
                    <a:pt x="111540" y="50562"/>
                    <a:pt x="124334" y="51039"/>
                  </a:cubicBezTo>
                  <a:lnTo>
                    <a:pt x="124334" y="51039"/>
                  </a:lnTo>
                  <a:cubicBezTo>
                    <a:pt x="137128" y="50562"/>
                    <a:pt x="149744" y="47892"/>
                    <a:pt x="161634" y="43144"/>
                  </a:cubicBezTo>
                  <a:cubicBezTo>
                    <a:pt x="169552" y="39851"/>
                    <a:pt x="177949" y="37857"/>
                    <a:pt x="186501" y="37238"/>
                  </a:cubicBezTo>
                  <a:cubicBezTo>
                    <a:pt x="195050" y="37837"/>
                    <a:pt x="203447" y="39810"/>
                    <a:pt x="211368" y="43082"/>
                  </a:cubicBezTo>
                  <a:cubicBezTo>
                    <a:pt x="223254" y="47851"/>
                    <a:pt x="235871" y="50542"/>
                    <a:pt x="248668" y="51039"/>
                  </a:cubicBezTo>
                  <a:cubicBezTo>
                    <a:pt x="261462" y="50562"/>
                    <a:pt x="274078" y="47892"/>
                    <a:pt x="285968" y="43144"/>
                  </a:cubicBezTo>
                  <a:cubicBezTo>
                    <a:pt x="293887" y="39855"/>
                    <a:pt x="302283" y="37860"/>
                    <a:pt x="310835" y="37238"/>
                  </a:cubicBezTo>
                  <a:cubicBezTo>
                    <a:pt x="319387" y="37860"/>
                    <a:pt x="327783" y="39854"/>
                    <a:pt x="335702" y="43144"/>
                  </a:cubicBezTo>
                  <a:cubicBezTo>
                    <a:pt x="347592" y="47892"/>
                    <a:pt x="360208" y="50562"/>
                    <a:pt x="373002" y="51039"/>
                  </a:cubicBezTo>
                  <a:lnTo>
                    <a:pt x="373002" y="51039"/>
                  </a:lnTo>
                  <a:cubicBezTo>
                    <a:pt x="385796" y="50562"/>
                    <a:pt x="398412" y="47892"/>
                    <a:pt x="410302" y="43144"/>
                  </a:cubicBezTo>
                  <a:cubicBezTo>
                    <a:pt x="418220" y="39854"/>
                    <a:pt x="426617" y="37860"/>
                    <a:pt x="435169" y="37238"/>
                  </a:cubicBezTo>
                  <a:cubicBezTo>
                    <a:pt x="443718" y="37837"/>
                    <a:pt x="452115" y="39810"/>
                    <a:pt x="460036" y="43082"/>
                  </a:cubicBezTo>
                  <a:cubicBezTo>
                    <a:pt x="471807" y="47849"/>
                    <a:pt x="484316" y="50542"/>
                    <a:pt x="497006" y="51039"/>
                  </a:cubicBezTo>
                  <a:lnTo>
                    <a:pt x="497006" y="13739"/>
                  </a:lnTo>
                  <a:cubicBezTo>
                    <a:pt x="488562" y="13149"/>
                    <a:pt x="480273" y="11175"/>
                    <a:pt x="472469" y="7895"/>
                  </a:cubicBezTo>
                  <a:close/>
                </a:path>
              </a:pathLst>
            </a:custGeom>
            <a:solidFill>
              <a:schemeClr val="bg1"/>
            </a:solidFill>
            <a:ln w="61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pic>
          <p:nvPicPr>
            <p:cNvPr id="188" name="グラフィックス 187" descr="リサイクル 単色塗りつぶし">
              <a:extLst>
                <a:ext uri="{FF2B5EF4-FFF2-40B4-BE49-F238E27FC236}">
                  <a16:creationId xmlns:a16="http://schemas.microsoft.com/office/drawing/2014/main" id="{1DC9BC85-83A0-96D0-3B33-D8E2185B49C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9548" y="2211074"/>
              <a:ext cx="213475" cy="176164"/>
            </a:xfrm>
            <a:prstGeom prst="rect">
              <a:avLst/>
            </a:prstGeom>
          </p:spPr>
        </p:pic>
        <p:sp>
          <p:nvSpPr>
            <p:cNvPr id="189" name="フリーフォーム: 図形 188">
              <a:extLst>
                <a:ext uri="{FF2B5EF4-FFF2-40B4-BE49-F238E27FC236}">
                  <a16:creationId xmlns:a16="http://schemas.microsoft.com/office/drawing/2014/main" id="{3E2FD0C4-7E74-B37D-6BB2-03D19C047129}"/>
                </a:ext>
              </a:extLst>
            </p:cNvPr>
            <p:cNvSpPr/>
            <p:nvPr/>
          </p:nvSpPr>
          <p:spPr>
            <a:xfrm>
              <a:off x="506715" y="2168047"/>
              <a:ext cx="35251" cy="29091"/>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90" name="フリーフォーム: 図形 189">
              <a:extLst>
                <a:ext uri="{FF2B5EF4-FFF2-40B4-BE49-F238E27FC236}">
                  <a16:creationId xmlns:a16="http://schemas.microsoft.com/office/drawing/2014/main" id="{F4FA5E91-A765-2819-6F75-5A05502D6E18}"/>
                </a:ext>
              </a:extLst>
            </p:cNvPr>
            <p:cNvSpPr/>
            <p:nvPr/>
          </p:nvSpPr>
          <p:spPr>
            <a:xfrm>
              <a:off x="471463" y="2220409"/>
              <a:ext cx="42302" cy="34908"/>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91" name="フリーフォーム: 図形 190">
              <a:extLst>
                <a:ext uri="{FF2B5EF4-FFF2-40B4-BE49-F238E27FC236}">
                  <a16:creationId xmlns:a16="http://schemas.microsoft.com/office/drawing/2014/main" id="{A6784DAE-3318-8ADD-594D-2F7A9068EF71}"/>
                </a:ext>
              </a:extLst>
            </p:cNvPr>
            <p:cNvSpPr/>
            <p:nvPr/>
          </p:nvSpPr>
          <p:spPr>
            <a:xfrm>
              <a:off x="541967" y="2226227"/>
              <a:ext cx="35251" cy="29091"/>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192" name="フリーフォーム: 図形 191">
              <a:extLst>
                <a:ext uri="{FF2B5EF4-FFF2-40B4-BE49-F238E27FC236}">
                  <a16:creationId xmlns:a16="http://schemas.microsoft.com/office/drawing/2014/main" id="{17BD3A83-CB75-CCC8-4F08-B3149AD74093}"/>
                </a:ext>
              </a:extLst>
            </p:cNvPr>
            <p:cNvSpPr/>
            <p:nvPr/>
          </p:nvSpPr>
          <p:spPr>
            <a:xfrm>
              <a:off x="506715" y="2278589"/>
              <a:ext cx="42302" cy="34908"/>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grpSp>
      <p:pic>
        <p:nvPicPr>
          <p:cNvPr id="182" name="グラフィックス 181" descr="最新のアーキテクチャ 単色塗りつぶし">
            <a:extLst>
              <a:ext uri="{FF2B5EF4-FFF2-40B4-BE49-F238E27FC236}">
                <a16:creationId xmlns:a16="http://schemas.microsoft.com/office/drawing/2014/main" id="{C6B13F38-6E03-C2A0-1AE8-3377ED0F974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86369" y="1517397"/>
            <a:ext cx="351314" cy="352435"/>
          </a:xfrm>
          <a:prstGeom prst="rect">
            <a:avLst/>
          </a:prstGeom>
        </p:spPr>
      </p:pic>
      <p:grpSp>
        <p:nvGrpSpPr>
          <p:cNvPr id="202" name="グループ化 201">
            <a:extLst>
              <a:ext uri="{FF2B5EF4-FFF2-40B4-BE49-F238E27FC236}">
                <a16:creationId xmlns:a16="http://schemas.microsoft.com/office/drawing/2014/main" id="{B65074F8-5295-6595-455D-DBF5AD526B86}"/>
              </a:ext>
            </a:extLst>
          </p:cNvPr>
          <p:cNvGrpSpPr/>
          <p:nvPr/>
        </p:nvGrpSpPr>
        <p:grpSpPr>
          <a:xfrm>
            <a:off x="4347068" y="1705366"/>
            <a:ext cx="158320" cy="85963"/>
            <a:chOff x="460321" y="1872952"/>
            <a:chExt cx="283463" cy="164622"/>
          </a:xfrm>
        </p:grpSpPr>
        <p:sp>
          <p:nvSpPr>
            <p:cNvPr id="212" name="フリーフォーム: 図形 211">
              <a:extLst>
                <a:ext uri="{FF2B5EF4-FFF2-40B4-BE49-F238E27FC236}">
                  <a16:creationId xmlns:a16="http://schemas.microsoft.com/office/drawing/2014/main" id="{E3FF55DE-39BB-ED42-F8DA-94F42949DD1E}"/>
                </a:ext>
              </a:extLst>
            </p:cNvPr>
            <p:cNvSpPr/>
            <p:nvPr/>
          </p:nvSpPr>
          <p:spPr>
            <a:xfrm flipH="1">
              <a:off x="460321" y="1872952"/>
              <a:ext cx="217487" cy="76061"/>
            </a:xfrm>
            <a:custGeom>
              <a:avLst/>
              <a:gdLst>
                <a:gd name="connsiteX0" fmla="*/ 0 w 454260"/>
                <a:gd name="connsiteY0" fmla="*/ 162654 h 200697"/>
                <a:gd name="connsiteX1" fmla="*/ 0 w 454260"/>
                <a:gd name="connsiteY1" fmla="*/ 200697 h 200697"/>
                <a:gd name="connsiteX2" fmla="*/ 104040 w 454260"/>
                <a:gd name="connsiteY2" fmla="*/ 200697 h 200697"/>
                <a:gd name="connsiteX3" fmla="*/ 104040 w 454260"/>
                <a:gd name="connsiteY3" fmla="*/ 162654 h 200697"/>
                <a:gd name="connsiteX4" fmla="*/ 162561 w 454260"/>
                <a:gd name="connsiteY4" fmla="*/ 104099 h 200697"/>
                <a:gd name="connsiteX5" fmla="*/ 454261 w 454260"/>
                <a:gd name="connsiteY5" fmla="*/ 104099 h 200697"/>
                <a:gd name="connsiteX6" fmla="*/ 454261 w 454260"/>
                <a:gd name="connsiteY6" fmla="*/ 0 h 200697"/>
                <a:gd name="connsiteX7" fmla="*/ 162562 w 454260"/>
                <a:gd name="connsiteY7" fmla="*/ 0 h 200697"/>
                <a:gd name="connsiteX8" fmla="*/ 0 w 454260"/>
                <a:gd name="connsiteY8" fmla="*/ 162654 h 20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260" h="200697">
                  <a:moveTo>
                    <a:pt x="0" y="162654"/>
                  </a:moveTo>
                  <a:lnTo>
                    <a:pt x="0" y="200697"/>
                  </a:lnTo>
                  <a:lnTo>
                    <a:pt x="104040" y="200697"/>
                  </a:lnTo>
                  <a:lnTo>
                    <a:pt x="104040" y="162654"/>
                  </a:lnTo>
                  <a:cubicBezTo>
                    <a:pt x="104067" y="130339"/>
                    <a:pt x="130247" y="104144"/>
                    <a:pt x="162561" y="104099"/>
                  </a:cubicBezTo>
                  <a:lnTo>
                    <a:pt x="454261" y="104099"/>
                  </a:lnTo>
                  <a:lnTo>
                    <a:pt x="454261" y="0"/>
                  </a:lnTo>
                  <a:lnTo>
                    <a:pt x="162562" y="0"/>
                  </a:lnTo>
                  <a:cubicBezTo>
                    <a:pt x="72798" y="125"/>
                    <a:pt x="74" y="72889"/>
                    <a:pt x="0" y="162654"/>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13" name="フリーフォーム: 図形 212">
              <a:extLst>
                <a:ext uri="{FF2B5EF4-FFF2-40B4-BE49-F238E27FC236}">
                  <a16:creationId xmlns:a16="http://schemas.microsoft.com/office/drawing/2014/main" id="{E447AECF-151E-1240-9EC8-C0F502CCD2EC}"/>
                </a:ext>
              </a:extLst>
            </p:cNvPr>
            <p:cNvSpPr/>
            <p:nvPr/>
          </p:nvSpPr>
          <p:spPr>
            <a:xfrm>
              <a:off x="602885" y="1975457"/>
              <a:ext cx="23881" cy="20705"/>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14" name="フリーフォーム: 図形 213">
              <a:extLst>
                <a:ext uri="{FF2B5EF4-FFF2-40B4-BE49-F238E27FC236}">
                  <a16:creationId xmlns:a16="http://schemas.microsoft.com/office/drawing/2014/main" id="{E9C30858-2D7A-572E-62BD-1EC16A1BFE19}"/>
                </a:ext>
              </a:extLst>
            </p:cNvPr>
            <p:cNvSpPr/>
            <p:nvPr/>
          </p:nvSpPr>
          <p:spPr>
            <a:xfrm>
              <a:off x="579004" y="2012728"/>
              <a:ext cx="28658" cy="24846"/>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15" name="フリーフォーム: 図形 214">
              <a:extLst>
                <a:ext uri="{FF2B5EF4-FFF2-40B4-BE49-F238E27FC236}">
                  <a16:creationId xmlns:a16="http://schemas.microsoft.com/office/drawing/2014/main" id="{046B139D-0833-AD89-A065-E8BA5D3326EF}"/>
                </a:ext>
              </a:extLst>
            </p:cNvPr>
            <p:cNvSpPr/>
            <p:nvPr/>
          </p:nvSpPr>
          <p:spPr>
            <a:xfrm>
              <a:off x="719903" y="2004445"/>
              <a:ext cx="23881" cy="20705"/>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16" name="フリーフォーム: 図形 215">
              <a:extLst>
                <a:ext uri="{FF2B5EF4-FFF2-40B4-BE49-F238E27FC236}">
                  <a16:creationId xmlns:a16="http://schemas.microsoft.com/office/drawing/2014/main" id="{B5B16F05-296C-6ABB-DB58-D9C649E6A13F}"/>
                </a:ext>
              </a:extLst>
            </p:cNvPr>
            <p:cNvSpPr/>
            <p:nvPr/>
          </p:nvSpPr>
          <p:spPr>
            <a:xfrm>
              <a:off x="639274" y="1967175"/>
              <a:ext cx="52754" cy="70386"/>
            </a:xfrm>
            <a:custGeom>
              <a:avLst/>
              <a:gdLst>
                <a:gd name="connsiteX0" fmla="*/ 105200 w 105204"/>
                <a:gd name="connsiteY0" fmla="*/ 108656 h 161895"/>
                <a:gd name="connsiteX1" fmla="*/ 52599 w 105204"/>
                <a:gd name="connsiteY1" fmla="*/ 0 h 161895"/>
                <a:gd name="connsiteX2" fmla="*/ 4 w 105204"/>
                <a:gd name="connsiteY2" fmla="*/ 108656 h 161895"/>
                <a:gd name="connsiteX3" fmla="*/ 4 w 105204"/>
                <a:gd name="connsiteY3" fmla="*/ 109931 h 161895"/>
                <a:gd name="connsiteX4" fmla="*/ 53240 w 105204"/>
                <a:gd name="connsiteY4" fmla="*/ 161892 h 161895"/>
                <a:gd name="connsiteX5" fmla="*/ 105200 w 105204"/>
                <a:gd name="connsiteY5" fmla="*/ 108656 h 16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204" h="161895">
                  <a:moveTo>
                    <a:pt x="105200" y="108656"/>
                  </a:moveTo>
                  <a:cubicBezTo>
                    <a:pt x="105200" y="74995"/>
                    <a:pt x="52599" y="0"/>
                    <a:pt x="52599" y="0"/>
                  </a:cubicBezTo>
                  <a:cubicBezTo>
                    <a:pt x="52599" y="0"/>
                    <a:pt x="-3" y="74782"/>
                    <a:pt x="4" y="108656"/>
                  </a:cubicBezTo>
                  <a:cubicBezTo>
                    <a:pt x="-1" y="109081"/>
                    <a:pt x="-1" y="109505"/>
                    <a:pt x="4" y="109931"/>
                  </a:cubicBezTo>
                  <a:cubicBezTo>
                    <a:pt x="356" y="138979"/>
                    <a:pt x="24190" y="162243"/>
                    <a:pt x="53240" y="161892"/>
                  </a:cubicBezTo>
                  <a:cubicBezTo>
                    <a:pt x="82289" y="161539"/>
                    <a:pt x="105552" y="137705"/>
                    <a:pt x="105200" y="108656"/>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grpSp>
      <p:grpSp>
        <p:nvGrpSpPr>
          <p:cNvPr id="203" name="グループ化 202">
            <a:extLst>
              <a:ext uri="{FF2B5EF4-FFF2-40B4-BE49-F238E27FC236}">
                <a16:creationId xmlns:a16="http://schemas.microsoft.com/office/drawing/2014/main" id="{3EEF3F85-2571-C2F8-EC66-7011F39F6FDF}"/>
              </a:ext>
            </a:extLst>
          </p:cNvPr>
          <p:cNvGrpSpPr/>
          <p:nvPr/>
        </p:nvGrpSpPr>
        <p:grpSpPr>
          <a:xfrm>
            <a:off x="4357252" y="1808308"/>
            <a:ext cx="230257" cy="202659"/>
            <a:chOff x="426520" y="2047756"/>
            <a:chExt cx="366503" cy="339482"/>
          </a:xfrm>
        </p:grpSpPr>
        <p:sp>
          <p:nvSpPr>
            <p:cNvPr id="204" name="四角形: 角を丸くする 203">
              <a:extLst>
                <a:ext uri="{FF2B5EF4-FFF2-40B4-BE49-F238E27FC236}">
                  <a16:creationId xmlns:a16="http://schemas.microsoft.com/office/drawing/2014/main" id="{6AAF49A7-A631-C238-B0CB-6654FB102A17}"/>
                </a:ext>
              </a:extLst>
            </p:cNvPr>
            <p:cNvSpPr/>
            <p:nvPr/>
          </p:nvSpPr>
          <p:spPr>
            <a:xfrm>
              <a:off x="432230" y="2047756"/>
              <a:ext cx="346408" cy="326410"/>
            </a:xfrm>
            <a:prstGeom prst="round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Noto Sans JP"/>
                <a:ea typeface="Noto Sans JP"/>
                <a:cs typeface="+mn-cs"/>
              </a:endParaRPr>
            </a:p>
          </p:txBody>
        </p:sp>
        <p:sp>
          <p:nvSpPr>
            <p:cNvPr id="205" name="フリーフォーム: 図形 204">
              <a:extLst>
                <a:ext uri="{FF2B5EF4-FFF2-40B4-BE49-F238E27FC236}">
                  <a16:creationId xmlns:a16="http://schemas.microsoft.com/office/drawing/2014/main" id="{DAEDFBB2-5153-F062-C458-15ABAF95C8FF}"/>
                </a:ext>
              </a:extLst>
            </p:cNvPr>
            <p:cNvSpPr/>
            <p:nvPr/>
          </p:nvSpPr>
          <p:spPr>
            <a:xfrm>
              <a:off x="426520" y="2110006"/>
              <a:ext cx="360000" cy="31176"/>
            </a:xfrm>
            <a:custGeom>
              <a:avLst/>
              <a:gdLst>
                <a:gd name="connsiteX0" fmla="*/ 472469 w 497006"/>
                <a:gd name="connsiteY0" fmla="*/ 7895 h 51039"/>
                <a:gd name="connsiteX1" fmla="*/ 435169 w 497006"/>
                <a:gd name="connsiteY1" fmla="*/ 0 h 51039"/>
                <a:gd name="connsiteX2" fmla="*/ 435169 w 497006"/>
                <a:gd name="connsiteY2" fmla="*/ 0 h 51039"/>
                <a:gd name="connsiteX3" fmla="*/ 397869 w 497006"/>
                <a:gd name="connsiteY3" fmla="*/ 7895 h 51039"/>
                <a:gd name="connsiteX4" fmla="*/ 373002 w 497006"/>
                <a:gd name="connsiteY4" fmla="*/ 13739 h 51039"/>
                <a:gd name="connsiteX5" fmla="*/ 373002 w 497006"/>
                <a:gd name="connsiteY5" fmla="*/ 13739 h 51039"/>
                <a:gd name="connsiteX6" fmla="*/ 348135 w 497006"/>
                <a:gd name="connsiteY6" fmla="*/ 7895 h 51039"/>
                <a:gd name="connsiteX7" fmla="*/ 310835 w 497006"/>
                <a:gd name="connsiteY7" fmla="*/ 0 h 51039"/>
                <a:gd name="connsiteX8" fmla="*/ 310835 w 497006"/>
                <a:gd name="connsiteY8" fmla="*/ 0 h 51039"/>
                <a:gd name="connsiteX9" fmla="*/ 273535 w 497006"/>
                <a:gd name="connsiteY9" fmla="*/ 7895 h 51039"/>
                <a:gd name="connsiteX10" fmla="*/ 248668 w 497006"/>
                <a:gd name="connsiteY10" fmla="*/ 13739 h 51039"/>
                <a:gd name="connsiteX11" fmla="*/ 223801 w 497006"/>
                <a:gd name="connsiteY11" fmla="*/ 7895 h 51039"/>
                <a:gd name="connsiteX12" fmla="*/ 186501 w 497006"/>
                <a:gd name="connsiteY12" fmla="*/ 0 h 51039"/>
                <a:gd name="connsiteX13" fmla="*/ 186501 w 497006"/>
                <a:gd name="connsiteY13" fmla="*/ 0 h 51039"/>
                <a:gd name="connsiteX14" fmla="*/ 149201 w 497006"/>
                <a:gd name="connsiteY14" fmla="*/ 7895 h 51039"/>
                <a:gd name="connsiteX15" fmla="*/ 124334 w 497006"/>
                <a:gd name="connsiteY15" fmla="*/ 13739 h 51039"/>
                <a:gd name="connsiteX16" fmla="*/ 99467 w 497006"/>
                <a:gd name="connsiteY16" fmla="*/ 7895 h 51039"/>
                <a:gd name="connsiteX17" fmla="*/ 62167 w 497006"/>
                <a:gd name="connsiteY17" fmla="*/ 0 h 51039"/>
                <a:gd name="connsiteX18" fmla="*/ 62167 w 497006"/>
                <a:gd name="connsiteY18" fmla="*/ 0 h 51039"/>
                <a:gd name="connsiteX19" fmla="*/ 24867 w 497006"/>
                <a:gd name="connsiteY19" fmla="*/ 7895 h 51039"/>
                <a:gd name="connsiteX20" fmla="*/ 0 w 497006"/>
                <a:gd name="connsiteY20" fmla="*/ 13739 h 51039"/>
                <a:gd name="connsiteX21" fmla="*/ 0 w 497006"/>
                <a:gd name="connsiteY21" fmla="*/ 51039 h 51039"/>
                <a:gd name="connsiteX22" fmla="*/ 37300 w 497006"/>
                <a:gd name="connsiteY22" fmla="*/ 43144 h 51039"/>
                <a:gd name="connsiteX23" fmla="*/ 62167 w 497006"/>
                <a:gd name="connsiteY23" fmla="*/ 37238 h 51039"/>
                <a:gd name="connsiteX24" fmla="*/ 87034 w 497006"/>
                <a:gd name="connsiteY24" fmla="*/ 43144 h 51039"/>
                <a:gd name="connsiteX25" fmla="*/ 124334 w 497006"/>
                <a:gd name="connsiteY25" fmla="*/ 51039 h 51039"/>
                <a:gd name="connsiteX26" fmla="*/ 124334 w 497006"/>
                <a:gd name="connsiteY26" fmla="*/ 51039 h 51039"/>
                <a:gd name="connsiteX27" fmla="*/ 161634 w 497006"/>
                <a:gd name="connsiteY27" fmla="*/ 43144 h 51039"/>
                <a:gd name="connsiteX28" fmla="*/ 186501 w 497006"/>
                <a:gd name="connsiteY28" fmla="*/ 37238 h 51039"/>
                <a:gd name="connsiteX29" fmla="*/ 211368 w 497006"/>
                <a:gd name="connsiteY29" fmla="*/ 43082 h 51039"/>
                <a:gd name="connsiteX30" fmla="*/ 248668 w 497006"/>
                <a:gd name="connsiteY30" fmla="*/ 51039 h 51039"/>
                <a:gd name="connsiteX31" fmla="*/ 285968 w 497006"/>
                <a:gd name="connsiteY31" fmla="*/ 43144 h 51039"/>
                <a:gd name="connsiteX32" fmla="*/ 310835 w 497006"/>
                <a:gd name="connsiteY32" fmla="*/ 37238 h 51039"/>
                <a:gd name="connsiteX33" fmla="*/ 335702 w 497006"/>
                <a:gd name="connsiteY33" fmla="*/ 43144 h 51039"/>
                <a:gd name="connsiteX34" fmla="*/ 373002 w 497006"/>
                <a:gd name="connsiteY34" fmla="*/ 51039 h 51039"/>
                <a:gd name="connsiteX35" fmla="*/ 373002 w 497006"/>
                <a:gd name="connsiteY35" fmla="*/ 51039 h 51039"/>
                <a:gd name="connsiteX36" fmla="*/ 410302 w 497006"/>
                <a:gd name="connsiteY36" fmla="*/ 43144 h 51039"/>
                <a:gd name="connsiteX37" fmla="*/ 435169 w 497006"/>
                <a:gd name="connsiteY37" fmla="*/ 37238 h 51039"/>
                <a:gd name="connsiteX38" fmla="*/ 460036 w 497006"/>
                <a:gd name="connsiteY38" fmla="*/ 43082 h 51039"/>
                <a:gd name="connsiteX39" fmla="*/ 497006 w 497006"/>
                <a:gd name="connsiteY39" fmla="*/ 51039 h 51039"/>
                <a:gd name="connsiteX40" fmla="*/ 497006 w 497006"/>
                <a:gd name="connsiteY40" fmla="*/ 13739 h 51039"/>
                <a:gd name="connsiteX41" fmla="*/ 472469 w 497006"/>
                <a:gd name="connsiteY41" fmla="*/ 7895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7006" h="51039">
                  <a:moveTo>
                    <a:pt x="472469" y="7895"/>
                  </a:moveTo>
                  <a:cubicBezTo>
                    <a:pt x="460578" y="3151"/>
                    <a:pt x="447962" y="480"/>
                    <a:pt x="435169" y="0"/>
                  </a:cubicBezTo>
                  <a:lnTo>
                    <a:pt x="435169" y="0"/>
                  </a:lnTo>
                  <a:cubicBezTo>
                    <a:pt x="422376" y="480"/>
                    <a:pt x="409759" y="3151"/>
                    <a:pt x="397869" y="7895"/>
                  </a:cubicBezTo>
                  <a:cubicBezTo>
                    <a:pt x="389950" y="11173"/>
                    <a:pt x="381552" y="13146"/>
                    <a:pt x="373002" y="13739"/>
                  </a:cubicBezTo>
                  <a:lnTo>
                    <a:pt x="373002" y="13739"/>
                  </a:lnTo>
                  <a:cubicBezTo>
                    <a:pt x="364451" y="13149"/>
                    <a:pt x="356053" y="11176"/>
                    <a:pt x="348135" y="7895"/>
                  </a:cubicBezTo>
                  <a:cubicBezTo>
                    <a:pt x="336244" y="3151"/>
                    <a:pt x="323628" y="480"/>
                    <a:pt x="310835" y="0"/>
                  </a:cubicBezTo>
                  <a:lnTo>
                    <a:pt x="310835" y="0"/>
                  </a:lnTo>
                  <a:cubicBezTo>
                    <a:pt x="298042" y="480"/>
                    <a:pt x="285425" y="3151"/>
                    <a:pt x="273535" y="7895"/>
                  </a:cubicBezTo>
                  <a:cubicBezTo>
                    <a:pt x="265615" y="11170"/>
                    <a:pt x="257218" y="13143"/>
                    <a:pt x="248668" y="13739"/>
                  </a:cubicBezTo>
                  <a:cubicBezTo>
                    <a:pt x="240118" y="13146"/>
                    <a:pt x="231720" y="11173"/>
                    <a:pt x="223801" y="7895"/>
                  </a:cubicBezTo>
                  <a:cubicBezTo>
                    <a:pt x="211910" y="3151"/>
                    <a:pt x="199294" y="480"/>
                    <a:pt x="186501" y="0"/>
                  </a:cubicBezTo>
                  <a:lnTo>
                    <a:pt x="186501" y="0"/>
                  </a:lnTo>
                  <a:cubicBezTo>
                    <a:pt x="173708" y="480"/>
                    <a:pt x="161091" y="3151"/>
                    <a:pt x="149201" y="7895"/>
                  </a:cubicBezTo>
                  <a:cubicBezTo>
                    <a:pt x="141282" y="11173"/>
                    <a:pt x="132884" y="13146"/>
                    <a:pt x="124334" y="13739"/>
                  </a:cubicBezTo>
                  <a:cubicBezTo>
                    <a:pt x="115784" y="13146"/>
                    <a:pt x="107386" y="11173"/>
                    <a:pt x="99467" y="7895"/>
                  </a:cubicBezTo>
                  <a:cubicBezTo>
                    <a:pt x="87576" y="3151"/>
                    <a:pt x="74960" y="480"/>
                    <a:pt x="62167" y="0"/>
                  </a:cubicBezTo>
                  <a:lnTo>
                    <a:pt x="62167" y="0"/>
                  </a:lnTo>
                  <a:cubicBezTo>
                    <a:pt x="49375" y="489"/>
                    <a:pt x="36760" y="3159"/>
                    <a:pt x="24867" y="7895"/>
                  </a:cubicBezTo>
                  <a:cubicBezTo>
                    <a:pt x="16946" y="11167"/>
                    <a:pt x="8549" y="13140"/>
                    <a:pt x="0" y="13739"/>
                  </a:cubicBezTo>
                  <a:lnTo>
                    <a:pt x="0" y="51039"/>
                  </a:lnTo>
                  <a:cubicBezTo>
                    <a:pt x="12793" y="50559"/>
                    <a:pt x="25410" y="47888"/>
                    <a:pt x="37300" y="43144"/>
                  </a:cubicBezTo>
                  <a:cubicBezTo>
                    <a:pt x="45219" y="39855"/>
                    <a:pt x="53615" y="37860"/>
                    <a:pt x="62167" y="37238"/>
                  </a:cubicBezTo>
                  <a:cubicBezTo>
                    <a:pt x="70719" y="37860"/>
                    <a:pt x="79115" y="39855"/>
                    <a:pt x="87034" y="43144"/>
                  </a:cubicBezTo>
                  <a:cubicBezTo>
                    <a:pt x="98924" y="47892"/>
                    <a:pt x="111540" y="50562"/>
                    <a:pt x="124334" y="51039"/>
                  </a:cubicBezTo>
                  <a:lnTo>
                    <a:pt x="124334" y="51039"/>
                  </a:lnTo>
                  <a:cubicBezTo>
                    <a:pt x="137128" y="50562"/>
                    <a:pt x="149744" y="47892"/>
                    <a:pt x="161634" y="43144"/>
                  </a:cubicBezTo>
                  <a:cubicBezTo>
                    <a:pt x="169552" y="39851"/>
                    <a:pt x="177949" y="37857"/>
                    <a:pt x="186501" y="37238"/>
                  </a:cubicBezTo>
                  <a:cubicBezTo>
                    <a:pt x="195050" y="37837"/>
                    <a:pt x="203447" y="39810"/>
                    <a:pt x="211368" y="43082"/>
                  </a:cubicBezTo>
                  <a:cubicBezTo>
                    <a:pt x="223254" y="47851"/>
                    <a:pt x="235871" y="50542"/>
                    <a:pt x="248668" y="51039"/>
                  </a:cubicBezTo>
                  <a:cubicBezTo>
                    <a:pt x="261462" y="50562"/>
                    <a:pt x="274078" y="47892"/>
                    <a:pt x="285968" y="43144"/>
                  </a:cubicBezTo>
                  <a:cubicBezTo>
                    <a:pt x="293887" y="39855"/>
                    <a:pt x="302283" y="37860"/>
                    <a:pt x="310835" y="37238"/>
                  </a:cubicBezTo>
                  <a:cubicBezTo>
                    <a:pt x="319387" y="37860"/>
                    <a:pt x="327783" y="39854"/>
                    <a:pt x="335702" y="43144"/>
                  </a:cubicBezTo>
                  <a:cubicBezTo>
                    <a:pt x="347592" y="47892"/>
                    <a:pt x="360208" y="50562"/>
                    <a:pt x="373002" y="51039"/>
                  </a:cubicBezTo>
                  <a:lnTo>
                    <a:pt x="373002" y="51039"/>
                  </a:lnTo>
                  <a:cubicBezTo>
                    <a:pt x="385796" y="50562"/>
                    <a:pt x="398412" y="47892"/>
                    <a:pt x="410302" y="43144"/>
                  </a:cubicBezTo>
                  <a:cubicBezTo>
                    <a:pt x="418220" y="39854"/>
                    <a:pt x="426617" y="37860"/>
                    <a:pt x="435169" y="37238"/>
                  </a:cubicBezTo>
                  <a:cubicBezTo>
                    <a:pt x="443718" y="37837"/>
                    <a:pt x="452115" y="39810"/>
                    <a:pt x="460036" y="43082"/>
                  </a:cubicBezTo>
                  <a:cubicBezTo>
                    <a:pt x="471807" y="47849"/>
                    <a:pt x="484316" y="50542"/>
                    <a:pt x="497006" y="51039"/>
                  </a:cubicBezTo>
                  <a:lnTo>
                    <a:pt x="497006" y="13739"/>
                  </a:lnTo>
                  <a:cubicBezTo>
                    <a:pt x="488562" y="13149"/>
                    <a:pt x="480273" y="11175"/>
                    <a:pt x="472469" y="7895"/>
                  </a:cubicBezTo>
                  <a:close/>
                </a:path>
              </a:pathLst>
            </a:custGeom>
            <a:solidFill>
              <a:schemeClr val="bg1"/>
            </a:solidFill>
            <a:ln w="61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06" name="フリーフォーム: 図形 205">
              <a:extLst>
                <a:ext uri="{FF2B5EF4-FFF2-40B4-BE49-F238E27FC236}">
                  <a16:creationId xmlns:a16="http://schemas.microsoft.com/office/drawing/2014/main" id="{52029AE3-DD29-BDEE-E99B-CC3CC646B69F}"/>
                </a:ext>
              </a:extLst>
            </p:cNvPr>
            <p:cNvSpPr/>
            <p:nvPr/>
          </p:nvSpPr>
          <p:spPr>
            <a:xfrm>
              <a:off x="426520" y="2064439"/>
              <a:ext cx="360000" cy="31176"/>
            </a:xfrm>
            <a:custGeom>
              <a:avLst/>
              <a:gdLst>
                <a:gd name="connsiteX0" fmla="*/ 472469 w 497006"/>
                <a:gd name="connsiteY0" fmla="*/ 7895 h 51039"/>
                <a:gd name="connsiteX1" fmla="*/ 435169 w 497006"/>
                <a:gd name="connsiteY1" fmla="*/ 0 h 51039"/>
                <a:gd name="connsiteX2" fmla="*/ 435169 w 497006"/>
                <a:gd name="connsiteY2" fmla="*/ 0 h 51039"/>
                <a:gd name="connsiteX3" fmla="*/ 397869 w 497006"/>
                <a:gd name="connsiteY3" fmla="*/ 7895 h 51039"/>
                <a:gd name="connsiteX4" fmla="*/ 373002 w 497006"/>
                <a:gd name="connsiteY4" fmla="*/ 13739 h 51039"/>
                <a:gd name="connsiteX5" fmla="*/ 373002 w 497006"/>
                <a:gd name="connsiteY5" fmla="*/ 13739 h 51039"/>
                <a:gd name="connsiteX6" fmla="*/ 348135 w 497006"/>
                <a:gd name="connsiteY6" fmla="*/ 7895 h 51039"/>
                <a:gd name="connsiteX7" fmla="*/ 310835 w 497006"/>
                <a:gd name="connsiteY7" fmla="*/ 0 h 51039"/>
                <a:gd name="connsiteX8" fmla="*/ 310835 w 497006"/>
                <a:gd name="connsiteY8" fmla="*/ 0 h 51039"/>
                <a:gd name="connsiteX9" fmla="*/ 273535 w 497006"/>
                <a:gd name="connsiteY9" fmla="*/ 7895 h 51039"/>
                <a:gd name="connsiteX10" fmla="*/ 248668 w 497006"/>
                <a:gd name="connsiteY10" fmla="*/ 13739 h 51039"/>
                <a:gd name="connsiteX11" fmla="*/ 223801 w 497006"/>
                <a:gd name="connsiteY11" fmla="*/ 7895 h 51039"/>
                <a:gd name="connsiteX12" fmla="*/ 186501 w 497006"/>
                <a:gd name="connsiteY12" fmla="*/ 0 h 51039"/>
                <a:gd name="connsiteX13" fmla="*/ 186501 w 497006"/>
                <a:gd name="connsiteY13" fmla="*/ 0 h 51039"/>
                <a:gd name="connsiteX14" fmla="*/ 149201 w 497006"/>
                <a:gd name="connsiteY14" fmla="*/ 7895 h 51039"/>
                <a:gd name="connsiteX15" fmla="*/ 124334 w 497006"/>
                <a:gd name="connsiteY15" fmla="*/ 13739 h 51039"/>
                <a:gd name="connsiteX16" fmla="*/ 99467 w 497006"/>
                <a:gd name="connsiteY16" fmla="*/ 7895 h 51039"/>
                <a:gd name="connsiteX17" fmla="*/ 62167 w 497006"/>
                <a:gd name="connsiteY17" fmla="*/ 0 h 51039"/>
                <a:gd name="connsiteX18" fmla="*/ 62167 w 497006"/>
                <a:gd name="connsiteY18" fmla="*/ 0 h 51039"/>
                <a:gd name="connsiteX19" fmla="*/ 24867 w 497006"/>
                <a:gd name="connsiteY19" fmla="*/ 7895 h 51039"/>
                <a:gd name="connsiteX20" fmla="*/ 0 w 497006"/>
                <a:gd name="connsiteY20" fmla="*/ 13739 h 51039"/>
                <a:gd name="connsiteX21" fmla="*/ 0 w 497006"/>
                <a:gd name="connsiteY21" fmla="*/ 51039 h 51039"/>
                <a:gd name="connsiteX22" fmla="*/ 37300 w 497006"/>
                <a:gd name="connsiteY22" fmla="*/ 43144 h 51039"/>
                <a:gd name="connsiteX23" fmla="*/ 62167 w 497006"/>
                <a:gd name="connsiteY23" fmla="*/ 37238 h 51039"/>
                <a:gd name="connsiteX24" fmla="*/ 87034 w 497006"/>
                <a:gd name="connsiteY24" fmla="*/ 43144 h 51039"/>
                <a:gd name="connsiteX25" fmla="*/ 124334 w 497006"/>
                <a:gd name="connsiteY25" fmla="*/ 51039 h 51039"/>
                <a:gd name="connsiteX26" fmla="*/ 124334 w 497006"/>
                <a:gd name="connsiteY26" fmla="*/ 51039 h 51039"/>
                <a:gd name="connsiteX27" fmla="*/ 161634 w 497006"/>
                <a:gd name="connsiteY27" fmla="*/ 43144 h 51039"/>
                <a:gd name="connsiteX28" fmla="*/ 186501 w 497006"/>
                <a:gd name="connsiteY28" fmla="*/ 37238 h 51039"/>
                <a:gd name="connsiteX29" fmla="*/ 211368 w 497006"/>
                <a:gd name="connsiteY29" fmla="*/ 43082 h 51039"/>
                <a:gd name="connsiteX30" fmla="*/ 248668 w 497006"/>
                <a:gd name="connsiteY30" fmla="*/ 51039 h 51039"/>
                <a:gd name="connsiteX31" fmla="*/ 285968 w 497006"/>
                <a:gd name="connsiteY31" fmla="*/ 43144 h 51039"/>
                <a:gd name="connsiteX32" fmla="*/ 310835 w 497006"/>
                <a:gd name="connsiteY32" fmla="*/ 37238 h 51039"/>
                <a:gd name="connsiteX33" fmla="*/ 335702 w 497006"/>
                <a:gd name="connsiteY33" fmla="*/ 43144 h 51039"/>
                <a:gd name="connsiteX34" fmla="*/ 373002 w 497006"/>
                <a:gd name="connsiteY34" fmla="*/ 51039 h 51039"/>
                <a:gd name="connsiteX35" fmla="*/ 373002 w 497006"/>
                <a:gd name="connsiteY35" fmla="*/ 51039 h 51039"/>
                <a:gd name="connsiteX36" fmla="*/ 410302 w 497006"/>
                <a:gd name="connsiteY36" fmla="*/ 43144 h 51039"/>
                <a:gd name="connsiteX37" fmla="*/ 435169 w 497006"/>
                <a:gd name="connsiteY37" fmla="*/ 37238 h 51039"/>
                <a:gd name="connsiteX38" fmla="*/ 460036 w 497006"/>
                <a:gd name="connsiteY38" fmla="*/ 43082 h 51039"/>
                <a:gd name="connsiteX39" fmla="*/ 497006 w 497006"/>
                <a:gd name="connsiteY39" fmla="*/ 51039 h 51039"/>
                <a:gd name="connsiteX40" fmla="*/ 497006 w 497006"/>
                <a:gd name="connsiteY40" fmla="*/ 13739 h 51039"/>
                <a:gd name="connsiteX41" fmla="*/ 472469 w 497006"/>
                <a:gd name="connsiteY41" fmla="*/ 7895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7006" h="51039">
                  <a:moveTo>
                    <a:pt x="472469" y="7895"/>
                  </a:moveTo>
                  <a:cubicBezTo>
                    <a:pt x="460578" y="3151"/>
                    <a:pt x="447962" y="480"/>
                    <a:pt x="435169" y="0"/>
                  </a:cubicBezTo>
                  <a:lnTo>
                    <a:pt x="435169" y="0"/>
                  </a:lnTo>
                  <a:cubicBezTo>
                    <a:pt x="422376" y="480"/>
                    <a:pt x="409759" y="3151"/>
                    <a:pt x="397869" y="7895"/>
                  </a:cubicBezTo>
                  <a:cubicBezTo>
                    <a:pt x="389950" y="11173"/>
                    <a:pt x="381552" y="13146"/>
                    <a:pt x="373002" y="13739"/>
                  </a:cubicBezTo>
                  <a:lnTo>
                    <a:pt x="373002" y="13739"/>
                  </a:lnTo>
                  <a:cubicBezTo>
                    <a:pt x="364451" y="13149"/>
                    <a:pt x="356053" y="11176"/>
                    <a:pt x="348135" y="7895"/>
                  </a:cubicBezTo>
                  <a:cubicBezTo>
                    <a:pt x="336244" y="3151"/>
                    <a:pt x="323628" y="480"/>
                    <a:pt x="310835" y="0"/>
                  </a:cubicBezTo>
                  <a:lnTo>
                    <a:pt x="310835" y="0"/>
                  </a:lnTo>
                  <a:cubicBezTo>
                    <a:pt x="298042" y="480"/>
                    <a:pt x="285425" y="3151"/>
                    <a:pt x="273535" y="7895"/>
                  </a:cubicBezTo>
                  <a:cubicBezTo>
                    <a:pt x="265615" y="11170"/>
                    <a:pt x="257218" y="13143"/>
                    <a:pt x="248668" y="13739"/>
                  </a:cubicBezTo>
                  <a:cubicBezTo>
                    <a:pt x="240118" y="13146"/>
                    <a:pt x="231720" y="11173"/>
                    <a:pt x="223801" y="7895"/>
                  </a:cubicBezTo>
                  <a:cubicBezTo>
                    <a:pt x="211910" y="3151"/>
                    <a:pt x="199294" y="480"/>
                    <a:pt x="186501" y="0"/>
                  </a:cubicBezTo>
                  <a:lnTo>
                    <a:pt x="186501" y="0"/>
                  </a:lnTo>
                  <a:cubicBezTo>
                    <a:pt x="173708" y="480"/>
                    <a:pt x="161091" y="3151"/>
                    <a:pt x="149201" y="7895"/>
                  </a:cubicBezTo>
                  <a:cubicBezTo>
                    <a:pt x="141282" y="11173"/>
                    <a:pt x="132884" y="13146"/>
                    <a:pt x="124334" y="13739"/>
                  </a:cubicBezTo>
                  <a:cubicBezTo>
                    <a:pt x="115784" y="13146"/>
                    <a:pt x="107386" y="11173"/>
                    <a:pt x="99467" y="7895"/>
                  </a:cubicBezTo>
                  <a:cubicBezTo>
                    <a:pt x="87576" y="3151"/>
                    <a:pt x="74960" y="480"/>
                    <a:pt x="62167" y="0"/>
                  </a:cubicBezTo>
                  <a:lnTo>
                    <a:pt x="62167" y="0"/>
                  </a:lnTo>
                  <a:cubicBezTo>
                    <a:pt x="49375" y="489"/>
                    <a:pt x="36760" y="3159"/>
                    <a:pt x="24867" y="7895"/>
                  </a:cubicBezTo>
                  <a:cubicBezTo>
                    <a:pt x="16946" y="11167"/>
                    <a:pt x="8549" y="13140"/>
                    <a:pt x="0" y="13739"/>
                  </a:cubicBezTo>
                  <a:lnTo>
                    <a:pt x="0" y="51039"/>
                  </a:lnTo>
                  <a:cubicBezTo>
                    <a:pt x="12793" y="50559"/>
                    <a:pt x="25410" y="47888"/>
                    <a:pt x="37300" y="43144"/>
                  </a:cubicBezTo>
                  <a:cubicBezTo>
                    <a:pt x="45219" y="39855"/>
                    <a:pt x="53615" y="37860"/>
                    <a:pt x="62167" y="37238"/>
                  </a:cubicBezTo>
                  <a:cubicBezTo>
                    <a:pt x="70719" y="37860"/>
                    <a:pt x="79115" y="39855"/>
                    <a:pt x="87034" y="43144"/>
                  </a:cubicBezTo>
                  <a:cubicBezTo>
                    <a:pt x="98924" y="47892"/>
                    <a:pt x="111540" y="50562"/>
                    <a:pt x="124334" y="51039"/>
                  </a:cubicBezTo>
                  <a:lnTo>
                    <a:pt x="124334" y="51039"/>
                  </a:lnTo>
                  <a:cubicBezTo>
                    <a:pt x="137128" y="50562"/>
                    <a:pt x="149744" y="47892"/>
                    <a:pt x="161634" y="43144"/>
                  </a:cubicBezTo>
                  <a:cubicBezTo>
                    <a:pt x="169552" y="39851"/>
                    <a:pt x="177949" y="37857"/>
                    <a:pt x="186501" y="37238"/>
                  </a:cubicBezTo>
                  <a:cubicBezTo>
                    <a:pt x="195050" y="37837"/>
                    <a:pt x="203447" y="39810"/>
                    <a:pt x="211368" y="43082"/>
                  </a:cubicBezTo>
                  <a:cubicBezTo>
                    <a:pt x="223254" y="47851"/>
                    <a:pt x="235871" y="50542"/>
                    <a:pt x="248668" y="51039"/>
                  </a:cubicBezTo>
                  <a:cubicBezTo>
                    <a:pt x="261462" y="50562"/>
                    <a:pt x="274078" y="47892"/>
                    <a:pt x="285968" y="43144"/>
                  </a:cubicBezTo>
                  <a:cubicBezTo>
                    <a:pt x="293887" y="39855"/>
                    <a:pt x="302283" y="37860"/>
                    <a:pt x="310835" y="37238"/>
                  </a:cubicBezTo>
                  <a:cubicBezTo>
                    <a:pt x="319387" y="37860"/>
                    <a:pt x="327783" y="39854"/>
                    <a:pt x="335702" y="43144"/>
                  </a:cubicBezTo>
                  <a:cubicBezTo>
                    <a:pt x="347592" y="47892"/>
                    <a:pt x="360208" y="50562"/>
                    <a:pt x="373002" y="51039"/>
                  </a:cubicBezTo>
                  <a:lnTo>
                    <a:pt x="373002" y="51039"/>
                  </a:lnTo>
                  <a:cubicBezTo>
                    <a:pt x="385796" y="50562"/>
                    <a:pt x="398412" y="47892"/>
                    <a:pt x="410302" y="43144"/>
                  </a:cubicBezTo>
                  <a:cubicBezTo>
                    <a:pt x="418220" y="39854"/>
                    <a:pt x="426617" y="37860"/>
                    <a:pt x="435169" y="37238"/>
                  </a:cubicBezTo>
                  <a:cubicBezTo>
                    <a:pt x="443718" y="37837"/>
                    <a:pt x="452115" y="39810"/>
                    <a:pt x="460036" y="43082"/>
                  </a:cubicBezTo>
                  <a:cubicBezTo>
                    <a:pt x="471807" y="47849"/>
                    <a:pt x="484316" y="50542"/>
                    <a:pt x="497006" y="51039"/>
                  </a:cubicBezTo>
                  <a:lnTo>
                    <a:pt x="497006" y="13739"/>
                  </a:lnTo>
                  <a:cubicBezTo>
                    <a:pt x="488562" y="13149"/>
                    <a:pt x="480273" y="11175"/>
                    <a:pt x="472469" y="7895"/>
                  </a:cubicBezTo>
                  <a:close/>
                </a:path>
              </a:pathLst>
            </a:custGeom>
            <a:solidFill>
              <a:schemeClr val="bg1"/>
            </a:solidFill>
            <a:ln w="61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pic>
          <p:nvPicPr>
            <p:cNvPr id="207" name="グラフィックス 206" descr="リサイクル 単色塗りつぶし">
              <a:extLst>
                <a:ext uri="{FF2B5EF4-FFF2-40B4-BE49-F238E27FC236}">
                  <a16:creationId xmlns:a16="http://schemas.microsoft.com/office/drawing/2014/main" id="{FF4D6243-1172-CE52-8751-C3796EC84ED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9548" y="2211074"/>
              <a:ext cx="213475" cy="176164"/>
            </a:xfrm>
            <a:prstGeom prst="rect">
              <a:avLst/>
            </a:prstGeom>
          </p:spPr>
        </p:pic>
        <p:sp>
          <p:nvSpPr>
            <p:cNvPr id="208" name="フリーフォーム: 図形 207">
              <a:extLst>
                <a:ext uri="{FF2B5EF4-FFF2-40B4-BE49-F238E27FC236}">
                  <a16:creationId xmlns:a16="http://schemas.microsoft.com/office/drawing/2014/main" id="{72E5C467-5E05-9DE8-D869-FE1FC70C19E6}"/>
                </a:ext>
              </a:extLst>
            </p:cNvPr>
            <p:cNvSpPr/>
            <p:nvPr/>
          </p:nvSpPr>
          <p:spPr>
            <a:xfrm>
              <a:off x="506715" y="2168047"/>
              <a:ext cx="35251" cy="29091"/>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09" name="フリーフォーム: 図形 208">
              <a:extLst>
                <a:ext uri="{FF2B5EF4-FFF2-40B4-BE49-F238E27FC236}">
                  <a16:creationId xmlns:a16="http://schemas.microsoft.com/office/drawing/2014/main" id="{862ECC9D-EE21-B6E5-D1C2-6BABBD6B7459}"/>
                </a:ext>
              </a:extLst>
            </p:cNvPr>
            <p:cNvSpPr/>
            <p:nvPr/>
          </p:nvSpPr>
          <p:spPr>
            <a:xfrm>
              <a:off x="471463" y="2220409"/>
              <a:ext cx="42302" cy="34908"/>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10" name="フリーフォーム: 図形 209">
              <a:extLst>
                <a:ext uri="{FF2B5EF4-FFF2-40B4-BE49-F238E27FC236}">
                  <a16:creationId xmlns:a16="http://schemas.microsoft.com/office/drawing/2014/main" id="{E2EF9101-B3E5-B815-8E7D-9FA80CE0CFC1}"/>
                </a:ext>
              </a:extLst>
            </p:cNvPr>
            <p:cNvSpPr/>
            <p:nvPr/>
          </p:nvSpPr>
          <p:spPr>
            <a:xfrm>
              <a:off x="541967" y="2226227"/>
              <a:ext cx="35251" cy="29091"/>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11" name="フリーフォーム: 図形 210">
              <a:extLst>
                <a:ext uri="{FF2B5EF4-FFF2-40B4-BE49-F238E27FC236}">
                  <a16:creationId xmlns:a16="http://schemas.microsoft.com/office/drawing/2014/main" id="{8A82CAA6-78DB-B5DA-1AD9-995BD4605866}"/>
                </a:ext>
              </a:extLst>
            </p:cNvPr>
            <p:cNvSpPr/>
            <p:nvPr/>
          </p:nvSpPr>
          <p:spPr>
            <a:xfrm>
              <a:off x="506715" y="2278589"/>
              <a:ext cx="42302" cy="34908"/>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grpSp>
      <p:pic>
        <p:nvPicPr>
          <p:cNvPr id="201" name="グラフィックス 200" descr="最新のアーキテクチャ 単色塗りつぶし">
            <a:extLst>
              <a:ext uri="{FF2B5EF4-FFF2-40B4-BE49-F238E27FC236}">
                <a16:creationId xmlns:a16="http://schemas.microsoft.com/office/drawing/2014/main" id="{45832C35-A1B9-06F9-4009-9A2ACFC2017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01971" y="1517397"/>
            <a:ext cx="351314" cy="352435"/>
          </a:xfrm>
          <a:prstGeom prst="rect">
            <a:avLst/>
          </a:prstGeom>
        </p:spPr>
      </p:pic>
      <p:grpSp>
        <p:nvGrpSpPr>
          <p:cNvPr id="221" name="グループ化 220">
            <a:extLst>
              <a:ext uri="{FF2B5EF4-FFF2-40B4-BE49-F238E27FC236}">
                <a16:creationId xmlns:a16="http://schemas.microsoft.com/office/drawing/2014/main" id="{32A04FFB-08C0-CBD8-66A9-E91F0ABBA652}"/>
              </a:ext>
            </a:extLst>
          </p:cNvPr>
          <p:cNvGrpSpPr/>
          <p:nvPr/>
        </p:nvGrpSpPr>
        <p:grpSpPr>
          <a:xfrm>
            <a:off x="4188449" y="2170656"/>
            <a:ext cx="158320" cy="85963"/>
            <a:chOff x="460321" y="1872952"/>
            <a:chExt cx="283463" cy="164622"/>
          </a:xfrm>
        </p:grpSpPr>
        <p:sp>
          <p:nvSpPr>
            <p:cNvPr id="231" name="フリーフォーム: 図形 230">
              <a:extLst>
                <a:ext uri="{FF2B5EF4-FFF2-40B4-BE49-F238E27FC236}">
                  <a16:creationId xmlns:a16="http://schemas.microsoft.com/office/drawing/2014/main" id="{E51795A3-54CE-2ED7-0272-088AD48D99BF}"/>
                </a:ext>
              </a:extLst>
            </p:cNvPr>
            <p:cNvSpPr/>
            <p:nvPr/>
          </p:nvSpPr>
          <p:spPr>
            <a:xfrm flipH="1">
              <a:off x="460321" y="1872952"/>
              <a:ext cx="217487" cy="76061"/>
            </a:xfrm>
            <a:custGeom>
              <a:avLst/>
              <a:gdLst>
                <a:gd name="connsiteX0" fmla="*/ 0 w 454260"/>
                <a:gd name="connsiteY0" fmla="*/ 162654 h 200697"/>
                <a:gd name="connsiteX1" fmla="*/ 0 w 454260"/>
                <a:gd name="connsiteY1" fmla="*/ 200697 h 200697"/>
                <a:gd name="connsiteX2" fmla="*/ 104040 w 454260"/>
                <a:gd name="connsiteY2" fmla="*/ 200697 h 200697"/>
                <a:gd name="connsiteX3" fmla="*/ 104040 w 454260"/>
                <a:gd name="connsiteY3" fmla="*/ 162654 h 200697"/>
                <a:gd name="connsiteX4" fmla="*/ 162561 w 454260"/>
                <a:gd name="connsiteY4" fmla="*/ 104099 h 200697"/>
                <a:gd name="connsiteX5" fmla="*/ 454261 w 454260"/>
                <a:gd name="connsiteY5" fmla="*/ 104099 h 200697"/>
                <a:gd name="connsiteX6" fmla="*/ 454261 w 454260"/>
                <a:gd name="connsiteY6" fmla="*/ 0 h 200697"/>
                <a:gd name="connsiteX7" fmla="*/ 162562 w 454260"/>
                <a:gd name="connsiteY7" fmla="*/ 0 h 200697"/>
                <a:gd name="connsiteX8" fmla="*/ 0 w 454260"/>
                <a:gd name="connsiteY8" fmla="*/ 162654 h 20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260" h="200697">
                  <a:moveTo>
                    <a:pt x="0" y="162654"/>
                  </a:moveTo>
                  <a:lnTo>
                    <a:pt x="0" y="200697"/>
                  </a:lnTo>
                  <a:lnTo>
                    <a:pt x="104040" y="200697"/>
                  </a:lnTo>
                  <a:lnTo>
                    <a:pt x="104040" y="162654"/>
                  </a:lnTo>
                  <a:cubicBezTo>
                    <a:pt x="104067" y="130339"/>
                    <a:pt x="130247" y="104144"/>
                    <a:pt x="162561" y="104099"/>
                  </a:cubicBezTo>
                  <a:lnTo>
                    <a:pt x="454261" y="104099"/>
                  </a:lnTo>
                  <a:lnTo>
                    <a:pt x="454261" y="0"/>
                  </a:lnTo>
                  <a:lnTo>
                    <a:pt x="162562" y="0"/>
                  </a:lnTo>
                  <a:cubicBezTo>
                    <a:pt x="72798" y="125"/>
                    <a:pt x="74" y="72889"/>
                    <a:pt x="0" y="162654"/>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32" name="フリーフォーム: 図形 231">
              <a:extLst>
                <a:ext uri="{FF2B5EF4-FFF2-40B4-BE49-F238E27FC236}">
                  <a16:creationId xmlns:a16="http://schemas.microsoft.com/office/drawing/2014/main" id="{B968D298-1533-491B-40D4-56E7C043831D}"/>
                </a:ext>
              </a:extLst>
            </p:cNvPr>
            <p:cNvSpPr/>
            <p:nvPr/>
          </p:nvSpPr>
          <p:spPr>
            <a:xfrm>
              <a:off x="602885" y="1975457"/>
              <a:ext cx="23881" cy="20705"/>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33" name="フリーフォーム: 図形 232">
              <a:extLst>
                <a:ext uri="{FF2B5EF4-FFF2-40B4-BE49-F238E27FC236}">
                  <a16:creationId xmlns:a16="http://schemas.microsoft.com/office/drawing/2014/main" id="{001ECAE3-972D-BDB4-0269-2E08304D62D5}"/>
                </a:ext>
              </a:extLst>
            </p:cNvPr>
            <p:cNvSpPr/>
            <p:nvPr/>
          </p:nvSpPr>
          <p:spPr>
            <a:xfrm>
              <a:off x="579004" y="2012728"/>
              <a:ext cx="28658" cy="24846"/>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34" name="フリーフォーム: 図形 233">
              <a:extLst>
                <a:ext uri="{FF2B5EF4-FFF2-40B4-BE49-F238E27FC236}">
                  <a16:creationId xmlns:a16="http://schemas.microsoft.com/office/drawing/2014/main" id="{5CCA3273-27AA-D0F4-9A09-288BF0F7655C}"/>
                </a:ext>
              </a:extLst>
            </p:cNvPr>
            <p:cNvSpPr/>
            <p:nvPr/>
          </p:nvSpPr>
          <p:spPr>
            <a:xfrm>
              <a:off x="719903" y="2004445"/>
              <a:ext cx="23881" cy="20705"/>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35" name="フリーフォーム: 図形 234">
              <a:extLst>
                <a:ext uri="{FF2B5EF4-FFF2-40B4-BE49-F238E27FC236}">
                  <a16:creationId xmlns:a16="http://schemas.microsoft.com/office/drawing/2014/main" id="{925BC9C7-EB56-6F13-57A7-397210530589}"/>
                </a:ext>
              </a:extLst>
            </p:cNvPr>
            <p:cNvSpPr/>
            <p:nvPr/>
          </p:nvSpPr>
          <p:spPr>
            <a:xfrm>
              <a:off x="639274" y="1967175"/>
              <a:ext cx="52754" cy="70386"/>
            </a:xfrm>
            <a:custGeom>
              <a:avLst/>
              <a:gdLst>
                <a:gd name="connsiteX0" fmla="*/ 105200 w 105204"/>
                <a:gd name="connsiteY0" fmla="*/ 108656 h 161895"/>
                <a:gd name="connsiteX1" fmla="*/ 52599 w 105204"/>
                <a:gd name="connsiteY1" fmla="*/ 0 h 161895"/>
                <a:gd name="connsiteX2" fmla="*/ 4 w 105204"/>
                <a:gd name="connsiteY2" fmla="*/ 108656 h 161895"/>
                <a:gd name="connsiteX3" fmla="*/ 4 w 105204"/>
                <a:gd name="connsiteY3" fmla="*/ 109931 h 161895"/>
                <a:gd name="connsiteX4" fmla="*/ 53240 w 105204"/>
                <a:gd name="connsiteY4" fmla="*/ 161892 h 161895"/>
                <a:gd name="connsiteX5" fmla="*/ 105200 w 105204"/>
                <a:gd name="connsiteY5" fmla="*/ 108656 h 16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204" h="161895">
                  <a:moveTo>
                    <a:pt x="105200" y="108656"/>
                  </a:moveTo>
                  <a:cubicBezTo>
                    <a:pt x="105200" y="74995"/>
                    <a:pt x="52599" y="0"/>
                    <a:pt x="52599" y="0"/>
                  </a:cubicBezTo>
                  <a:cubicBezTo>
                    <a:pt x="52599" y="0"/>
                    <a:pt x="-3" y="74782"/>
                    <a:pt x="4" y="108656"/>
                  </a:cubicBezTo>
                  <a:cubicBezTo>
                    <a:pt x="-1" y="109081"/>
                    <a:pt x="-1" y="109505"/>
                    <a:pt x="4" y="109931"/>
                  </a:cubicBezTo>
                  <a:cubicBezTo>
                    <a:pt x="356" y="138979"/>
                    <a:pt x="24190" y="162243"/>
                    <a:pt x="53240" y="161892"/>
                  </a:cubicBezTo>
                  <a:cubicBezTo>
                    <a:pt x="82289" y="161539"/>
                    <a:pt x="105552" y="137705"/>
                    <a:pt x="105200" y="108656"/>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grpSp>
      <p:grpSp>
        <p:nvGrpSpPr>
          <p:cNvPr id="222" name="グループ化 221">
            <a:extLst>
              <a:ext uri="{FF2B5EF4-FFF2-40B4-BE49-F238E27FC236}">
                <a16:creationId xmlns:a16="http://schemas.microsoft.com/office/drawing/2014/main" id="{B9E3D0CF-FE03-E45E-6220-14DC8C0CEA51}"/>
              </a:ext>
            </a:extLst>
          </p:cNvPr>
          <p:cNvGrpSpPr/>
          <p:nvPr/>
        </p:nvGrpSpPr>
        <p:grpSpPr>
          <a:xfrm>
            <a:off x="4198633" y="2273598"/>
            <a:ext cx="230257" cy="202659"/>
            <a:chOff x="426520" y="2047756"/>
            <a:chExt cx="366503" cy="339482"/>
          </a:xfrm>
        </p:grpSpPr>
        <p:sp>
          <p:nvSpPr>
            <p:cNvPr id="223" name="四角形: 角を丸くする 222">
              <a:extLst>
                <a:ext uri="{FF2B5EF4-FFF2-40B4-BE49-F238E27FC236}">
                  <a16:creationId xmlns:a16="http://schemas.microsoft.com/office/drawing/2014/main" id="{5A306A6D-4C2C-74A1-E03B-5387D95E1904}"/>
                </a:ext>
              </a:extLst>
            </p:cNvPr>
            <p:cNvSpPr/>
            <p:nvPr/>
          </p:nvSpPr>
          <p:spPr>
            <a:xfrm>
              <a:off x="432230" y="2047756"/>
              <a:ext cx="346408" cy="326410"/>
            </a:xfrm>
            <a:prstGeom prst="round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Noto Sans JP"/>
                <a:ea typeface="Noto Sans JP"/>
                <a:cs typeface="+mn-cs"/>
              </a:endParaRPr>
            </a:p>
          </p:txBody>
        </p:sp>
        <p:sp>
          <p:nvSpPr>
            <p:cNvPr id="224" name="フリーフォーム: 図形 223">
              <a:extLst>
                <a:ext uri="{FF2B5EF4-FFF2-40B4-BE49-F238E27FC236}">
                  <a16:creationId xmlns:a16="http://schemas.microsoft.com/office/drawing/2014/main" id="{D50D3BA9-D630-9B22-640B-168F9FC097A6}"/>
                </a:ext>
              </a:extLst>
            </p:cNvPr>
            <p:cNvSpPr/>
            <p:nvPr/>
          </p:nvSpPr>
          <p:spPr>
            <a:xfrm>
              <a:off x="426520" y="2110006"/>
              <a:ext cx="360000" cy="31176"/>
            </a:xfrm>
            <a:custGeom>
              <a:avLst/>
              <a:gdLst>
                <a:gd name="connsiteX0" fmla="*/ 472469 w 497006"/>
                <a:gd name="connsiteY0" fmla="*/ 7895 h 51039"/>
                <a:gd name="connsiteX1" fmla="*/ 435169 w 497006"/>
                <a:gd name="connsiteY1" fmla="*/ 0 h 51039"/>
                <a:gd name="connsiteX2" fmla="*/ 435169 w 497006"/>
                <a:gd name="connsiteY2" fmla="*/ 0 h 51039"/>
                <a:gd name="connsiteX3" fmla="*/ 397869 w 497006"/>
                <a:gd name="connsiteY3" fmla="*/ 7895 h 51039"/>
                <a:gd name="connsiteX4" fmla="*/ 373002 w 497006"/>
                <a:gd name="connsiteY4" fmla="*/ 13739 h 51039"/>
                <a:gd name="connsiteX5" fmla="*/ 373002 w 497006"/>
                <a:gd name="connsiteY5" fmla="*/ 13739 h 51039"/>
                <a:gd name="connsiteX6" fmla="*/ 348135 w 497006"/>
                <a:gd name="connsiteY6" fmla="*/ 7895 h 51039"/>
                <a:gd name="connsiteX7" fmla="*/ 310835 w 497006"/>
                <a:gd name="connsiteY7" fmla="*/ 0 h 51039"/>
                <a:gd name="connsiteX8" fmla="*/ 310835 w 497006"/>
                <a:gd name="connsiteY8" fmla="*/ 0 h 51039"/>
                <a:gd name="connsiteX9" fmla="*/ 273535 w 497006"/>
                <a:gd name="connsiteY9" fmla="*/ 7895 h 51039"/>
                <a:gd name="connsiteX10" fmla="*/ 248668 w 497006"/>
                <a:gd name="connsiteY10" fmla="*/ 13739 h 51039"/>
                <a:gd name="connsiteX11" fmla="*/ 223801 w 497006"/>
                <a:gd name="connsiteY11" fmla="*/ 7895 h 51039"/>
                <a:gd name="connsiteX12" fmla="*/ 186501 w 497006"/>
                <a:gd name="connsiteY12" fmla="*/ 0 h 51039"/>
                <a:gd name="connsiteX13" fmla="*/ 186501 w 497006"/>
                <a:gd name="connsiteY13" fmla="*/ 0 h 51039"/>
                <a:gd name="connsiteX14" fmla="*/ 149201 w 497006"/>
                <a:gd name="connsiteY14" fmla="*/ 7895 h 51039"/>
                <a:gd name="connsiteX15" fmla="*/ 124334 w 497006"/>
                <a:gd name="connsiteY15" fmla="*/ 13739 h 51039"/>
                <a:gd name="connsiteX16" fmla="*/ 99467 w 497006"/>
                <a:gd name="connsiteY16" fmla="*/ 7895 h 51039"/>
                <a:gd name="connsiteX17" fmla="*/ 62167 w 497006"/>
                <a:gd name="connsiteY17" fmla="*/ 0 h 51039"/>
                <a:gd name="connsiteX18" fmla="*/ 62167 w 497006"/>
                <a:gd name="connsiteY18" fmla="*/ 0 h 51039"/>
                <a:gd name="connsiteX19" fmla="*/ 24867 w 497006"/>
                <a:gd name="connsiteY19" fmla="*/ 7895 h 51039"/>
                <a:gd name="connsiteX20" fmla="*/ 0 w 497006"/>
                <a:gd name="connsiteY20" fmla="*/ 13739 h 51039"/>
                <a:gd name="connsiteX21" fmla="*/ 0 w 497006"/>
                <a:gd name="connsiteY21" fmla="*/ 51039 h 51039"/>
                <a:gd name="connsiteX22" fmla="*/ 37300 w 497006"/>
                <a:gd name="connsiteY22" fmla="*/ 43144 h 51039"/>
                <a:gd name="connsiteX23" fmla="*/ 62167 w 497006"/>
                <a:gd name="connsiteY23" fmla="*/ 37238 h 51039"/>
                <a:gd name="connsiteX24" fmla="*/ 87034 w 497006"/>
                <a:gd name="connsiteY24" fmla="*/ 43144 h 51039"/>
                <a:gd name="connsiteX25" fmla="*/ 124334 w 497006"/>
                <a:gd name="connsiteY25" fmla="*/ 51039 h 51039"/>
                <a:gd name="connsiteX26" fmla="*/ 124334 w 497006"/>
                <a:gd name="connsiteY26" fmla="*/ 51039 h 51039"/>
                <a:gd name="connsiteX27" fmla="*/ 161634 w 497006"/>
                <a:gd name="connsiteY27" fmla="*/ 43144 h 51039"/>
                <a:gd name="connsiteX28" fmla="*/ 186501 w 497006"/>
                <a:gd name="connsiteY28" fmla="*/ 37238 h 51039"/>
                <a:gd name="connsiteX29" fmla="*/ 211368 w 497006"/>
                <a:gd name="connsiteY29" fmla="*/ 43082 h 51039"/>
                <a:gd name="connsiteX30" fmla="*/ 248668 w 497006"/>
                <a:gd name="connsiteY30" fmla="*/ 51039 h 51039"/>
                <a:gd name="connsiteX31" fmla="*/ 285968 w 497006"/>
                <a:gd name="connsiteY31" fmla="*/ 43144 h 51039"/>
                <a:gd name="connsiteX32" fmla="*/ 310835 w 497006"/>
                <a:gd name="connsiteY32" fmla="*/ 37238 h 51039"/>
                <a:gd name="connsiteX33" fmla="*/ 335702 w 497006"/>
                <a:gd name="connsiteY33" fmla="*/ 43144 h 51039"/>
                <a:gd name="connsiteX34" fmla="*/ 373002 w 497006"/>
                <a:gd name="connsiteY34" fmla="*/ 51039 h 51039"/>
                <a:gd name="connsiteX35" fmla="*/ 373002 w 497006"/>
                <a:gd name="connsiteY35" fmla="*/ 51039 h 51039"/>
                <a:gd name="connsiteX36" fmla="*/ 410302 w 497006"/>
                <a:gd name="connsiteY36" fmla="*/ 43144 h 51039"/>
                <a:gd name="connsiteX37" fmla="*/ 435169 w 497006"/>
                <a:gd name="connsiteY37" fmla="*/ 37238 h 51039"/>
                <a:gd name="connsiteX38" fmla="*/ 460036 w 497006"/>
                <a:gd name="connsiteY38" fmla="*/ 43082 h 51039"/>
                <a:gd name="connsiteX39" fmla="*/ 497006 w 497006"/>
                <a:gd name="connsiteY39" fmla="*/ 51039 h 51039"/>
                <a:gd name="connsiteX40" fmla="*/ 497006 w 497006"/>
                <a:gd name="connsiteY40" fmla="*/ 13739 h 51039"/>
                <a:gd name="connsiteX41" fmla="*/ 472469 w 497006"/>
                <a:gd name="connsiteY41" fmla="*/ 7895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7006" h="51039">
                  <a:moveTo>
                    <a:pt x="472469" y="7895"/>
                  </a:moveTo>
                  <a:cubicBezTo>
                    <a:pt x="460578" y="3151"/>
                    <a:pt x="447962" y="480"/>
                    <a:pt x="435169" y="0"/>
                  </a:cubicBezTo>
                  <a:lnTo>
                    <a:pt x="435169" y="0"/>
                  </a:lnTo>
                  <a:cubicBezTo>
                    <a:pt x="422376" y="480"/>
                    <a:pt x="409759" y="3151"/>
                    <a:pt x="397869" y="7895"/>
                  </a:cubicBezTo>
                  <a:cubicBezTo>
                    <a:pt x="389950" y="11173"/>
                    <a:pt x="381552" y="13146"/>
                    <a:pt x="373002" y="13739"/>
                  </a:cubicBezTo>
                  <a:lnTo>
                    <a:pt x="373002" y="13739"/>
                  </a:lnTo>
                  <a:cubicBezTo>
                    <a:pt x="364451" y="13149"/>
                    <a:pt x="356053" y="11176"/>
                    <a:pt x="348135" y="7895"/>
                  </a:cubicBezTo>
                  <a:cubicBezTo>
                    <a:pt x="336244" y="3151"/>
                    <a:pt x="323628" y="480"/>
                    <a:pt x="310835" y="0"/>
                  </a:cubicBezTo>
                  <a:lnTo>
                    <a:pt x="310835" y="0"/>
                  </a:lnTo>
                  <a:cubicBezTo>
                    <a:pt x="298042" y="480"/>
                    <a:pt x="285425" y="3151"/>
                    <a:pt x="273535" y="7895"/>
                  </a:cubicBezTo>
                  <a:cubicBezTo>
                    <a:pt x="265615" y="11170"/>
                    <a:pt x="257218" y="13143"/>
                    <a:pt x="248668" y="13739"/>
                  </a:cubicBezTo>
                  <a:cubicBezTo>
                    <a:pt x="240118" y="13146"/>
                    <a:pt x="231720" y="11173"/>
                    <a:pt x="223801" y="7895"/>
                  </a:cubicBezTo>
                  <a:cubicBezTo>
                    <a:pt x="211910" y="3151"/>
                    <a:pt x="199294" y="480"/>
                    <a:pt x="186501" y="0"/>
                  </a:cubicBezTo>
                  <a:lnTo>
                    <a:pt x="186501" y="0"/>
                  </a:lnTo>
                  <a:cubicBezTo>
                    <a:pt x="173708" y="480"/>
                    <a:pt x="161091" y="3151"/>
                    <a:pt x="149201" y="7895"/>
                  </a:cubicBezTo>
                  <a:cubicBezTo>
                    <a:pt x="141282" y="11173"/>
                    <a:pt x="132884" y="13146"/>
                    <a:pt x="124334" y="13739"/>
                  </a:cubicBezTo>
                  <a:cubicBezTo>
                    <a:pt x="115784" y="13146"/>
                    <a:pt x="107386" y="11173"/>
                    <a:pt x="99467" y="7895"/>
                  </a:cubicBezTo>
                  <a:cubicBezTo>
                    <a:pt x="87576" y="3151"/>
                    <a:pt x="74960" y="480"/>
                    <a:pt x="62167" y="0"/>
                  </a:cubicBezTo>
                  <a:lnTo>
                    <a:pt x="62167" y="0"/>
                  </a:lnTo>
                  <a:cubicBezTo>
                    <a:pt x="49375" y="489"/>
                    <a:pt x="36760" y="3159"/>
                    <a:pt x="24867" y="7895"/>
                  </a:cubicBezTo>
                  <a:cubicBezTo>
                    <a:pt x="16946" y="11167"/>
                    <a:pt x="8549" y="13140"/>
                    <a:pt x="0" y="13739"/>
                  </a:cubicBezTo>
                  <a:lnTo>
                    <a:pt x="0" y="51039"/>
                  </a:lnTo>
                  <a:cubicBezTo>
                    <a:pt x="12793" y="50559"/>
                    <a:pt x="25410" y="47888"/>
                    <a:pt x="37300" y="43144"/>
                  </a:cubicBezTo>
                  <a:cubicBezTo>
                    <a:pt x="45219" y="39855"/>
                    <a:pt x="53615" y="37860"/>
                    <a:pt x="62167" y="37238"/>
                  </a:cubicBezTo>
                  <a:cubicBezTo>
                    <a:pt x="70719" y="37860"/>
                    <a:pt x="79115" y="39855"/>
                    <a:pt x="87034" y="43144"/>
                  </a:cubicBezTo>
                  <a:cubicBezTo>
                    <a:pt x="98924" y="47892"/>
                    <a:pt x="111540" y="50562"/>
                    <a:pt x="124334" y="51039"/>
                  </a:cubicBezTo>
                  <a:lnTo>
                    <a:pt x="124334" y="51039"/>
                  </a:lnTo>
                  <a:cubicBezTo>
                    <a:pt x="137128" y="50562"/>
                    <a:pt x="149744" y="47892"/>
                    <a:pt x="161634" y="43144"/>
                  </a:cubicBezTo>
                  <a:cubicBezTo>
                    <a:pt x="169552" y="39851"/>
                    <a:pt x="177949" y="37857"/>
                    <a:pt x="186501" y="37238"/>
                  </a:cubicBezTo>
                  <a:cubicBezTo>
                    <a:pt x="195050" y="37837"/>
                    <a:pt x="203447" y="39810"/>
                    <a:pt x="211368" y="43082"/>
                  </a:cubicBezTo>
                  <a:cubicBezTo>
                    <a:pt x="223254" y="47851"/>
                    <a:pt x="235871" y="50542"/>
                    <a:pt x="248668" y="51039"/>
                  </a:cubicBezTo>
                  <a:cubicBezTo>
                    <a:pt x="261462" y="50562"/>
                    <a:pt x="274078" y="47892"/>
                    <a:pt x="285968" y="43144"/>
                  </a:cubicBezTo>
                  <a:cubicBezTo>
                    <a:pt x="293887" y="39855"/>
                    <a:pt x="302283" y="37860"/>
                    <a:pt x="310835" y="37238"/>
                  </a:cubicBezTo>
                  <a:cubicBezTo>
                    <a:pt x="319387" y="37860"/>
                    <a:pt x="327783" y="39854"/>
                    <a:pt x="335702" y="43144"/>
                  </a:cubicBezTo>
                  <a:cubicBezTo>
                    <a:pt x="347592" y="47892"/>
                    <a:pt x="360208" y="50562"/>
                    <a:pt x="373002" y="51039"/>
                  </a:cubicBezTo>
                  <a:lnTo>
                    <a:pt x="373002" y="51039"/>
                  </a:lnTo>
                  <a:cubicBezTo>
                    <a:pt x="385796" y="50562"/>
                    <a:pt x="398412" y="47892"/>
                    <a:pt x="410302" y="43144"/>
                  </a:cubicBezTo>
                  <a:cubicBezTo>
                    <a:pt x="418220" y="39854"/>
                    <a:pt x="426617" y="37860"/>
                    <a:pt x="435169" y="37238"/>
                  </a:cubicBezTo>
                  <a:cubicBezTo>
                    <a:pt x="443718" y="37837"/>
                    <a:pt x="452115" y="39810"/>
                    <a:pt x="460036" y="43082"/>
                  </a:cubicBezTo>
                  <a:cubicBezTo>
                    <a:pt x="471807" y="47849"/>
                    <a:pt x="484316" y="50542"/>
                    <a:pt x="497006" y="51039"/>
                  </a:cubicBezTo>
                  <a:lnTo>
                    <a:pt x="497006" y="13739"/>
                  </a:lnTo>
                  <a:cubicBezTo>
                    <a:pt x="488562" y="13149"/>
                    <a:pt x="480273" y="11175"/>
                    <a:pt x="472469" y="7895"/>
                  </a:cubicBezTo>
                  <a:close/>
                </a:path>
              </a:pathLst>
            </a:custGeom>
            <a:solidFill>
              <a:schemeClr val="bg1"/>
            </a:solidFill>
            <a:ln w="61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25" name="フリーフォーム: 図形 224">
              <a:extLst>
                <a:ext uri="{FF2B5EF4-FFF2-40B4-BE49-F238E27FC236}">
                  <a16:creationId xmlns:a16="http://schemas.microsoft.com/office/drawing/2014/main" id="{387A05AA-DA9C-F3B0-15F7-70096FFA13F0}"/>
                </a:ext>
              </a:extLst>
            </p:cNvPr>
            <p:cNvSpPr/>
            <p:nvPr/>
          </p:nvSpPr>
          <p:spPr>
            <a:xfrm>
              <a:off x="426520" y="2064439"/>
              <a:ext cx="360000" cy="31176"/>
            </a:xfrm>
            <a:custGeom>
              <a:avLst/>
              <a:gdLst>
                <a:gd name="connsiteX0" fmla="*/ 472469 w 497006"/>
                <a:gd name="connsiteY0" fmla="*/ 7895 h 51039"/>
                <a:gd name="connsiteX1" fmla="*/ 435169 w 497006"/>
                <a:gd name="connsiteY1" fmla="*/ 0 h 51039"/>
                <a:gd name="connsiteX2" fmla="*/ 435169 w 497006"/>
                <a:gd name="connsiteY2" fmla="*/ 0 h 51039"/>
                <a:gd name="connsiteX3" fmla="*/ 397869 w 497006"/>
                <a:gd name="connsiteY3" fmla="*/ 7895 h 51039"/>
                <a:gd name="connsiteX4" fmla="*/ 373002 w 497006"/>
                <a:gd name="connsiteY4" fmla="*/ 13739 h 51039"/>
                <a:gd name="connsiteX5" fmla="*/ 373002 w 497006"/>
                <a:gd name="connsiteY5" fmla="*/ 13739 h 51039"/>
                <a:gd name="connsiteX6" fmla="*/ 348135 w 497006"/>
                <a:gd name="connsiteY6" fmla="*/ 7895 h 51039"/>
                <a:gd name="connsiteX7" fmla="*/ 310835 w 497006"/>
                <a:gd name="connsiteY7" fmla="*/ 0 h 51039"/>
                <a:gd name="connsiteX8" fmla="*/ 310835 w 497006"/>
                <a:gd name="connsiteY8" fmla="*/ 0 h 51039"/>
                <a:gd name="connsiteX9" fmla="*/ 273535 w 497006"/>
                <a:gd name="connsiteY9" fmla="*/ 7895 h 51039"/>
                <a:gd name="connsiteX10" fmla="*/ 248668 w 497006"/>
                <a:gd name="connsiteY10" fmla="*/ 13739 h 51039"/>
                <a:gd name="connsiteX11" fmla="*/ 223801 w 497006"/>
                <a:gd name="connsiteY11" fmla="*/ 7895 h 51039"/>
                <a:gd name="connsiteX12" fmla="*/ 186501 w 497006"/>
                <a:gd name="connsiteY12" fmla="*/ 0 h 51039"/>
                <a:gd name="connsiteX13" fmla="*/ 186501 w 497006"/>
                <a:gd name="connsiteY13" fmla="*/ 0 h 51039"/>
                <a:gd name="connsiteX14" fmla="*/ 149201 w 497006"/>
                <a:gd name="connsiteY14" fmla="*/ 7895 h 51039"/>
                <a:gd name="connsiteX15" fmla="*/ 124334 w 497006"/>
                <a:gd name="connsiteY15" fmla="*/ 13739 h 51039"/>
                <a:gd name="connsiteX16" fmla="*/ 99467 w 497006"/>
                <a:gd name="connsiteY16" fmla="*/ 7895 h 51039"/>
                <a:gd name="connsiteX17" fmla="*/ 62167 w 497006"/>
                <a:gd name="connsiteY17" fmla="*/ 0 h 51039"/>
                <a:gd name="connsiteX18" fmla="*/ 62167 w 497006"/>
                <a:gd name="connsiteY18" fmla="*/ 0 h 51039"/>
                <a:gd name="connsiteX19" fmla="*/ 24867 w 497006"/>
                <a:gd name="connsiteY19" fmla="*/ 7895 h 51039"/>
                <a:gd name="connsiteX20" fmla="*/ 0 w 497006"/>
                <a:gd name="connsiteY20" fmla="*/ 13739 h 51039"/>
                <a:gd name="connsiteX21" fmla="*/ 0 w 497006"/>
                <a:gd name="connsiteY21" fmla="*/ 51039 h 51039"/>
                <a:gd name="connsiteX22" fmla="*/ 37300 w 497006"/>
                <a:gd name="connsiteY22" fmla="*/ 43144 h 51039"/>
                <a:gd name="connsiteX23" fmla="*/ 62167 w 497006"/>
                <a:gd name="connsiteY23" fmla="*/ 37238 h 51039"/>
                <a:gd name="connsiteX24" fmla="*/ 87034 w 497006"/>
                <a:gd name="connsiteY24" fmla="*/ 43144 h 51039"/>
                <a:gd name="connsiteX25" fmla="*/ 124334 w 497006"/>
                <a:gd name="connsiteY25" fmla="*/ 51039 h 51039"/>
                <a:gd name="connsiteX26" fmla="*/ 124334 w 497006"/>
                <a:gd name="connsiteY26" fmla="*/ 51039 h 51039"/>
                <a:gd name="connsiteX27" fmla="*/ 161634 w 497006"/>
                <a:gd name="connsiteY27" fmla="*/ 43144 h 51039"/>
                <a:gd name="connsiteX28" fmla="*/ 186501 w 497006"/>
                <a:gd name="connsiteY28" fmla="*/ 37238 h 51039"/>
                <a:gd name="connsiteX29" fmla="*/ 211368 w 497006"/>
                <a:gd name="connsiteY29" fmla="*/ 43082 h 51039"/>
                <a:gd name="connsiteX30" fmla="*/ 248668 w 497006"/>
                <a:gd name="connsiteY30" fmla="*/ 51039 h 51039"/>
                <a:gd name="connsiteX31" fmla="*/ 285968 w 497006"/>
                <a:gd name="connsiteY31" fmla="*/ 43144 h 51039"/>
                <a:gd name="connsiteX32" fmla="*/ 310835 w 497006"/>
                <a:gd name="connsiteY32" fmla="*/ 37238 h 51039"/>
                <a:gd name="connsiteX33" fmla="*/ 335702 w 497006"/>
                <a:gd name="connsiteY33" fmla="*/ 43144 h 51039"/>
                <a:gd name="connsiteX34" fmla="*/ 373002 w 497006"/>
                <a:gd name="connsiteY34" fmla="*/ 51039 h 51039"/>
                <a:gd name="connsiteX35" fmla="*/ 373002 w 497006"/>
                <a:gd name="connsiteY35" fmla="*/ 51039 h 51039"/>
                <a:gd name="connsiteX36" fmla="*/ 410302 w 497006"/>
                <a:gd name="connsiteY36" fmla="*/ 43144 h 51039"/>
                <a:gd name="connsiteX37" fmla="*/ 435169 w 497006"/>
                <a:gd name="connsiteY37" fmla="*/ 37238 h 51039"/>
                <a:gd name="connsiteX38" fmla="*/ 460036 w 497006"/>
                <a:gd name="connsiteY38" fmla="*/ 43082 h 51039"/>
                <a:gd name="connsiteX39" fmla="*/ 497006 w 497006"/>
                <a:gd name="connsiteY39" fmla="*/ 51039 h 51039"/>
                <a:gd name="connsiteX40" fmla="*/ 497006 w 497006"/>
                <a:gd name="connsiteY40" fmla="*/ 13739 h 51039"/>
                <a:gd name="connsiteX41" fmla="*/ 472469 w 497006"/>
                <a:gd name="connsiteY41" fmla="*/ 7895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7006" h="51039">
                  <a:moveTo>
                    <a:pt x="472469" y="7895"/>
                  </a:moveTo>
                  <a:cubicBezTo>
                    <a:pt x="460578" y="3151"/>
                    <a:pt x="447962" y="480"/>
                    <a:pt x="435169" y="0"/>
                  </a:cubicBezTo>
                  <a:lnTo>
                    <a:pt x="435169" y="0"/>
                  </a:lnTo>
                  <a:cubicBezTo>
                    <a:pt x="422376" y="480"/>
                    <a:pt x="409759" y="3151"/>
                    <a:pt x="397869" y="7895"/>
                  </a:cubicBezTo>
                  <a:cubicBezTo>
                    <a:pt x="389950" y="11173"/>
                    <a:pt x="381552" y="13146"/>
                    <a:pt x="373002" y="13739"/>
                  </a:cubicBezTo>
                  <a:lnTo>
                    <a:pt x="373002" y="13739"/>
                  </a:lnTo>
                  <a:cubicBezTo>
                    <a:pt x="364451" y="13149"/>
                    <a:pt x="356053" y="11176"/>
                    <a:pt x="348135" y="7895"/>
                  </a:cubicBezTo>
                  <a:cubicBezTo>
                    <a:pt x="336244" y="3151"/>
                    <a:pt x="323628" y="480"/>
                    <a:pt x="310835" y="0"/>
                  </a:cubicBezTo>
                  <a:lnTo>
                    <a:pt x="310835" y="0"/>
                  </a:lnTo>
                  <a:cubicBezTo>
                    <a:pt x="298042" y="480"/>
                    <a:pt x="285425" y="3151"/>
                    <a:pt x="273535" y="7895"/>
                  </a:cubicBezTo>
                  <a:cubicBezTo>
                    <a:pt x="265615" y="11170"/>
                    <a:pt x="257218" y="13143"/>
                    <a:pt x="248668" y="13739"/>
                  </a:cubicBezTo>
                  <a:cubicBezTo>
                    <a:pt x="240118" y="13146"/>
                    <a:pt x="231720" y="11173"/>
                    <a:pt x="223801" y="7895"/>
                  </a:cubicBezTo>
                  <a:cubicBezTo>
                    <a:pt x="211910" y="3151"/>
                    <a:pt x="199294" y="480"/>
                    <a:pt x="186501" y="0"/>
                  </a:cubicBezTo>
                  <a:lnTo>
                    <a:pt x="186501" y="0"/>
                  </a:lnTo>
                  <a:cubicBezTo>
                    <a:pt x="173708" y="480"/>
                    <a:pt x="161091" y="3151"/>
                    <a:pt x="149201" y="7895"/>
                  </a:cubicBezTo>
                  <a:cubicBezTo>
                    <a:pt x="141282" y="11173"/>
                    <a:pt x="132884" y="13146"/>
                    <a:pt x="124334" y="13739"/>
                  </a:cubicBezTo>
                  <a:cubicBezTo>
                    <a:pt x="115784" y="13146"/>
                    <a:pt x="107386" y="11173"/>
                    <a:pt x="99467" y="7895"/>
                  </a:cubicBezTo>
                  <a:cubicBezTo>
                    <a:pt x="87576" y="3151"/>
                    <a:pt x="74960" y="480"/>
                    <a:pt x="62167" y="0"/>
                  </a:cubicBezTo>
                  <a:lnTo>
                    <a:pt x="62167" y="0"/>
                  </a:lnTo>
                  <a:cubicBezTo>
                    <a:pt x="49375" y="489"/>
                    <a:pt x="36760" y="3159"/>
                    <a:pt x="24867" y="7895"/>
                  </a:cubicBezTo>
                  <a:cubicBezTo>
                    <a:pt x="16946" y="11167"/>
                    <a:pt x="8549" y="13140"/>
                    <a:pt x="0" y="13739"/>
                  </a:cubicBezTo>
                  <a:lnTo>
                    <a:pt x="0" y="51039"/>
                  </a:lnTo>
                  <a:cubicBezTo>
                    <a:pt x="12793" y="50559"/>
                    <a:pt x="25410" y="47888"/>
                    <a:pt x="37300" y="43144"/>
                  </a:cubicBezTo>
                  <a:cubicBezTo>
                    <a:pt x="45219" y="39855"/>
                    <a:pt x="53615" y="37860"/>
                    <a:pt x="62167" y="37238"/>
                  </a:cubicBezTo>
                  <a:cubicBezTo>
                    <a:pt x="70719" y="37860"/>
                    <a:pt x="79115" y="39855"/>
                    <a:pt x="87034" y="43144"/>
                  </a:cubicBezTo>
                  <a:cubicBezTo>
                    <a:pt x="98924" y="47892"/>
                    <a:pt x="111540" y="50562"/>
                    <a:pt x="124334" y="51039"/>
                  </a:cubicBezTo>
                  <a:lnTo>
                    <a:pt x="124334" y="51039"/>
                  </a:lnTo>
                  <a:cubicBezTo>
                    <a:pt x="137128" y="50562"/>
                    <a:pt x="149744" y="47892"/>
                    <a:pt x="161634" y="43144"/>
                  </a:cubicBezTo>
                  <a:cubicBezTo>
                    <a:pt x="169552" y="39851"/>
                    <a:pt x="177949" y="37857"/>
                    <a:pt x="186501" y="37238"/>
                  </a:cubicBezTo>
                  <a:cubicBezTo>
                    <a:pt x="195050" y="37837"/>
                    <a:pt x="203447" y="39810"/>
                    <a:pt x="211368" y="43082"/>
                  </a:cubicBezTo>
                  <a:cubicBezTo>
                    <a:pt x="223254" y="47851"/>
                    <a:pt x="235871" y="50542"/>
                    <a:pt x="248668" y="51039"/>
                  </a:cubicBezTo>
                  <a:cubicBezTo>
                    <a:pt x="261462" y="50562"/>
                    <a:pt x="274078" y="47892"/>
                    <a:pt x="285968" y="43144"/>
                  </a:cubicBezTo>
                  <a:cubicBezTo>
                    <a:pt x="293887" y="39855"/>
                    <a:pt x="302283" y="37860"/>
                    <a:pt x="310835" y="37238"/>
                  </a:cubicBezTo>
                  <a:cubicBezTo>
                    <a:pt x="319387" y="37860"/>
                    <a:pt x="327783" y="39854"/>
                    <a:pt x="335702" y="43144"/>
                  </a:cubicBezTo>
                  <a:cubicBezTo>
                    <a:pt x="347592" y="47892"/>
                    <a:pt x="360208" y="50562"/>
                    <a:pt x="373002" y="51039"/>
                  </a:cubicBezTo>
                  <a:lnTo>
                    <a:pt x="373002" y="51039"/>
                  </a:lnTo>
                  <a:cubicBezTo>
                    <a:pt x="385796" y="50562"/>
                    <a:pt x="398412" y="47892"/>
                    <a:pt x="410302" y="43144"/>
                  </a:cubicBezTo>
                  <a:cubicBezTo>
                    <a:pt x="418220" y="39854"/>
                    <a:pt x="426617" y="37860"/>
                    <a:pt x="435169" y="37238"/>
                  </a:cubicBezTo>
                  <a:cubicBezTo>
                    <a:pt x="443718" y="37837"/>
                    <a:pt x="452115" y="39810"/>
                    <a:pt x="460036" y="43082"/>
                  </a:cubicBezTo>
                  <a:cubicBezTo>
                    <a:pt x="471807" y="47849"/>
                    <a:pt x="484316" y="50542"/>
                    <a:pt x="497006" y="51039"/>
                  </a:cubicBezTo>
                  <a:lnTo>
                    <a:pt x="497006" y="13739"/>
                  </a:lnTo>
                  <a:cubicBezTo>
                    <a:pt x="488562" y="13149"/>
                    <a:pt x="480273" y="11175"/>
                    <a:pt x="472469" y="7895"/>
                  </a:cubicBezTo>
                  <a:close/>
                </a:path>
              </a:pathLst>
            </a:custGeom>
            <a:solidFill>
              <a:schemeClr val="bg1"/>
            </a:solidFill>
            <a:ln w="61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pic>
          <p:nvPicPr>
            <p:cNvPr id="226" name="グラフィックス 225" descr="リサイクル 単色塗りつぶし">
              <a:extLst>
                <a:ext uri="{FF2B5EF4-FFF2-40B4-BE49-F238E27FC236}">
                  <a16:creationId xmlns:a16="http://schemas.microsoft.com/office/drawing/2014/main" id="{1FC86421-1BBD-53CE-F1BF-475DB02E2D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9548" y="2211074"/>
              <a:ext cx="213475" cy="176164"/>
            </a:xfrm>
            <a:prstGeom prst="rect">
              <a:avLst/>
            </a:prstGeom>
          </p:spPr>
        </p:pic>
        <p:sp>
          <p:nvSpPr>
            <p:cNvPr id="227" name="フリーフォーム: 図形 226">
              <a:extLst>
                <a:ext uri="{FF2B5EF4-FFF2-40B4-BE49-F238E27FC236}">
                  <a16:creationId xmlns:a16="http://schemas.microsoft.com/office/drawing/2014/main" id="{16BF176D-9784-1F2C-D0E6-3CD368A5C9B8}"/>
                </a:ext>
              </a:extLst>
            </p:cNvPr>
            <p:cNvSpPr/>
            <p:nvPr/>
          </p:nvSpPr>
          <p:spPr>
            <a:xfrm>
              <a:off x="506715" y="2168047"/>
              <a:ext cx="35251" cy="29091"/>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28" name="フリーフォーム: 図形 227">
              <a:extLst>
                <a:ext uri="{FF2B5EF4-FFF2-40B4-BE49-F238E27FC236}">
                  <a16:creationId xmlns:a16="http://schemas.microsoft.com/office/drawing/2014/main" id="{3FD7CD09-2DC1-8661-5AC5-8F1E1B50EC5C}"/>
                </a:ext>
              </a:extLst>
            </p:cNvPr>
            <p:cNvSpPr/>
            <p:nvPr/>
          </p:nvSpPr>
          <p:spPr>
            <a:xfrm>
              <a:off x="471463" y="2220409"/>
              <a:ext cx="42302" cy="34908"/>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29" name="フリーフォーム: 図形 228">
              <a:extLst>
                <a:ext uri="{FF2B5EF4-FFF2-40B4-BE49-F238E27FC236}">
                  <a16:creationId xmlns:a16="http://schemas.microsoft.com/office/drawing/2014/main" id="{B3A59F75-3A1F-71C2-BD37-2A9F597B28A6}"/>
                </a:ext>
              </a:extLst>
            </p:cNvPr>
            <p:cNvSpPr/>
            <p:nvPr/>
          </p:nvSpPr>
          <p:spPr>
            <a:xfrm>
              <a:off x="541967" y="2226227"/>
              <a:ext cx="35251" cy="29091"/>
            </a:xfrm>
            <a:custGeom>
              <a:avLst/>
              <a:gdLst>
                <a:gd name="connsiteX0" fmla="*/ 47625 w 47625"/>
                <a:gd name="connsiteY0" fmla="*/ 23813 h 47625"/>
                <a:gd name="connsiteX1" fmla="*/ 23812 w 47625"/>
                <a:gd name="connsiteY1" fmla="*/ 47625 h 47625"/>
                <a:gd name="connsiteX2" fmla="*/ 0 w 47625"/>
                <a:gd name="connsiteY2" fmla="*/ 23813 h 47625"/>
                <a:gd name="connsiteX3" fmla="*/ 23812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64"/>
                    <a:pt x="36964" y="47625"/>
                    <a:pt x="23812" y="47625"/>
                  </a:cubicBezTo>
                  <a:cubicBezTo>
                    <a:pt x="10661" y="47625"/>
                    <a:pt x="0" y="36964"/>
                    <a:pt x="0" y="23813"/>
                  </a:cubicBezTo>
                  <a:cubicBezTo>
                    <a:pt x="0" y="10661"/>
                    <a:pt x="10661" y="0"/>
                    <a:pt x="23812" y="0"/>
                  </a:cubicBezTo>
                  <a:cubicBezTo>
                    <a:pt x="36964" y="0"/>
                    <a:pt x="47625" y="10661"/>
                    <a:pt x="47625" y="23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sp>
          <p:nvSpPr>
            <p:cNvPr id="230" name="フリーフォーム: 図形 229">
              <a:extLst>
                <a:ext uri="{FF2B5EF4-FFF2-40B4-BE49-F238E27FC236}">
                  <a16:creationId xmlns:a16="http://schemas.microsoft.com/office/drawing/2014/main" id="{46EE3821-92CB-B9DA-2251-9BA5A95E6532}"/>
                </a:ext>
              </a:extLst>
            </p:cNvPr>
            <p:cNvSpPr/>
            <p:nvPr/>
          </p:nvSpPr>
          <p:spPr>
            <a:xfrm>
              <a:off x="506715" y="2278589"/>
              <a:ext cx="42302" cy="34908"/>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Noto Sans JP"/>
                <a:ea typeface="Noto Sans JP"/>
                <a:cs typeface="+mn-cs"/>
              </a:endParaRPr>
            </a:p>
          </p:txBody>
        </p:sp>
      </p:grpSp>
      <p:pic>
        <p:nvPicPr>
          <p:cNvPr id="220" name="グラフィックス 219" descr="最新のアーキテクチャ 単色塗りつぶし">
            <a:extLst>
              <a:ext uri="{FF2B5EF4-FFF2-40B4-BE49-F238E27FC236}">
                <a16:creationId xmlns:a16="http://schemas.microsoft.com/office/drawing/2014/main" id="{B439EB0D-4E91-D1DA-665C-A3A4776EE3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43352" y="1982687"/>
            <a:ext cx="351314" cy="352435"/>
          </a:xfrm>
          <a:prstGeom prst="rect">
            <a:avLst/>
          </a:prstGeom>
        </p:spPr>
      </p:pic>
      <p:sp>
        <p:nvSpPr>
          <p:cNvPr id="237" name="楕円 236">
            <a:extLst>
              <a:ext uri="{FF2B5EF4-FFF2-40B4-BE49-F238E27FC236}">
                <a16:creationId xmlns:a16="http://schemas.microsoft.com/office/drawing/2014/main" id="{6809AE16-C7E7-F4DF-2A17-CD1D0DB38C64}"/>
              </a:ext>
            </a:extLst>
          </p:cNvPr>
          <p:cNvSpPr/>
          <p:nvPr/>
        </p:nvSpPr>
        <p:spPr>
          <a:xfrm>
            <a:off x="3234455" y="1288326"/>
            <a:ext cx="1548888" cy="1307983"/>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Noto Sans JP"/>
              <a:ea typeface="Noto Sans JP"/>
              <a:cs typeface="+mn-cs"/>
            </a:endParaRPr>
          </a:p>
        </p:txBody>
      </p:sp>
      <p:sp>
        <p:nvSpPr>
          <p:cNvPr id="238" name="テキスト ボックス 237">
            <a:extLst>
              <a:ext uri="{FF2B5EF4-FFF2-40B4-BE49-F238E27FC236}">
                <a16:creationId xmlns:a16="http://schemas.microsoft.com/office/drawing/2014/main" id="{2F4C2BB4-E8C3-EC5F-E1E8-5332D95FF91F}"/>
              </a:ext>
            </a:extLst>
          </p:cNvPr>
          <p:cNvSpPr txBox="1"/>
          <p:nvPr/>
        </p:nvSpPr>
        <p:spPr>
          <a:xfrm>
            <a:off x="3517788" y="2713266"/>
            <a:ext cx="2232000" cy="324000"/>
          </a:xfrm>
          <a:prstGeom prst="wedgeRectCallout">
            <a:avLst>
              <a:gd name="adj1" fmla="val 6390"/>
              <a:gd name="adj2" fmla="val -79721"/>
            </a:avLst>
          </a:prstGeom>
          <a:solidFill>
            <a:schemeClr val="bg1"/>
          </a:solidFill>
          <a:ln>
            <a:solidFill>
              <a:schemeClr val="tx1"/>
            </a:solidFill>
          </a:ln>
        </p:spPr>
        <p:txBody>
          <a:bodyPr wrap="non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営業所に浄化槽管理士を配置（兼任可能）</a:t>
            </a:r>
          </a:p>
        </p:txBody>
      </p:sp>
      <p:sp>
        <p:nvSpPr>
          <p:cNvPr id="6" name="テキスト ボックス 5">
            <a:extLst>
              <a:ext uri="{FF2B5EF4-FFF2-40B4-BE49-F238E27FC236}">
                <a16:creationId xmlns:a16="http://schemas.microsoft.com/office/drawing/2014/main" id="{EF7DFAE2-9F93-6822-D2C7-25512F3F5CF2}"/>
              </a:ext>
            </a:extLst>
          </p:cNvPr>
          <p:cNvSpPr txBox="1"/>
          <p:nvPr/>
        </p:nvSpPr>
        <p:spPr>
          <a:xfrm>
            <a:off x="173562" y="253631"/>
            <a:ext cx="3384000" cy="360000"/>
          </a:xfrm>
          <a:prstGeom prst="rect">
            <a:avLst/>
          </a:prstGeom>
          <a:solidFill>
            <a:schemeClr val="tx2"/>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地方公共団体見直し事例</a:t>
            </a:r>
          </a:p>
        </p:txBody>
      </p:sp>
    </p:spTree>
    <p:extLst>
      <p:ext uri="{BB962C8B-B14F-4D97-AF65-F5344CB8AC3E}">
        <p14:creationId xmlns:p14="http://schemas.microsoft.com/office/powerpoint/2010/main" val="20027469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87DE4-B5A0-0C6A-AC65-2F10F87E4AD9}"/>
            </a:ext>
          </a:extLst>
        </p:cNvPr>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0ACFC35F-6C1C-30C3-0ABA-25C7DED0CA28}"/>
              </a:ext>
            </a:extLst>
          </p:cNvPr>
          <p:cNvSpPr txBox="1"/>
          <p:nvPr/>
        </p:nvSpPr>
        <p:spPr>
          <a:xfrm>
            <a:off x="2985936" y="792700"/>
            <a:ext cx="1440000" cy="30777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sp>
        <p:nvSpPr>
          <p:cNvPr id="35" name="四角形: 角を丸くする 34">
            <a:extLst>
              <a:ext uri="{FF2B5EF4-FFF2-40B4-BE49-F238E27FC236}">
                <a16:creationId xmlns:a16="http://schemas.microsoft.com/office/drawing/2014/main" id="{721AF3C6-8FDE-1CB0-4B93-437CBBB9BFBD}"/>
              </a:ext>
            </a:extLst>
          </p:cNvPr>
          <p:cNvSpPr/>
          <p:nvPr/>
        </p:nvSpPr>
        <p:spPr>
          <a:xfrm>
            <a:off x="3102003" y="765659"/>
            <a:ext cx="2896715" cy="2821590"/>
          </a:xfrm>
          <a:prstGeom prst="roundRect">
            <a:avLst>
              <a:gd name="adj" fmla="val 3610"/>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6" name="四角形: 角を丸くする 35">
            <a:extLst>
              <a:ext uri="{FF2B5EF4-FFF2-40B4-BE49-F238E27FC236}">
                <a16:creationId xmlns:a16="http://schemas.microsoft.com/office/drawing/2014/main" id="{9E96DD1B-3E9D-B693-FFDD-EEA40E2B7277}"/>
              </a:ext>
            </a:extLst>
          </p:cNvPr>
          <p:cNvSpPr/>
          <p:nvPr/>
        </p:nvSpPr>
        <p:spPr>
          <a:xfrm>
            <a:off x="3118046" y="773820"/>
            <a:ext cx="2890019" cy="2813232"/>
          </a:xfrm>
          <a:prstGeom prst="roundRect">
            <a:avLst>
              <a:gd name="adj" fmla="val 3095"/>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 name="四角形: 角を丸くする 2">
            <a:extLst>
              <a:ext uri="{FF2B5EF4-FFF2-40B4-BE49-F238E27FC236}">
                <a16:creationId xmlns:a16="http://schemas.microsoft.com/office/drawing/2014/main" id="{034DB02E-4C07-F105-00BE-D1B3FE0314EE}"/>
              </a:ext>
            </a:extLst>
          </p:cNvPr>
          <p:cNvSpPr/>
          <p:nvPr/>
        </p:nvSpPr>
        <p:spPr>
          <a:xfrm>
            <a:off x="60317" y="749270"/>
            <a:ext cx="2923071" cy="2837782"/>
          </a:xfrm>
          <a:prstGeom prst="roundRect">
            <a:avLst>
              <a:gd name="adj" fmla="val 631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 name="テキスト ボックス 3">
            <a:extLst>
              <a:ext uri="{FF2B5EF4-FFF2-40B4-BE49-F238E27FC236}">
                <a16:creationId xmlns:a16="http://schemas.microsoft.com/office/drawing/2014/main" id="{904F7A6D-8B05-AD69-FB34-63293017315B}"/>
              </a:ext>
            </a:extLst>
          </p:cNvPr>
          <p:cNvSpPr txBox="1"/>
          <p:nvPr/>
        </p:nvSpPr>
        <p:spPr>
          <a:xfrm>
            <a:off x="21358" y="848927"/>
            <a:ext cx="1440000" cy="30960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＜見直し前＞</a:t>
            </a:r>
          </a:p>
        </p:txBody>
      </p:sp>
      <p:sp>
        <p:nvSpPr>
          <p:cNvPr id="12" name="テキスト ボックス 11">
            <a:extLst>
              <a:ext uri="{FF2B5EF4-FFF2-40B4-BE49-F238E27FC236}">
                <a16:creationId xmlns:a16="http://schemas.microsoft.com/office/drawing/2014/main" id="{34D95D83-22A2-EE60-4D07-97D7E66C3CB4}"/>
              </a:ext>
            </a:extLst>
          </p:cNvPr>
          <p:cNvSpPr txBox="1"/>
          <p:nvPr/>
        </p:nvSpPr>
        <p:spPr>
          <a:xfrm>
            <a:off x="1670215" y="2943831"/>
            <a:ext cx="1697396" cy="4001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福岡市</a:t>
            </a:r>
          </a:p>
        </p:txBody>
      </p:sp>
      <p:sp>
        <p:nvSpPr>
          <p:cNvPr id="13" name="テキスト ボックス 12">
            <a:extLst>
              <a:ext uri="{FF2B5EF4-FFF2-40B4-BE49-F238E27FC236}">
                <a16:creationId xmlns:a16="http://schemas.microsoft.com/office/drawing/2014/main" id="{11115FCC-FF6F-2C65-4EED-68285B96058C}"/>
              </a:ext>
            </a:extLst>
          </p:cNvPr>
          <p:cNvSpPr txBox="1"/>
          <p:nvPr/>
        </p:nvSpPr>
        <p:spPr>
          <a:xfrm>
            <a:off x="369586" y="2630256"/>
            <a:ext cx="1697396" cy="30777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ボランティア</a:t>
            </a:r>
          </a:p>
        </p:txBody>
      </p:sp>
      <p:pic>
        <p:nvPicPr>
          <p:cNvPr id="5" name="グラフィックス 4" descr="建物 単色塗りつぶし">
            <a:extLst>
              <a:ext uri="{FF2B5EF4-FFF2-40B4-BE49-F238E27FC236}">
                <a16:creationId xmlns:a16="http://schemas.microsoft.com/office/drawing/2014/main" id="{EB76DDCD-66CF-C285-C4AA-50D82BF55DA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44443" y="2044991"/>
            <a:ext cx="824977" cy="914400"/>
          </a:xfrm>
          <a:prstGeom prst="rect">
            <a:avLst/>
          </a:prstGeom>
        </p:spPr>
      </p:pic>
      <p:grpSp>
        <p:nvGrpSpPr>
          <p:cNvPr id="28" name="グループ化 27">
            <a:extLst>
              <a:ext uri="{FF2B5EF4-FFF2-40B4-BE49-F238E27FC236}">
                <a16:creationId xmlns:a16="http://schemas.microsoft.com/office/drawing/2014/main" id="{556C8881-B87D-143F-BF92-DC94FA6B0963}"/>
              </a:ext>
            </a:extLst>
          </p:cNvPr>
          <p:cNvGrpSpPr>
            <a:grpSpLocks noChangeAspect="1"/>
          </p:cNvGrpSpPr>
          <p:nvPr/>
        </p:nvGrpSpPr>
        <p:grpSpPr>
          <a:xfrm>
            <a:off x="887986" y="1850078"/>
            <a:ext cx="667884" cy="740315"/>
            <a:chOff x="1987318" y="2297481"/>
            <a:chExt cx="1138724" cy="1138779"/>
          </a:xfrm>
        </p:grpSpPr>
        <p:sp>
          <p:nvSpPr>
            <p:cNvPr id="8" name="フリーフォーム: 図形 7">
              <a:extLst>
                <a:ext uri="{FF2B5EF4-FFF2-40B4-BE49-F238E27FC236}">
                  <a16:creationId xmlns:a16="http://schemas.microsoft.com/office/drawing/2014/main" id="{61764FCF-C459-B85C-584E-46D4A395D28C}"/>
                </a:ext>
              </a:extLst>
            </p:cNvPr>
            <p:cNvSpPr>
              <a:spLocks noChangeAspect="1"/>
            </p:cNvSpPr>
            <p:nvPr/>
          </p:nvSpPr>
          <p:spPr>
            <a:xfrm>
              <a:off x="2718470" y="3080757"/>
              <a:ext cx="407572" cy="355503"/>
            </a:xfrm>
            <a:custGeom>
              <a:avLst/>
              <a:gdLst>
                <a:gd name="connsiteX0" fmla="*/ 0 w 1441450"/>
                <a:gd name="connsiteY0" fmla="*/ 1244600 h 1257300"/>
                <a:gd name="connsiteX1" fmla="*/ 31750 w 1441450"/>
                <a:gd name="connsiteY1" fmla="*/ 1155700 h 1257300"/>
                <a:gd name="connsiteX2" fmla="*/ 82550 w 1441450"/>
                <a:gd name="connsiteY2" fmla="*/ 1111250 h 1257300"/>
                <a:gd name="connsiteX3" fmla="*/ 107950 w 1441450"/>
                <a:gd name="connsiteY3" fmla="*/ 1073150 h 1257300"/>
                <a:gd name="connsiteX4" fmla="*/ 209550 w 1441450"/>
                <a:gd name="connsiteY4" fmla="*/ 806450 h 1257300"/>
                <a:gd name="connsiteX5" fmla="*/ 406400 w 1441450"/>
                <a:gd name="connsiteY5" fmla="*/ 730250 h 1257300"/>
                <a:gd name="connsiteX6" fmla="*/ 508000 w 1441450"/>
                <a:gd name="connsiteY6" fmla="*/ 698500 h 1257300"/>
                <a:gd name="connsiteX7" fmla="*/ 571500 w 1441450"/>
                <a:gd name="connsiteY7" fmla="*/ 660400 h 1257300"/>
                <a:gd name="connsiteX8" fmla="*/ 584200 w 1441450"/>
                <a:gd name="connsiteY8" fmla="*/ 539750 h 1257300"/>
                <a:gd name="connsiteX9" fmla="*/ 565150 w 1441450"/>
                <a:gd name="connsiteY9" fmla="*/ 400050 h 1257300"/>
                <a:gd name="connsiteX10" fmla="*/ 527050 w 1441450"/>
                <a:gd name="connsiteY10" fmla="*/ 273050 h 1257300"/>
                <a:gd name="connsiteX11" fmla="*/ 615950 w 1441450"/>
                <a:gd name="connsiteY11" fmla="*/ 38100 h 1257300"/>
                <a:gd name="connsiteX12" fmla="*/ 762000 w 1441450"/>
                <a:gd name="connsiteY12" fmla="*/ 0 h 1257300"/>
                <a:gd name="connsiteX13" fmla="*/ 844550 w 1441450"/>
                <a:gd name="connsiteY13" fmla="*/ 6350 h 1257300"/>
                <a:gd name="connsiteX14" fmla="*/ 933450 w 1441450"/>
                <a:gd name="connsiteY14" fmla="*/ 63500 h 1257300"/>
                <a:gd name="connsiteX15" fmla="*/ 996950 w 1441450"/>
                <a:gd name="connsiteY15" fmla="*/ 120650 h 1257300"/>
                <a:gd name="connsiteX16" fmla="*/ 1009650 w 1441450"/>
                <a:gd name="connsiteY16" fmla="*/ 349250 h 1257300"/>
                <a:gd name="connsiteX17" fmla="*/ 933450 w 1441450"/>
                <a:gd name="connsiteY17" fmla="*/ 520700 h 1257300"/>
                <a:gd name="connsiteX18" fmla="*/ 876300 w 1441450"/>
                <a:gd name="connsiteY18" fmla="*/ 546100 h 1257300"/>
                <a:gd name="connsiteX19" fmla="*/ 863600 w 1441450"/>
                <a:gd name="connsiteY19" fmla="*/ 571500 h 1257300"/>
                <a:gd name="connsiteX20" fmla="*/ 863600 w 1441450"/>
                <a:gd name="connsiteY20" fmla="*/ 654050 h 1257300"/>
                <a:gd name="connsiteX21" fmla="*/ 863600 w 1441450"/>
                <a:gd name="connsiteY21" fmla="*/ 654050 h 1257300"/>
                <a:gd name="connsiteX22" fmla="*/ 1079500 w 1441450"/>
                <a:gd name="connsiteY22" fmla="*/ 736600 h 1257300"/>
                <a:gd name="connsiteX23" fmla="*/ 1225550 w 1441450"/>
                <a:gd name="connsiteY23" fmla="*/ 800100 h 1257300"/>
                <a:gd name="connsiteX24" fmla="*/ 1327150 w 1441450"/>
                <a:gd name="connsiteY24" fmla="*/ 971550 h 1257300"/>
                <a:gd name="connsiteX25" fmla="*/ 1358900 w 1441450"/>
                <a:gd name="connsiteY25" fmla="*/ 1041400 h 1257300"/>
                <a:gd name="connsiteX26" fmla="*/ 1365250 w 1441450"/>
                <a:gd name="connsiteY26" fmla="*/ 1085850 h 1257300"/>
                <a:gd name="connsiteX27" fmla="*/ 1422400 w 1441450"/>
                <a:gd name="connsiteY27" fmla="*/ 1162050 h 1257300"/>
                <a:gd name="connsiteX28" fmla="*/ 1441450 w 1441450"/>
                <a:gd name="connsiteY28" fmla="*/ 1257300 h 1257300"/>
                <a:gd name="connsiteX29" fmla="*/ 0 w 1441450"/>
                <a:gd name="connsiteY29" fmla="*/ 124460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41450" h="1257300">
                  <a:moveTo>
                    <a:pt x="0" y="1244600"/>
                  </a:moveTo>
                  <a:lnTo>
                    <a:pt x="31750" y="1155700"/>
                  </a:lnTo>
                  <a:lnTo>
                    <a:pt x="82550" y="1111250"/>
                  </a:lnTo>
                  <a:lnTo>
                    <a:pt x="107950" y="1073150"/>
                  </a:lnTo>
                  <a:lnTo>
                    <a:pt x="209550" y="806450"/>
                  </a:lnTo>
                  <a:lnTo>
                    <a:pt x="406400" y="730250"/>
                  </a:lnTo>
                  <a:lnTo>
                    <a:pt x="508000" y="698500"/>
                  </a:lnTo>
                  <a:lnTo>
                    <a:pt x="571500" y="660400"/>
                  </a:lnTo>
                  <a:lnTo>
                    <a:pt x="584200" y="539750"/>
                  </a:lnTo>
                  <a:lnTo>
                    <a:pt x="565150" y="400050"/>
                  </a:lnTo>
                  <a:lnTo>
                    <a:pt x="527050" y="273050"/>
                  </a:lnTo>
                  <a:lnTo>
                    <a:pt x="615950" y="38100"/>
                  </a:lnTo>
                  <a:lnTo>
                    <a:pt x="762000" y="0"/>
                  </a:lnTo>
                  <a:lnTo>
                    <a:pt x="844550" y="6350"/>
                  </a:lnTo>
                  <a:lnTo>
                    <a:pt x="933450" y="63500"/>
                  </a:lnTo>
                  <a:lnTo>
                    <a:pt x="996950" y="120650"/>
                  </a:lnTo>
                  <a:lnTo>
                    <a:pt x="1009650" y="349250"/>
                  </a:lnTo>
                  <a:lnTo>
                    <a:pt x="933450" y="520700"/>
                  </a:lnTo>
                  <a:lnTo>
                    <a:pt x="876300" y="546100"/>
                  </a:lnTo>
                  <a:lnTo>
                    <a:pt x="863600" y="571500"/>
                  </a:lnTo>
                  <a:lnTo>
                    <a:pt x="863600" y="654050"/>
                  </a:lnTo>
                  <a:lnTo>
                    <a:pt x="863600" y="654050"/>
                  </a:lnTo>
                  <a:lnTo>
                    <a:pt x="1079500" y="736600"/>
                  </a:lnTo>
                  <a:lnTo>
                    <a:pt x="1225550" y="800100"/>
                  </a:lnTo>
                  <a:lnTo>
                    <a:pt x="1327150" y="971550"/>
                  </a:lnTo>
                  <a:lnTo>
                    <a:pt x="1358900" y="1041400"/>
                  </a:lnTo>
                  <a:lnTo>
                    <a:pt x="1365250" y="1085850"/>
                  </a:lnTo>
                  <a:lnTo>
                    <a:pt x="1422400" y="1162050"/>
                  </a:lnTo>
                  <a:lnTo>
                    <a:pt x="1441450" y="1257300"/>
                  </a:lnTo>
                  <a:lnTo>
                    <a:pt x="0" y="1244600"/>
                  </a:lnTo>
                  <a:close/>
                </a:path>
              </a:pathLst>
            </a:custGeom>
            <a:solidFill>
              <a:schemeClr val="tx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0" name="フリーフォーム: 図形 9">
              <a:extLst>
                <a:ext uri="{FF2B5EF4-FFF2-40B4-BE49-F238E27FC236}">
                  <a16:creationId xmlns:a16="http://schemas.microsoft.com/office/drawing/2014/main" id="{90995E65-7992-3A6F-7D5B-33CEA8398220}"/>
                </a:ext>
              </a:extLst>
            </p:cNvPr>
            <p:cNvSpPr>
              <a:spLocks noChangeAspect="1"/>
            </p:cNvSpPr>
            <p:nvPr/>
          </p:nvSpPr>
          <p:spPr>
            <a:xfrm>
              <a:off x="1987318" y="3051767"/>
              <a:ext cx="403981" cy="362685"/>
            </a:xfrm>
            <a:custGeom>
              <a:avLst/>
              <a:gdLst>
                <a:gd name="connsiteX0" fmla="*/ 0 w 1428750"/>
                <a:gd name="connsiteY0" fmla="*/ 1282700 h 1282700"/>
                <a:gd name="connsiteX1" fmla="*/ 44450 w 1428750"/>
                <a:gd name="connsiteY1" fmla="*/ 1143000 h 1282700"/>
                <a:gd name="connsiteX2" fmla="*/ 101600 w 1428750"/>
                <a:gd name="connsiteY2" fmla="*/ 1104900 h 1282700"/>
                <a:gd name="connsiteX3" fmla="*/ 114300 w 1428750"/>
                <a:gd name="connsiteY3" fmla="*/ 1035050 h 1282700"/>
                <a:gd name="connsiteX4" fmla="*/ 228600 w 1428750"/>
                <a:gd name="connsiteY4" fmla="*/ 857250 h 1282700"/>
                <a:gd name="connsiteX5" fmla="*/ 336550 w 1428750"/>
                <a:gd name="connsiteY5" fmla="*/ 755650 h 1282700"/>
                <a:gd name="connsiteX6" fmla="*/ 400050 w 1428750"/>
                <a:gd name="connsiteY6" fmla="*/ 723900 h 1282700"/>
                <a:gd name="connsiteX7" fmla="*/ 444500 w 1428750"/>
                <a:gd name="connsiteY7" fmla="*/ 717550 h 1282700"/>
                <a:gd name="connsiteX8" fmla="*/ 514350 w 1428750"/>
                <a:gd name="connsiteY8" fmla="*/ 660400 h 1282700"/>
                <a:gd name="connsiteX9" fmla="*/ 584200 w 1428750"/>
                <a:gd name="connsiteY9" fmla="*/ 628650 h 1282700"/>
                <a:gd name="connsiteX10" fmla="*/ 609600 w 1428750"/>
                <a:gd name="connsiteY10" fmla="*/ 596900 h 1282700"/>
                <a:gd name="connsiteX11" fmla="*/ 546100 w 1428750"/>
                <a:gd name="connsiteY11" fmla="*/ 514350 h 1282700"/>
                <a:gd name="connsiteX12" fmla="*/ 495300 w 1428750"/>
                <a:gd name="connsiteY12" fmla="*/ 488950 h 1282700"/>
                <a:gd name="connsiteX13" fmla="*/ 450850 w 1428750"/>
                <a:gd name="connsiteY13" fmla="*/ 438150 h 1282700"/>
                <a:gd name="connsiteX14" fmla="*/ 450850 w 1428750"/>
                <a:gd name="connsiteY14" fmla="*/ 438150 h 1282700"/>
                <a:gd name="connsiteX15" fmla="*/ 431800 w 1428750"/>
                <a:gd name="connsiteY15" fmla="*/ 298450 h 1282700"/>
                <a:gd name="connsiteX16" fmla="*/ 431800 w 1428750"/>
                <a:gd name="connsiteY16" fmla="*/ 247650 h 1282700"/>
                <a:gd name="connsiteX17" fmla="*/ 450850 w 1428750"/>
                <a:gd name="connsiteY17" fmla="*/ 196850 h 1282700"/>
                <a:gd name="connsiteX18" fmla="*/ 533400 w 1428750"/>
                <a:gd name="connsiteY18" fmla="*/ 146050 h 1282700"/>
                <a:gd name="connsiteX19" fmla="*/ 558800 w 1428750"/>
                <a:gd name="connsiteY19" fmla="*/ 76200 h 1282700"/>
                <a:gd name="connsiteX20" fmla="*/ 584200 w 1428750"/>
                <a:gd name="connsiteY20" fmla="*/ 38100 h 1282700"/>
                <a:gd name="connsiteX21" fmla="*/ 660400 w 1428750"/>
                <a:gd name="connsiteY21" fmla="*/ 38100 h 1282700"/>
                <a:gd name="connsiteX22" fmla="*/ 717550 w 1428750"/>
                <a:gd name="connsiteY22" fmla="*/ 0 h 1282700"/>
                <a:gd name="connsiteX23" fmla="*/ 768350 w 1428750"/>
                <a:gd name="connsiteY23" fmla="*/ 38100 h 1282700"/>
                <a:gd name="connsiteX24" fmla="*/ 819150 w 1428750"/>
                <a:gd name="connsiteY24" fmla="*/ 50800 h 1282700"/>
                <a:gd name="connsiteX25" fmla="*/ 869950 w 1428750"/>
                <a:gd name="connsiteY25" fmla="*/ 57150 h 1282700"/>
                <a:gd name="connsiteX26" fmla="*/ 908050 w 1428750"/>
                <a:gd name="connsiteY26" fmla="*/ 57150 h 1282700"/>
                <a:gd name="connsiteX27" fmla="*/ 908050 w 1428750"/>
                <a:gd name="connsiteY27" fmla="*/ 57150 h 1282700"/>
                <a:gd name="connsiteX28" fmla="*/ 996950 w 1428750"/>
                <a:gd name="connsiteY28" fmla="*/ 203200 h 1282700"/>
                <a:gd name="connsiteX29" fmla="*/ 1016000 w 1428750"/>
                <a:gd name="connsiteY29" fmla="*/ 241300 h 1282700"/>
                <a:gd name="connsiteX30" fmla="*/ 1035050 w 1428750"/>
                <a:gd name="connsiteY30" fmla="*/ 273050 h 1282700"/>
                <a:gd name="connsiteX31" fmla="*/ 1028700 w 1428750"/>
                <a:gd name="connsiteY31" fmla="*/ 336550 h 1282700"/>
                <a:gd name="connsiteX32" fmla="*/ 1028700 w 1428750"/>
                <a:gd name="connsiteY32" fmla="*/ 336550 h 1282700"/>
                <a:gd name="connsiteX33" fmla="*/ 1028700 w 1428750"/>
                <a:gd name="connsiteY33" fmla="*/ 419100 h 1282700"/>
                <a:gd name="connsiteX34" fmla="*/ 1003300 w 1428750"/>
                <a:gd name="connsiteY34" fmla="*/ 450850 h 1282700"/>
                <a:gd name="connsiteX35" fmla="*/ 965200 w 1428750"/>
                <a:gd name="connsiteY35" fmla="*/ 469900 h 1282700"/>
                <a:gd name="connsiteX36" fmla="*/ 946150 w 1428750"/>
                <a:gd name="connsiteY36" fmla="*/ 520700 h 1282700"/>
                <a:gd name="connsiteX37" fmla="*/ 895350 w 1428750"/>
                <a:gd name="connsiteY37" fmla="*/ 552450 h 1282700"/>
                <a:gd name="connsiteX38" fmla="*/ 901700 w 1428750"/>
                <a:gd name="connsiteY38" fmla="*/ 584200 h 1282700"/>
                <a:gd name="connsiteX39" fmla="*/ 958850 w 1428750"/>
                <a:gd name="connsiteY39" fmla="*/ 615950 h 1282700"/>
                <a:gd name="connsiteX40" fmla="*/ 1009650 w 1428750"/>
                <a:gd name="connsiteY40" fmla="*/ 698500 h 1282700"/>
                <a:gd name="connsiteX41" fmla="*/ 1066800 w 1428750"/>
                <a:gd name="connsiteY41" fmla="*/ 723900 h 1282700"/>
                <a:gd name="connsiteX42" fmla="*/ 1092200 w 1428750"/>
                <a:gd name="connsiteY42" fmla="*/ 749300 h 1282700"/>
                <a:gd name="connsiteX43" fmla="*/ 1181100 w 1428750"/>
                <a:gd name="connsiteY43" fmla="*/ 812800 h 1282700"/>
                <a:gd name="connsiteX44" fmla="*/ 1282700 w 1428750"/>
                <a:gd name="connsiteY44" fmla="*/ 869950 h 1282700"/>
                <a:gd name="connsiteX45" fmla="*/ 1409700 w 1428750"/>
                <a:gd name="connsiteY45" fmla="*/ 1047750 h 1282700"/>
                <a:gd name="connsiteX46" fmla="*/ 1409700 w 1428750"/>
                <a:gd name="connsiteY46" fmla="*/ 1047750 h 1282700"/>
                <a:gd name="connsiteX47" fmla="*/ 1390650 w 1428750"/>
                <a:gd name="connsiteY47" fmla="*/ 1130300 h 1282700"/>
                <a:gd name="connsiteX48" fmla="*/ 1416050 w 1428750"/>
                <a:gd name="connsiteY48" fmla="*/ 1181100 h 1282700"/>
                <a:gd name="connsiteX49" fmla="*/ 1422400 w 1428750"/>
                <a:gd name="connsiteY49" fmla="*/ 1238250 h 1282700"/>
                <a:gd name="connsiteX50" fmla="*/ 1428750 w 1428750"/>
                <a:gd name="connsiteY50" fmla="*/ 1263650 h 1282700"/>
                <a:gd name="connsiteX51" fmla="*/ 0 w 1428750"/>
                <a:gd name="connsiteY51" fmla="*/ 128270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428750" h="1282700">
                  <a:moveTo>
                    <a:pt x="0" y="1282700"/>
                  </a:moveTo>
                  <a:lnTo>
                    <a:pt x="44450" y="1143000"/>
                  </a:lnTo>
                  <a:lnTo>
                    <a:pt x="101600" y="1104900"/>
                  </a:lnTo>
                  <a:lnTo>
                    <a:pt x="114300" y="1035050"/>
                  </a:lnTo>
                  <a:lnTo>
                    <a:pt x="228600" y="857250"/>
                  </a:lnTo>
                  <a:lnTo>
                    <a:pt x="336550" y="755650"/>
                  </a:lnTo>
                  <a:lnTo>
                    <a:pt x="400050" y="723900"/>
                  </a:lnTo>
                  <a:lnTo>
                    <a:pt x="444500" y="717550"/>
                  </a:lnTo>
                  <a:lnTo>
                    <a:pt x="514350" y="660400"/>
                  </a:lnTo>
                  <a:lnTo>
                    <a:pt x="584200" y="628650"/>
                  </a:lnTo>
                  <a:lnTo>
                    <a:pt x="609600" y="596900"/>
                  </a:lnTo>
                  <a:lnTo>
                    <a:pt x="546100" y="514350"/>
                  </a:lnTo>
                  <a:lnTo>
                    <a:pt x="495300" y="488950"/>
                  </a:lnTo>
                  <a:lnTo>
                    <a:pt x="450850" y="438150"/>
                  </a:lnTo>
                  <a:lnTo>
                    <a:pt x="450850" y="438150"/>
                  </a:lnTo>
                  <a:lnTo>
                    <a:pt x="431800" y="298450"/>
                  </a:lnTo>
                  <a:lnTo>
                    <a:pt x="431800" y="247650"/>
                  </a:lnTo>
                  <a:lnTo>
                    <a:pt x="450850" y="196850"/>
                  </a:lnTo>
                  <a:lnTo>
                    <a:pt x="533400" y="146050"/>
                  </a:lnTo>
                  <a:lnTo>
                    <a:pt x="558800" y="76200"/>
                  </a:lnTo>
                  <a:lnTo>
                    <a:pt x="584200" y="38100"/>
                  </a:lnTo>
                  <a:lnTo>
                    <a:pt x="660400" y="38100"/>
                  </a:lnTo>
                  <a:lnTo>
                    <a:pt x="717550" y="0"/>
                  </a:lnTo>
                  <a:lnTo>
                    <a:pt x="768350" y="38100"/>
                  </a:lnTo>
                  <a:lnTo>
                    <a:pt x="819150" y="50800"/>
                  </a:lnTo>
                  <a:lnTo>
                    <a:pt x="869950" y="57150"/>
                  </a:lnTo>
                  <a:lnTo>
                    <a:pt x="908050" y="57150"/>
                  </a:lnTo>
                  <a:lnTo>
                    <a:pt x="908050" y="57150"/>
                  </a:lnTo>
                  <a:lnTo>
                    <a:pt x="996950" y="203200"/>
                  </a:lnTo>
                  <a:lnTo>
                    <a:pt x="1016000" y="241300"/>
                  </a:lnTo>
                  <a:lnTo>
                    <a:pt x="1035050" y="273050"/>
                  </a:lnTo>
                  <a:lnTo>
                    <a:pt x="1028700" y="336550"/>
                  </a:lnTo>
                  <a:lnTo>
                    <a:pt x="1028700" y="336550"/>
                  </a:lnTo>
                  <a:lnTo>
                    <a:pt x="1028700" y="419100"/>
                  </a:lnTo>
                  <a:lnTo>
                    <a:pt x="1003300" y="450850"/>
                  </a:lnTo>
                  <a:lnTo>
                    <a:pt x="965200" y="469900"/>
                  </a:lnTo>
                  <a:lnTo>
                    <a:pt x="946150" y="520700"/>
                  </a:lnTo>
                  <a:lnTo>
                    <a:pt x="895350" y="552450"/>
                  </a:lnTo>
                  <a:lnTo>
                    <a:pt x="901700" y="584200"/>
                  </a:lnTo>
                  <a:lnTo>
                    <a:pt x="958850" y="615950"/>
                  </a:lnTo>
                  <a:lnTo>
                    <a:pt x="1009650" y="698500"/>
                  </a:lnTo>
                  <a:lnTo>
                    <a:pt x="1066800" y="723900"/>
                  </a:lnTo>
                  <a:lnTo>
                    <a:pt x="1092200" y="749300"/>
                  </a:lnTo>
                  <a:lnTo>
                    <a:pt x="1181100" y="812800"/>
                  </a:lnTo>
                  <a:lnTo>
                    <a:pt x="1282700" y="869950"/>
                  </a:lnTo>
                  <a:lnTo>
                    <a:pt x="1409700" y="1047750"/>
                  </a:lnTo>
                  <a:lnTo>
                    <a:pt x="1409700" y="1047750"/>
                  </a:lnTo>
                  <a:lnTo>
                    <a:pt x="1390650" y="1130300"/>
                  </a:lnTo>
                  <a:lnTo>
                    <a:pt x="1416050" y="1181100"/>
                  </a:lnTo>
                  <a:lnTo>
                    <a:pt x="1422400" y="1238250"/>
                  </a:lnTo>
                  <a:lnTo>
                    <a:pt x="1428750" y="1263650"/>
                  </a:lnTo>
                  <a:lnTo>
                    <a:pt x="0" y="1282700"/>
                  </a:lnTo>
                  <a:close/>
                </a:path>
              </a:pathLst>
            </a:custGeom>
            <a:solidFill>
              <a:schemeClr val="tx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1" name="フリーフォーム: 図形 10">
              <a:extLst>
                <a:ext uri="{FF2B5EF4-FFF2-40B4-BE49-F238E27FC236}">
                  <a16:creationId xmlns:a16="http://schemas.microsoft.com/office/drawing/2014/main" id="{1B6A95ED-5D6B-A388-5F79-E748FD2CF3D2}"/>
                </a:ext>
              </a:extLst>
            </p:cNvPr>
            <p:cNvSpPr>
              <a:spLocks noChangeAspect="1"/>
            </p:cNvSpPr>
            <p:nvPr/>
          </p:nvSpPr>
          <p:spPr>
            <a:xfrm>
              <a:off x="2381065" y="2904094"/>
              <a:ext cx="406674" cy="359094"/>
            </a:xfrm>
            <a:custGeom>
              <a:avLst/>
              <a:gdLst>
                <a:gd name="connsiteX0" fmla="*/ 0 w 1438275"/>
                <a:gd name="connsiteY0" fmla="*/ 1270000 h 1270000"/>
                <a:gd name="connsiteX1" fmla="*/ 44450 w 1438275"/>
                <a:gd name="connsiteY1" fmla="*/ 1149350 h 1270000"/>
                <a:gd name="connsiteX2" fmla="*/ 82550 w 1438275"/>
                <a:gd name="connsiteY2" fmla="*/ 1114425 h 1270000"/>
                <a:gd name="connsiteX3" fmla="*/ 98425 w 1438275"/>
                <a:gd name="connsiteY3" fmla="*/ 1028700 h 1270000"/>
                <a:gd name="connsiteX4" fmla="*/ 165100 w 1438275"/>
                <a:gd name="connsiteY4" fmla="*/ 895350 h 1270000"/>
                <a:gd name="connsiteX5" fmla="*/ 276225 w 1438275"/>
                <a:gd name="connsiteY5" fmla="*/ 844550 h 1270000"/>
                <a:gd name="connsiteX6" fmla="*/ 425450 w 1438275"/>
                <a:gd name="connsiteY6" fmla="*/ 825500 h 1270000"/>
                <a:gd name="connsiteX7" fmla="*/ 479425 w 1438275"/>
                <a:gd name="connsiteY7" fmla="*/ 790575 h 1270000"/>
                <a:gd name="connsiteX8" fmla="*/ 498475 w 1438275"/>
                <a:gd name="connsiteY8" fmla="*/ 723900 h 1270000"/>
                <a:gd name="connsiteX9" fmla="*/ 523875 w 1438275"/>
                <a:gd name="connsiteY9" fmla="*/ 669925 h 1270000"/>
                <a:gd name="connsiteX10" fmla="*/ 533400 w 1438275"/>
                <a:gd name="connsiteY10" fmla="*/ 650875 h 1270000"/>
                <a:gd name="connsiteX11" fmla="*/ 571500 w 1438275"/>
                <a:gd name="connsiteY11" fmla="*/ 650875 h 1270000"/>
                <a:gd name="connsiteX12" fmla="*/ 590550 w 1438275"/>
                <a:gd name="connsiteY12" fmla="*/ 650875 h 1270000"/>
                <a:gd name="connsiteX13" fmla="*/ 555625 w 1438275"/>
                <a:gd name="connsiteY13" fmla="*/ 466725 h 1270000"/>
                <a:gd name="connsiteX14" fmla="*/ 520700 w 1438275"/>
                <a:gd name="connsiteY14" fmla="*/ 460375 h 1270000"/>
                <a:gd name="connsiteX15" fmla="*/ 473075 w 1438275"/>
                <a:gd name="connsiteY15" fmla="*/ 406400 h 1270000"/>
                <a:gd name="connsiteX16" fmla="*/ 479425 w 1438275"/>
                <a:gd name="connsiteY16" fmla="*/ 342900 h 1270000"/>
                <a:gd name="connsiteX17" fmla="*/ 498475 w 1438275"/>
                <a:gd name="connsiteY17" fmla="*/ 317500 h 1270000"/>
                <a:gd name="connsiteX18" fmla="*/ 517525 w 1438275"/>
                <a:gd name="connsiteY18" fmla="*/ 304800 h 1270000"/>
                <a:gd name="connsiteX19" fmla="*/ 504825 w 1438275"/>
                <a:gd name="connsiteY19" fmla="*/ 260350 h 1270000"/>
                <a:gd name="connsiteX20" fmla="*/ 511175 w 1438275"/>
                <a:gd name="connsiteY20" fmla="*/ 184150 h 1270000"/>
                <a:gd name="connsiteX21" fmla="*/ 539750 w 1438275"/>
                <a:gd name="connsiteY21" fmla="*/ 104775 h 1270000"/>
                <a:gd name="connsiteX22" fmla="*/ 581025 w 1438275"/>
                <a:gd name="connsiteY22" fmla="*/ 66675 h 1270000"/>
                <a:gd name="connsiteX23" fmla="*/ 628650 w 1438275"/>
                <a:gd name="connsiteY23" fmla="*/ 25400 h 1270000"/>
                <a:gd name="connsiteX24" fmla="*/ 711200 w 1438275"/>
                <a:gd name="connsiteY24" fmla="*/ 0 h 1270000"/>
                <a:gd name="connsiteX25" fmla="*/ 803275 w 1438275"/>
                <a:gd name="connsiteY25" fmla="*/ 12700 h 1270000"/>
                <a:gd name="connsiteX26" fmla="*/ 866775 w 1438275"/>
                <a:gd name="connsiteY26" fmla="*/ 47625 h 1270000"/>
                <a:gd name="connsiteX27" fmla="*/ 914400 w 1438275"/>
                <a:gd name="connsiteY27" fmla="*/ 98425 h 1270000"/>
                <a:gd name="connsiteX28" fmla="*/ 939800 w 1438275"/>
                <a:gd name="connsiteY28" fmla="*/ 146050 h 1270000"/>
                <a:gd name="connsiteX29" fmla="*/ 942975 w 1438275"/>
                <a:gd name="connsiteY29" fmla="*/ 203200 h 1270000"/>
                <a:gd name="connsiteX30" fmla="*/ 946150 w 1438275"/>
                <a:gd name="connsiteY30" fmla="*/ 250825 h 1270000"/>
                <a:gd name="connsiteX31" fmla="*/ 930275 w 1438275"/>
                <a:gd name="connsiteY31" fmla="*/ 288925 h 1270000"/>
                <a:gd name="connsiteX32" fmla="*/ 930275 w 1438275"/>
                <a:gd name="connsiteY32" fmla="*/ 311150 h 1270000"/>
                <a:gd name="connsiteX33" fmla="*/ 946150 w 1438275"/>
                <a:gd name="connsiteY33" fmla="*/ 327025 h 1270000"/>
                <a:gd name="connsiteX34" fmla="*/ 962025 w 1438275"/>
                <a:gd name="connsiteY34" fmla="*/ 346075 h 1270000"/>
                <a:gd name="connsiteX35" fmla="*/ 955675 w 1438275"/>
                <a:gd name="connsiteY35" fmla="*/ 374650 h 1270000"/>
                <a:gd name="connsiteX36" fmla="*/ 946150 w 1438275"/>
                <a:gd name="connsiteY36" fmla="*/ 396875 h 1270000"/>
                <a:gd name="connsiteX37" fmla="*/ 946150 w 1438275"/>
                <a:gd name="connsiteY37" fmla="*/ 425450 h 1270000"/>
                <a:gd name="connsiteX38" fmla="*/ 936625 w 1438275"/>
                <a:gd name="connsiteY38" fmla="*/ 450850 h 1270000"/>
                <a:gd name="connsiteX39" fmla="*/ 908050 w 1438275"/>
                <a:gd name="connsiteY39" fmla="*/ 466725 h 1270000"/>
                <a:gd name="connsiteX40" fmla="*/ 869950 w 1438275"/>
                <a:gd name="connsiteY40" fmla="*/ 476250 h 1270000"/>
                <a:gd name="connsiteX41" fmla="*/ 860425 w 1438275"/>
                <a:gd name="connsiteY41" fmla="*/ 571500 h 1270000"/>
                <a:gd name="connsiteX42" fmla="*/ 860425 w 1438275"/>
                <a:gd name="connsiteY42" fmla="*/ 641350 h 1270000"/>
                <a:gd name="connsiteX43" fmla="*/ 873125 w 1438275"/>
                <a:gd name="connsiteY43" fmla="*/ 663575 h 1270000"/>
                <a:gd name="connsiteX44" fmla="*/ 914400 w 1438275"/>
                <a:gd name="connsiteY44" fmla="*/ 676275 h 1270000"/>
                <a:gd name="connsiteX45" fmla="*/ 930275 w 1438275"/>
                <a:gd name="connsiteY45" fmla="*/ 746125 h 1270000"/>
                <a:gd name="connsiteX46" fmla="*/ 974725 w 1438275"/>
                <a:gd name="connsiteY46" fmla="*/ 796925 h 1270000"/>
                <a:gd name="connsiteX47" fmla="*/ 1050925 w 1438275"/>
                <a:gd name="connsiteY47" fmla="*/ 828675 h 1270000"/>
                <a:gd name="connsiteX48" fmla="*/ 1127125 w 1438275"/>
                <a:gd name="connsiteY48" fmla="*/ 860425 h 1270000"/>
                <a:gd name="connsiteX49" fmla="*/ 1177925 w 1438275"/>
                <a:gd name="connsiteY49" fmla="*/ 866775 h 1270000"/>
                <a:gd name="connsiteX50" fmla="*/ 1219200 w 1438275"/>
                <a:gd name="connsiteY50" fmla="*/ 901700 h 1270000"/>
                <a:gd name="connsiteX51" fmla="*/ 1298575 w 1438275"/>
                <a:gd name="connsiteY51" fmla="*/ 923925 h 1270000"/>
                <a:gd name="connsiteX52" fmla="*/ 1314450 w 1438275"/>
                <a:gd name="connsiteY52" fmla="*/ 974725 h 1270000"/>
                <a:gd name="connsiteX53" fmla="*/ 1381125 w 1438275"/>
                <a:gd name="connsiteY53" fmla="*/ 1101725 h 1270000"/>
                <a:gd name="connsiteX54" fmla="*/ 1435100 w 1438275"/>
                <a:gd name="connsiteY54" fmla="*/ 1177925 h 1270000"/>
                <a:gd name="connsiteX55" fmla="*/ 1435100 w 1438275"/>
                <a:gd name="connsiteY55" fmla="*/ 1247775 h 1270000"/>
                <a:gd name="connsiteX56" fmla="*/ 1438275 w 1438275"/>
                <a:gd name="connsiteY56" fmla="*/ 1270000 h 1270000"/>
                <a:gd name="connsiteX57" fmla="*/ 0 w 1438275"/>
                <a:gd name="connsiteY57"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438275" h="1270000">
                  <a:moveTo>
                    <a:pt x="0" y="1270000"/>
                  </a:moveTo>
                  <a:lnTo>
                    <a:pt x="44450" y="1149350"/>
                  </a:lnTo>
                  <a:lnTo>
                    <a:pt x="82550" y="1114425"/>
                  </a:lnTo>
                  <a:lnTo>
                    <a:pt x="98425" y="1028700"/>
                  </a:lnTo>
                  <a:lnTo>
                    <a:pt x="165100" y="895350"/>
                  </a:lnTo>
                  <a:lnTo>
                    <a:pt x="276225" y="844550"/>
                  </a:lnTo>
                  <a:lnTo>
                    <a:pt x="425450" y="825500"/>
                  </a:lnTo>
                  <a:lnTo>
                    <a:pt x="479425" y="790575"/>
                  </a:lnTo>
                  <a:lnTo>
                    <a:pt x="498475" y="723900"/>
                  </a:lnTo>
                  <a:lnTo>
                    <a:pt x="523875" y="669925"/>
                  </a:lnTo>
                  <a:lnTo>
                    <a:pt x="533400" y="650875"/>
                  </a:lnTo>
                  <a:lnTo>
                    <a:pt x="571500" y="650875"/>
                  </a:lnTo>
                  <a:lnTo>
                    <a:pt x="590550" y="650875"/>
                  </a:lnTo>
                  <a:lnTo>
                    <a:pt x="555625" y="466725"/>
                  </a:lnTo>
                  <a:lnTo>
                    <a:pt x="520700" y="460375"/>
                  </a:lnTo>
                  <a:lnTo>
                    <a:pt x="473075" y="406400"/>
                  </a:lnTo>
                  <a:lnTo>
                    <a:pt x="479425" y="342900"/>
                  </a:lnTo>
                  <a:lnTo>
                    <a:pt x="498475" y="317500"/>
                  </a:lnTo>
                  <a:lnTo>
                    <a:pt x="517525" y="304800"/>
                  </a:lnTo>
                  <a:lnTo>
                    <a:pt x="504825" y="260350"/>
                  </a:lnTo>
                  <a:lnTo>
                    <a:pt x="511175" y="184150"/>
                  </a:lnTo>
                  <a:lnTo>
                    <a:pt x="539750" y="104775"/>
                  </a:lnTo>
                  <a:lnTo>
                    <a:pt x="581025" y="66675"/>
                  </a:lnTo>
                  <a:lnTo>
                    <a:pt x="628650" y="25400"/>
                  </a:lnTo>
                  <a:lnTo>
                    <a:pt x="711200" y="0"/>
                  </a:lnTo>
                  <a:lnTo>
                    <a:pt x="803275" y="12700"/>
                  </a:lnTo>
                  <a:lnTo>
                    <a:pt x="866775" y="47625"/>
                  </a:lnTo>
                  <a:lnTo>
                    <a:pt x="914400" y="98425"/>
                  </a:lnTo>
                  <a:lnTo>
                    <a:pt x="939800" y="146050"/>
                  </a:lnTo>
                  <a:lnTo>
                    <a:pt x="942975" y="203200"/>
                  </a:lnTo>
                  <a:lnTo>
                    <a:pt x="946150" y="250825"/>
                  </a:lnTo>
                  <a:lnTo>
                    <a:pt x="930275" y="288925"/>
                  </a:lnTo>
                  <a:lnTo>
                    <a:pt x="930275" y="311150"/>
                  </a:lnTo>
                  <a:lnTo>
                    <a:pt x="946150" y="327025"/>
                  </a:lnTo>
                  <a:lnTo>
                    <a:pt x="962025" y="346075"/>
                  </a:lnTo>
                  <a:lnTo>
                    <a:pt x="955675" y="374650"/>
                  </a:lnTo>
                  <a:lnTo>
                    <a:pt x="946150" y="396875"/>
                  </a:lnTo>
                  <a:lnTo>
                    <a:pt x="946150" y="425450"/>
                  </a:lnTo>
                  <a:lnTo>
                    <a:pt x="936625" y="450850"/>
                  </a:lnTo>
                  <a:lnTo>
                    <a:pt x="908050" y="466725"/>
                  </a:lnTo>
                  <a:lnTo>
                    <a:pt x="869950" y="476250"/>
                  </a:lnTo>
                  <a:lnTo>
                    <a:pt x="860425" y="571500"/>
                  </a:lnTo>
                  <a:lnTo>
                    <a:pt x="860425" y="641350"/>
                  </a:lnTo>
                  <a:lnTo>
                    <a:pt x="873125" y="663575"/>
                  </a:lnTo>
                  <a:lnTo>
                    <a:pt x="914400" y="676275"/>
                  </a:lnTo>
                  <a:lnTo>
                    <a:pt x="930275" y="746125"/>
                  </a:lnTo>
                  <a:lnTo>
                    <a:pt x="974725" y="796925"/>
                  </a:lnTo>
                  <a:lnTo>
                    <a:pt x="1050925" y="828675"/>
                  </a:lnTo>
                  <a:lnTo>
                    <a:pt x="1127125" y="860425"/>
                  </a:lnTo>
                  <a:lnTo>
                    <a:pt x="1177925" y="866775"/>
                  </a:lnTo>
                  <a:lnTo>
                    <a:pt x="1219200" y="901700"/>
                  </a:lnTo>
                  <a:lnTo>
                    <a:pt x="1298575" y="923925"/>
                  </a:lnTo>
                  <a:lnTo>
                    <a:pt x="1314450" y="974725"/>
                  </a:lnTo>
                  <a:lnTo>
                    <a:pt x="1381125" y="1101725"/>
                  </a:lnTo>
                  <a:lnTo>
                    <a:pt x="1435100" y="1177925"/>
                  </a:lnTo>
                  <a:lnTo>
                    <a:pt x="1435100" y="1247775"/>
                  </a:lnTo>
                  <a:lnTo>
                    <a:pt x="1438275" y="1270000"/>
                  </a:lnTo>
                  <a:lnTo>
                    <a:pt x="0" y="1270000"/>
                  </a:lnTo>
                  <a:close/>
                </a:path>
              </a:pathLst>
            </a:custGeom>
            <a:solidFill>
              <a:schemeClr val="tx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4" name="フリーフォーム: 図形 13">
              <a:extLst>
                <a:ext uri="{FF2B5EF4-FFF2-40B4-BE49-F238E27FC236}">
                  <a16:creationId xmlns:a16="http://schemas.microsoft.com/office/drawing/2014/main" id="{FCEF756F-C75E-7974-DA15-4B1B08A840C1}"/>
                </a:ext>
              </a:extLst>
            </p:cNvPr>
            <p:cNvSpPr>
              <a:spLocks noChangeAspect="1"/>
            </p:cNvSpPr>
            <p:nvPr/>
          </p:nvSpPr>
          <p:spPr>
            <a:xfrm>
              <a:off x="2062803" y="2602583"/>
              <a:ext cx="407572" cy="355503"/>
            </a:xfrm>
            <a:custGeom>
              <a:avLst/>
              <a:gdLst>
                <a:gd name="connsiteX0" fmla="*/ 0 w 1441450"/>
                <a:gd name="connsiteY0" fmla="*/ 1244600 h 1257300"/>
                <a:gd name="connsiteX1" fmla="*/ 31750 w 1441450"/>
                <a:gd name="connsiteY1" fmla="*/ 1155700 h 1257300"/>
                <a:gd name="connsiteX2" fmla="*/ 82550 w 1441450"/>
                <a:gd name="connsiteY2" fmla="*/ 1111250 h 1257300"/>
                <a:gd name="connsiteX3" fmla="*/ 107950 w 1441450"/>
                <a:gd name="connsiteY3" fmla="*/ 1073150 h 1257300"/>
                <a:gd name="connsiteX4" fmla="*/ 209550 w 1441450"/>
                <a:gd name="connsiteY4" fmla="*/ 806450 h 1257300"/>
                <a:gd name="connsiteX5" fmla="*/ 406400 w 1441450"/>
                <a:gd name="connsiteY5" fmla="*/ 730250 h 1257300"/>
                <a:gd name="connsiteX6" fmla="*/ 508000 w 1441450"/>
                <a:gd name="connsiteY6" fmla="*/ 698500 h 1257300"/>
                <a:gd name="connsiteX7" fmla="*/ 571500 w 1441450"/>
                <a:gd name="connsiteY7" fmla="*/ 660400 h 1257300"/>
                <a:gd name="connsiteX8" fmla="*/ 584200 w 1441450"/>
                <a:gd name="connsiteY8" fmla="*/ 539750 h 1257300"/>
                <a:gd name="connsiteX9" fmla="*/ 565150 w 1441450"/>
                <a:gd name="connsiteY9" fmla="*/ 400050 h 1257300"/>
                <a:gd name="connsiteX10" fmla="*/ 527050 w 1441450"/>
                <a:gd name="connsiteY10" fmla="*/ 273050 h 1257300"/>
                <a:gd name="connsiteX11" fmla="*/ 615950 w 1441450"/>
                <a:gd name="connsiteY11" fmla="*/ 38100 h 1257300"/>
                <a:gd name="connsiteX12" fmla="*/ 762000 w 1441450"/>
                <a:gd name="connsiteY12" fmla="*/ 0 h 1257300"/>
                <a:gd name="connsiteX13" fmla="*/ 844550 w 1441450"/>
                <a:gd name="connsiteY13" fmla="*/ 6350 h 1257300"/>
                <a:gd name="connsiteX14" fmla="*/ 933450 w 1441450"/>
                <a:gd name="connsiteY14" fmla="*/ 63500 h 1257300"/>
                <a:gd name="connsiteX15" fmla="*/ 996950 w 1441450"/>
                <a:gd name="connsiteY15" fmla="*/ 120650 h 1257300"/>
                <a:gd name="connsiteX16" fmla="*/ 1009650 w 1441450"/>
                <a:gd name="connsiteY16" fmla="*/ 349250 h 1257300"/>
                <a:gd name="connsiteX17" fmla="*/ 933450 w 1441450"/>
                <a:gd name="connsiteY17" fmla="*/ 520700 h 1257300"/>
                <a:gd name="connsiteX18" fmla="*/ 876300 w 1441450"/>
                <a:gd name="connsiteY18" fmla="*/ 546100 h 1257300"/>
                <a:gd name="connsiteX19" fmla="*/ 863600 w 1441450"/>
                <a:gd name="connsiteY19" fmla="*/ 571500 h 1257300"/>
                <a:gd name="connsiteX20" fmla="*/ 863600 w 1441450"/>
                <a:gd name="connsiteY20" fmla="*/ 654050 h 1257300"/>
                <a:gd name="connsiteX21" fmla="*/ 863600 w 1441450"/>
                <a:gd name="connsiteY21" fmla="*/ 654050 h 1257300"/>
                <a:gd name="connsiteX22" fmla="*/ 1079500 w 1441450"/>
                <a:gd name="connsiteY22" fmla="*/ 736600 h 1257300"/>
                <a:gd name="connsiteX23" fmla="*/ 1225550 w 1441450"/>
                <a:gd name="connsiteY23" fmla="*/ 800100 h 1257300"/>
                <a:gd name="connsiteX24" fmla="*/ 1327150 w 1441450"/>
                <a:gd name="connsiteY24" fmla="*/ 971550 h 1257300"/>
                <a:gd name="connsiteX25" fmla="*/ 1358900 w 1441450"/>
                <a:gd name="connsiteY25" fmla="*/ 1041400 h 1257300"/>
                <a:gd name="connsiteX26" fmla="*/ 1365250 w 1441450"/>
                <a:gd name="connsiteY26" fmla="*/ 1085850 h 1257300"/>
                <a:gd name="connsiteX27" fmla="*/ 1422400 w 1441450"/>
                <a:gd name="connsiteY27" fmla="*/ 1162050 h 1257300"/>
                <a:gd name="connsiteX28" fmla="*/ 1441450 w 1441450"/>
                <a:gd name="connsiteY28" fmla="*/ 1257300 h 1257300"/>
                <a:gd name="connsiteX29" fmla="*/ 0 w 1441450"/>
                <a:gd name="connsiteY29" fmla="*/ 124460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41450" h="1257300">
                  <a:moveTo>
                    <a:pt x="0" y="1244600"/>
                  </a:moveTo>
                  <a:lnTo>
                    <a:pt x="31750" y="1155700"/>
                  </a:lnTo>
                  <a:lnTo>
                    <a:pt x="82550" y="1111250"/>
                  </a:lnTo>
                  <a:lnTo>
                    <a:pt x="107950" y="1073150"/>
                  </a:lnTo>
                  <a:lnTo>
                    <a:pt x="209550" y="806450"/>
                  </a:lnTo>
                  <a:lnTo>
                    <a:pt x="406400" y="730250"/>
                  </a:lnTo>
                  <a:lnTo>
                    <a:pt x="508000" y="698500"/>
                  </a:lnTo>
                  <a:lnTo>
                    <a:pt x="571500" y="660400"/>
                  </a:lnTo>
                  <a:lnTo>
                    <a:pt x="584200" y="539750"/>
                  </a:lnTo>
                  <a:lnTo>
                    <a:pt x="565150" y="400050"/>
                  </a:lnTo>
                  <a:lnTo>
                    <a:pt x="527050" y="273050"/>
                  </a:lnTo>
                  <a:lnTo>
                    <a:pt x="615950" y="38100"/>
                  </a:lnTo>
                  <a:lnTo>
                    <a:pt x="762000" y="0"/>
                  </a:lnTo>
                  <a:lnTo>
                    <a:pt x="844550" y="6350"/>
                  </a:lnTo>
                  <a:lnTo>
                    <a:pt x="933450" y="63500"/>
                  </a:lnTo>
                  <a:lnTo>
                    <a:pt x="996950" y="120650"/>
                  </a:lnTo>
                  <a:lnTo>
                    <a:pt x="1009650" y="349250"/>
                  </a:lnTo>
                  <a:lnTo>
                    <a:pt x="933450" y="520700"/>
                  </a:lnTo>
                  <a:lnTo>
                    <a:pt x="876300" y="546100"/>
                  </a:lnTo>
                  <a:lnTo>
                    <a:pt x="863600" y="571500"/>
                  </a:lnTo>
                  <a:lnTo>
                    <a:pt x="863600" y="654050"/>
                  </a:lnTo>
                  <a:lnTo>
                    <a:pt x="863600" y="654050"/>
                  </a:lnTo>
                  <a:lnTo>
                    <a:pt x="1079500" y="736600"/>
                  </a:lnTo>
                  <a:lnTo>
                    <a:pt x="1225550" y="800100"/>
                  </a:lnTo>
                  <a:lnTo>
                    <a:pt x="1327150" y="971550"/>
                  </a:lnTo>
                  <a:lnTo>
                    <a:pt x="1358900" y="1041400"/>
                  </a:lnTo>
                  <a:lnTo>
                    <a:pt x="1365250" y="1085850"/>
                  </a:lnTo>
                  <a:lnTo>
                    <a:pt x="1422400" y="1162050"/>
                  </a:lnTo>
                  <a:lnTo>
                    <a:pt x="1441450" y="1257300"/>
                  </a:lnTo>
                  <a:lnTo>
                    <a:pt x="0" y="1244600"/>
                  </a:lnTo>
                  <a:close/>
                </a:path>
              </a:pathLst>
            </a:custGeom>
            <a:solidFill>
              <a:schemeClr val="tx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6" name="フリーフォーム: 図形 15">
              <a:extLst>
                <a:ext uri="{FF2B5EF4-FFF2-40B4-BE49-F238E27FC236}">
                  <a16:creationId xmlns:a16="http://schemas.microsoft.com/office/drawing/2014/main" id="{EFD62DB0-EE7D-BF68-DD5F-FB0A3B45C2E5}"/>
                </a:ext>
              </a:extLst>
            </p:cNvPr>
            <p:cNvSpPr>
              <a:spLocks noChangeAspect="1"/>
            </p:cNvSpPr>
            <p:nvPr/>
          </p:nvSpPr>
          <p:spPr>
            <a:xfrm>
              <a:off x="2630560" y="2565909"/>
              <a:ext cx="403981" cy="362685"/>
            </a:xfrm>
            <a:custGeom>
              <a:avLst/>
              <a:gdLst>
                <a:gd name="connsiteX0" fmla="*/ 0 w 1428750"/>
                <a:gd name="connsiteY0" fmla="*/ 1282700 h 1282700"/>
                <a:gd name="connsiteX1" fmla="*/ 44450 w 1428750"/>
                <a:gd name="connsiteY1" fmla="*/ 1143000 h 1282700"/>
                <a:gd name="connsiteX2" fmla="*/ 101600 w 1428750"/>
                <a:gd name="connsiteY2" fmla="*/ 1104900 h 1282700"/>
                <a:gd name="connsiteX3" fmla="*/ 114300 w 1428750"/>
                <a:gd name="connsiteY3" fmla="*/ 1035050 h 1282700"/>
                <a:gd name="connsiteX4" fmla="*/ 228600 w 1428750"/>
                <a:gd name="connsiteY4" fmla="*/ 857250 h 1282700"/>
                <a:gd name="connsiteX5" fmla="*/ 336550 w 1428750"/>
                <a:gd name="connsiteY5" fmla="*/ 755650 h 1282700"/>
                <a:gd name="connsiteX6" fmla="*/ 400050 w 1428750"/>
                <a:gd name="connsiteY6" fmla="*/ 723900 h 1282700"/>
                <a:gd name="connsiteX7" fmla="*/ 444500 w 1428750"/>
                <a:gd name="connsiteY7" fmla="*/ 717550 h 1282700"/>
                <a:gd name="connsiteX8" fmla="*/ 514350 w 1428750"/>
                <a:gd name="connsiteY8" fmla="*/ 660400 h 1282700"/>
                <a:gd name="connsiteX9" fmla="*/ 584200 w 1428750"/>
                <a:gd name="connsiteY9" fmla="*/ 628650 h 1282700"/>
                <a:gd name="connsiteX10" fmla="*/ 609600 w 1428750"/>
                <a:gd name="connsiteY10" fmla="*/ 596900 h 1282700"/>
                <a:gd name="connsiteX11" fmla="*/ 546100 w 1428750"/>
                <a:gd name="connsiteY11" fmla="*/ 514350 h 1282700"/>
                <a:gd name="connsiteX12" fmla="*/ 495300 w 1428750"/>
                <a:gd name="connsiteY12" fmla="*/ 488950 h 1282700"/>
                <a:gd name="connsiteX13" fmla="*/ 450850 w 1428750"/>
                <a:gd name="connsiteY13" fmla="*/ 438150 h 1282700"/>
                <a:gd name="connsiteX14" fmla="*/ 450850 w 1428750"/>
                <a:gd name="connsiteY14" fmla="*/ 438150 h 1282700"/>
                <a:gd name="connsiteX15" fmla="*/ 431800 w 1428750"/>
                <a:gd name="connsiteY15" fmla="*/ 298450 h 1282700"/>
                <a:gd name="connsiteX16" fmla="*/ 431800 w 1428750"/>
                <a:gd name="connsiteY16" fmla="*/ 247650 h 1282700"/>
                <a:gd name="connsiteX17" fmla="*/ 450850 w 1428750"/>
                <a:gd name="connsiteY17" fmla="*/ 196850 h 1282700"/>
                <a:gd name="connsiteX18" fmla="*/ 533400 w 1428750"/>
                <a:gd name="connsiteY18" fmla="*/ 146050 h 1282700"/>
                <a:gd name="connsiteX19" fmla="*/ 558800 w 1428750"/>
                <a:gd name="connsiteY19" fmla="*/ 76200 h 1282700"/>
                <a:gd name="connsiteX20" fmla="*/ 584200 w 1428750"/>
                <a:gd name="connsiteY20" fmla="*/ 38100 h 1282700"/>
                <a:gd name="connsiteX21" fmla="*/ 660400 w 1428750"/>
                <a:gd name="connsiteY21" fmla="*/ 38100 h 1282700"/>
                <a:gd name="connsiteX22" fmla="*/ 717550 w 1428750"/>
                <a:gd name="connsiteY22" fmla="*/ 0 h 1282700"/>
                <a:gd name="connsiteX23" fmla="*/ 768350 w 1428750"/>
                <a:gd name="connsiteY23" fmla="*/ 38100 h 1282700"/>
                <a:gd name="connsiteX24" fmla="*/ 819150 w 1428750"/>
                <a:gd name="connsiteY24" fmla="*/ 50800 h 1282700"/>
                <a:gd name="connsiteX25" fmla="*/ 869950 w 1428750"/>
                <a:gd name="connsiteY25" fmla="*/ 57150 h 1282700"/>
                <a:gd name="connsiteX26" fmla="*/ 908050 w 1428750"/>
                <a:gd name="connsiteY26" fmla="*/ 57150 h 1282700"/>
                <a:gd name="connsiteX27" fmla="*/ 908050 w 1428750"/>
                <a:gd name="connsiteY27" fmla="*/ 57150 h 1282700"/>
                <a:gd name="connsiteX28" fmla="*/ 996950 w 1428750"/>
                <a:gd name="connsiteY28" fmla="*/ 203200 h 1282700"/>
                <a:gd name="connsiteX29" fmla="*/ 1016000 w 1428750"/>
                <a:gd name="connsiteY29" fmla="*/ 241300 h 1282700"/>
                <a:gd name="connsiteX30" fmla="*/ 1035050 w 1428750"/>
                <a:gd name="connsiteY30" fmla="*/ 273050 h 1282700"/>
                <a:gd name="connsiteX31" fmla="*/ 1028700 w 1428750"/>
                <a:gd name="connsiteY31" fmla="*/ 336550 h 1282700"/>
                <a:gd name="connsiteX32" fmla="*/ 1028700 w 1428750"/>
                <a:gd name="connsiteY32" fmla="*/ 336550 h 1282700"/>
                <a:gd name="connsiteX33" fmla="*/ 1028700 w 1428750"/>
                <a:gd name="connsiteY33" fmla="*/ 419100 h 1282700"/>
                <a:gd name="connsiteX34" fmla="*/ 1003300 w 1428750"/>
                <a:gd name="connsiteY34" fmla="*/ 450850 h 1282700"/>
                <a:gd name="connsiteX35" fmla="*/ 965200 w 1428750"/>
                <a:gd name="connsiteY35" fmla="*/ 469900 h 1282700"/>
                <a:gd name="connsiteX36" fmla="*/ 946150 w 1428750"/>
                <a:gd name="connsiteY36" fmla="*/ 520700 h 1282700"/>
                <a:gd name="connsiteX37" fmla="*/ 895350 w 1428750"/>
                <a:gd name="connsiteY37" fmla="*/ 552450 h 1282700"/>
                <a:gd name="connsiteX38" fmla="*/ 901700 w 1428750"/>
                <a:gd name="connsiteY38" fmla="*/ 584200 h 1282700"/>
                <a:gd name="connsiteX39" fmla="*/ 958850 w 1428750"/>
                <a:gd name="connsiteY39" fmla="*/ 615950 h 1282700"/>
                <a:gd name="connsiteX40" fmla="*/ 1009650 w 1428750"/>
                <a:gd name="connsiteY40" fmla="*/ 698500 h 1282700"/>
                <a:gd name="connsiteX41" fmla="*/ 1066800 w 1428750"/>
                <a:gd name="connsiteY41" fmla="*/ 723900 h 1282700"/>
                <a:gd name="connsiteX42" fmla="*/ 1092200 w 1428750"/>
                <a:gd name="connsiteY42" fmla="*/ 749300 h 1282700"/>
                <a:gd name="connsiteX43" fmla="*/ 1181100 w 1428750"/>
                <a:gd name="connsiteY43" fmla="*/ 812800 h 1282700"/>
                <a:gd name="connsiteX44" fmla="*/ 1282700 w 1428750"/>
                <a:gd name="connsiteY44" fmla="*/ 869950 h 1282700"/>
                <a:gd name="connsiteX45" fmla="*/ 1409700 w 1428750"/>
                <a:gd name="connsiteY45" fmla="*/ 1047750 h 1282700"/>
                <a:gd name="connsiteX46" fmla="*/ 1409700 w 1428750"/>
                <a:gd name="connsiteY46" fmla="*/ 1047750 h 1282700"/>
                <a:gd name="connsiteX47" fmla="*/ 1390650 w 1428750"/>
                <a:gd name="connsiteY47" fmla="*/ 1130300 h 1282700"/>
                <a:gd name="connsiteX48" fmla="*/ 1416050 w 1428750"/>
                <a:gd name="connsiteY48" fmla="*/ 1181100 h 1282700"/>
                <a:gd name="connsiteX49" fmla="*/ 1422400 w 1428750"/>
                <a:gd name="connsiteY49" fmla="*/ 1238250 h 1282700"/>
                <a:gd name="connsiteX50" fmla="*/ 1428750 w 1428750"/>
                <a:gd name="connsiteY50" fmla="*/ 1263650 h 1282700"/>
                <a:gd name="connsiteX51" fmla="*/ 0 w 1428750"/>
                <a:gd name="connsiteY51" fmla="*/ 128270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428750" h="1282700">
                  <a:moveTo>
                    <a:pt x="0" y="1282700"/>
                  </a:moveTo>
                  <a:lnTo>
                    <a:pt x="44450" y="1143000"/>
                  </a:lnTo>
                  <a:lnTo>
                    <a:pt x="101600" y="1104900"/>
                  </a:lnTo>
                  <a:lnTo>
                    <a:pt x="114300" y="1035050"/>
                  </a:lnTo>
                  <a:lnTo>
                    <a:pt x="228600" y="857250"/>
                  </a:lnTo>
                  <a:lnTo>
                    <a:pt x="336550" y="755650"/>
                  </a:lnTo>
                  <a:lnTo>
                    <a:pt x="400050" y="723900"/>
                  </a:lnTo>
                  <a:lnTo>
                    <a:pt x="444500" y="717550"/>
                  </a:lnTo>
                  <a:lnTo>
                    <a:pt x="514350" y="660400"/>
                  </a:lnTo>
                  <a:lnTo>
                    <a:pt x="584200" y="628650"/>
                  </a:lnTo>
                  <a:lnTo>
                    <a:pt x="609600" y="596900"/>
                  </a:lnTo>
                  <a:lnTo>
                    <a:pt x="546100" y="514350"/>
                  </a:lnTo>
                  <a:lnTo>
                    <a:pt x="495300" y="488950"/>
                  </a:lnTo>
                  <a:lnTo>
                    <a:pt x="450850" y="438150"/>
                  </a:lnTo>
                  <a:lnTo>
                    <a:pt x="450850" y="438150"/>
                  </a:lnTo>
                  <a:lnTo>
                    <a:pt x="431800" y="298450"/>
                  </a:lnTo>
                  <a:lnTo>
                    <a:pt x="431800" y="247650"/>
                  </a:lnTo>
                  <a:lnTo>
                    <a:pt x="450850" y="196850"/>
                  </a:lnTo>
                  <a:lnTo>
                    <a:pt x="533400" y="146050"/>
                  </a:lnTo>
                  <a:lnTo>
                    <a:pt x="558800" y="76200"/>
                  </a:lnTo>
                  <a:lnTo>
                    <a:pt x="584200" y="38100"/>
                  </a:lnTo>
                  <a:lnTo>
                    <a:pt x="660400" y="38100"/>
                  </a:lnTo>
                  <a:lnTo>
                    <a:pt x="717550" y="0"/>
                  </a:lnTo>
                  <a:lnTo>
                    <a:pt x="768350" y="38100"/>
                  </a:lnTo>
                  <a:lnTo>
                    <a:pt x="819150" y="50800"/>
                  </a:lnTo>
                  <a:lnTo>
                    <a:pt x="869950" y="57150"/>
                  </a:lnTo>
                  <a:lnTo>
                    <a:pt x="908050" y="57150"/>
                  </a:lnTo>
                  <a:lnTo>
                    <a:pt x="908050" y="57150"/>
                  </a:lnTo>
                  <a:lnTo>
                    <a:pt x="996950" y="203200"/>
                  </a:lnTo>
                  <a:lnTo>
                    <a:pt x="1016000" y="241300"/>
                  </a:lnTo>
                  <a:lnTo>
                    <a:pt x="1035050" y="273050"/>
                  </a:lnTo>
                  <a:lnTo>
                    <a:pt x="1028700" y="336550"/>
                  </a:lnTo>
                  <a:lnTo>
                    <a:pt x="1028700" y="336550"/>
                  </a:lnTo>
                  <a:lnTo>
                    <a:pt x="1028700" y="419100"/>
                  </a:lnTo>
                  <a:lnTo>
                    <a:pt x="1003300" y="450850"/>
                  </a:lnTo>
                  <a:lnTo>
                    <a:pt x="965200" y="469900"/>
                  </a:lnTo>
                  <a:lnTo>
                    <a:pt x="946150" y="520700"/>
                  </a:lnTo>
                  <a:lnTo>
                    <a:pt x="895350" y="552450"/>
                  </a:lnTo>
                  <a:lnTo>
                    <a:pt x="901700" y="584200"/>
                  </a:lnTo>
                  <a:lnTo>
                    <a:pt x="958850" y="615950"/>
                  </a:lnTo>
                  <a:lnTo>
                    <a:pt x="1009650" y="698500"/>
                  </a:lnTo>
                  <a:lnTo>
                    <a:pt x="1066800" y="723900"/>
                  </a:lnTo>
                  <a:lnTo>
                    <a:pt x="1092200" y="749300"/>
                  </a:lnTo>
                  <a:lnTo>
                    <a:pt x="1181100" y="812800"/>
                  </a:lnTo>
                  <a:lnTo>
                    <a:pt x="1282700" y="869950"/>
                  </a:lnTo>
                  <a:lnTo>
                    <a:pt x="1409700" y="1047750"/>
                  </a:lnTo>
                  <a:lnTo>
                    <a:pt x="1409700" y="1047750"/>
                  </a:lnTo>
                  <a:lnTo>
                    <a:pt x="1390650" y="1130300"/>
                  </a:lnTo>
                  <a:lnTo>
                    <a:pt x="1416050" y="1181100"/>
                  </a:lnTo>
                  <a:lnTo>
                    <a:pt x="1422400" y="1238250"/>
                  </a:lnTo>
                  <a:lnTo>
                    <a:pt x="1428750" y="1263650"/>
                  </a:lnTo>
                  <a:lnTo>
                    <a:pt x="0" y="1282700"/>
                  </a:lnTo>
                  <a:close/>
                </a:path>
              </a:pathLst>
            </a:custGeom>
            <a:solidFill>
              <a:schemeClr val="tx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7" name="フリーフォーム: 図形 16">
              <a:extLst>
                <a:ext uri="{FF2B5EF4-FFF2-40B4-BE49-F238E27FC236}">
                  <a16:creationId xmlns:a16="http://schemas.microsoft.com/office/drawing/2014/main" id="{0E62A82B-BFAB-E776-DD61-E4B68ABA00CC}"/>
                </a:ext>
              </a:extLst>
            </p:cNvPr>
            <p:cNvSpPr>
              <a:spLocks noChangeAspect="1"/>
            </p:cNvSpPr>
            <p:nvPr/>
          </p:nvSpPr>
          <p:spPr>
            <a:xfrm>
              <a:off x="2347131" y="2297481"/>
              <a:ext cx="406674" cy="359094"/>
            </a:xfrm>
            <a:custGeom>
              <a:avLst/>
              <a:gdLst>
                <a:gd name="connsiteX0" fmla="*/ 0 w 1438275"/>
                <a:gd name="connsiteY0" fmla="*/ 1270000 h 1270000"/>
                <a:gd name="connsiteX1" fmla="*/ 44450 w 1438275"/>
                <a:gd name="connsiteY1" fmla="*/ 1149350 h 1270000"/>
                <a:gd name="connsiteX2" fmla="*/ 82550 w 1438275"/>
                <a:gd name="connsiteY2" fmla="*/ 1114425 h 1270000"/>
                <a:gd name="connsiteX3" fmla="*/ 98425 w 1438275"/>
                <a:gd name="connsiteY3" fmla="*/ 1028700 h 1270000"/>
                <a:gd name="connsiteX4" fmla="*/ 165100 w 1438275"/>
                <a:gd name="connsiteY4" fmla="*/ 895350 h 1270000"/>
                <a:gd name="connsiteX5" fmla="*/ 276225 w 1438275"/>
                <a:gd name="connsiteY5" fmla="*/ 844550 h 1270000"/>
                <a:gd name="connsiteX6" fmla="*/ 425450 w 1438275"/>
                <a:gd name="connsiteY6" fmla="*/ 825500 h 1270000"/>
                <a:gd name="connsiteX7" fmla="*/ 479425 w 1438275"/>
                <a:gd name="connsiteY7" fmla="*/ 790575 h 1270000"/>
                <a:gd name="connsiteX8" fmla="*/ 498475 w 1438275"/>
                <a:gd name="connsiteY8" fmla="*/ 723900 h 1270000"/>
                <a:gd name="connsiteX9" fmla="*/ 523875 w 1438275"/>
                <a:gd name="connsiteY9" fmla="*/ 669925 h 1270000"/>
                <a:gd name="connsiteX10" fmla="*/ 533400 w 1438275"/>
                <a:gd name="connsiteY10" fmla="*/ 650875 h 1270000"/>
                <a:gd name="connsiteX11" fmla="*/ 571500 w 1438275"/>
                <a:gd name="connsiteY11" fmla="*/ 650875 h 1270000"/>
                <a:gd name="connsiteX12" fmla="*/ 590550 w 1438275"/>
                <a:gd name="connsiteY12" fmla="*/ 650875 h 1270000"/>
                <a:gd name="connsiteX13" fmla="*/ 555625 w 1438275"/>
                <a:gd name="connsiteY13" fmla="*/ 466725 h 1270000"/>
                <a:gd name="connsiteX14" fmla="*/ 520700 w 1438275"/>
                <a:gd name="connsiteY14" fmla="*/ 460375 h 1270000"/>
                <a:gd name="connsiteX15" fmla="*/ 473075 w 1438275"/>
                <a:gd name="connsiteY15" fmla="*/ 406400 h 1270000"/>
                <a:gd name="connsiteX16" fmla="*/ 479425 w 1438275"/>
                <a:gd name="connsiteY16" fmla="*/ 342900 h 1270000"/>
                <a:gd name="connsiteX17" fmla="*/ 498475 w 1438275"/>
                <a:gd name="connsiteY17" fmla="*/ 317500 h 1270000"/>
                <a:gd name="connsiteX18" fmla="*/ 517525 w 1438275"/>
                <a:gd name="connsiteY18" fmla="*/ 304800 h 1270000"/>
                <a:gd name="connsiteX19" fmla="*/ 504825 w 1438275"/>
                <a:gd name="connsiteY19" fmla="*/ 260350 h 1270000"/>
                <a:gd name="connsiteX20" fmla="*/ 511175 w 1438275"/>
                <a:gd name="connsiteY20" fmla="*/ 184150 h 1270000"/>
                <a:gd name="connsiteX21" fmla="*/ 539750 w 1438275"/>
                <a:gd name="connsiteY21" fmla="*/ 104775 h 1270000"/>
                <a:gd name="connsiteX22" fmla="*/ 581025 w 1438275"/>
                <a:gd name="connsiteY22" fmla="*/ 66675 h 1270000"/>
                <a:gd name="connsiteX23" fmla="*/ 628650 w 1438275"/>
                <a:gd name="connsiteY23" fmla="*/ 25400 h 1270000"/>
                <a:gd name="connsiteX24" fmla="*/ 711200 w 1438275"/>
                <a:gd name="connsiteY24" fmla="*/ 0 h 1270000"/>
                <a:gd name="connsiteX25" fmla="*/ 803275 w 1438275"/>
                <a:gd name="connsiteY25" fmla="*/ 12700 h 1270000"/>
                <a:gd name="connsiteX26" fmla="*/ 866775 w 1438275"/>
                <a:gd name="connsiteY26" fmla="*/ 47625 h 1270000"/>
                <a:gd name="connsiteX27" fmla="*/ 914400 w 1438275"/>
                <a:gd name="connsiteY27" fmla="*/ 98425 h 1270000"/>
                <a:gd name="connsiteX28" fmla="*/ 939800 w 1438275"/>
                <a:gd name="connsiteY28" fmla="*/ 146050 h 1270000"/>
                <a:gd name="connsiteX29" fmla="*/ 942975 w 1438275"/>
                <a:gd name="connsiteY29" fmla="*/ 203200 h 1270000"/>
                <a:gd name="connsiteX30" fmla="*/ 946150 w 1438275"/>
                <a:gd name="connsiteY30" fmla="*/ 250825 h 1270000"/>
                <a:gd name="connsiteX31" fmla="*/ 930275 w 1438275"/>
                <a:gd name="connsiteY31" fmla="*/ 288925 h 1270000"/>
                <a:gd name="connsiteX32" fmla="*/ 930275 w 1438275"/>
                <a:gd name="connsiteY32" fmla="*/ 311150 h 1270000"/>
                <a:gd name="connsiteX33" fmla="*/ 946150 w 1438275"/>
                <a:gd name="connsiteY33" fmla="*/ 327025 h 1270000"/>
                <a:gd name="connsiteX34" fmla="*/ 962025 w 1438275"/>
                <a:gd name="connsiteY34" fmla="*/ 346075 h 1270000"/>
                <a:gd name="connsiteX35" fmla="*/ 955675 w 1438275"/>
                <a:gd name="connsiteY35" fmla="*/ 374650 h 1270000"/>
                <a:gd name="connsiteX36" fmla="*/ 946150 w 1438275"/>
                <a:gd name="connsiteY36" fmla="*/ 396875 h 1270000"/>
                <a:gd name="connsiteX37" fmla="*/ 946150 w 1438275"/>
                <a:gd name="connsiteY37" fmla="*/ 425450 h 1270000"/>
                <a:gd name="connsiteX38" fmla="*/ 936625 w 1438275"/>
                <a:gd name="connsiteY38" fmla="*/ 450850 h 1270000"/>
                <a:gd name="connsiteX39" fmla="*/ 908050 w 1438275"/>
                <a:gd name="connsiteY39" fmla="*/ 466725 h 1270000"/>
                <a:gd name="connsiteX40" fmla="*/ 869950 w 1438275"/>
                <a:gd name="connsiteY40" fmla="*/ 476250 h 1270000"/>
                <a:gd name="connsiteX41" fmla="*/ 860425 w 1438275"/>
                <a:gd name="connsiteY41" fmla="*/ 571500 h 1270000"/>
                <a:gd name="connsiteX42" fmla="*/ 860425 w 1438275"/>
                <a:gd name="connsiteY42" fmla="*/ 641350 h 1270000"/>
                <a:gd name="connsiteX43" fmla="*/ 873125 w 1438275"/>
                <a:gd name="connsiteY43" fmla="*/ 663575 h 1270000"/>
                <a:gd name="connsiteX44" fmla="*/ 914400 w 1438275"/>
                <a:gd name="connsiteY44" fmla="*/ 676275 h 1270000"/>
                <a:gd name="connsiteX45" fmla="*/ 930275 w 1438275"/>
                <a:gd name="connsiteY45" fmla="*/ 746125 h 1270000"/>
                <a:gd name="connsiteX46" fmla="*/ 974725 w 1438275"/>
                <a:gd name="connsiteY46" fmla="*/ 796925 h 1270000"/>
                <a:gd name="connsiteX47" fmla="*/ 1050925 w 1438275"/>
                <a:gd name="connsiteY47" fmla="*/ 828675 h 1270000"/>
                <a:gd name="connsiteX48" fmla="*/ 1127125 w 1438275"/>
                <a:gd name="connsiteY48" fmla="*/ 860425 h 1270000"/>
                <a:gd name="connsiteX49" fmla="*/ 1177925 w 1438275"/>
                <a:gd name="connsiteY49" fmla="*/ 866775 h 1270000"/>
                <a:gd name="connsiteX50" fmla="*/ 1219200 w 1438275"/>
                <a:gd name="connsiteY50" fmla="*/ 901700 h 1270000"/>
                <a:gd name="connsiteX51" fmla="*/ 1298575 w 1438275"/>
                <a:gd name="connsiteY51" fmla="*/ 923925 h 1270000"/>
                <a:gd name="connsiteX52" fmla="*/ 1314450 w 1438275"/>
                <a:gd name="connsiteY52" fmla="*/ 974725 h 1270000"/>
                <a:gd name="connsiteX53" fmla="*/ 1381125 w 1438275"/>
                <a:gd name="connsiteY53" fmla="*/ 1101725 h 1270000"/>
                <a:gd name="connsiteX54" fmla="*/ 1435100 w 1438275"/>
                <a:gd name="connsiteY54" fmla="*/ 1177925 h 1270000"/>
                <a:gd name="connsiteX55" fmla="*/ 1435100 w 1438275"/>
                <a:gd name="connsiteY55" fmla="*/ 1247775 h 1270000"/>
                <a:gd name="connsiteX56" fmla="*/ 1438275 w 1438275"/>
                <a:gd name="connsiteY56" fmla="*/ 1270000 h 1270000"/>
                <a:gd name="connsiteX57" fmla="*/ 0 w 1438275"/>
                <a:gd name="connsiteY57"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438275" h="1270000">
                  <a:moveTo>
                    <a:pt x="0" y="1270000"/>
                  </a:moveTo>
                  <a:lnTo>
                    <a:pt x="44450" y="1149350"/>
                  </a:lnTo>
                  <a:lnTo>
                    <a:pt x="82550" y="1114425"/>
                  </a:lnTo>
                  <a:lnTo>
                    <a:pt x="98425" y="1028700"/>
                  </a:lnTo>
                  <a:lnTo>
                    <a:pt x="165100" y="895350"/>
                  </a:lnTo>
                  <a:lnTo>
                    <a:pt x="276225" y="844550"/>
                  </a:lnTo>
                  <a:lnTo>
                    <a:pt x="425450" y="825500"/>
                  </a:lnTo>
                  <a:lnTo>
                    <a:pt x="479425" y="790575"/>
                  </a:lnTo>
                  <a:lnTo>
                    <a:pt x="498475" y="723900"/>
                  </a:lnTo>
                  <a:lnTo>
                    <a:pt x="523875" y="669925"/>
                  </a:lnTo>
                  <a:lnTo>
                    <a:pt x="533400" y="650875"/>
                  </a:lnTo>
                  <a:lnTo>
                    <a:pt x="571500" y="650875"/>
                  </a:lnTo>
                  <a:lnTo>
                    <a:pt x="590550" y="650875"/>
                  </a:lnTo>
                  <a:lnTo>
                    <a:pt x="555625" y="466725"/>
                  </a:lnTo>
                  <a:lnTo>
                    <a:pt x="520700" y="460375"/>
                  </a:lnTo>
                  <a:lnTo>
                    <a:pt x="473075" y="406400"/>
                  </a:lnTo>
                  <a:lnTo>
                    <a:pt x="479425" y="342900"/>
                  </a:lnTo>
                  <a:lnTo>
                    <a:pt x="498475" y="317500"/>
                  </a:lnTo>
                  <a:lnTo>
                    <a:pt x="517525" y="304800"/>
                  </a:lnTo>
                  <a:lnTo>
                    <a:pt x="504825" y="260350"/>
                  </a:lnTo>
                  <a:lnTo>
                    <a:pt x="511175" y="184150"/>
                  </a:lnTo>
                  <a:lnTo>
                    <a:pt x="539750" y="104775"/>
                  </a:lnTo>
                  <a:lnTo>
                    <a:pt x="581025" y="66675"/>
                  </a:lnTo>
                  <a:lnTo>
                    <a:pt x="628650" y="25400"/>
                  </a:lnTo>
                  <a:lnTo>
                    <a:pt x="711200" y="0"/>
                  </a:lnTo>
                  <a:lnTo>
                    <a:pt x="803275" y="12700"/>
                  </a:lnTo>
                  <a:lnTo>
                    <a:pt x="866775" y="47625"/>
                  </a:lnTo>
                  <a:lnTo>
                    <a:pt x="914400" y="98425"/>
                  </a:lnTo>
                  <a:lnTo>
                    <a:pt x="939800" y="146050"/>
                  </a:lnTo>
                  <a:lnTo>
                    <a:pt x="942975" y="203200"/>
                  </a:lnTo>
                  <a:lnTo>
                    <a:pt x="946150" y="250825"/>
                  </a:lnTo>
                  <a:lnTo>
                    <a:pt x="930275" y="288925"/>
                  </a:lnTo>
                  <a:lnTo>
                    <a:pt x="930275" y="311150"/>
                  </a:lnTo>
                  <a:lnTo>
                    <a:pt x="946150" y="327025"/>
                  </a:lnTo>
                  <a:lnTo>
                    <a:pt x="962025" y="346075"/>
                  </a:lnTo>
                  <a:lnTo>
                    <a:pt x="955675" y="374650"/>
                  </a:lnTo>
                  <a:lnTo>
                    <a:pt x="946150" y="396875"/>
                  </a:lnTo>
                  <a:lnTo>
                    <a:pt x="946150" y="425450"/>
                  </a:lnTo>
                  <a:lnTo>
                    <a:pt x="936625" y="450850"/>
                  </a:lnTo>
                  <a:lnTo>
                    <a:pt x="908050" y="466725"/>
                  </a:lnTo>
                  <a:lnTo>
                    <a:pt x="869950" y="476250"/>
                  </a:lnTo>
                  <a:lnTo>
                    <a:pt x="860425" y="571500"/>
                  </a:lnTo>
                  <a:lnTo>
                    <a:pt x="860425" y="641350"/>
                  </a:lnTo>
                  <a:lnTo>
                    <a:pt x="873125" y="663575"/>
                  </a:lnTo>
                  <a:lnTo>
                    <a:pt x="914400" y="676275"/>
                  </a:lnTo>
                  <a:lnTo>
                    <a:pt x="930275" y="746125"/>
                  </a:lnTo>
                  <a:lnTo>
                    <a:pt x="974725" y="796925"/>
                  </a:lnTo>
                  <a:lnTo>
                    <a:pt x="1050925" y="828675"/>
                  </a:lnTo>
                  <a:lnTo>
                    <a:pt x="1127125" y="860425"/>
                  </a:lnTo>
                  <a:lnTo>
                    <a:pt x="1177925" y="866775"/>
                  </a:lnTo>
                  <a:lnTo>
                    <a:pt x="1219200" y="901700"/>
                  </a:lnTo>
                  <a:lnTo>
                    <a:pt x="1298575" y="923925"/>
                  </a:lnTo>
                  <a:lnTo>
                    <a:pt x="1314450" y="974725"/>
                  </a:lnTo>
                  <a:lnTo>
                    <a:pt x="1381125" y="1101725"/>
                  </a:lnTo>
                  <a:lnTo>
                    <a:pt x="1435100" y="1177925"/>
                  </a:lnTo>
                  <a:lnTo>
                    <a:pt x="1435100" y="1247775"/>
                  </a:lnTo>
                  <a:lnTo>
                    <a:pt x="1438275" y="1270000"/>
                  </a:lnTo>
                  <a:lnTo>
                    <a:pt x="0" y="1270000"/>
                  </a:lnTo>
                  <a:close/>
                </a:path>
              </a:pathLst>
            </a:custGeom>
            <a:solidFill>
              <a:schemeClr val="tx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cxnSp>
        <p:nvCxnSpPr>
          <p:cNvPr id="18" name="直線コネクタ 17">
            <a:extLst>
              <a:ext uri="{FF2B5EF4-FFF2-40B4-BE49-F238E27FC236}">
                <a16:creationId xmlns:a16="http://schemas.microsoft.com/office/drawing/2014/main" id="{F767F0EE-83CE-F4AB-D297-0EBFDC6601E5}"/>
              </a:ext>
            </a:extLst>
          </p:cNvPr>
          <p:cNvCxnSpPr>
            <a:cxnSpLocks/>
            <a:stCxn id="19" idx="85"/>
          </p:cNvCxnSpPr>
          <p:nvPr/>
        </p:nvCxnSpPr>
        <p:spPr>
          <a:xfrm flipV="1">
            <a:off x="805812" y="1949880"/>
            <a:ext cx="114347" cy="316309"/>
          </a:xfrm>
          <a:prstGeom prst="line">
            <a:avLst/>
          </a:prstGeom>
          <a:ln w="25400">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22" name="四角形: 角を丸くする 21">
            <a:extLst>
              <a:ext uri="{FF2B5EF4-FFF2-40B4-BE49-F238E27FC236}">
                <a16:creationId xmlns:a16="http://schemas.microsoft.com/office/drawing/2014/main" id="{FE72DA3B-DEDC-F8E1-7360-4B021D031F4B}"/>
              </a:ext>
            </a:extLst>
          </p:cNvPr>
          <p:cNvSpPr/>
          <p:nvPr/>
        </p:nvSpPr>
        <p:spPr>
          <a:xfrm>
            <a:off x="119164" y="2877046"/>
            <a:ext cx="1928999" cy="546661"/>
          </a:xfrm>
          <a:prstGeom prst="roundRect">
            <a:avLst>
              <a:gd name="adj" fmla="val 47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2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決められた場所と時間</a:t>
            </a: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で</a:t>
            </a:r>
            <a:br>
              <a:rPr kumimoji="1" lang="en-US" altLang="ja-JP" sz="12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開催される研修に参加</a:t>
            </a:r>
          </a:p>
        </p:txBody>
      </p:sp>
      <p:pic>
        <p:nvPicPr>
          <p:cNvPr id="61" name="グラフィックス 60" descr="黒板 枠線">
            <a:extLst>
              <a:ext uri="{FF2B5EF4-FFF2-40B4-BE49-F238E27FC236}">
                <a16:creationId xmlns:a16="http://schemas.microsoft.com/office/drawing/2014/main" id="{AC4A0E6E-69F4-8823-898B-8089B2B7D5AE}"/>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28038" t="36670" r="28564" b="37671"/>
          <a:stretch/>
        </p:blipFill>
        <p:spPr>
          <a:xfrm>
            <a:off x="512166" y="1529876"/>
            <a:ext cx="461225" cy="302261"/>
          </a:xfrm>
          <a:prstGeom prst="rect">
            <a:avLst/>
          </a:prstGeom>
        </p:spPr>
      </p:pic>
      <p:pic>
        <p:nvPicPr>
          <p:cNvPr id="71" name="グラフィックス 70" descr="テレビ 枠線">
            <a:extLst>
              <a:ext uri="{FF2B5EF4-FFF2-40B4-BE49-F238E27FC236}">
                <a16:creationId xmlns:a16="http://schemas.microsoft.com/office/drawing/2014/main" id="{BCB53D5A-0A64-58CB-B9ED-5586C6373ED7}"/>
              </a:ext>
            </a:extLst>
          </p:cNvPr>
          <p:cNvPicPr>
            <a:picLocks noChangeAspect="1"/>
          </p:cNvPicPr>
          <p:nvPr/>
        </p:nvPicPr>
        <p:blipFill rotWithShape="1">
          <a:blip r:embed="rId7">
            <a:extLst>
              <a:ext uri="{96DAC541-7B7A-43D3-8B79-37D633B846F1}">
                <asvg:svgBlip xmlns:asvg="http://schemas.microsoft.com/office/drawing/2016/SVG/main" r:embed="rId8"/>
              </a:ext>
            </a:extLst>
          </a:blip>
          <a:srcRect b="24219"/>
          <a:stretch/>
        </p:blipFill>
        <p:spPr>
          <a:xfrm>
            <a:off x="417150" y="1351106"/>
            <a:ext cx="648416" cy="544637"/>
          </a:xfrm>
          <a:prstGeom prst="rect">
            <a:avLst/>
          </a:prstGeom>
        </p:spPr>
      </p:pic>
      <p:sp>
        <p:nvSpPr>
          <p:cNvPr id="25" name="吹き出し: 角を丸めた四角形 24">
            <a:extLst>
              <a:ext uri="{FF2B5EF4-FFF2-40B4-BE49-F238E27FC236}">
                <a16:creationId xmlns:a16="http://schemas.microsoft.com/office/drawing/2014/main" id="{CFDEF785-9752-2241-6A67-4546D4B9F2A0}"/>
              </a:ext>
            </a:extLst>
          </p:cNvPr>
          <p:cNvSpPr/>
          <p:nvPr/>
        </p:nvSpPr>
        <p:spPr>
          <a:xfrm>
            <a:off x="1362134" y="983002"/>
            <a:ext cx="1533319" cy="990044"/>
          </a:xfrm>
          <a:prstGeom prst="wedgeRoundRectCallout">
            <a:avLst>
              <a:gd name="adj1" fmla="val -40403"/>
              <a:gd name="adj2" fmla="val 66335"/>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0" name="雲形吹き出し 15">
            <a:extLst>
              <a:ext uri="{FF2B5EF4-FFF2-40B4-BE49-F238E27FC236}">
                <a16:creationId xmlns:a16="http://schemas.microsoft.com/office/drawing/2014/main" id="{FA181A0F-D45A-B396-BDCD-D603F56613E5}"/>
              </a:ext>
            </a:extLst>
          </p:cNvPr>
          <p:cNvSpPr/>
          <p:nvPr/>
        </p:nvSpPr>
        <p:spPr>
          <a:xfrm>
            <a:off x="1459416" y="926707"/>
            <a:ext cx="1516885" cy="12203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対面形式のみ</a:t>
            </a:r>
            <a:b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（講義の実施、参加者管理などの煩雑な事務が発生）</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5" name="テキスト ボックス 94">
            <a:extLst>
              <a:ext uri="{FF2B5EF4-FFF2-40B4-BE49-F238E27FC236}">
                <a16:creationId xmlns:a16="http://schemas.microsoft.com/office/drawing/2014/main" id="{F7622B90-48A4-CD80-9A8C-DA8083D1254A}"/>
              </a:ext>
            </a:extLst>
          </p:cNvPr>
          <p:cNvSpPr txBox="1"/>
          <p:nvPr/>
        </p:nvSpPr>
        <p:spPr>
          <a:xfrm>
            <a:off x="3273525" y="1905578"/>
            <a:ext cx="1523721" cy="253916"/>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動画配信サービス</a:t>
            </a:r>
          </a:p>
        </p:txBody>
      </p:sp>
      <p:pic>
        <p:nvPicPr>
          <p:cNvPr id="37" name="グラフィックス 36" descr="テレビ 単色塗りつぶし">
            <a:extLst>
              <a:ext uri="{FF2B5EF4-FFF2-40B4-BE49-F238E27FC236}">
                <a16:creationId xmlns:a16="http://schemas.microsoft.com/office/drawing/2014/main" id="{81743453-E3B0-154D-09CD-3C6F2FA6F3A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176488" y="1475724"/>
            <a:ext cx="1385204" cy="1535040"/>
          </a:xfrm>
          <a:prstGeom prst="rect">
            <a:avLst/>
          </a:prstGeom>
        </p:spPr>
      </p:pic>
      <p:pic>
        <p:nvPicPr>
          <p:cNvPr id="40" name="グラフィックス 39" descr="子猫 単色塗りつぶし">
            <a:extLst>
              <a:ext uri="{FF2B5EF4-FFF2-40B4-BE49-F238E27FC236}">
                <a16:creationId xmlns:a16="http://schemas.microsoft.com/office/drawing/2014/main" id="{72962FD1-069F-1E08-5BE7-58178AAA308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329873" y="2035998"/>
            <a:ext cx="599606" cy="664464"/>
          </a:xfrm>
          <a:prstGeom prst="rect">
            <a:avLst/>
          </a:prstGeom>
        </p:spPr>
      </p:pic>
      <p:pic>
        <p:nvPicPr>
          <p:cNvPr id="42" name="グラフィックス 41" descr="乳製品 単色塗りつぶし">
            <a:extLst>
              <a:ext uri="{FF2B5EF4-FFF2-40B4-BE49-F238E27FC236}">
                <a16:creationId xmlns:a16="http://schemas.microsoft.com/office/drawing/2014/main" id="{104C36B7-E66A-77BC-1931-F54EBC1A99D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20164800">
            <a:off x="3979188" y="2145293"/>
            <a:ext cx="425351" cy="471361"/>
          </a:xfrm>
          <a:prstGeom prst="rect">
            <a:avLst/>
          </a:prstGeom>
        </p:spPr>
      </p:pic>
      <p:sp>
        <p:nvSpPr>
          <p:cNvPr id="2" name="四角形: 角を丸くする 1">
            <a:extLst>
              <a:ext uri="{FF2B5EF4-FFF2-40B4-BE49-F238E27FC236}">
                <a16:creationId xmlns:a16="http://schemas.microsoft.com/office/drawing/2014/main" id="{01D6F950-7C11-F35E-1A27-6EC9FABEACF6}"/>
              </a:ext>
            </a:extLst>
          </p:cNvPr>
          <p:cNvSpPr/>
          <p:nvPr/>
        </p:nvSpPr>
        <p:spPr>
          <a:xfrm>
            <a:off x="3175280" y="2886826"/>
            <a:ext cx="1932781" cy="522908"/>
          </a:xfrm>
          <a:prstGeom prst="roundRect">
            <a:avLst>
              <a:gd name="adj" fmla="val 47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2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時間と場所を気にせず</a:t>
            </a:r>
            <a:br>
              <a:rPr kumimoji="1" lang="en-US" altLang="ja-JP" sz="1200" b="1"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研修を受けることが可能</a:t>
            </a:r>
          </a:p>
        </p:txBody>
      </p:sp>
      <p:pic>
        <p:nvPicPr>
          <p:cNvPr id="60" name="グラフィックス 59" descr="建物 単色塗りつぶし">
            <a:extLst>
              <a:ext uri="{FF2B5EF4-FFF2-40B4-BE49-F238E27FC236}">
                <a16:creationId xmlns:a16="http://schemas.microsoft.com/office/drawing/2014/main" id="{48E5AF82-5067-6765-9850-DF30693165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34310" y="2030539"/>
            <a:ext cx="825144" cy="914400"/>
          </a:xfrm>
          <a:prstGeom prst="rect">
            <a:avLst/>
          </a:prstGeom>
        </p:spPr>
      </p:pic>
      <p:sp>
        <p:nvSpPr>
          <p:cNvPr id="59" name="テキスト ボックス 58">
            <a:extLst>
              <a:ext uri="{FF2B5EF4-FFF2-40B4-BE49-F238E27FC236}">
                <a16:creationId xmlns:a16="http://schemas.microsoft.com/office/drawing/2014/main" id="{44DC966C-7B06-2987-573A-8346AC45764C}"/>
              </a:ext>
            </a:extLst>
          </p:cNvPr>
          <p:cNvSpPr txBox="1"/>
          <p:nvPr/>
        </p:nvSpPr>
        <p:spPr>
          <a:xfrm>
            <a:off x="4693823" y="2932644"/>
            <a:ext cx="1697741" cy="4001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福岡市</a:t>
            </a:r>
          </a:p>
        </p:txBody>
      </p:sp>
      <p:sp>
        <p:nvSpPr>
          <p:cNvPr id="26" name="吹き出し: 角を丸めた四角形 25">
            <a:extLst>
              <a:ext uri="{FF2B5EF4-FFF2-40B4-BE49-F238E27FC236}">
                <a16:creationId xmlns:a16="http://schemas.microsoft.com/office/drawing/2014/main" id="{43ADE143-5B71-CDD8-2C38-C1F72FA9D39A}"/>
              </a:ext>
            </a:extLst>
          </p:cNvPr>
          <p:cNvSpPr/>
          <p:nvPr/>
        </p:nvSpPr>
        <p:spPr>
          <a:xfrm>
            <a:off x="4581511" y="988516"/>
            <a:ext cx="1337656" cy="910879"/>
          </a:xfrm>
          <a:prstGeom prst="wedgeRoundRectCallout">
            <a:avLst>
              <a:gd name="adj1" fmla="val -44264"/>
              <a:gd name="adj2" fmla="val 69932"/>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7" name="雲形吹き出し 15">
            <a:extLst>
              <a:ext uri="{FF2B5EF4-FFF2-40B4-BE49-F238E27FC236}">
                <a16:creationId xmlns:a16="http://schemas.microsoft.com/office/drawing/2014/main" id="{76E79913-F6C7-B952-5C85-C183A2F7FA65}"/>
              </a:ext>
            </a:extLst>
          </p:cNvPr>
          <p:cNvSpPr/>
          <p:nvPr/>
        </p:nvSpPr>
        <p:spPr>
          <a:xfrm>
            <a:off x="4618600" y="952182"/>
            <a:ext cx="1260159" cy="10412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インターネット上にアップロードされた動画を視聴</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9" name="テキスト プレースホルダー 2">
            <a:extLst>
              <a:ext uri="{FF2B5EF4-FFF2-40B4-BE49-F238E27FC236}">
                <a16:creationId xmlns:a16="http://schemas.microsoft.com/office/drawing/2014/main" id="{A899D565-C791-663C-241A-CD286B56031E}"/>
              </a:ext>
            </a:extLst>
          </p:cNvPr>
          <p:cNvSpPr txBox="1">
            <a:spLocks/>
          </p:cNvSpPr>
          <p:nvPr/>
        </p:nvSpPr>
        <p:spPr>
          <a:xfrm>
            <a:off x="3745947" y="72087"/>
            <a:ext cx="5922890" cy="511991"/>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solidFill>
                <a:effectLst/>
                <a:uLnTx/>
                <a:uFillTx/>
                <a:latin typeface="メイリオ"/>
                <a:ea typeface="メイリオ"/>
                <a:cs typeface="+mn-cs"/>
              </a:rPr>
              <a:t>ミルクボランティア研修のオンライン化（福岡県福岡市）</a:t>
            </a:r>
          </a:p>
        </p:txBody>
      </p:sp>
      <p:graphicFrame>
        <p:nvGraphicFramePr>
          <p:cNvPr id="6" name="表 5">
            <a:extLst>
              <a:ext uri="{FF2B5EF4-FFF2-40B4-BE49-F238E27FC236}">
                <a16:creationId xmlns:a16="http://schemas.microsoft.com/office/drawing/2014/main" id="{AA6186AB-A89D-4254-34E3-AD1FF9E9267A}"/>
              </a:ext>
            </a:extLst>
          </p:cNvPr>
          <p:cNvGraphicFramePr>
            <a:graphicFrameLocks noGrp="1"/>
          </p:cNvGraphicFramePr>
          <p:nvPr/>
        </p:nvGraphicFramePr>
        <p:xfrm>
          <a:off x="6096000" y="780106"/>
          <a:ext cx="5693708" cy="5709595"/>
        </p:xfrm>
        <a:graphic>
          <a:graphicData uri="http://schemas.openxmlformats.org/drawingml/2006/table">
            <a:tbl>
              <a:tblPr firstRow="1" bandRow="1">
                <a:tableStyleId>{5C22544A-7EE6-4342-B048-85BDC9FD1C3A}</a:tableStyleId>
              </a:tblPr>
              <a:tblGrid>
                <a:gridCol w="1350569">
                  <a:extLst>
                    <a:ext uri="{9D8B030D-6E8A-4147-A177-3AD203B41FA5}">
                      <a16:colId xmlns:a16="http://schemas.microsoft.com/office/drawing/2014/main" val="3428409901"/>
                    </a:ext>
                  </a:extLst>
                </a:gridCol>
                <a:gridCol w="4343139">
                  <a:extLst>
                    <a:ext uri="{9D8B030D-6E8A-4147-A177-3AD203B41FA5}">
                      <a16:colId xmlns:a16="http://schemas.microsoft.com/office/drawing/2014/main" val="2891437581"/>
                    </a:ext>
                  </a:extLst>
                </a:gridCol>
              </a:tblGrid>
              <a:tr h="996293">
                <a:tc>
                  <a:txBody>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ja-JP" altLang="ja-JP" sz="1400" b="0" kern="1200">
                          <a:solidFill>
                            <a:schemeClr val="tx1"/>
                          </a:solidFill>
                          <a:effectLst/>
                          <a:latin typeface="メイリオ" panose="020B0604030504040204" pitchFamily="50" charset="-128"/>
                          <a:ea typeface="メイリオ" panose="020B0604030504040204" pitchFamily="50" charset="-128"/>
                          <a:cs typeface="+mn-cs"/>
                        </a:rPr>
                        <a:t>哺乳が必要な幼齢動物を一時的に預かり</a:t>
                      </a:r>
                      <a:r>
                        <a:rPr kumimoji="1" lang="ja-JP" altLang="en-US" sz="1400" b="0" kern="1200">
                          <a:solidFill>
                            <a:schemeClr val="tx1"/>
                          </a:solidFill>
                          <a:effectLst/>
                          <a:latin typeface="メイリオ" panose="020B0604030504040204" pitchFamily="50" charset="-128"/>
                          <a:ea typeface="メイリオ" panose="020B0604030504040204" pitchFamily="50" charset="-128"/>
                          <a:cs typeface="+mn-cs"/>
                        </a:rPr>
                        <a:t>、</a:t>
                      </a:r>
                      <a:r>
                        <a:rPr kumimoji="1" lang="ja-JP" altLang="ja-JP" sz="1400" b="0" kern="1200">
                          <a:solidFill>
                            <a:schemeClr val="tx1"/>
                          </a:solidFill>
                          <a:effectLst/>
                          <a:latin typeface="メイリオ" panose="020B0604030504040204" pitchFamily="50" charset="-128"/>
                          <a:ea typeface="メイリオ" panose="020B0604030504040204" pitchFamily="50" charset="-128"/>
                          <a:cs typeface="+mn-cs"/>
                        </a:rPr>
                        <a:t>飼育</a:t>
                      </a:r>
                      <a:r>
                        <a:rPr kumimoji="1" lang="ja-JP" altLang="en-US" sz="1400" b="0" kern="1200">
                          <a:solidFill>
                            <a:schemeClr val="tx1"/>
                          </a:solidFill>
                          <a:effectLst/>
                          <a:latin typeface="メイリオ" panose="020B0604030504040204" pitchFamily="50" charset="-128"/>
                          <a:ea typeface="メイリオ" panose="020B0604030504040204" pitchFamily="50" charset="-128"/>
                          <a:cs typeface="+mn-cs"/>
                        </a:rPr>
                        <a:t>する「ミルクボランティア」に登録時の必修研修</a:t>
                      </a:r>
                      <a:endParaRPr kumimoji="1" lang="ja-JP" altLang="en-US" sz="1400" b="0">
                        <a:solidFill>
                          <a:schemeClr val="tx1"/>
                        </a:solidFill>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253616">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見直し方法</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運用の見直し</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76213" indent="-176213" algn="l">
                        <a:defRPr/>
                      </a:pP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研修について定めた要綱・要領において研修の形式までは指定していないことから、現行規定を維持したままオンライン化が可能と整理し、運用のみを見直したもの。</a:t>
                      </a:r>
                      <a:endParaRPr kumimoji="1" lang="ja-JP" altLang="en-US" sz="1200"/>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217071"/>
                  </a:ext>
                </a:extLst>
              </a:tr>
              <a:tr h="1257564">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対面形式</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の研修</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sng" strike="noStrike" kern="1200" cap="none" spc="0" normalizeH="0" baseline="0" noProof="0">
                          <a:ln>
                            <a:noFill/>
                          </a:ln>
                          <a:solidFill>
                            <a:schemeClr val="dk1"/>
                          </a:solidFill>
                          <a:effectLst/>
                          <a:uLnTx/>
                          <a:uFillTx/>
                          <a:latin typeface="メイリオ" panose="020B0604030504040204" pitchFamily="50" charset="-128"/>
                          <a:ea typeface="メイリオ" panose="020B0604030504040204" pitchFamily="50" charset="-128"/>
                          <a:cs typeface="+mn-cs"/>
                        </a:rPr>
                        <a:t>動画配信サービス</a:t>
                      </a:r>
                      <a:r>
                        <a:rPr kumimoji="1" lang="ja-JP" altLang="en-US" sz="1400" u="sng" kern="1200">
                          <a:solidFill>
                            <a:schemeClr val="dk1"/>
                          </a:solidFill>
                          <a:effectLst/>
                          <a:latin typeface="メイリオ" panose="020B0604030504040204" pitchFamily="50" charset="-128"/>
                          <a:ea typeface="メイリオ" panose="020B0604030504040204" pitchFamily="50" charset="-128"/>
                          <a:cs typeface="+mn-cs"/>
                        </a:rPr>
                        <a:t>にアップロードされた研修動画</a:t>
                      </a:r>
                      <a:r>
                        <a:rPr kumimoji="1" lang="ja-JP" altLang="ja-JP" sz="1400" u="sng" kern="1200">
                          <a:solidFill>
                            <a:schemeClr val="dk1"/>
                          </a:solidFill>
                          <a:effectLst/>
                          <a:latin typeface="メイリオ" panose="020B0604030504040204" pitchFamily="50" charset="-128"/>
                          <a:ea typeface="メイリオ" panose="020B0604030504040204" pitchFamily="50" charset="-128"/>
                          <a:cs typeface="+mn-cs"/>
                        </a:rPr>
                        <a:t>を視聴する形式でのオンライン研修</a:t>
                      </a:r>
                      <a:r>
                        <a:rPr kumimoji="1" lang="ja-JP" altLang="en-US" sz="1400" u="none" kern="1200">
                          <a:solidFill>
                            <a:schemeClr val="dk1"/>
                          </a:solidFill>
                          <a:effectLst/>
                          <a:latin typeface="メイリオ" panose="020B0604030504040204" pitchFamily="50" charset="-128"/>
                          <a:ea typeface="メイリオ" panose="020B0604030504040204" pitchFamily="50" charset="-128"/>
                          <a:cs typeface="+mn-cs"/>
                        </a:rPr>
                        <a:t>へと変更</a:t>
                      </a:r>
                      <a:endPar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698755">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インターネット（ウェブサイト）</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4260701"/>
                  </a:ext>
                </a:extLst>
              </a:tr>
              <a:tr h="1503367">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85750" indent="-285750">
                        <a:buFont typeface="Arial" panose="020B0604020202020204" pitchFamily="34" charset="0"/>
                        <a:buChar char="•"/>
                      </a:pPr>
                      <a:r>
                        <a:rPr kumimoji="1" lang="ja-JP" altLang="ja-JP" sz="1400" kern="1200" dirty="0">
                          <a:solidFill>
                            <a:schemeClr val="dk1"/>
                          </a:solidFill>
                          <a:effectLst/>
                          <a:latin typeface="メイリオ" panose="020B0604030504040204" pitchFamily="50" charset="-128"/>
                          <a:ea typeface="メイリオ" panose="020B0604030504040204" pitchFamily="50" charset="-128"/>
                          <a:cs typeface="+mn-cs"/>
                        </a:rPr>
                        <a:t>決められた場所</a:t>
                      </a: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で</a:t>
                      </a:r>
                      <a:r>
                        <a:rPr kumimoji="1" lang="ja-JP" altLang="ja-JP" sz="1400" kern="1200" dirty="0">
                          <a:solidFill>
                            <a:schemeClr val="dk1"/>
                          </a:solidFill>
                          <a:effectLst/>
                          <a:latin typeface="メイリオ" panose="020B0604030504040204" pitchFamily="50" charset="-128"/>
                          <a:ea typeface="メイリオ" panose="020B0604030504040204" pitchFamily="50" charset="-128"/>
                          <a:cs typeface="+mn-cs"/>
                        </a:rPr>
                        <a:t>決められた時間に受講</a:t>
                      </a: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する必要がなくなったことで、</a:t>
                      </a:r>
                      <a:r>
                        <a:rPr kumimoji="1" lang="ja-JP" altLang="en-US" sz="1400" b="1" u="sng" kern="1200" dirty="0">
                          <a:solidFill>
                            <a:schemeClr val="dk1"/>
                          </a:solidFill>
                          <a:effectLst/>
                          <a:latin typeface="メイリオ" panose="020B0604030504040204" pitchFamily="50" charset="-128"/>
                          <a:ea typeface="メイリオ" panose="020B0604030504040204" pitchFamily="50" charset="-128"/>
                          <a:cs typeface="+mn-cs"/>
                        </a:rPr>
                        <a:t>受講者の</a:t>
                      </a:r>
                      <a:r>
                        <a:rPr kumimoji="1" lang="ja-JP" altLang="ja-JP" sz="1400" b="1" u="sng" kern="1200" dirty="0">
                          <a:solidFill>
                            <a:schemeClr val="dk1"/>
                          </a:solidFill>
                          <a:effectLst/>
                          <a:latin typeface="メイリオ" panose="020B0604030504040204" pitchFamily="50" charset="-128"/>
                          <a:ea typeface="メイリオ" panose="020B0604030504040204" pitchFamily="50" charset="-128"/>
                          <a:cs typeface="+mn-cs"/>
                        </a:rPr>
                        <a:t>負担が軽減</a:t>
                      </a:r>
                      <a:endParaRPr kumimoji="1" lang="en-US" altLang="ja-JP" sz="1400" b="1" u="sng" kern="1200" dirty="0">
                        <a:solidFill>
                          <a:schemeClr val="dk1"/>
                        </a:solidFill>
                        <a:effectLst/>
                        <a:latin typeface="メイリオ" panose="020B0604030504040204" pitchFamily="50" charset="-128"/>
                        <a:ea typeface="メイリオ" panose="020B0604030504040204" pitchFamily="50" charset="-128"/>
                        <a:cs typeface="+mn-cs"/>
                      </a:endParaRPr>
                    </a:p>
                    <a:p>
                      <a:pPr marL="285750" indent="-285750">
                        <a:buFont typeface="Arial" panose="020B0604020202020204" pitchFamily="34" charset="0"/>
                        <a:buChar cha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職員の対面研修に伴う各種調整が不要となったことで、</a:t>
                      </a:r>
                      <a:r>
                        <a:rPr kumimoji="1" lang="ja-JP" altLang="ja-JP" sz="1400" b="1" u="sng" kern="1200" dirty="0">
                          <a:solidFill>
                            <a:schemeClr val="dk1"/>
                          </a:solidFill>
                          <a:effectLst/>
                          <a:latin typeface="メイリオ" panose="020B0604030504040204" pitchFamily="50" charset="-128"/>
                          <a:ea typeface="メイリオ" panose="020B0604030504040204" pitchFamily="50" charset="-128"/>
                          <a:cs typeface="+mn-cs"/>
                        </a:rPr>
                        <a:t>他の業務に時間を充てることが可能に</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txBody>
                  <a:tcPr marL="72000" marR="72000" marT="180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bl>
          </a:graphicData>
        </a:graphic>
      </p:graphicFrame>
      <p:sp>
        <p:nvSpPr>
          <p:cNvPr id="19" name="フリーフォーム 191">
            <a:extLst>
              <a:ext uri="{FF2B5EF4-FFF2-40B4-BE49-F238E27FC236}">
                <a16:creationId xmlns:a16="http://schemas.microsoft.com/office/drawing/2014/main" id="{FEC32067-415A-613E-1339-F12B94F000E5}"/>
              </a:ext>
            </a:extLst>
          </p:cNvPr>
          <p:cNvSpPr/>
          <p:nvPr/>
        </p:nvSpPr>
        <p:spPr>
          <a:xfrm>
            <a:off x="159598" y="2010991"/>
            <a:ext cx="648416" cy="740315"/>
          </a:xfrm>
          <a:custGeom>
            <a:avLst/>
            <a:gdLst>
              <a:gd name="connsiteX0" fmla="*/ 478971 w 3205843"/>
              <a:gd name="connsiteY0" fmla="*/ 3020786 h 3347358"/>
              <a:gd name="connsiteX1" fmla="*/ 272143 w 3205843"/>
              <a:gd name="connsiteY1" fmla="*/ 2873829 h 3347358"/>
              <a:gd name="connsiteX2" fmla="*/ 114300 w 3205843"/>
              <a:gd name="connsiteY2" fmla="*/ 2754086 h 3347358"/>
              <a:gd name="connsiteX3" fmla="*/ 48986 w 3205843"/>
              <a:gd name="connsiteY3" fmla="*/ 2688772 h 3347358"/>
              <a:gd name="connsiteX4" fmla="*/ 16329 w 3205843"/>
              <a:gd name="connsiteY4" fmla="*/ 2618015 h 3347358"/>
              <a:gd name="connsiteX5" fmla="*/ 0 w 3205843"/>
              <a:gd name="connsiteY5" fmla="*/ 2541815 h 3347358"/>
              <a:gd name="connsiteX6" fmla="*/ 38100 w 3205843"/>
              <a:gd name="connsiteY6" fmla="*/ 2492829 h 3347358"/>
              <a:gd name="connsiteX7" fmla="*/ 0 w 3205843"/>
              <a:gd name="connsiteY7" fmla="*/ 2411186 h 3347358"/>
              <a:gd name="connsiteX8" fmla="*/ 54429 w 3205843"/>
              <a:gd name="connsiteY8" fmla="*/ 2286000 h 3347358"/>
              <a:gd name="connsiteX9" fmla="*/ 70757 w 3205843"/>
              <a:gd name="connsiteY9" fmla="*/ 2220686 h 3347358"/>
              <a:gd name="connsiteX10" fmla="*/ 76200 w 3205843"/>
              <a:gd name="connsiteY10" fmla="*/ 2155372 h 3347358"/>
              <a:gd name="connsiteX11" fmla="*/ 130629 w 3205843"/>
              <a:gd name="connsiteY11" fmla="*/ 2100943 h 3347358"/>
              <a:gd name="connsiteX12" fmla="*/ 130629 w 3205843"/>
              <a:gd name="connsiteY12" fmla="*/ 1992086 h 3347358"/>
              <a:gd name="connsiteX13" fmla="*/ 152400 w 3205843"/>
              <a:gd name="connsiteY13" fmla="*/ 1899558 h 3347358"/>
              <a:gd name="connsiteX14" fmla="*/ 174171 w 3205843"/>
              <a:gd name="connsiteY14" fmla="*/ 1828800 h 3347358"/>
              <a:gd name="connsiteX15" fmla="*/ 206829 w 3205843"/>
              <a:gd name="connsiteY15" fmla="*/ 1801586 h 3347358"/>
              <a:gd name="connsiteX16" fmla="*/ 174171 w 3205843"/>
              <a:gd name="connsiteY16" fmla="*/ 1654629 h 3347358"/>
              <a:gd name="connsiteX17" fmla="*/ 195943 w 3205843"/>
              <a:gd name="connsiteY17" fmla="*/ 1600200 h 3347358"/>
              <a:gd name="connsiteX18" fmla="*/ 217714 w 3205843"/>
              <a:gd name="connsiteY18" fmla="*/ 1551215 h 3347358"/>
              <a:gd name="connsiteX19" fmla="*/ 239486 w 3205843"/>
              <a:gd name="connsiteY19" fmla="*/ 1529443 h 3347358"/>
              <a:gd name="connsiteX20" fmla="*/ 277586 w 3205843"/>
              <a:gd name="connsiteY20" fmla="*/ 1513115 h 3347358"/>
              <a:gd name="connsiteX21" fmla="*/ 337457 w 3205843"/>
              <a:gd name="connsiteY21" fmla="*/ 1317172 h 3347358"/>
              <a:gd name="connsiteX22" fmla="*/ 397329 w 3205843"/>
              <a:gd name="connsiteY22" fmla="*/ 1262743 h 3347358"/>
              <a:gd name="connsiteX23" fmla="*/ 533400 w 3205843"/>
              <a:gd name="connsiteY23" fmla="*/ 1224643 h 3347358"/>
              <a:gd name="connsiteX24" fmla="*/ 642257 w 3205843"/>
              <a:gd name="connsiteY24" fmla="*/ 1175658 h 3347358"/>
              <a:gd name="connsiteX25" fmla="*/ 751114 w 3205843"/>
              <a:gd name="connsiteY25" fmla="*/ 1126672 h 3347358"/>
              <a:gd name="connsiteX26" fmla="*/ 827314 w 3205843"/>
              <a:gd name="connsiteY26" fmla="*/ 1034143 h 3347358"/>
              <a:gd name="connsiteX27" fmla="*/ 849086 w 3205843"/>
              <a:gd name="connsiteY27" fmla="*/ 968829 h 3347358"/>
              <a:gd name="connsiteX28" fmla="*/ 849086 w 3205843"/>
              <a:gd name="connsiteY28" fmla="*/ 968829 h 3347358"/>
              <a:gd name="connsiteX29" fmla="*/ 898071 w 3205843"/>
              <a:gd name="connsiteY29" fmla="*/ 947058 h 3347358"/>
              <a:gd name="connsiteX30" fmla="*/ 925286 w 3205843"/>
              <a:gd name="connsiteY30" fmla="*/ 843643 h 3347358"/>
              <a:gd name="connsiteX31" fmla="*/ 919843 w 3205843"/>
              <a:gd name="connsiteY31" fmla="*/ 783772 h 3347358"/>
              <a:gd name="connsiteX32" fmla="*/ 843643 w 3205843"/>
              <a:gd name="connsiteY32" fmla="*/ 718458 h 3347358"/>
              <a:gd name="connsiteX33" fmla="*/ 832757 w 3205843"/>
              <a:gd name="connsiteY33" fmla="*/ 587829 h 3347358"/>
              <a:gd name="connsiteX34" fmla="*/ 838200 w 3205843"/>
              <a:gd name="connsiteY34" fmla="*/ 478972 h 3347358"/>
              <a:gd name="connsiteX35" fmla="*/ 805543 w 3205843"/>
              <a:gd name="connsiteY35" fmla="*/ 332015 h 3347358"/>
              <a:gd name="connsiteX36" fmla="*/ 838200 w 3205843"/>
              <a:gd name="connsiteY36" fmla="*/ 217715 h 3347358"/>
              <a:gd name="connsiteX37" fmla="*/ 936171 w 3205843"/>
              <a:gd name="connsiteY37" fmla="*/ 125186 h 3347358"/>
              <a:gd name="connsiteX38" fmla="*/ 1006929 w 3205843"/>
              <a:gd name="connsiteY38" fmla="*/ 103415 h 3347358"/>
              <a:gd name="connsiteX39" fmla="*/ 1072243 w 3205843"/>
              <a:gd name="connsiteY39" fmla="*/ 103415 h 3347358"/>
              <a:gd name="connsiteX40" fmla="*/ 1094014 w 3205843"/>
              <a:gd name="connsiteY40" fmla="*/ 38100 h 3347358"/>
              <a:gd name="connsiteX41" fmla="*/ 1230086 w 3205843"/>
              <a:gd name="connsiteY41" fmla="*/ 0 h 3347358"/>
              <a:gd name="connsiteX42" fmla="*/ 1371600 w 3205843"/>
              <a:gd name="connsiteY42" fmla="*/ 10886 h 3347358"/>
              <a:gd name="connsiteX43" fmla="*/ 1507671 w 3205843"/>
              <a:gd name="connsiteY43" fmla="*/ 70758 h 3347358"/>
              <a:gd name="connsiteX44" fmla="*/ 1572986 w 3205843"/>
              <a:gd name="connsiteY44" fmla="*/ 185058 h 3347358"/>
              <a:gd name="connsiteX45" fmla="*/ 1621971 w 3205843"/>
              <a:gd name="connsiteY45" fmla="*/ 272143 h 3347358"/>
              <a:gd name="connsiteX46" fmla="*/ 1670957 w 3205843"/>
              <a:gd name="connsiteY46" fmla="*/ 375558 h 3347358"/>
              <a:gd name="connsiteX47" fmla="*/ 1681843 w 3205843"/>
              <a:gd name="connsiteY47" fmla="*/ 462643 h 3347358"/>
              <a:gd name="connsiteX48" fmla="*/ 1681843 w 3205843"/>
              <a:gd name="connsiteY48" fmla="*/ 506186 h 3347358"/>
              <a:gd name="connsiteX49" fmla="*/ 1638300 w 3205843"/>
              <a:gd name="connsiteY49" fmla="*/ 544286 h 3347358"/>
              <a:gd name="connsiteX50" fmla="*/ 1611086 w 3205843"/>
              <a:gd name="connsiteY50" fmla="*/ 576943 h 3347358"/>
              <a:gd name="connsiteX51" fmla="*/ 1578429 w 3205843"/>
              <a:gd name="connsiteY51" fmla="*/ 658586 h 3347358"/>
              <a:gd name="connsiteX52" fmla="*/ 1534886 w 3205843"/>
              <a:gd name="connsiteY52" fmla="*/ 767443 h 3347358"/>
              <a:gd name="connsiteX53" fmla="*/ 1485900 w 3205843"/>
              <a:gd name="connsiteY53" fmla="*/ 876300 h 3347358"/>
              <a:gd name="connsiteX54" fmla="*/ 1426029 w 3205843"/>
              <a:gd name="connsiteY54" fmla="*/ 968829 h 3347358"/>
              <a:gd name="connsiteX55" fmla="*/ 1338943 w 3205843"/>
              <a:gd name="connsiteY55" fmla="*/ 1023258 h 3347358"/>
              <a:gd name="connsiteX56" fmla="*/ 1311729 w 3205843"/>
              <a:gd name="connsiteY56" fmla="*/ 1061358 h 3347358"/>
              <a:gd name="connsiteX57" fmla="*/ 1333500 w 3205843"/>
              <a:gd name="connsiteY57" fmla="*/ 1121229 h 3347358"/>
              <a:gd name="connsiteX58" fmla="*/ 1355271 w 3205843"/>
              <a:gd name="connsiteY58" fmla="*/ 1170215 h 3347358"/>
              <a:gd name="connsiteX59" fmla="*/ 1404257 w 3205843"/>
              <a:gd name="connsiteY59" fmla="*/ 1191986 h 3347358"/>
              <a:gd name="connsiteX60" fmla="*/ 1524000 w 3205843"/>
              <a:gd name="connsiteY60" fmla="*/ 1273629 h 3347358"/>
              <a:gd name="connsiteX61" fmla="*/ 1632857 w 3205843"/>
              <a:gd name="connsiteY61" fmla="*/ 1295400 h 3347358"/>
              <a:gd name="connsiteX62" fmla="*/ 1703614 w 3205843"/>
              <a:gd name="connsiteY62" fmla="*/ 1387929 h 3347358"/>
              <a:gd name="connsiteX63" fmla="*/ 1785257 w 3205843"/>
              <a:gd name="connsiteY63" fmla="*/ 1496786 h 3347358"/>
              <a:gd name="connsiteX64" fmla="*/ 1796143 w 3205843"/>
              <a:gd name="connsiteY64" fmla="*/ 1562100 h 3347358"/>
              <a:gd name="connsiteX65" fmla="*/ 1905000 w 3205843"/>
              <a:gd name="connsiteY65" fmla="*/ 1594758 h 3347358"/>
              <a:gd name="connsiteX66" fmla="*/ 1905000 w 3205843"/>
              <a:gd name="connsiteY66" fmla="*/ 1654629 h 3347358"/>
              <a:gd name="connsiteX67" fmla="*/ 2008414 w 3205843"/>
              <a:gd name="connsiteY67" fmla="*/ 1698172 h 3347358"/>
              <a:gd name="connsiteX68" fmla="*/ 2084614 w 3205843"/>
              <a:gd name="connsiteY68" fmla="*/ 1747158 h 3347358"/>
              <a:gd name="connsiteX69" fmla="*/ 2139043 w 3205843"/>
              <a:gd name="connsiteY69" fmla="*/ 1801586 h 3347358"/>
              <a:gd name="connsiteX70" fmla="*/ 2209800 w 3205843"/>
              <a:gd name="connsiteY70" fmla="*/ 1834243 h 3347358"/>
              <a:gd name="connsiteX71" fmla="*/ 2280557 w 3205843"/>
              <a:gd name="connsiteY71" fmla="*/ 1850572 h 3347358"/>
              <a:gd name="connsiteX72" fmla="*/ 2427514 w 3205843"/>
              <a:gd name="connsiteY72" fmla="*/ 1747158 h 3347358"/>
              <a:gd name="connsiteX73" fmla="*/ 2536371 w 3205843"/>
              <a:gd name="connsiteY73" fmla="*/ 1616529 h 3347358"/>
              <a:gd name="connsiteX74" fmla="*/ 2628900 w 3205843"/>
              <a:gd name="connsiteY74" fmla="*/ 1513115 h 3347358"/>
              <a:gd name="connsiteX75" fmla="*/ 2737757 w 3205843"/>
              <a:gd name="connsiteY75" fmla="*/ 1420586 h 3347358"/>
              <a:gd name="connsiteX76" fmla="*/ 2803071 w 3205843"/>
              <a:gd name="connsiteY76" fmla="*/ 1333500 h 3347358"/>
              <a:gd name="connsiteX77" fmla="*/ 2857500 w 3205843"/>
              <a:gd name="connsiteY77" fmla="*/ 1300843 h 3347358"/>
              <a:gd name="connsiteX78" fmla="*/ 2911929 w 3205843"/>
              <a:gd name="connsiteY78" fmla="*/ 1240972 h 3347358"/>
              <a:gd name="connsiteX79" fmla="*/ 2950029 w 3205843"/>
              <a:gd name="connsiteY79" fmla="*/ 1164772 h 3347358"/>
              <a:gd name="connsiteX80" fmla="*/ 2988129 w 3205843"/>
              <a:gd name="connsiteY80" fmla="*/ 1104900 h 3347358"/>
              <a:gd name="connsiteX81" fmla="*/ 3064329 w 3205843"/>
              <a:gd name="connsiteY81" fmla="*/ 1088572 h 3347358"/>
              <a:gd name="connsiteX82" fmla="*/ 3107871 w 3205843"/>
              <a:gd name="connsiteY82" fmla="*/ 1094015 h 3347358"/>
              <a:gd name="connsiteX83" fmla="*/ 3135086 w 3205843"/>
              <a:gd name="connsiteY83" fmla="*/ 1094015 h 3347358"/>
              <a:gd name="connsiteX84" fmla="*/ 3205843 w 3205843"/>
              <a:gd name="connsiteY84" fmla="*/ 1099458 h 3347358"/>
              <a:gd name="connsiteX85" fmla="*/ 3194957 w 3205843"/>
              <a:gd name="connsiteY85" fmla="*/ 1153886 h 3347358"/>
              <a:gd name="connsiteX86" fmla="*/ 3162300 w 3205843"/>
              <a:gd name="connsiteY86" fmla="*/ 1317172 h 3347358"/>
              <a:gd name="connsiteX87" fmla="*/ 3162300 w 3205843"/>
              <a:gd name="connsiteY87" fmla="*/ 1447800 h 3347358"/>
              <a:gd name="connsiteX88" fmla="*/ 2988129 w 3205843"/>
              <a:gd name="connsiteY88" fmla="*/ 1507672 h 3347358"/>
              <a:gd name="connsiteX89" fmla="*/ 2977243 w 3205843"/>
              <a:gd name="connsiteY89" fmla="*/ 1524000 h 3347358"/>
              <a:gd name="connsiteX90" fmla="*/ 2966357 w 3205843"/>
              <a:gd name="connsiteY90" fmla="*/ 1567543 h 3347358"/>
              <a:gd name="connsiteX91" fmla="*/ 2977243 w 3205843"/>
              <a:gd name="connsiteY91" fmla="*/ 1621972 h 3347358"/>
              <a:gd name="connsiteX92" fmla="*/ 2612571 w 3205843"/>
              <a:gd name="connsiteY92" fmla="*/ 2013858 h 3347358"/>
              <a:gd name="connsiteX93" fmla="*/ 2465614 w 3205843"/>
              <a:gd name="connsiteY93" fmla="*/ 2122715 h 3347358"/>
              <a:gd name="connsiteX94" fmla="*/ 2378529 w 3205843"/>
              <a:gd name="connsiteY94" fmla="*/ 2193472 h 3347358"/>
              <a:gd name="connsiteX95" fmla="*/ 2307771 w 3205843"/>
              <a:gd name="connsiteY95" fmla="*/ 2231572 h 3347358"/>
              <a:gd name="connsiteX96" fmla="*/ 2215243 w 3205843"/>
              <a:gd name="connsiteY96" fmla="*/ 2231572 h 3347358"/>
              <a:gd name="connsiteX97" fmla="*/ 2057400 w 3205843"/>
              <a:gd name="connsiteY97" fmla="*/ 2193472 h 3347358"/>
              <a:gd name="connsiteX98" fmla="*/ 1883229 w 3205843"/>
              <a:gd name="connsiteY98" fmla="*/ 2128158 h 3347358"/>
              <a:gd name="connsiteX99" fmla="*/ 1758043 w 3205843"/>
              <a:gd name="connsiteY99" fmla="*/ 2062843 h 3347358"/>
              <a:gd name="connsiteX100" fmla="*/ 1719943 w 3205843"/>
              <a:gd name="connsiteY100" fmla="*/ 2046515 h 3347358"/>
              <a:gd name="connsiteX101" fmla="*/ 1730829 w 3205843"/>
              <a:gd name="connsiteY101" fmla="*/ 2242458 h 3347358"/>
              <a:gd name="connsiteX102" fmla="*/ 1670957 w 3205843"/>
              <a:gd name="connsiteY102" fmla="*/ 2487386 h 3347358"/>
              <a:gd name="connsiteX103" fmla="*/ 1698171 w 3205843"/>
              <a:gd name="connsiteY103" fmla="*/ 2552700 h 3347358"/>
              <a:gd name="connsiteX104" fmla="*/ 1676400 w 3205843"/>
              <a:gd name="connsiteY104" fmla="*/ 2563586 h 3347358"/>
              <a:gd name="connsiteX105" fmla="*/ 1714500 w 3205843"/>
              <a:gd name="connsiteY105" fmla="*/ 2634343 h 3347358"/>
              <a:gd name="connsiteX106" fmla="*/ 1714500 w 3205843"/>
              <a:gd name="connsiteY106" fmla="*/ 2721429 h 3347358"/>
              <a:gd name="connsiteX107" fmla="*/ 1725386 w 3205843"/>
              <a:gd name="connsiteY107" fmla="*/ 2781300 h 3347358"/>
              <a:gd name="connsiteX108" fmla="*/ 1692729 w 3205843"/>
              <a:gd name="connsiteY108" fmla="*/ 2797629 h 3347358"/>
              <a:gd name="connsiteX109" fmla="*/ 1719943 w 3205843"/>
              <a:gd name="connsiteY109" fmla="*/ 2911929 h 3347358"/>
              <a:gd name="connsiteX110" fmla="*/ 1741714 w 3205843"/>
              <a:gd name="connsiteY110" fmla="*/ 3347358 h 3347358"/>
              <a:gd name="connsiteX111" fmla="*/ 473529 w 3205843"/>
              <a:gd name="connsiteY111" fmla="*/ 3341915 h 3347358"/>
              <a:gd name="connsiteX112" fmla="*/ 478971 w 3205843"/>
              <a:gd name="connsiteY112" fmla="*/ 3020786 h 3347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205843" h="3347358">
                <a:moveTo>
                  <a:pt x="478971" y="3020786"/>
                </a:moveTo>
                <a:lnTo>
                  <a:pt x="272143" y="2873829"/>
                </a:lnTo>
                <a:lnTo>
                  <a:pt x="114300" y="2754086"/>
                </a:lnTo>
                <a:lnTo>
                  <a:pt x="48986" y="2688772"/>
                </a:lnTo>
                <a:lnTo>
                  <a:pt x="16329" y="2618015"/>
                </a:lnTo>
                <a:lnTo>
                  <a:pt x="0" y="2541815"/>
                </a:lnTo>
                <a:lnTo>
                  <a:pt x="38100" y="2492829"/>
                </a:lnTo>
                <a:lnTo>
                  <a:pt x="0" y="2411186"/>
                </a:lnTo>
                <a:lnTo>
                  <a:pt x="54429" y="2286000"/>
                </a:lnTo>
                <a:lnTo>
                  <a:pt x="70757" y="2220686"/>
                </a:lnTo>
                <a:lnTo>
                  <a:pt x="76200" y="2155372"/>
                </a:lnTo>
                <a:lnTo>
                  <a:pt x="130629" y="2100943"/>
                </a:lnTo>
                <a:lnTo>
                  <a:pt x="130629" y="1992086"/>
                </a:lnTo>
                <a:lnTo>
                  <a:pt x="152400" y="1899558"/>
                </a:lnTo>
                <a:lnTo>
                  <a:pt x="174171" y="1828800"/>
                </a:lnTo>
                <a:lnTo>
                  <a:pt x="206829" y="1801586"/>
                </a:lnTo>
                <a:lnTo>
                  <a:pt x="174171" y="1654629"/>
                </a:lnTo>
                <a:lnTo>
                  <a:pt x="195943" y="1600200"/>
                </a:lnTo>
                <a:lnTo>
                  <a:pt x="217714" y="1551215"/>
                </a:lnTo>
                <a:lnTo>
                  <a:pt x="239486" y="1529443"/>
                </a:lnTo>
                <a:lnTo>
                  <a:pt x="277586" y="1513115"/>
                </a:lnTo>
                <a:lnTo>
                  <a:pt x="337457" y="1317172"/>
                </a:lnTo>
                <a:lnTo>
                  <a:pt x="397329" y="1262743"/>
                </a:lnTo>
                <a:lnTo>
                  <a:pt x="533400" y="1224643"/>
                </a:lnTo>
                <a:lnTo>
                  <a:pt x="642257" y="1175658"/>
                </a:lnTo>
                <a:lnTo>
                  <a:pt x="751114" y="1126672"/>
                </a:lnTo>
                <a:lnTo>
                  <a:pt x="827314" y="1034143"/>
                </a:lnTo>
                <a:lnTo>
                  <a:pt x="849086" y="968829"/>
                </a:lnTo>
                <a:lnTo>
                  <a:pt x="849086" y="968829"/>
                </a:lnTo>
                <a:lnTo>
                  <a:pt x="898071" y="947058"/>
                </a:lnTo>
                <a:lnTo>
                  <a:pt x="925286" y="843643"/>
                </a:lnTo>
                <a:lnTo>
                  <a:pt x="919843" y="783772"/>
                </a:lnTo>
                <a:lnTo>
                  <a:pt x="843643" y="718458"/>
                </a:lnTo>
                <a:lnTo>
                  <a:pt x="832757" y="587829"/>
                </a:lnTo>
                <a:lnTo>
                  <a:pt x="838200" y="478972"/>
                </a:lnTo>
                <a:lnTo>
                  <a:pt x="805543" y="332015"/>
                </a:lnTo>
                <a:lnTo>
                  <a:pt x="838200" y="217715"/>
                </a:lnTo>
                <a:lnTo>
                  <a:pt x="936171" y="125186"/>
                </a:lnTo>
                <a:lnTo>
                  <a:pt x="1006929" y="103415"/>
                </a:lnTo>
                <a:lnTo>
                  <a:pt x="1072243" y="103415"/>
                </a:lnTo>
                <a:lnTo>
                  <a:pt x="1094014" y="38100"/>
                </a:lnTo>
                <a:lnTo>
                  <a:pt x="1230086" y="0"/>
                </a:lnTo>
                <a:lnTo>
                  <a:pt x="1371600" y="10886"/>
                </a:lnTo>
                <a:lnTo>
                  <a:pt x="1507671" y="70758"/>
                </a:lnTo>
                <a:lnTo>
                  <a:pt x="1572986" y="185058"/>
                </a:lnTo>
                <a:lnTo>
                  <a:pt x="1621971" y="272143"/>
                </a:lnTo>
                <a:lnTo>
                  <a:pt x="1670957" y="375558"/>
                </a:lnTo>
                <a:lnTo>
                  <a:pt x="1681843" y="462643"/>
                </a:lnTo>
                <a:lnTo>
                  <a:pt x="1681843" y="506186"/>
                </a:lnTo>
                <a:lnTo>
                  <a:pt x="1638300" y="544286"/>
                </a:lnTo>
                <a:lnTo>
                  <a:pt x="1611086" y="576943"/>
                </a:lnTo>
                <a:lnTo>
                  <a:pt x="1578429" y="658586"/>
                </a:lnTo>
                <a:lnTo>
                  <a:pt x="1534886" y="767443"/>
                </a:lnTo>
                <a:lnTo>
                  <a:pt x="1485900" y="876300"/>
                </a:lnTo>
                <a:lnTo>
                  <a:pt x="1426029" y="968829"/>
                </a:lnTo>
                <a:lnTo>
                  <a:pt x="1338943" y="1023258"/>
                </a:lnTo>
                <a:lnTo>
                  <a:pt x="1311729" y="1061358"/>
                </a:lnTo>
                <a:lnTo>
                  <a:pt x="1333500" y="1121229"/>
                </a:lnTo>
                <a:lnTo>
                  <a:pt x="1355271" y="1170215"/>
                </a:lnTo>
                <a:lnTo>
                  <a:pt x="1404257" y="1191986"/>
                </a:lnTo>
                <a:lnTo>
                  <a:pt x="1524000" y="1273629"/>
                </a:lnTo>
                <a:lnTo>
                  <a:pt x="1632857" y="1295400"/>
                </a:lnTo>
                <a:lnTo>
                  <a:pt x="1703614" y="1387929"/>
                </a:lnTo>
                <a:lnTo>
                  <a:pt x="1785257" y="1496786"/>
                </a:lnTo>
                <a:lnTo>
                  <a:pt x="1796143" y="1562100"/>
                </a:lnTo>
                <a:lnTo>
                  <a:pt x="1905000" y="1594758"/>
                </a:lnTo>
                <a:lnTo>
                  <a:pt x="1905000" y="1654629"/>
                </a:lnTo>
                <a:lnTo>
                  <a:pt x="2008414" y="1698172"/>
                </a:lnTo>
                <a:lnTo>
                  <a:pt x="2084614" y="1747158"/>
                </a:lnTo>
                <a:lnTo>
                  <a:pt x="2139043" y="1801586"/>
                </a:lnTo>
                <a:lnTo>
                  <a:pt x="2209800" y="1834243"/>
                </a:lnTo>
                <a:lnTo>
                  <a:pt x="2280557" y="1850572"/>
                </a:lnTo>
                <a:lnTo>
                  <a:pt x="2427514" y="1747158"/>
                </a:lnTo>
                <a:lnTo>
                  <a:pt x="2536371" y="1616529"/>
                </a:lnTo>
                <a:lnTo>
                  <a:pt x="2628900" y="1513115"/>
                </a:lnTo>
                <a:lnTo>
                  <a:pt x="2737757" y="1420586"/>
                </a:lnTo>
                <a:lnTo>
                  <a:pt x="2803071" y="1333500"/>
                </a:lnTo>
                <a:lnTo>
                  <a:pt x="2857500" y="1300843"/>
                </a:lnTo>
                <a:lnTo>
                  <a:pt x="2911929" y="1240972"/>
                </a:lnTo>
                <a:lnTo>
                  <a:pt x="2950029" y="1164772"/>
                </a:lnTo>
                <a:lnTo>
                  <a:pt x="2988129" y="1104900"/>
                </a:lnTo>
                <a:lnTo>
                  <a:pt x="3064329" y="1088572"/>
                </a:lnTo>
                <a:lnTo>
                  <a:pt x="3107871" y="1094015"/>
                </a:lnTo>
                <a:lnTo>
                  <a:pt x="3135086" y="1094015"/>
                </a:lnTo>
                <a:lnTo>
                  <a:pt x="3205843" y="1099458"/>
                </a:lnTo>
                <a:lnTo>
                  <a:pt x="3194957" y="1153886"/>
                </a:lnTo>
                <a:lnTo>
                  <a:pt x="3162300" y="1317172"/>
                </a:lnTo>
                <a:lnTo>
                  <a:pt x="3162300" y="1447800"/>
                </a:lnTo>
                <a:lnTo>
                  <a:pt x="2988129" y="1507672"/>
                </a:lnTo>
                <a:lnTo>
                  <a:pt x="2977243" y="1524000"/>
                </a:lnTo>
                <a:lnTo>
                  <a:pt x="2966357" y="1567543"/>
                </a:lnTo>
                <a:lnTo>
                  <a:pt x="2977243" y="1621972"/>
                </a:lnTo>
                <a:lnTo>
                  <a:pt x="2612571" y="2013858"/>
                </a:lnTo>
                <a:lnTo>
                  <a:pt x="2465614" y="2122715"/>
                </a:lnTo>
                <a:lnTo>
                  <a:pt x="2378529" y="2193472"/>
                </a:lnTo>
                <a:lnTo>
                  <a:pt x="2307771" y="2231572"/>
                </a:lnTo>
                <a:lnTo>
                  <a:pt x="2215243" y="2231572"/>
                </a:lnTo>
                <a:lnTo>
                  <a:pt x="2057400" y="2193472"/>
                </a:lnTo>
                <a:lnTo>
                  <a:pt x="1883229" y="2128158"/>
                </a:lnTo>
                <a:lnTo>
                  <a:pt x="1758043" y="2062843"/>
                </a:lnTo>
                <a:lnTo>
                  <a:pt x="1719943" y="2046515"/>
                </a:lnTo>
                <a:lnTo>
                  <a:pt x="1730829" y="2242458"/>
                </a:lnTo>
                <a:lnTo>
                  <a:pt x="1670957" y="2487386"/>
                </a:lnTo>
                <a:lnTo>
                  <a:pt x="1698171" y="2552700"/>
                </a:lnTo>
                <a:lnTo>
                  <a:pt x="1676400" y="2563586"/>
                </a:lnTo>
                <a:lnTo>
                  <a:pt x="1714500" y="2634343"/>
                </a:lnTo>
                <a:lnTo>
                  <a:pt x="1714500" y="2721429"/>
                </a:lnTo>
                <a:lnTo>
                  <a:pt x="1725386" y="2781300"/>
                </a:lnTo>
                <a:lnTo>
                  <a:pt x="1692729" y="2797629"/>
                </a:lnTo>
                <a:lnTo>
                  <a:pt x="1719943" y="2911929"/>
                </a:lnTo>
                <a:lnTo>
                  <a:pt x="1741714" y="3347358"/>
                </a:lnTo>
                <a:lnTo>
                  <a:pt x="473529" y="3341915"/>
                </a:lnTo>
                <a:lnTo>
                  <a:pt x="478971" y="3020786"/>
                </a:lnTo>
                <a:close/>
              </a:path>
            </a:pathLst>
          </a:cu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4" name="テキスト ボックス 23">
            <a:extLst>
              <a:ext uri="{FF2B5EF4-FFF2-40B4-BE49-F238E27FC236}">
                <a16:creationId xmlns:a16="http://schemas.microsoft.com/office/drawing/2014/main" id="{ABB75C52-ED81-10C0-C9F6-5AD8990C2CA7}"/>
              </a:ext>
            </a:extLst>
          </p:cNvPr>
          <p:cNvSpPr txBox="1"/>
          <p:nvPr/>
        </p:nvSpPr>
        <p:spPr>
          <a:xfrm>
            <a:off x="152636" y="3681496"/>
            <a:ext cx="5770037" cy="276999"/>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福岡市ミルクボランティア事業実施要綱（改正なし）</a:t>
            </a:r>
            <a:endParaRPr kumimoji="1" lang="en-US" altLang="ja-JP"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3" name="テキスト ボックス 32">
            <a:extLst>
              <a:ext uri="{FF2B5EF4-FFF2-40B4-BE49-F238E27FC236}">
                <a16:creationId xmlns:a16="http://schemas.microsoft.com/office/drawing/2014/main" id="{5E58AF00-1562-7FA7-0F27-7CA83E1866B1}"/>
              </a:ext>
            </a:extLst>
          </p:cNvPr>
          <p:cNvSpPr txBox="1"/>
          <p:nvPr/>
        </p:nvSpPr>
        <p:spPr>
          <a:xfrm>
            <a:off x="131476" y="3925561"/>
            <a:ext cx="5789085" cy="1427592"/>
          </a:xfrm>
          <a:prstGeom prst="rect">
            <a:avLst/>
          </a:prstGeom>
          <a:noFill/>
          <a:ln w="15875" cmpd="sng">
            <a:solidFill>
              <a:schemeClr val="tx1"/>
            </a:solidFill>
          </a:ln>
        </p:spPr>
        <p:txBody>
          <a:bodyPr wrap="square" rtlCol="0" anchor="ctr" anchorCtr="0">
            <a:noAutofit/>
          </a:bodyPr>
          <a:lstStyle/>
          <a:p>
            <a:pPr marL="152400" marR="0" lvl="0" indent="-139700" algn="l" defTabSz="914400" rtl="0" eaLnBrk="1" fontAlgn="auto" latinLnBrk="1" hangingPunct="1">
              <a:lnSpc>
                <a:spcPts val="16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第３　申請及び登録</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52400" marR="0" lvl="0" indent="-139700" algn="l" defTabSz="914400" rtl="0" eaLnBrk="1" fontAlgn="auto" latinLnBrk="1" hangingPunct="1">
              <a:lnSpc>
                <a:spcPts val="16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１　本事業に参加しようとする者は、センター所長にミルクボランティアの登録を申請するものとする。</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52400" marR="0" lvl="0" indent="-139700" algn="l" defTabSz="914400" rtl="0" eaLnBrk="1" fontAlgn="auto" latinLnBrk="1" hangingPunct="1">
              <a:lnSpc>
                <a:spcPts val="16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２　センター所長は、前項の申請があり、</a:t>
            </a:r>
            <a:r>
              <a:rPr kumimoji="1" lang="ja-JP" altLang="en-US" sz="1000" b="1" i="0" u="none"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センターが実施する研修を受講</a:t>
            </a: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したうえで申請者の申請内容等がこの要綱に定める目的に合致すると認めたときは、ミルクボランティア登録台帳に登録するものとする。</a:t>
            </a:r>
            <a:endPar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4" name="テキスト ボックス 33">
            <a:extLst>
              <a:ext uri="{FF2B5EF4-FFF2-40B4-BE49-F238E27FC236}">
                <a16:creationId xmlns:a16="http://schemas.microsoft.com/office/drawing/2014/main" id="{5DBDF77B-5213-4D95-84BE-83101522C2B4}"/>
              </a:ext>
            </a:extLst>
          </p:cNvPr>
          <p:cNvSpPr txBox="1"/>
          <p:nvPr/>
        </p:nvSpPr>
        <p:spPr>
          <a:xfrm>
            <a:off x="170388" y="5464773"/>
            <a:ext cx="5770037" cy="276999"/>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福岡市ミルクボランティア事業実施要領（改正なし）</a:t>
            </a:r>
            <a:endParaRPr kumimoji="1" lang="en-US" altLang="ja-JP"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8" name="テキスト ボックス 37">
            <a:extLst>
              <a:ext uri="{FF2B5EF4-FFF2-40B4-BE49-F238E27FC236}">
                <a16:creationId xmlns:a16="http://schemas.microsoft.com/office/drawing/2014/main" id="{20087D84-E84F-2771-F743-F75222D0A5AC}"/>
              </a:ext>
            </a:extLst>
          </p:cNvPr>
          <p:cNvSpPr txBox="1"/>
          <p:nvPr/>
        </p:nvSpPr>
        <p:spPr>
          <a:xfrm>
            <a:off x="149228" y="5737413"/>
            <a:ext cx="5789085" cy="752288"/>
          </a:xfrm>
          <a:prstGeom prst="rect">
            <a:avLst/>
          </a:prstGeom>
          <a:noFill/>
          <a:ln w="15875" cmpd="sng">
            <a:solidFill>
              <a:schemeClr val="tx1"/>
            </a:solidFill>
          </a:ln>
        </p:spPr>
        <p:txBody>
          <a:bodyPr wrap="square"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研修の受講</a:t>
            </a:r>
            <a:r>
              <a:rPr kumimoji="1" lang="en-US"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p>
          <a:p>
            <a:pPr marL="84138" marR="0" lvl="0" indent="-84138"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第３　</a:t>
            </a:r>
            <a:r>
              <a:rPr kumimoji="1" lang="ja-JP"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要綱 第３の１ に基づき登録を申請した者は</a:t>
            </a: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ja-JP" sz="1000" b="1" i="0" u="none"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センター所長が行う研修を受講</a:t>
            </a:r>
            <a:r>
              <a:rPr kumimoji="1" lang="ja-JP" altLang="ja-JP"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するものとする。</a:t>
            </a:r>
            <a:endPar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9" name="テキスト ボックス 38">
            <a:extLst>
              <a:ext uri="{FF2B5EF4-FFF2-40B4-BE49-F238E27FC236}">
                <a16:creationId xmlns:a16="http://schemas.microsoft.com/office/drawing/2014/main" id="{3F77731A-7F57-C8DC-CD8F-98C7554E2BFA}"/>
              </a:ext>
            </a:extLst>
          </p:cNvPr>
          <p:cNvSpPr txBox="1"/>
          <p:nvPr/>
        </p:nvSpPr>
        <p:spPr>
          <a:xfrm>
            <a:off x="3000547" y="861796"/>
            <a:ext cx="1440000" cy="30777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sp>
        <p:nvSpPr>
          <p:cNvPr id="41" name="テキスト ボックス 40">
            <a:extLst>
              <a:ext uri="{FF2B5EF4-FFF2-40B4-BE49-F238E27FC236}">
                <a16:creationId xmlns:a16="http://schemas.microsoft.com/office/drawing/2014/main" id="{F3FFC2A2-862C-09CE-5461-ADDBBE6A12E5}"/>
              </a:ext>
            </a:extLst>
          </p:cNvPr>
          <p:cNvSpPr txBox="1"/>
          <p:nvPr/>
        </p:nvSpPr>
        <p:spPr>
          <a:xfrm>
            <a:off x="173562" y="146591"/>
            <a:ext cx="3384000" cy="360000"/>
          </a:xfrm>
          <a:prstGeom prst="rect">
            <a:avLst/>
          </a:prstGeom>
          <a:solidFill>
            <a:schemeClr val="tx2"/>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地方公共団体見直し事例</a:t>
            </a:r>
          </a:p>
        </p:txBody>
      </p:sp>
      <p:sp>
        <p:nvSpPr>
          <p:cNvPr id="43" name="正方形/長方形 42">
            <a:extLst>
              <a:ext uri="{FF2B5EF4-FFF2-40B4-BE49-F238E27FC236}">
                <a16:creationId xmlns:a16="http://schemas.microsoft.com/office/drawing/2014/main" id="{5B583624-54A0-69EA-BB5D-D556691FE4D8}"/>
              </a:ext>
            </a:extLst>
          </p:cNvPr>
          <p:cNvSpPr/>
          <p:nvPr/>
        </p:nvSpPr>
        <p:spPr>
          <a:xfrm>
            <a:off x="10529708" y="146591"/>
            <a:ext cx="1260000" cy="360000"/>
          </a:xfrm>
          <a:prstGeom prst="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対面講習規制</a:t>
            </a:r>
          </a:p>
        </p:txBody>
      </p:sp>
    </p:spTree>
    <p:extLst>
      <p:ext uri="{BB962C8B-B14F-4D97-AF65-F5344CB8AC3E}">
        <p14:creationId xmlns:p14="http://schemas.microsoft.com/office/powerpoint/2010/main" val="24449806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1E21D-41B1-6CD8-B38E-20AB6B2052F0}"/>
            </a:ext>
          </a:extLst>
        </p:cNvPr>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203F61B8-737D-DD28-71E9-2D86BAB7B1A6}"/>
              </a:ext>
            </a:extLst>
          </p:cNvPr>
          <p:cNvGraphicFramePr>
            <a:graphicFrameLocks noGrp="1"/>
          </p:cNvGraphicFramePr>
          <p:nvPr/>
        </p:nvGraphicFramePr>
        <p:xfrm>
          <a:off x="6096000" y="558745"/>
          <a:ext cx="5693708" cy="6074174"/>
        </p:xfrm>
        <a:graphic>
          <a:graphicData uri="http://schemas.openxmlformats.org/drawingml/2006/table">
            <a:tbl>
              <a:tblPr firstRow="1" bandRow="1">
                <a:tableStyleId>{5C22544A-7EE6-4342-B048-85BDC9FD1C3A}</a:tableStyleId>
              </a:tblPr>
              <a:tblGrid>
                <a:gridCol w="1350569">
                  <a:extLst>
                    <a:ext uri="{9D8B030D-6E8A-4147-A177-3AD203B41FA5}">
                      <a16:colId xmlns:a16="http://schemas.microsoft.com/office/drawing/2014/main" val="3428409901"/>
                    </a:ext>
                  </a:extLst>
                </a:gridCol>
                <a:gridCol w="4343139">
                  <a:extLst>
                    <a:ext uri="{9D8B030D-6E8A-4147-A177-3AD203B41FA5}">
                      <a16:colId xmlns:a16="http://schemas.microsoft.com/office/drawing/2014/main" val="2891437581"/>
                    </a:ext>
                  </a:extLst>
                </a:gridCol>
              </a:tblGrid>
              <a:tr h="717937">
                <a:tc>
                  <a:txBody>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庁舎駐輪場を臨時休場する場合に休場情報を市民に周知</a:t>
                      </a:r>
                      <a:endParaRPr kumimoji="1" lang="ja-JP" altLang="en-US" sz="1400">
                        <a:solidFill>
                          <a:schemeClr val="tx1"/>
                        </a:solidFill>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834859">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見直し方法</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400">
                          <a:solidFill>
                            <a:srgbClr val="000000"/>
                          </a:solidFill>
                          <a:latin typeface="メイリオ" panose="020B0604030504040204" pitchFamily="50" charset="-128"/>
                          <a:ea typeface="メイリオ" panose="020B0604030504040204" pitchFamily="50" charset="-128"/>
                        </a:rPr>
                        <a:t>条例</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の改正</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76213" indent="-176213" algn="l">
                        <a:defRPr/>
                      </a:pP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休場情報の掲示について定めた「</a:t>
                      </a:r>
                      <a:r>
                        <a:rPr kumimoji="1" lang="zh-TW"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福岡市庁舎自転車駐車場条例</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における規定は維持したまま、「オンライン化条例（デジタル手続条例）」を改正して「自動公衆送信等による掲示」に係る規定を新設することで、他の「掲示」について定めた条例とともに一括的に見直しを実施したもの。</a:t>
                      </a:r>
                      <a:endParaRPr kumimoji="1" lang="ja-JP" altLang="en-US" sz="1200"/>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217071"/>
                  </a:ext>
                </a:extLst>
              </a:tr>
              <a:tr h="1479851">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休場情報を記載した</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書面を駐輪場の見やすい場所に掲示</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し、周知</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従来の方法に加え、</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インターネット（福岡市ウェブサイト）への情報掲載による周知も可能</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589481">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インターネット（ウェブサイト）</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4260701"/>
                  </a:ext>
                </a:extLst>
              </a:tr>
              <a:tr h="1452046">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400" dirty="0">
                          <a:solidFill>
                            <a:prstClr val="black"/>
                          </a:solidFill>
                          <a:latin typeface="メイリオ" panose="020B0604030504040204" pitchFamily="50" charset="-128"/>
                          <a:ea typeface="メイリオ" panose="020B0604030504040204" pitchFamily="50" charset="-128"/>
                        </a:rPr>
                        <a:t>市民</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ja-JP" altLang="en-US" sz="14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駐輪場に行くことなく、</a:t>
                      </a:r>
                      <a:r>
                        <a:rPr kumimoji="1" lang="ja-JP" altLang="en-US" sz="14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インターネットを通じて時間と場所を問わずに</a:t>
                      </a:r>
                      <a:r>
                        <a:rPr kumimoji="1" lang="ja-JP" altLang="en-US" sz="14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休場情報を得ることも可能となり、利便性が向上</a:t>
                      </a:r>
                      <a:endPar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txBody>
                  <a:tcPr marL="72000" marR="72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bl>
          </a:graphicData>
        </a:graphic>
      </p:graphicFrame>
      <p:sp>
        <p:nvSpPr>
          <p:cNvPr id="17" name="四角形: 角を丸くする 16">
            <a:extLst>
              <a:ext uri="{FF2B5EF4-FFF2-40B4-BE49-F238E27FC236}">
                <a16:creationId xmlns:a16="http://schemas.microsoft.com/office/drawing/2014/main" id="{49986776-468E-DE89-160C-AAD49CF24A6D}"/>
              </a:ext>
            </a:extLst>
          </p:cNvPr>
          <p:cNvSpPr/>
          <p:nvPr/>
        </p:nvSpPr>
        <p:spPr>
          <a:xfrm>
            <a:off x="125232" y="565470"/>
            <a:ext cx="5829176" cy="3709977"/>
          </a:xfrm>
          <a:prstGeom prst="roundRect">
            <a:avLst>
              <a:gd name="adj" fmla="val 1574"/>
            </a:avLst>
          </a:prstGeom>
          <a:solidFill>
            <a:schemeClr val="bg1"/>
          </a:solidFill>
          <a:ln w="190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 name="テキスト ボックス 11">
            <a:extLst>
              <a:ext uri="{FF2B5EF4-FFF2-40B4-BE49-F238E27FC236}">
                <a16:creationId xmlns:a16="http://schemas.microsoft.com/office/drawing/2014/main" id="{63603D89-1F4F-2D7E-5858-FDC5D79F8231}"/>
              </a:ext>
            </a:extLst>
          </p:cNvPr>
          <p:cNvSpPr txBox="1"/>
          <p:nvPr/>
        </p:nvSpPr>
        <p:spPr>
          <a:xfrm>
            <a:off x="3617970" y="2316167"/>
            <a:ext cx="1881385" cy="369332"/>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福岡市</a:t>
            </a:r>
          </a:p>
        </p:txBody>
      </p:sp>
      <p:sp>
        <p:nvSpPr>
          <p:cNvPr id="13" name="テキスト ボックス 12">
            <a:extLst>
              <a:ext uri="{FF2B5EF4-FFF2-40B4-BE49-F238E27FC236}">
                <a16:creationId xmlns:a16="http://schemas.microsoft.com/office/drawing/2014/main" id="{63098369-E6DA-3B58-35E5-D614C491D02F}"/>
              </a:ext>
            </a:extLst>
          </p:cNvPr>
          <p:cNvSpPr txBox="1"/>
          <p:nvPr/>
        </p:nvSpPr>
        <p:spPr>
          <a:xfrm>
            <a:off x="504758" y="2306055"/>
            <a:ext cx="1413513" cy="369332"/>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市民</a:t>
            </a:r>
            <a:endParaRPr kumimoji="1" lang="ja-JP" altLang="en-US"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nvGrpSpPr>
          <p:cNvPr id="11" name="グループ化 10">
            <a:extLst>
              <a:ext uri="{FF2B5EF4-FFF2-40B4-BE49-F238E27FC236}">
                <a16:creationId xmlns:a16="http://schemas.microsoft.com/office/drawing/2014/main" id="{C85A48B7-31E3-9273-BCD6-4B2844580D64}"/>
              </a:ext>
            </a:extLst>
          </p:cNvPr>
          <p:cNvGrpSpPr/>
          <p:nvPr/>
        </p:nvGrpSpPr>
        <p:grpSpPr>
          <a:xfrm>
            <a:off x="174017" y="632232"/>
            <a:ext cx="5648411" cy="1547815"/>
            <a:chOff x="393867" y="4120652"/>
            <a:chExt cx="5648411" cy="1657627"/>
          </a:xfrm>
        </p:grpSpPr>
        <p:sp>
          <p:nvSpPr>
            <p:cNvPr id="15" name="四角形: 角を丸くする 14">
              <a:extLst>
                <a:ext uri="{FF2B5EF4-FFF2-40B4-BE49-F238E27FC236}">
                  <a16:creationId xmlns:a16="http://schemas.microsoft.com/office/drawing/2014/main" id="{0F27C592-6D6B-2483-0CAD-C901A4A310E1}"/>
                </a:ext>
              </a:extLst>
            </p:cNvPr>
            <p:cNvSpPr/>
            <p:nvPr/>
          </p:nvSpPr>
          <p:spPr>
            <a:xfrm>
              <a:off x="393867" y="4120652"/>
              <a:ext cx="5648411" cy="1637359"/>
            </a:xfrm>
            <a:prstGeom prst="roundRect">
              <a:avLst>
                <a:gd name="adj" fmla="val 1574"/>
              </a:avLst>
            </a:prstGeom>
            <a:solidFill>
              <a:schemeClr val="bg2"/>
            </a:solid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24" name="グラフィックス 23" descr="歩く 単色塗りつぶし">
              <a:extLst>
                <a:ext uri="{FF2B5EF4-FFF2-40B4-BE49-F238E27FC236}">
                  <a16:creationId xmlns:a16="http://schemas.microsoft.com/office/drawing/2014/main" id="{2EDF4FAA-A2B5-0D46-1149-E05D276E51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4280007" y="4889450"/>
              <a:ext cx="803090" cy="803090"/>
            </a:xfrm>
            <a:prstGeom prst="rect">
              <a:avLst/>
            </a:prstGeom>
          </p:spPr>
        </p:pic>
        <p:pic>
          <p:nvPicPr>
            <p:cNvPr id="32" name="グラフィックス 31" descr="サイクリング 単色塗りつぶし">
              <a:extLst>
                <a:ext uri="{FF2B5EF4-FFF2-40B4-BE49-F238E27FC236}">
                  <a16:creationId xmlns:a16="http://schemas.microsoft.com/office/drawing/2014/main" id="{E9AEE791-375D-BFFE-5290-B5B7EC2D872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19319" y="4947006"/>
              <a:ext cx="831273" cy="831273"/>
            </a:xfrm>
            <a:prstGeom prst="rect">
              <a:avLst/>
            </a:prstGeom>
          </p:spPr>
        </p:pic>
        <p:grpSp>
          <p:nvGrpSpPr>
            <p:cNvPr id="89" name="グループ化 88">
              <a:extLst>
                <a:ext uri="{FF2B5EF4-FFF2-40B4-BE49-F238E27FC236}">
                  <a16:creationId xmlns:a16="http://schemas.microsoft.com/office/drawing/2014/main" id="{8EA2B7B5-80A2-02EA-AA4C-4EBFB6B5B8F2}"/>
                </a:ext>
              </a:extLst>
            </p:cNvPr>
            <p:cNvGrpSpPr/>
            <p:nvPr/>
          </p:nvGrpSpPr>
          <p:grpSpPr>
            <a:xfrm>
              <a:off x="2536703" y="4153856"/>
              <a:ext cx="1153377" cy="1153377"/>
              <a:chOff x="3247951" y="430634"/>
              <a:chExt cx="1153377" cy="1153377"/>
            </a:xfrm>
          </p:grpSpPr>
          <p:pic>
            <p:nvPicPr>
              <p:cNvPr id="67" name="グラフィックス 66" descr="標識 単色塗りつぶし">
                <a:extLst>
                  <a:ext uri="{FF2B5EF4-FFF2-40B4-BE49-F238E27FC236}">
                    <a16:creationId xmlns:a16="http://schemas.microsoft.com/office/drawing/2014/main" id="{DE60E390-BB33-09FF-509B-B40288631B3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247951" y="430634"/>
                <a:ext cx="1153377" cy="1153377"/>
              </a:xfrm>
              <a:prstGeom prst="rect">
                <a:avLst/>
              </a:prstGeom>
            </p:spPr>
          </p:pic>
          <p:sp>
            <p:nvSpPr>
              <p:cNvPr id="80" name="テキスト ボックス 79">
                <a:extLst>
                  <a:ext uri="{FF2B5EF4-FFF2-40B4-BE49-F238E27FC236}">
                    <a16:creationId xmlns:a16="http://schemas.microsoft.com/office/drawing/2014/main" id="{A8C08934-05AF-EDBD-47AA-8E828982A46A}"/>
                  </a:ext>
                </a:extLst>
              </p:cNvPr>
              <p:cNvSpPr txBox="1"/>
              <p:nvPr/>
            </p:nvSpPr>
            <p:spPr>
              <a:xfrm>
                <a:off x="3490054" y="755085"/>
                <a:ext cx="768598" cy="253916"/>
              </a:xfrm>
              <a:prstGeom prst="rect">
                <a:avLst/>
              </a:prstGeom>
              <a:noFill/>
            </p:spPr>
            <p:txBody>
              <a:bodyPr wrap="square" lIns="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臨時休場</a:t>
                </a:r>
                <a:endParaRPr kumimoji="1" lang="en-US" altLang="ja-JP"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grpSp>
          <p:nvGrpSpPr>
            <p:cNvPr id="85" name="グループ化 84">
              <a:extLst>
                <a:ext uri="{FF2B5EF4-FFF2-40B4-BE49-F238E27FC236}">
                  <a16:creationId xmlns:a16="http://schemas.microsoft.com/office/drawing/2014/main" id="{ED2E9828-3407-8739-3AC1-6D1B2142E214}"/>
                </a:ext>
              </a:extLst>
            </p:cNvPr>
            <p:cNvGrpSpPr/>
            <p:nvPr/>
          </p:nvGrpSpPr>
          <p:grpSpPr>
            <a:xfrm>
              <a:off x="4925777" y="4843611"/>
              <a:ext cx="914400" cy="914400"/>
              <a:chOff x="3891637" y="3604624"/>
              <a:chExt cx="914400" cy="914400"/>
            </a:xfrm>
          </p:grpSpPr>
          <p:pic>
            <p:nvPicPr>
              <p:cNvPr id="83" name="グラフィックス 82" descr="紙 枠線">
                <a:extLst>
                  <a:ext uri="{FF2B5EF4-FFF2-40B4-BE49-F238E27FC236}">
                    <a16:creationId xmlns:a16="http://schemas.microsoft.com/office/drawing/2014/main" id="{F5786333-327F-235B-D0E8-AB155942D5A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5400000">
                <a:off x="3891637" y="3604624"/>
                <a:ext cx="914400" cy="914400"/>
              </a:xfrm>
              <a:prstGeom prst="rect">
                <a:avLst/>
              </a:prstGeom>
            </p:spPr>
          </p:pic>
          <p:sp>
            <p:nvSpPr>
              <p:cNvPr id="84" name="テキスト ボックス 83">
                <a:extLst>
                  <a:ext uri="{FF2B5EF4-FFF2-40B4-BE49-F238E27FC236}">
                    <a16:creationId xmlns:a16="http://schemas.microsoft.com/office/drawing/2014/main" id="{E6C63EDB-3420-483C-7E0C-28C57425A9ED}"/>
                  </a:ext>
                </a:extLst>
              </p:cNvPr>
              <p:cNvSpPr txBox="1"/>
              <p:nvPr/>
            </p:nvSpPr>
            <p:spPr>
              <a:xfrm>
                <a:off x="3976851" y="3884829"/>
                <a:ext cx="768598" cy="253916"/>
              </a:xfrm>
              <a:prstGeom prst="rect">
                <a:avLst/>
              </a:prstGeom>
              <a:noFill/>
            </p:spPr>
            <p:txBody>
              <a:bodyPr wrap="square" lIns="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臨時休場</a:t>
                </a:r>
                <a:endParaRPr kumimoji="1" lang="en-US" altLang="ja-JP" sz="105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86" name="矢印: 右 85">
              <a:extLst>
                <a:ext uri="{FF2B5EF4-FFF2-40B4-BE49-F238E27FC236}">
                  <a16:creationId xmlns:a16="http://schemas.microsoft.com/office/drawing/2014/main" id="{109A098E-576C-7F1F-C53D-63F250A4E80C}"/>
                </a:ext>
              </a:extLst>
            </p:cNvPr>
            <p:cNvSpPr/>
            <p:nvPr/>
          </p:nvSpPr>
          <p:spPr>
            <a:xfrm rot="20290772" flipV="1">
              <a:off x="1731315" y="4969501"/>
              <a:ext cx="1080000" cy="325504"/>
            </a:xfrm>
            <a:prstGeom prst="rightArrow">
              <a:avLst>
                <a:gd name="adj1" fmla="val 50000"/>
                <a:gd name="adj2" fmla="val 71321"/>
              </a:avLst>
            </a:prstGeom>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87" name="矢印: 右 86">
              <a:extLst>
                <a:ext uri="{FF2B5EF4-FFF2-40B4-BE49-F238E27FC236}">
                  <a16:creationId xmlns:a16="http://schemas.microsoft.com/office/drawing/2014/main" id="{1AC30652-62C9-D6AA-2B25-0A78EB10A552}"/>
                </a:ext>
              </a:extLst>
            </p:cNvPr>
            <p:cNvSpPr/>
            <p:nvPr/>
          </p:nvSpPr>
          <p:spPr>
            <a:xfrm rot="12400783" flipV="1">
              <a:off x="3363128" y="5005189"/>
              <a:ext cx="1080000" cy="325504"/>
            </a:xfrm>
            <a:prstGeom prst="rightArrow">
              <a:avLst>
                <a:gd name="adj1" fmla="val 50000"/>
                <a:gd name="adj2" fmla="val 71321"/>
              </a:avLst>
            </a:prstGeom>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93" name="テキスト ボックス 92">
              <a:extLst>
                <a:ext uri="{FF2B5EF4-FFF2-40B4-BE49-F238E27FC236}">
                  <a16:creationId xmlns:a16="http://schemas.microsoft.com/office/drawing/2014/main" id="{FAD217C7-6D5C-FD90-FBE8-2878522F3406}"/>
                </a:ext>
              </a:extLst>
            </p:cNvPr>
            <p:cNvSpPr txBox="1"/>
            <p:nvPr/>
          </p:nvSpPr>
          <p:spPr>
            <a:xfrm>
              <a:off x="697970" y="4475255"/>
              <a:ext cx="1395744" cy="523220"/>
            </a:xfrm>
            <a:prstGeom prst="rect">
              <a:avLst/>
            </a:prstGeom>
            <a:noFill/>
          </p:spPr>
          <p:txBody>
            <a:bodyPr wrap="square" rtlCol="0" anchor="ctr"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休場情報を</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4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現地で確認</a:t>
              </a:r>
            </a:p>
          </p:txBody>
        </p:sp>
        <p:sp>
          <p:nvSpPr>
            <p:cNvPr id="94" name="テキスト ボックス 93">
              <a:extLst>
                <a:ext uri="{FF2B5EF4-FFF2-40B4-BE49-F238E27FC236}">
                  <a16:creationId xmlns:a16="http://schemas.microsoft.com/office/drawing/2014/main" id="{2A3C4D4B-4265-6606-9B39-06888AE0BB24}"/>
                </a:ext>
              </a:extLst>
            </p:cNvPr>
            <p:cNvSpPr txBox="1"/>
            <p:nvPr/>
          </p:nvSpPr>
          <p:spPr>
            <a:xfrm>
              <a:off x="3993604" y="4474233"/>
              <a:ext cx="1713879" cy="523220"/>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休場情報を</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現地に書面で掲示</a:t>
              </a:r>
            </a:p>
          </p:txBody>
        </p:sp>
      </p:grpSp>
      <p:sp>
        <p:nvSpPr>
          <p:cNvPr id="92" name="四角形: 角を丸くする 91">
            <a:extLst>
              <a:ext uri="{FF2B5EF4-FFF2-40B4-BE49-F238E27FC236}">
                <a16:creationId xmlns:a16="http://schemas.microsoft.com/office/drawing/2014/main" id="{2568929F-25C2-24E9-4EC2-5ABD38A7812D}"/>
              </a:ext>
            </a:extLst>
          </p:cNvPr>
          <p:cNvSpPr/>
          <p:nvPr/>
        </p:nvSpPr>
        <p:spPr>
          <a:xfrm>
            <a:off x="221549" y="2723938"/>
            <a:ext cx="5693708" cy="1487163"/>
          </a:xfrm>
          <a:prstGeom prst="roundRect">
            <a:avLst>
              <a:gd name="adj" fmla="val 1574"/>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22" name="グラフィックス 21" descr="男性 単色塗りつぶし">
            <a:extLst>
              <a:ext uri="{FF2B5EF4-FFF2-40B4-BE49-F238E27FC236}">
                <a16:creationId xmlns:a16="http://schemas.microsoft.com/office/drawing/2014/main" id="{675A4333-49CF-C3FB-E984-4D3F91325DD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0491" y="2788809"/>
            <a:ext cx="914400" cy="914400"/>
          </a:xfrm>
          <a:prstGeom prst="rect">
            <a:avLst/>
          </a:prstGeom>
        </p:spPr>
      </p:pic>
      <p:pic>
        <p:nvPicPr>
          <p:cNvPr id="63" name="グラフィックス 62" descr="ホーム 単色塗りつぶし">
            <a:extLst>
              <a:ext uri="{FF2B5EF4-FFF2-40B4-BE49-F238E27FC236}">
                <a16:creationId xmlns:a16="http://schemas.microsoft.com/office/drawing/2014/main" id="{2F4476B4-09EC-8EC6-CB70-F19F29BF805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68675" y="2142791"/>
            <a:ext cx="551559" cy="551559"/>
          </a:xfrm>
          <a:prstGeom prst="rect">
            <a:avLst/>
          </a:prstGeom>
        </p:spPr>
      </p:pic>
      <p:pic>
        <p:nvPicPr>
          <p:cNvPr id="77" name="グラフィックス 76" descr="スマート フォン 枠線">
            <a:extLst>
              <a:ext uri="{FF2B5EF4-FFF2-40B4-BE49-F238E27FC236}">
                <a16:creationId xmlns:a16="http://schemas.microsoft.com/office/drawing/2014/main" id="{690788BA-1508-2893-1A4B-AE777D82A05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64613" y="3039023"/>
            <a:ext cx="652617" cy="652617"/>
          </a:xfrm>
          <a:prstGeom prst="rect">
            <a:avLst/>
          </a:prstGeom>
        </p:spPr>
      </p:pic>
      <p:sp>
        <p:nvSpPr>
          <p:cNvPr id="95" name="テキスト ボックス 94">
            <a:extLst>
              <a:ext uri="{FF2B5EF4-FFF2-40B4-BE49-F238E27FC236}">
                <a16:creationId xmlns:a16="http://schemas.microsoft.com/office/drawing/2014/main" id="{EA126816-FC1E-70F3-EDF8-AE4A129EED49}"/>
              </a:ext>
            </a:extLst>
          </p:cNvPr>
          <p:cNvSpPr txBox="1"/>
          <p:nvPr/>
        </p:nvSpPr>
        <p:spPr>
          <a:xfrm>
            <a:off x="4032599" y="3454028"/>
            <a:ext cx="1661295" cy="738664"/>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休場情報を</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インターネットに掲載</a:t>
            </a:r>
          </a:p>
        </p:txBody>
      </p:sp>
      <p:sp>
        <p:nvSpPr>
          <p:cNvPr id="96" name="テキスト ボックス 95">
            <a:extLst>
              <a:ext uri="{FF2B5EF4-FFF2-40B4-BE49-F238E27FC236}">
                <a16:creationId xmlns:a16="http://schemas.microsoft.com/office/drawing/2014/main" id="{439999FC-AD86-15E3-C0BB-685D6D57109D}"/>
              </a:ext>
            </a:extLst>
          </p:cNvPr>
          <p:cNvSpPr txBox="1"/>
          <p:nvPr/>
        </p:nvSpPr>
        <p:spPr>
          <a:xfrm>
            <a:off x="292719" y="3689514"/>
            <a:ext cx="2320879" cy="523220"/>
          </a:xfrm>
          <a:prstGeom prst="rect">
            <a:avLst/>
          </a:prstGeom>
          <a:no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休場情報を</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インターネットで確認</a:t>
            </a:r>
          </a:p>
        </p:txBody>
      </p:sp>
      <p:pic>
        <p:nvPicPr>
          <p:cNvPr id="5" name="グラフィックス 4" descr="建物 単色塗りつぶし">
            <a:extLst>
              <a:ext uri="{FF2B5EF4-FFF2-40B4-BE49-F238E27FC236}">
                <a16:creationId xmlns:a16="http://schemas.microsoft.com/office/drawing/2014/main" id="{F63A2432-6DE1-D2C5-1C7C-8BC24DA54BA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076418" y="2176910"/>
            <a:ext cx="519410" cy="519410"/>
          </a:xfrm>
          <a:prstGeom prst="rect">
            <a:avLst/>
          </a:prstGeom>
        </p:spPr>
      </p:pic>
      <p:sp>
        <p:nvSpPr>
          <p:cNvPr id="7" name="四角形: 角を丸くする 6">
            <a:extLst>
              <a:ext uri="{FF2B5EF4-FFF2-40B4-BE49-F238E27FC236}">
                <a16:creationId xmlns:a16="http://schemas.microsoft.com/office/drawing/2014/main" id="{422196BA-BF1D-E58C-F89C-3C5B33852E7A}"/>
              </a:ext>
            </a:extLst>
          </p:cNvPr>
          <p:cNvSpPr/>
          <p:nvPr/>
        </p:nvSpPr>
        <p:spPr>
          <a:xfrm>
            <a:off x="196808" y="2725909"/>
            <a:ext cx="5693708" cy="1466783"/>
          </a:xfrm>
          <a:prstGeom prst="roundRect">
            <a:avLst>
              <a:gd name="adj" fmla="val 3505"/>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8" name="グラフィックス 7" descr="インターネット 枠線">
            <a:extLst>
              <a:ext uri="{FF2B5EF4-FFF2-40B4-BE49-F238E27FC236}">
                <a16:creationId xmlns:a16="http://schemas.microsoft.com/office/drawing/2014/main" id="{0B8A1768-1774-05B3-2E69-5E665F7E19A0}"/>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451207" y="3465225"/>
            <a:ext cx="831273" cy="831273"/>
          </a:xfrm>
          <a:prstGeom prst="rect">
            <a:avLst/>
          </a:prstGeom>
        </p:spPr>
      </p:pic>
      <p:sp>
        <p:nvSpPr>
          <p:cNvPr id="14" name="矢印: 右 13">
            <a:extLst>
              <a:ext uri="{FF2B5EF4-FFF2-40B4-BE49-F238E27FC236}">
                <a16:creationId xmlns:a16="http://schemas.microsoft.com/office/drawing/2014/main" id="{B246E6CE-CFB3-5785-85F3-90D4F60EBC33}"/>
              </a:ext>
            </a:extLst>
          </p:cNvPr>
          <p:cNvSpPr/>
          <p:nvPr/>
        </p:nvSpPr>
        <p:spPr>
          <a:xfrm rot="1392537">
            <a:off x="1370898" y="3359977"/>
            <a:ext cx="1080000" cy="325504"/>
          </a:xfrm>
          <a:prstGeom prst="rightArrow">
            <a:avLst>
              <a:gd name="adj1" fmla="val 50000"/>
              <a:gd name="adj2" fmla="val 71321"/>
            </a:avLst>
          </a:prstGeom>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6" name="矢印: 右 15">
            <a:extLst>
              <a:ext uri="{FF2B5EF4-FFF2-40B4-BE49-F238E27FC236}">
                <a16:creationId xmlns:a16="http://schemas.microsoft.com/office/drawing/2014/main" id="{5468887E-CCA8-4413-CD38-FC5613593435}"/>
              </a:ext>
            </a:extLst>
          </p:cNvPr>
          <p:cNvSpPr/>
          <p:nvPr/>
        </p:nvSpPr>
        <p:spPr>
          <a:xfrm rot="9226037">
            <a:off x="3226592" y="3340347"/>
            <a:ext cx="1080000" cy="325504"/>
          </a:xfrm>
          <a:prstGeom prst="rightArrow">
            <a:avLst>
              <a:gd name="adj1" fmla="val 50000"/>
              <a:gd name="adj2" fmla="val 71321"/>
            </a:avLst>
          </a:prstGeom>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プレースホルダー 2">
            <a:extLst>
              <a:ext uri="{FF2B5EF4-FFF2-40B4-BE49-F238E27FC236}">
                <a16:creationId xmlns:a16="http://schemas.microsoft.com/office/drawing/2014/main" id="{76C763F5-06AA-3B49-0E5B-F94C922F9142}"/>
              </a:ext>
            </a:extLst>
          </p:cNvPr>
          <p:cNvSpPr txBox="1">
            <a:spLocks/>
          </p:cNvSpPr>
          <p:nvPr/>
        </p:nvSpPr>
        <p:spPr>
          <a:xfrm>
            <a:off x="3678920" y="28260"/>
            <a:ext cx="6789678" cy="511991"/>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庁舎駐輪場の臨時休場情報の掲示のデジタル化（福岡県福岡市）</a:t>
            </a:r>
          </a:p>
        </p:txBody>
      </p:sp>
      <p:sp>
        <p:nvSpPr>
          <p:cNvPr id="6" name="吹き出し: 四角形 5">
            <a:extLst>
              <a:ext uri="{FF2B5EF4-FFF2-40B4-BE49-F238E27FC236}">
                <a16:creationId xmlns:a16="http://schemas.microsoft.com/office/drawing/2014/main" id="{5C755382-C2D2-94CA-15BD-F66FA19FB068}"/>
              </a:ext>
            </a:extLst>
          </p:cNvPr>
          <p:cNvSpPr/>
          <p:nvPr/>
        </p:nvSpPr>
        <p:spPr>
          <a:xfrm>
            <a:off x="4097905" y="2782827"/>
            <a:ext cx="1714717" cy="363337"/>
          </a:xfrm>
          <a:prstGeom prst="wedgeRectCallout">
            <a:avLst>
              <a:gd name="adj1" fmla="val -22396"/>
              <a:gd name="adj2" fmla="val 102030"/>
            </a:avLst>
          </a:prstGeom>
          <a:solidFill>
            <a:schemeClr val="bg1"/>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C00000"/>
                </a:solidFill>
                <a:effectLst/>
                <a:uLnTx/>
                <a:uFillTx/>
                <a:latin typeface="メイリオ" panose="020B0604030504040204" pitchFamily="50" charset="-128"/>
                <a:ea typeface="メイリオ" panose="020B0604030504040204" pitchFamily="50" charset="-128"/>
                <a:cs typeface="+mn-cs"/>
              </a:rPr>
              <a:t>見直しにより追加</a:t>
            </a:r>
          </a:p>
        </p:txBody>
      </p:sp>
      <p:sp>
        <p:nvSpPr>
          <p:cNvPr id="3" name="テキスト ボックス 2">
            <a:extLst>
              <a:ext uri="{FF2B5EF4-FFF2-40B4-BE49-F238E27FC236}">
                <a16:creationId xmlns:a16="http://schemas.microsoft.com/office/drawing/2014/main" id="{2365EB5B-C6E7-7D7B-5004-BEF0FFB5FD2A}"/>
              </a:ext>
            </a:extLst>
          </p:cNvPr>
          <p:cNvSpPr txBox="1"/>
          <p:nvPr/>
        </p:nvSpPr>
        <p:spPr>
          <a:xfrm>
            <a:off x="0" y="4313912"/>
            <a:ext cx="2609263"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福岡市庁舎自転車駐車場条例（改正なし）</a:t>
            </a:r>
            <a:endPar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0" name="テキスト ボックス 9">
            <a:extLst>
              <a:ext uri="{FF2B5EF4-FFF2-40B4-BE49-F238E27FC236}">
                <a16:creationId xmlns:a16="http://schemas.microsoft.com/office/drawing/2014/main" id="{5883C877-2168-4876-B2F4-4EE65FFB95A3}"/>
              </a:ext>
            </a:extLst>
          </p:cNvPr>
          <p:cNvSpPr txBox="1"/>
          <p:nvPr/>
        </p:nvSpPr>
        <p:spPr>
          <a:xfrm>
            <a:off x="70452" y="4529030"/>
            <a:ext cx="5911136" cy="461665"/>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（休場）</a:t>
            </a:r>
            <a:endParaRPr kumimoji="1" lang="en-US" altLang="ja-JP"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第５条　市長は、必要があると認めるときは、臨時に自転車駐車場を休場することができる。この場合において、市長は、</a:t>
            </a:r>
            <a:r>
              <a:rPr kumimoji="1" lang="ja-JP" altLang="en-US" sz="800" b="0" i="0" u="none"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自転車駐車場の見やすい箇所にその旨を掲示しなければならない。</a:t>
            </a:r>
          </a:p>
        </p:txBody>
      </p:sp>
      <p:sp>
        <p:nvSpPr>
          <p:cNvPr id="19" name="テキスト ボックス 18">
            <a:extLst>
              <a:ext uri="{FF2B5EF4-FFF2-40B4-BE49-F238E27FC236}">
                <a16:creationId xmlns:a16="http://schemas.microsoft.com/office/drawing/2014/main" id="{3E58891D-8E40-1534-3FF4-0BEC05930112}"/>
              </a:ext>
            </a:extLst>
          </p:cNvPr>
          <p:cNvSpPr txBox="1"/>
          <p:nvPr/>
        </p:nvSpPr>
        <p:spPr>
          <a:xfrm>
            <a:off x="-28454" y="5029189"/>
            <a:ext cx="6477445"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福岡市情報通信技術を活用した行政の推進に関する条例（第７条を追加）</a:t>
            </a:r>
            <a:endPar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0" name="テキスト ボックス 19">
            <a:extLst>
              <a:ext uri="{FF2B5EF4-FFF2-40B4-BE49-F238E27FC236}">
                <a16:creationId xmlns:a16="http://schemas.microsoft.com/office/drawing/2014/main" id="{FD8230DE-75D7-599C-7D44-D3759B8A954D}"/>
              </a:ext>
            </a:extLst>
          </p:cNvPr>
          <p:cNvSpPr txBox="1"/>
          <p:nvPr/>
        </p:nvSpPr>
        <p:spPr>
          <a:xfrm>
            <a:off x="61635" y="5214860"/>
            <a:ext cx="5911136" cy="707886"/>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（自動公衆送信等による掲示）</a:t>
            </a:r>
            <a:endParaRPr kumimoji="1" lang="en-US" altLang="ja-JP"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第７条</a:t>
            </a:r>
            <a:r>
              <a:rPr kumimoji="1" lang="ja-JP" altLang="en-US" sz="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掲示については、</a:t>
            </a:r>
            <a:r>
              <a:rPr kumimoji="1" lang="ja-JP" altLang="en-US" sz="800" b="0" i="0" u="sng"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当該掲示に関する他の条例等の規定にかかわらず、書面等を当該条例等の規定に規定する場所において掲示するとともに、規則等で定めるところにより、当該書面等に記載された情報を電気通信回線に接続して行う自動公衆送信</a:t>
            </a: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（公衆によって直接受信されることを目的として公衆からの求めに応じ自動的に送信を行うことをいい、放送又は有線放送に該当するものを除く。次条第１項において同じ。）</a:t>
            </a:r>
            <a:r>
              <a:rPr kumimoji="1" lang="ja-JP" altLang="en-US" sz="800" b="0" i="0" u="sng"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により公衆の閲覧に供するものとする。</a:t>
            </a:r>
          </a:p>
        </p:txBody>
      </p:sp>
      <p:sp>
        <p:nvSpPr>
          <p:cNvPr id="21" name="テキスト ボックス 20">
            <a:extLst>
              <a:ext uri="{FF2B5EF4-FFF2-40B4-BE49-F238E27FC236}">
                <a16:creationId xmlns:a16="http://schemas.microsoft.com/office/drawing/2014/main" id="{1683880C-16BC-8DAE-685D-1FD8C5619F1B}"/>
              </a:ext>
            </a:extLst>
          </p:cNvPr>
          <p:cNvSpPr txBox="1"/>
          <p:nvPr/>
        </p:nvSpPr>
        <p:spPr>
          <a:xfrm>
            <a:off x="-28455" y="5951227"/>
            <a:ext cx="6477445"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福岡市情報通信技術を活用した行政の推進に関する条例施行規則（第</a:t>
            </a:r>
            <a:r>
              <a:rPr kumimoji="1" lang="en-US" altLang="ja-JP" sz="10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14</a:t>
            </a:r>
            <a:r>
              <a:rPr kumimoji="1" lang="ja-JP" altLang="en-US" sz="10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条を追加）</a:t>
            </a:r>
            <a:endPar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3" name="テキスト ボックス 22">
            <a:extLst>
              <a:ext uri="{FF2B5EF4-FFF2-40B4-BE49-F238E27FC236}">
                <a16:creationId xmlns:a16="http://schemas.microsoft.com/office/drawing/2014/main" id="{29DEAB11-352B-0CE7-6CB4-D9109A8AA23D}"/>
              </a:ext>
            </a:extLst>
          </p:cNvPr>
          <p:cNvSpPr txBox="1"/>
          <p:nvPr/>
        </p:nvSpPr>
        <p:spPr>
          <a:xfrm>
            <a:off x="70452" y="6171254"/>
            <a:ext cx="5911136" cy="461665"/>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（掲示又は公示通知に係る自動公衆送信による公衆の閲覧）</a:t>
            </a:r>
            <a:endParaRPr kumimoji="1" lang="en-US" altLang="ja-JP"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第１４条　市長等は、条例第７条又は第８条第１項の規定に基づき、電気通信回線に接続して行う</a:t>
            </a:r>
            <a:r>
              <a:rPr kumimoji="1" lang="ja-JP" altLang="en-US" sz="800" b="0" i="0" u="sng" strike="noStrike" kern="1200" cap="none" spc="0" normalizeH="0" baseline="0" noProof="0">
                <a:ln>
                  <a:noFill/>
                </a:ln>
                <a:solidFill>
                  <a:srgbClr val="000000"/>
                </a:solidFill>
                <a:effectLst/>
                <a:highlight>
                  <a:srgbClr val="FFFF00"/>
                </a:highlight>
                <a:uLnTx/>
                <a:uFillTx/>
                <a:latin typeface="メイリオ" panose="020B0604030504040204" pitchFamily="50" charset="-128"/>
                <a:ea typeface="メイリオ" panose="020B0604030504040204" pitchFamily="50" charset="-128"/>
                <a:cs typeface="+mn-cs"/>
              </a:rPr>
              <a:t>自動公衆送信により公衆の閲覧に供するときは、福岡市ホームページへの掲載その他の適切な方法により行う</a:t>
            </a:r>
            <a:r>
              <a:rPr kumimoji="1" lang="ja-JP" altLang="en-US" sz="8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ものとする。</a:t>
            </a:r>
          </a:p>
        </p:txBody>
      </p:sp>
      <p:sp>
        <p:nvSpPr>
          <p:cNvPr id="28" name="テキスト ボックス 27">
            <a:extLst>
              <a:ext uri="{FF2B5EF4-FFF2-40B4-BE49-F238E27FC236}">
                <a16:creationId xmlns:a16="http://schemas.microsoft.com/office/drawing/2014/main" id="{D7A9A4DF-02E8-D92D-57F1-052669E0DFBA}"/>
              </a:ext>
            </a:extLst>
          </p:cNvPr>
          <p:cNvSpPr txBox="1"/>
          <p:nvPr/>
        </p:nvSpPr>
        <p:spPr>
          <a:xfrm>
            <a:off x="173562" y="83091"/>
            <a:ext cx="3384000" cy="360000"/>
          </a:xfrm>
          <a:prstGeom prst="rect">
            <a:avLst/>
          </a:prstGeom>
          <a:solidFill>
            <a:schemeClr val="tx2"/>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地方公共団体見直し事例</a:t>
            </a:r>
          </a:p>
        </p:txBody>
      </p:sp>
      <p:sp>
        <p:nvSpPr>
          <p:cNvPr id="29" name="正方形/長方形 28">
            <a:extLst>
              <a:ext uri="{FF2B5EF4-FFF2-40B4-BE49-F238E27FC236}">
                <a16:creationId xmlns:a16="http://schemas.microsoft.com/office/drawing/2014/main" id="{5613449B-FC6D-A6FB-B4B6-E94CD38D0ADD}"/>
              </a:ext>
            </a:extLst>
          </p:cNvPr>
          <p:cNvSpPr/>
          <p:nvPr/>
        </p:nvSpPr>
        <p:spPr>
          <a:xfrm>
            <a:off x="10521308" y="123752"/>
            <a:ext cx="1260000" cy="360000"/>
          </a:xfrm>
          <a:prstGeom prst="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書面掲示規制</a:t>
            </a:r>
          </a:p>
        </p:txBody>
      </p:sp>
    </p:spTree>
    <p:extLst>
      <p:ext uri="{BB962C8B-B14F-4D97-AF65-F5344CB8AC3E}">
        <p14:creationId xmlns:p14="http://schemas.microsoft.com/office/powerpoint/2010/main" val="26044984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8A187F-AB0B-19B3-EE5F-E7A4A50D913C}"/>
            </a:ext>
          </a:extLst>
        </p:cNvPr>
        <p:cNvGrpSpPr/>
        <p:nvPr/>
      </p:nvGrpSpPr>
      <p:grpSpPr>
        <a:xfrm>
          <a:off x="0" y="0"/>
          <a:ext cx="0" cy="0"/>
          <a:chOff x="0" y="0"/>
          <a:chExt cx="0" cy="0"/>
        </a:xfrm>
      </p:grpSpPr>
      <p:sp>
        <p:nvSpPr>
          <p:cNvPr id="4" name="テキスト プレースホルダー 2">
            <a:extLst>
              <a:ext uri="{FF2B5EF4-FFF2-40B4-BE49-F238E27FC236}">
                <a16:creationId xmlns:a16="http://schemas.microsoft.com/office/drawing/2014/main" id="{7D056065-E8B0-8F02-4E1B-D1C24BDFA05E}"/>
              </a:ext>
            </a:extLst>
          </p:cNvPr>
          <p:cNvSpPr txBox="1">
            <a:spLocks/>
          </p:cNvSpPr>
          <p:nvPr/>
        </p:nvSpPr>
        <p:spPr>
          <a:xfrm>
            <a:off x="3747296" y="181137"/>
            <a:ext cx="5920724" cy="511991"/>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産後ケア利用申請のオンライン化（福岡県古賀市）</a:t>
            </a:r>
          </a:p>
        </p:txBody>
      </p:sp>
      <p:graphicFrame>
        <p:nvGraphicFramePr>
          <p:cNvPr id="7" name="表 6">
            <a:extLst>
              <a:ext uri="{FF2B5EF4-FFF2-40B4-BE49-F238E27FC236}">
                <a16:creationId xmlns:a16="http://schemas.microsoft.com/office/drawing/2014/main" id="{DA91C119-B02C-5315-A672-196702BB275C}"/>
              </a:ext>
            </a:extLst>
          </p:cNvPr>
          <p:cNvGraphicFramePr>
            <a:graphicFrameLocks noGrp="1"/>
          </p:cNvGraphicFramePr>
          <p:nvPr/>
        </p:nvGraphicFramePr>
        <p:xfrm>
          <a:off x="6087600" y="736482"/>
          <a:ext cx="5594350" cy="5947122"/>
        </p:xfrm>
        <a:graphic>
          <a:graphicData uri="http://schemas.openxmlformats.org/drawingml/2006/table">
            <a:tbl>
              <a:tblPr firstRow="1" bandRow="1">
                <a:tableStyleId>{5C22544A-7EE6-4342-B048-85BDC9FD1C3A}</a:tableStyleId>
              </a:tblPr>
              <a:tblGrid>
                <a:gridCol w="1327001">
                  <a:extLst>
                    <a:ext uri="{9D8B030D-6E8A-4147-A177-3AD203B41FA5}">
                      <a16:colId xmlns:a16="http://schemas.microsoft.com/office/drawing/2014/main" val="3428409901"/>
                    </a:ext>
                  </a:extLst>
                </a:gridCol>
                <a:gridCol w="4267349">
                  <a:extLst>
                    <a:ext uri="{9D8B030D-6E8A-4147-A177-3AD203B41FA5}">
                      <a16:colId xmlns:a16="http://schemas.microsoft.com/office/drawing/2014/main" val="2891437581"/>
                    </a:ext>
                  </a:extLst>
                </a:gridCol>
              </a:tblGrid>
              <a:tr h="587492">
                <a:tc>
                  <a:txBody>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「産後ケア」の利用申請・受付</a:t>
                      </a:r>
                      <a:endParaRPr kumimoji="1" lang="ja-JP" altLang="en-US" sz="1400"/>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226648">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見直し方法</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400">
                          <a:solidFill>
                            <a:srgbClr val="000000"/>
                          </a:solidFill>
                          <a:latin typeface="メイリオ" panose="020B0604030504040204" pitchFamily="50" charset="-128"/>
                          <a:ea typeface="メイリオ" panose="020B0604030504040204" pitchFamily="50" charset="-128"/>
                        </a:rPr>
                        <a:t>要綱（告示）</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の改正</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80975" marR="0" lvl="0" indent="-180975" algn="l"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従来の方法（書面・対面での申請）に加え、オンラインによる申請も可能であることを明確化したもの</a:t>
                      </a:r>
                      <a:endParaRPr kumimoji="1" lang="ja-JP" altLang="en-US" sz="1100"/>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217071"/>
                  </a:ext>
                </a:extLst>
              </a:tr>
              <a:tr h="1378792">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071563" marR="0" lvl="0" indent="-1071563"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申請書（紙）を市の窓口（子ども家庭センター）に持参して利用申請 </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1563" marR="0" lvl="0" indent="-1071563" algn="l" defTabSz="914400" rtl="0" eaLnBrk="1" fontAlgn="base" latinLnBrk="0" hangingPunct="1">
                        <a:lnSpc>
                          <a:spcPct val="100000"/>
                        </a:lnSpc>
                        <a:spcBef>
                          <a:spcPct val="0"/>
                        </a:spcBef>
                        <a:spcAft>
                          <a:spcPct val="0"/>
                        </a:spcAft>
                        <a:buClrTx/>
                        <a:buSzTx/>
                        <a:buFontTx/>
                        <a:buNone/>
                        <a:tabLst/>
                        <a:defRPr/>
                      </a:pP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254125" marR="0" lvl="0" indent="-1254125"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オンラインによる</a:t>
                      </a:r>
                      <a:r>
                        <a:rPr lang="ja-JP" altLang="en-US" sz="1400" u="sng">
                          <a:solidFill>
                            <a:schemeClr val="tx1"/>
                          </a:solidFill>
                          <a:latin typeface="メイリオ" panose="020B0604030504040204" pitchFamily="50" charset="-128"/>
                          <a:ea typeface="メイリオ" panose="020B0604030504040204" pitchFamily="50" charset="-128"/>
                        </a:rPr>
                        <a:t>利用申請も可能</a:t>
                      </a:r>
                      <a:endParaRPr kumimoji="1" lang="en-US" altLang="ja-JP" sz="14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580044">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オンライン電子申請システム</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4260701"/>
                  </a:ext>
                </a:extLst>
              </a:tr>
              <a:tr h="2174146">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ja-JP" sz="1400" dirty="0">
                        <a:solidFill>
                          <a:prstClr val="black"/>
                        </a:solidFill>
                        <a:latin typeface="メイリオ" panose="020B0604030504040204" pitchFamily="50" charset="-128"/>
                        <a:ea typeface="メイリオ" panose="020B0604030504040204" pitchFamily="50" charset="-128"/>
                      </a:endParaRP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400" dirty="0">
                          <a:solidFill>
                            <a:prstClr val="black"/>
                          </a:solidFill>
                          <a:latin typeface="メイリオ" panose="020B0604030504040204" pitchFamily="50" charset="-128"/>
                          <a:ea typeface="メイリオ" panose="020B0604030504040204" pitchFamily="50" charset="-128"/>
                        </a:rPr>
                        <a:t>住民</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は、自宅等からオンラインで申請することが可能となったことで、</a:t>
                      </a:r>
                      <a:r>
                        <a:rPr kumimoji="1" lang="ja-JP" altLang="en-US"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産後の体が回復していない状態で窓口を訪問する必要がなくなり、利便性が大きく向上</a:t>
                      </a:r>
                      <a:endParaRPr kumimoji="1" lang="en-US" altLang="ja-JP"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また、</a:t>
                      </a:r>
                      <a:r>
                        <a:rPr kumimoji="1" lang="ja-JP" altLang="en-US" sz="1463" b="0" i="0" u="none" strike="noStrike" kern="1200" baseline="0" dirty="0">
                          <a:solidFill>
                            <a:schemeClr val="dk1"/>
                          </a:solidFill>
                          <a:latin typeface="メイリオ" panose="020B0604030504040204" pitchFamily="50" charset="-128"/>
                          <a:ea typeface="メイリオ" panose="020B0604030504040204" pitchFamily="50" charset="-128"/>
                          <a:cs typeface="+mn-cs"/>
                        </a:rPr>
                        <a:t>窓口申請が減ったことで、</a:t>
                      </a:r>
                      <a:r>
                        <a:rPr kumimoji="1" lang="ja-JP" altLang="en-US" sz="1463" b="1" i="0" u="sng" strike="noStrike" kern="1200" baseline="0" dirty="0">
                          <a:solidFill>
                            <a:schemeClr val="dk1"/>
                          </a:solidFill>
                          <a:latin typeface="メイリオ" panose="020B0604030504040204" pitchFamily="50" charset="-128"/>
                          <a:ea typeface="メイリオ" panose="020B0604030504040204" pitchFamily="50" charset="-128"/>
                          <a:cs typeface="+mn-cs"/>
                        </a:rPr>
                        <a:t>職員の負担軽減と事務の効率化にも寄与</a:t>
                      </a:r>
                      <a:endParaRPr kumimoji="1" lang="en-US" altLang="ja-JP"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txBody>
                  <a:tcPr marL="72000" marR="72000" marT="36000" marB="36000">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bl>
          </a:graphicData>
        </a:graphic>
      </p:graphicFrame>
      <p:grpSp>
        <p:nvGrpSpPr>
          <p:cNvPr id="8" name="グループ化 7">
            <a:extLst>
              <a:ext uri="{FF2B5EF4-FFF2-40B4-BE49-F238E27FC236}">
                <a16:creationId xmlns:a16="http://schemas.microsoft.com/office/drawing/2014/main" id="{8AC3709D-CA7E-03C7-9433-BA39CF6D85CA}"/>
              </a:ext>
            </a:extLst>
          </p:cNvPr>
          <p:cNvGrpSpPr/>
          <p:nvPr/>
        </p:nvGrpSpPr>
        <p:grpSpPr>
          <a:xfrm>
            <a:off x="56435" y="774584"/>
            <a:ext cx="5885246" cy="3766924"/>
            <a:chOff x="408378" y="1148437"/>
            <a:chExt cx="5885246" cy="3833940"/>
          </a:xfrm>
        </p:grpSpPr>
        <p:sp>
          <p:nvSpPr>
            <p:cNvPr id="60" name="四角形: 角を丸くする 59">
              <a:extLst>
                <a:ext uri="{FF2B5EF4-FFF2-40B4-BE49-F238E27FC236}">
                  <a16:creationId xmlns:a16="http://schemas.microsoft.com/office/drawing/2014/main" id="{72862DAD-33FD-FF65-73B9-499B24CD36EE}"/>
                </a:ext>
              </a:extLst>
            </p:cNvPr>
            <p:cNvSpPr/>
            <p:nvPr/>
          </p:nvSpPr>
          <p:spPr>
            <a:xfrm>
              <a:off x="408378" y="1148437"/>
              <a:ext cx="5885246" cy="3774493"/>
            </a:xfrm>
            <a:prstGeom prst="roundRect">
              <a:avLst>
                <a:gd name="adj" fmla="val 1574"/>
              </a:avLst>
            </a:prstGeom>
            <a:solidFill>
              <a:schemeClr val="bg1"/>
            </a:solidFill>
            <a:ln w="190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7" name="四角形: 角を丸くする 56">
              <a:extLst>
                <a:ext uri="{FF2B5EF4-FFF2-40B4-BE49-F238E27FC236}">
                  <a16:creationId xmlns:a16="http://schemas.microsoft.com/office/drawing/2014/main" id="{CFC4FF93-8815-1926-56A8-79C75012F928}"/>
                </a:ext>
              </a:extLst>
            </p:cNvPr>
            <p:cNvSpPr/>
            <p:nvPr/>
          </p:nvSpPr>
          <p:spPr>
            <a:xfrm>
              <a:off x="450635" y="1682661"/>
              <a:ext cx="2664000" cy="2345229"/>
            </a:xfrm>
            <a:prstGeom prst="roundRect">
              <a:avLst>
                <a:gd name="adj" fmla="val 1672"/>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8" name="四角形: 角を丸くする 57">
              <a:extLst>
                <a:ext uri="{FF2B5EF4-FFF2-40B4-BE49-F238E27FC236}">
                  <a16:creationId xmlns:a16="http://schemas.microsoft.com/office/drawing/2014/main" id="{83009E63-86A8-AB6D-6901-2085F5A537F2}"/>
                </a:ext>
              </a:extLst>
            </p:cNvPr>
            <p:cNvSpPr/>
            <p:nvPr/>
          </p:nvSpPr>
          <p:spPr>
            <a:xfrm>
              <a:off x="3297412" y="1735545"/>
              <a:ext cx="2782420" cy="2304644"/>
            </a:xfrm>
            <a:prstGeom prst="roundRect">
              <a:avLst>
                <a:gd name="adj" fmla="val 1574"/>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 name="テキスト ボックス 11">
              <a:extLst>
                <a:ext uri="{FF2B5EF4-FFF2-40B4-BE49-F238E27FC236}">
                  <a16:creationId xmlns:a16="http://schemas.microsoft.com/office/drawing/2014/main" id="{E93E79E6-C6CE-86AD-A421-7545DA791E59}"/>
                </a:ext>
              </a:extLst>
            </p:cNvPr>
            <p:cNvSpPr txBox="1"/>
            <p:nvPr/>
          </p:nvSpPr>
          <p:spPr>
            <a:xfrm>
              <a:off x="2261371" y="1153758"/>
              <a:ext cx="1881385" cy="4001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古賀市</a:t>
              </a:r>
            </a:p>
          </p:txBody>
        </p:sp>
        <p:sp>
          <p:nvSpPr>
            <p:cNvPr id="13" name="テキスト ボックス 12">
              <a:extLst>
                <a:ext uri="{FF2B5EF4-FFF2-40B4-BE49-F238E27FC236}">
                  <a16:creationId xmlns:a16="http://schemas.microsoft.com/office/drawing/2014/main" id="{4C385731-6B82-476B-9659-2273C28DA90B}"/>
                </a:ext>
              </a:extLst>
            </p:cNvPr>
            <p:cNvSpPr txBox="1"/>
            <p:nvPr/>
          </p:nvSpPr>
          <p:spPr>
            <a:xfrm>
              <a:off x="2467525" y="4582267"/>
              <a:ext cx="1413513" cy="4001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住民</a:t>
              </a:r>
            </a:p>
          </p:txBody>
        </p:sp>
        <p:pic>
          <p:nvPicPr>
            <p:cNvPr id="77" name="グラフィックス 76" descr="スマート フォン 枠線">
              <a:extLst>
                <a:ext uri="{FF2B5EF4-FFF2-40B4-BE49-F238E27FC236}">
                  <a16:creationId xmlns:a16="http://schemas.microsoft.com/office/drawing/2014/main" id="{DFCA9425-C30A-AC80-B951-3C83521324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78437" y="4189067"/>
              <a:ext cx="418369" cy="403176"/>
            </a:xfrm>
            <a:prstGeom prst="rect">
              <a:avLst/>
            </a:prstGeom>
          </p:spPr>
        </p:pic>
        <p:pic>
          <p:nvPicPr>
            <p:cNvPr id="9" name="グラフィックス 8" descr="建物 枠線">
              <a:extLst>
                <a:ext uri="{FF2B5EF4-FFF2-40B4-BE49-F238E27FC236}">
                  <a16:creationId xmlns:a16="http://schemas.microsoft.com/office/drawing/2014/main" id="{28A7600E-B355-435C-E79C-0E46DBCF0C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59882" y="1666458"/>
              <a:ext cx="914400" cy="881193"/>
            </a:xfrm>
            <a:prstGeom prst="rect">
              <a:avLst/>
            </a:prstGeom>
          </p:spPr>
        </p:pic>
        <p:pic>
          <p:nvPicPr>
            <p:cNvPr id="39" name="グラフィックス 38" descr="女性と赤ちゃん 単色塗りつぶし">
              <a:extLst>
                <a:ext uri="{FF2B5EF4-FFF2-40B4-BE49-F238E27FC236}">
                  <a16:creationId xmlns:a16="http://schemas.microsoft.com/office/drawing/2014/main" id="{68BE472A-88B3-9457-F4BB-4A5FDE8E37D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932130" y="4071980"/>
              <a:ext cx="539868" cy="520263"/>
            </a:xfrm>
            <a:prstGeom prst="rect">
              <a:avLst/>
            </a:prstGeom>
          </p:spPr>
        </p:pic>
        <p:pic>
          <p:nvPicPr>
            <p:cNvPr id="42" name="グラフィックス 41" descr="ドキュメント 枠線">
              <a:extLst>
                <a:ext uri="{FF2B5EF4-FFF2-40B4-BE49-F238E27FC236}">
                  <a16:creationId xmlns:a16="http://schemas.microsoft.com/office/drawing/2014/main" id="{3D146712-2E3C-EEEB-49CB-45E7D4C5748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911634" y="2703402"/>
              <a:ext cx="687003" cy="662054"/>
            </a:xfrm>
            <a:prstGeom prst="rect">
              <a:avLst/>
            </a:prstGeom>
          </p:spPr>
        </p:pic>
        <p:sp>
          <p:nvSpPr>
            <p:cNvPr id="43" name="矢印: 右 42">
              <a:extLst>
                <a:ext uri="{FF2B5EF4-FFF2-40B4-BE49-F238E27FC236}">
                  <a16:creationId xmlns:a16="http://schemas.microsoft.com/office/drawing/2014/main" id="{0E8BF82B-9E5E-D501-82B4-E98A264F5C81}"/>
                </a:ext>
              </a:extLst>
            </p:cNvPr>
            <p:cNvSpPr/>
            <p:nvPr/>
          </p:nvSpPr>
          <p:spPr>
            <a:xfrm rot="16200000">
              <a:off x="2158278" y="3022149"/>
              <a:ext cx="1082625" cy="178009"/>
            </a:xfrm>
            <a:prstGeom prst="rightArrow">
              <a:avLst>
                <a:gd name="adj1" fmla="val 50000"/>
                <a:gd name="adj2" fmla="val 71321"/>
              </a:avLst>
            </a:prstGeom>
            <a:solidFill>
              <a:schemeClr val="tx2">
                <a:lumMod val="40000"/>
                <a:lumOff val="60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5" name="テキスト ボックス 44">
              <a:extLst>
                <a:ext uri="{FF2B5EF4-FFF2-40B4-BE49-F238E27FC236}">
                  <a16:creationId xmlns:a16="http://schemas.microsoft.com/office/drawing/2014/main" id="{AC723AD7-3D53-3F97-E5D1-002AFD9A1B21}"/>
                </a:ext>
              </a:extLst>
            </p:cNvPr>
            <p:cNvSpPr txBox="1"/>
            <p:nvPr/>
          </p:nvSpPr>
          <p:spPr>
            <a:xfrm>
              <a:off x="461507" y="2673134"/>
              <a:ext cx="1568587" cy="711839"/>
            </a:xfrm>
            <a:prstGeom prst="rect">
              <a:avLst/>
            </a:prstGeom>
            <a:noFill/>
          </p:spPr>
          <p:txBody>
            <a:bodyPr wrap="square" rtlCol="0" anchor="ctr" anchorCtr="0">
              <a:spAutoFit/>
            </a:bodyPr>
            <a:lstStyle/>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ü"/>
                <a:tabLst/>
                <a:defRPr/>
              </a:pPr>
              <a:r>
                <a:rPr kumimoji="1" lang="ja-JP" altLang="en-US" sz="14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申請書（紙）と母子手帳</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を窓口に持参</a:t>
              </a:r>
              <a:endParaRPr kumimoji="1" lang="en-US" altLang="ja-JP" sz="14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7" name="グラフィックス 46" descr="建物 枠線">
              <a:extLst>
                <a:ext uri="{FF2B5EF4-FFF2-40B4-BE49-F238E27FC236}">
                  <a16:creationId xmlns:a16="http://schemas.microsoft.com/office/drawing/2014/main" id="{84D7B005-7AB8-DCA3-A733-9B45BA99A35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83379" y="1713942"/>
              <a:ext cx="687003" cy="662054"/>
            </a:xfrm>
            <a:prstGeom prst="rect">
              <a:avLst/>
            </a:prstGeom>
          </p:spPr>
        </p:pic>
        <p:pic>
          <p:nvPicPr>
            <p:cNvPr id="49" name="グラフィックス 48" descr="インターネット 枠線">
              <a:extLst>
                <a:ext uri="{FF2B5EF4-FFF2-40B4-BE49-F238E27FC236}">
                  <a16:creationId xmlns:a16="http://schemas.microsoft.com/office/drawing/2014/main" id="{53B1DD51-BC86-5BF4-60B0-BE9B3F2BBDE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647071" y="1918014"/>
              <a:ext cx="831273" cy="801085"/>
            </a:xfrm>
            <a:prstGeom prst="rect">
              <a:avLst/>
            </a:prstGeom>
          </p:spPr>
        </p:pic>
        <p:sp>
          <p:nvSpPr>
            <p:cNvPr id="51" name="矢印: 右 50">
              <a:extLst>
                <a:ext uri="{FF2B5EF4-FFF2-40B4-BE49-F238E27FC236}">
                  <a16:creationId xmlns:a16="http://schemas.microsoft.com/office/drawing/2014/main" id="{95B9B7AA-9D97-6166-F0AC-9F1C0E5B6735}"/>
                </a:ext>
              </a:extLst>
            </p:cNvPr>
            <p:cNvSpPr/>
            <p:nvPr/>
          </p:nvSpPr>
          <p:spPr>
            <a:xfrm rot="16200000">
              <a:off x="2947083" y="3028185"/>
              <a:ext cx="1093162" cy="178009"/>
            </a:xfrm>
            <a:prstGeom prst="rightArrow">
              <a:avLst>
                <a:gd name="adj1" fmla="val 50000"/>
                <a:gd name="adj2" fmla="val 71321"/>
              </a:avLst>
            </a:prstGeom>
            <a:solidFill>
              <a:schemeClr val="tx2">
                <a:lumMod val="40000"/>
                <a:lumOff val="60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5" name="テキスト ボックス 54">
              <a:extLst>
                <a:ext uri="{FF2B5EF4-FFF2-40B4-BE49-F238E27FC236}">
                  <a16:creationId xmlns:a16="http://schemas.microsoft.com/office/drawing/2014/main" id="{1184E958-3139-5577-E7C2-74F185241292}"/>
                </a:ext>
              </a:extLst>
            </p:cNvPr>
            <p:cNvSpPr txBox="1"/>
            <p:nvPr/>
          </p:nvSpPr>
          <p:spPr>
            <a:xfrm>
              <a:off x="3683550" y="2614144"/>
              <a:ext cx="2251386" cy="1169551"/>
            </a:xfrm>
            <a:prstGeom prst="rect">
              <a:avLst/>
            </a:prstGeom>
            <a:noFill/>
          </p:spPr>
          <p:txBody>
            <a:bodyPr wrap="square" rtlCol="0" anchor="ctr" anchorCtr="0">
              <a:spAutoFit/>
            </a:bodyPr>
            <a:lstStyle/>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ü"/>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電子申請フォームから</a:t>
              </a:r>
              <a:r>
                <a:rPr kumimoji="1" lang="ja-JP" altLang="en-US" sz="14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オンラインで申請</a:t>
              </a:r>
              <a:endParaRPr kumimoji="1" lang="en-US" altLang="ja-JP" sz="14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ü"/>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母子手帳の</a:t>
              </a:r>
              <a:r>
                <a:rPr kumimoji="1" lang="ja-JP" altLang="en-US" sz="14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写真を撮影して添付可能（スマホで完結）</a:t>
              </a:r>
            </a:p>
          </p:txBody>
        </p:sp>
        <p:sp>
          <p:nvSpPr>
            <p:cNvPr id="5" name="四角形: 角を丸くする 4">
              <a:extLst>
                <a:ext uri="{FF2B5EF4-FFF2-40B4-BE49-F238E27FC236}">
                  <a16:creationId xmlns:a16="http://schemas.microsoft.com/office/drawing/2014/main" id="{3A4C56C8-4B9F-84CD-4E82-767D927C97CE}"/>
                </a:ext>
              </a:extLst>
            </p:cNvPr>
            <p:cNvSpPr/>
            <p:nvPr/>
          </p:nvSpPr>
          <p:spPr>
            <a:xfrm>
              <a:off x="3290471" y="1701174"/>
              <a:ext cx="2768135" cy="2339015"/>
            </a:xfrm>
            <a:prstGeom prst="roundRect">
              <a:avLst>
                <a:gd name="adj" fmla="val 1785"/>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11" name="グラフィックス 10" descr="ホーム 単色塗りつぶし">
              <a:extLst>
                <a:ext uri="{FF2B5EF4-FFF2-40B4-BE49-F238E27FC236}">
                  <a16:creationId xmlns:a16="http://schemas.microsoft.com/office/drawing/2014/main" id="{77E0D844-E4F5-CE4D-B511-285F0392E3DC}"/>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288585" y="4022478"/>
              <a:ext cx="643545" cy="620174"/>
            </a:xfrm>
            <a:prstGeom prst="rect">
              <a:avLst/>
            </a:prstGeom>
          </p:spPr>
        </p:pic>
        <p:sp>
          <p:nvSpPr>
            <p:cNvPr id="14" name="テキスト ボックス 13">
              <a:extLst>
                <a:ext uri="{FF2B5EF4-FFF2-40B4-BE49-F238E27FC236}">
                  <a16:creationId xmlns:a16="http://schemas.microsoft.com/office/drawing/2014/main" id="{BE84C6EA-A98A-77B4-2FF4-6D19AD2B5C38}"/>
                </a:ext>
              </a:extLst>
            </p:cNvPr>
            <p:cNvSpPr txBox="1"/>
            <p:nvPr/>
          </p:nvSpPr>
          <p:spPr>
            <a:xfrm>
              <a:off x="540218" y="3731290"/>
              <a:ext cx="2489631" cy="29660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「書面」・「対面」申請</a:t>
              </a:r>
            </a:p>
          </p:txBody>
        </p:sp>
        <p:sp>
          <p:nvSpPr>
            <p:cNvPr id="29" name="テキスト ボックス 28">
              <a:extLst>
                <a:ext uri="{FF2B5EF4-FFF2-40B4-BE49-F238E27FC236}">
                  <a16:creationId xmlns:a16="http://schemas.microsoft.com/office/drawing/2014/main" id="{09B84C47-6836-DDEB-0E1E-03EFB6609128}"/>
                </a:ext>
              </a:extLst>
            </p:cNvPr>
            <p:cNvSpPr txBox="1"/>
            <p:nvPr/>
          </p:nvSpPr>
          <p:spPr>
            <a:xfrm>
              <a:off x="3415281" y="3736857"/>
              <a:ext cx="2113759" cy="29660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「オンライン」申請</a:t>
              </a:r>
            </a:p>
          </p:txBody>
        </p:sp>
        <p:sp>
          <p:nvSpPr>
            <p:cNvPr id="15" name="テキスト ボックス 14">
              <a:extLst>
                <a:ext uri="{FF2B5EF4-FFF2-40B4-BE49-F238E27FC236}">
                  <a16:creationId xmlns:a16="http://schemas.microsoft.com/office/drawing/2014/main" id="{4CE14B89-23B7-5B38-D610-368D08D0C4BF}"/>
                </a:ext>
              </a:extLst>
            </p:cNvPr>
            <p:cNvSpPr txBox="1"/>
            <p:nvPr/>
          </p:nvSpPr>
          <p:spPr>
            <a:xfrm>
              <a:off x="514512" y="1397331"/>
              <a:ext cx="1440000" cy="29660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F3EEE5">
                      <a:lumMod val="25000"/>
                    </a:srgbClr>
                  </a:solidFill>
                  <a:effectLst/>
                  <a:uLnTx/>
                  <a:uFillTx/>
                  <a:latin typeface="メイリオ" panose="020B0604030504040204" pitchFamily="50" charset="-128"/>
                  <a:ea typeface="メイリオ" panose="020B0604030504040204" pitchFamily="50" charset="-128"/>
                  <a:cs typeface="+mn-cs"/>
                </a:rPr>
                <a:t>＜見直し前＞</a:t>
              </a:r>
            </a:p>
          </p:txBody>
        </p:sp>
        <p:sp>
          <p:nvSpPr>
            <p:cNvPr id="16" name="テキスト ボックス 15">
              <a:extLst>
                <a:ext uri="{FF2B5EF4-FFF2-40B4-BE49-F238E27FC236}">
                  <a16:creationId xmlns:a16="http://schemas.microsoft.com/office/drawing/2014/main" id="{F53E7B14-BEB7-192D-EBD5-F94F17E7E2CC}"/>
                </a:ext>
              </a:extLst>
            </p:cNvPr>
            <p:cNvSpPr txBox="1"/>
            <p:nvPr/>
          </p:nvSpPr>
          <p:spPr>
            <a:xfrm>
              <a:off x="3232473" y="1393750"/>
              <a:ext cx="1440000" cy="29660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sp>
          <p:nvSpPr>
            <p:cNvPr id="2" name="吹き出し: 四角形 1">
              <a:extLst>
                <a:ext uri="{FF2B5EF4-FFF2-40B4-BE49-F238E27FC236}">
                  <a16:creationId xmlns:a16="http://schemas.microsoft.com/office/drawing/2014/main" id="{796CBDB2-104A-2C64-7B12-39F6AD22BE69}"/>
                </a:ext>
              </a:extLst>
            </p:cNvPr>
            <p:cNvSpPr/>
            <p:nvPr/>
          </p:nvSpPr>
          <p:spPr>
            <a:xfrm>
              <a:off x="4472160" y="1248159"/>
              <a:ext cx="1714717" cy="350142"/>
            </a:xfrm>
            <a:prstGeom prst="wedgeRectCallout">
              <a:avLst>
                <a:gd name="adj1" fmla="val -27934"/>
                <a:gd name="adj2" fmla="val 138287"/>
              </a:avLst>
            </a:prstGeom>
            <a:solidFill>
              <a:schemeClr val="bg1"/>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C00000"/>
                  </a:solidFill>
                  <a:effectLst/>
                  <a:uLnTx/>
                  <a:uFillTx/>
                  <a:latin typeface="メイリオ" panose="020B0604030504040204" pitchFamily="50" charset="-128"/>
                  <a:ea typeface="メイリオ" panose="020B0604030504040204" pitchFamily="50" charset="-128"/>
                  <a:cs typeface="+mn-cs"/>
                </a:rPr>
                <a:t>見直しにより追加</a:t>
              </a:r>
            </a:p>
          </p:txBody>
        </p:sp>
      </p:grpSp>
      <p:graphicFrame>
        <p:nvGraphicFramePr>
          <p:cNvPr id="6" name="表 5">
            <a:extLst>
              <a:ext uri="{FF2B5EF4-FFF2-40B4-BE49-F238E27FC236}">
                <a16:creationId xmlns:a16="http://schemas.microsoft.com/office/drawing/2014/main" id="{C66D8F72-DA16-5B6B-8439-3B4E119B176C}"/>
              </a:ext>
            </a:extLst>
          </p:cNvPr>
          <p:cNvGraphicFramePr>
            <a:graphicFrameLocks noGrp="1"/>
          </p:cNvGraphicFramePr>
          <p:nvPr/>
        </p:nvGraphicFramePr>
        <p:xfrm>
          <a:off x="87120" y="4714122"/>
          <a:ext cx="5920724" cy="1969482"/>
        </p:xfrm>
        <a:graphic>
          <a:graphicData uri="http://schemas.openxmlformats.org/drawingml/2006/table">
            <a:tbl>
              <a:tblPr firstRow="1" bandRow="1">
                <a:tableStyleId>{21E4AEA4-8DFA-4A89-87EB-49C32662AFE0}</a:tableStyleId>
              </a:tblPr>
              <a:tblGrid>
                <a:gridCol w="2964041">
                  <a:extLst>
                    <a:ext uri="{9D8B030D-6E8A-4147-A177-3AD203B41FA5}">
                      <a16:colId xmlns:a16="http://schemas.microsoft.com/office/drawing/2014/main" val="4064608517"/>
                    </a:ext>
                  </a:extLst>
                </a:gridCol>
                <a:gridCol w="2956683">
                  <a:extLst>
                    <a:ext uri="{9D8B030D-6E8A-4147-A177-3AD203B41FA5}">
                      <a16:colId xmlns:a16="http://schemas.microsoft.com/office/drawing/2014/main" val="422232105"/>
                    </a:ext>
                  </a:extLst>
                </a:gridCol>
              </a:tblGrid>
              <a:tr h="232122">
                <a:tc>
                  <a:txBody>
                    <a:bodyPr/>
                    <a:lstStyle/>
                    <a:p>
                      <a:pPr algn="ctr"/>
                      <a:r>
                        <a:rPr kumimoji="1" lang="ja-JP" altLang="en-US" sz="900" b="0">
                          <a:solidFill>
                            <a:schemeClr val="tx1"/>
                          </a:solidFill>
                          <a:latin typeface="メイリオ" panose="020B0604030504040204" pitchFamily="50" charset="-128"/>
                          <a:ea typeface="メイリオ" panose="020B0604030504040204" pitchFamily="50" charset="-128"/>
                        </a:rPr>
                        <a:t>改正後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900" b="0">
                          <a:solidFill>
                            <a:schemeClr val="tx1"/>
                          </a:solidFill>
                          <a:latin typeface="メイリオ" panose="020B0604030504040204" pitchFamily="50" charset="-128"/>
                          <a:ea typeface="メイリオ" panose="020B0604030504040204" pitchFamily="50" charset="-128"/>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1678472">
                <a:tc>
                  <a:txBody>
                    <a:bodyPr/>
                    <a:lstStyle/>
                    <a:p>
                      <a:r>
                        <a:rPr kumimoji="1" lang="en-US" altLang="ja-JP" sz="900" b="0" i="0" u="none" strike="noStrike" kern="1200" baseline="0">
                          <a:solidFill>
                            <a:schemeClr val="dk1"/>
                          </a:solidFill>
                          <a:latin typeface="メイリオ" panose="020B0604030504040204" pitchFamily="50" charset="-128"/>
                          <a:ea typeface="メイリオ" panose="020B0604030504040204" pitchFamily="50" charset="-128"/>
                          <a:cs typeface="+mn-cs"/>
                        </a:rPr>
                        <a:t>(</a:t>
                      </a:r>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利用申請</a:t>
                      </a:r>
                      <a:r>
                        <a:rPr kumimoji="1" lang="en-US" altLang="ja-JP" sz="900" b="0" i="0" u="none" strike="noStrike" kern="1200" baseline="0">
                          <a:solidFill>
                            <a:schemeClr val="dk1"/>
                          </a:solidFill>
                          <a:latin typeface="メイリオ" panose="020B0604030504040204" pitchFamily="50" charset="-128"/>
                          <a:ea typeface="メイリオ" panose="020B0604030504040204" pitchFamily="50" charset="-128"/>
                          <a:cs typeface="+mn-cs"/>
                        </a:rPr>
                        <a:t>) </a:t>
                      </a:r>
                    </a:p>
                    <a:p>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第８条　利用者は、古賀市産後ケア事業利用申請書</a:t>
                      </a:r>
                      <a:endParaRPr kumimoji="1" lang="en-US" altLang="ja-JP" sz="9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　（様式第１号。</a:t>
                      </a:r>
                      <a:r>
                        <a:rPr kumimoji="1" lang="ja-JP" altLang="en-US" sz="900" b="0" i="0" u="sng" strike="noStrike" kern="1200" baseline="0">
                          <a:solidFill>
                            <a:schemeClr val="dk1"/>
                          </a:solidFill>
                          <a:latin typeface="メイリオ" panose="020B0604030504040204" pitchFamily="50" charset="-128"/>
                          <a:ea typeface="メイリオ" panose="020B0604030504040204" pitchFamily="50" charset="-128"/>
                          <a:cs typeface="+mn-cs"/>
                        </a:rPr>
                        <a:t>以下「申請書」という。</a:t>
                      </a:r>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）に母子健</a:t>
                      </a:r>
                      <a:endParaRPr kumimoji="1" lang="en-US" altLang="ja-JP" sz="9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　康法（昭和</a:t>
                      </a:r>
                      <a:r>
                        <a:rPr kumimoji="1" lang="en-US" altLang="ja-JP" sz="900" b="0" i="0" u="none" strike="noStrike" kern="1200" baseline="0">
                          <a:solidFill>
                            <a:schemeClr val="dk1"/>
                          </a:solidFill>
                          <a:latin typeface="メイリオ" panose="020B0604030504040204" pitchFamily="50" charset="-128"/>
                          <a:ea typeface="メイリオ" panose="020B0604030504040204" pitchFamily="50" charset="-128"/>
                          <a:cs typeface="+mn-cs"/>
                        </a:rPr>
                        <a:t>40</a:t>
                      </a:r>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年法律第</a:t>
                      </a:r>
                      <a:r>
                        <a:rPr kumimoji="1" lang="en-US" altLang="ja-JP" sz="900" b="0" i="0" u="none" strike="noStrike" kern="1200" baseline="0">
                          <a:solidFill>
                            <a:schemeClr val="dk1"/>
                          </a:solidFill>
                          <a:latin typeface="メイリオ" panose="020B0604030504040204" pitchFamily="50" charset="-128"/>
                          <a:ea typeface="メイリオ" panose="020B0604030504040204" pitchFamily="50" charset="-128"/>
                          <a:cs typeface="+mn-cs"/>
                        </a:rPr>
                        <a:t>141</a:t>
                      </a:r>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号）第</a:t>
                      </a:r>
                      <a:r>
                        <a:rPr kumimoji="1" lang="en-US" altLang="ja-JP" sz="900" b="0" i="0" u="none" strike="noStrike" kern="1200" baseline="0">
                          <a:solidFill>
                            <a:schemeClr val="dk1"/>
                          </a:solidFill>
                          <a:latin typeface="メイリオ" panose="020B0604030504040204" pitchFamily="50" charset="-128"/>
                          <a:ea typeface="メイリオ" panose="020B0604030504040204" pitchFamily="50" charset="-128"/>
                          <a:cs typeface="+mn-cs"/>
                        </a:rPr>
                        <a:t>16</a:t>
                      </a:r>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条の規定によ</a:t>
                      </a:r>
                      <a:endParaRPr kumimoji="1" lang="en-US" altLang="ja-JP" sz="9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　る母子健康手帳</a:t>
                      </a:r>
                      <a:r>
                        <a:rPr kumimoji="1" lang="ja-JP" altLang="en-US" sz="900" b="0" i="0" u="sng" strike="noStrike" kern="1200" baseline="0">
                          <a:solidFill>
                            <a:schemeClr val="dk1"/>
                          </a:solidFill>
                          <a:latin typeface="メイリオ" panose="020B0604030504040204" pitchFamily="50" charset="-128"/>
                          <a:ea typeface="メイリオ" panose="020B0604030504040204" pitchFamily="50" charset="-128"/>
                          <a:cs typeface="+mn-cs"/>
                        </a:rPr>
                        <a:t>（以下「母子手帳」という。）</a:t>
                      </a:r>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を添</a:t>
                      </a:r>
                      <a:endParaRPr kumimoji="1" lang="en-US" altLang="ja-JP" sz="9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　えて、市長に</a:t>
                      </a:r>
                      <a:r>
                        <a:rPr kumimoji="1" lang="ja-JP" altLang="en-US" sz="900" b="0" i="0" u="sng" strike="noStrike" kern="1200" baseline="0">
                          <a:solidFill>
                            <a:schemeClr val="dk1"/>
                          </a:solidFill>
                          <a:latin typeface="メイリオ" panose="020B0604030504040204" pitchFamily="50" charset="-128"/>
                          <a:ea typeface="メイリオ" panose="020B0604030504040204" pitchFamily="50" charset="-128"/>
                          <a:cs typeface="+mn-cs"/>
                        </a:rPr>
                        <a:t>提出する</a:t>
                      </a:r>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ものとする。</a:t>
                      </a:r>
                      <a:endParaRPr kumimoji="1" lang="en-US" altLang="ja-JP" sz="9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r>
                        <a:rPr kumimoji="1" lang="ja-JP" altLang="en-US" sz="900" b="0" i="0" u="sng" strike="noStrike" kern="1200" baseline="0">
                          <a:solidFill>
                            <a:schemeClr val="dk1"/>
                          </a:solidFill>
                          <a:latin typeface="メイリオ" panose="020B0604030504040204" pitchFamily="50" charset="-128"/>
                          <a:ea typeface="メイリオ" panose="020B0604030504040204" pitchFamily="50" charset="-128"/>
                          <a:cs typeface="+mn-cs"/>
                        </a:rPr>
                        <a:t>２</a:t>
                      </a:r>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ja-JP" altLang="en-US" sz="9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rPr>
                        <a:t>利用者は、前項の規定による申請書の提出に代え</a:t>
                      </a:r>
                      <a:endParaRPr kumimoji="1" lang="en-US" altLang="ja-JP" sz="9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endParaRPr>
                    </a:p>
                    <a:p>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ja-JP" altLang="en-US" sz="9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rPr>
                        <a:t>て、申請書に記載すべき事項をオンライン電子申請</a:t>
                      </a:r>
                      <a:endParaRPr kumimoji="1" lang="en-US" altLang="ja-JP" sz="9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endParaRPr>
                    </a:p>
                    <a:p>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ja-JP" altLang="en-US" sz="9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rPr>
                        <a:t>システム（オンラインにより申請手続を行うために</a:t>
                      </a:r>
                      <a:endParaRPr kumimoji="1" lang="en-US" altLang="ja-JP" sz="9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endParaRPr>
                    </a:p>
                    <a:p>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ja-JP" altLang="en-US" sz="9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rPr>
                        <a:t>用いるシステムとして市長が認めるものをいう。）</a:t>
                      </a:r>
                      <a:endParaRPr kumimoji="1" lang="en-US" altLang="ja-JP" sz="9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endParaRPr>
                    </a:p>
                    <a:p>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ja-JP" altLang="en-US" sz="9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rPr>
                        <a:t>に入力し、母子手帳の写しを添えて送信することが</a:t>
                      </a:r>
                      <a:endParaRPr kumimoji="1" lang="en-US" altLang="ja-JP" sz="9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endParaRPr>
                    </a:p>
                    <a:p>
                      <a:r>
                        <a:rPr kumimoji="1" lang="ja-JP" altLang="en-US" sz="900" b="0"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ja-JP" altLang="en-US" sz="900" b="0" i="0" u="sng" strike="noStrike" kern="1200" baseline="0">
                          <a:solidFill>
                            <a:schemeClr val="dk1"/>
                          </a:solidFill>
                          <a:highlight>
                            <a:srgbClr val="FFFF00"/>
                          </a:highlight>
                          <a:latin typeface="メイリオ" panose="020B0604030504040204" pitchFamily="50" charset="-128"/>
                          <a:ea typeface="メイリオ" panose="020B0604030504040204" pitchFamily="50" charset="-128"/>
                          <a:cs typeface="+mn-cs"/>
                        </a:rPr>
                        <a:t>できる。</a:t>
                      </a:r>
                      <a:endParaRPr lang="en-US" altLang="ja-JP" sz="900" u="sng">
                        <a:effectLst/>
                        <a:highlight>
                          <a:srgbClr val="FFFF00"/>
                        </a:highlight>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900" b="0" i="0" u="none" strike="noStrike" kern="1200" baseline="0" dirty="0">
                          <a:solidFill>
                            <a:schemeClr val="dk1"/>
                          </a:solidFill>
                          <a:latin typeface="メイリオ" panose="020B0604030504040204" pitchFamily="50" charset="-128"/>
                          <a:ea typeface="メイリオ" panose="020B0604030504040204" pitchFamily="50" charset="-128"/>
                          <a:cs typeface="+mn-cs"/>
                        </a:rPr>
                        <a:t>(</a:t>
                      </a:r>
                      <a:r>
                        <a:rPr kumimoji="1" lang="ja-JP" altLang="en-US" sz="900" b="0" i="0" u="none" strike="noStrike" kern="1200" baseline="0" dirty="0">
                          <a:solidFill>
                            <a:schemeClr val="dk1"/>
                          </a:solidFill>
                          <a:latin typeface="メイリオ" panose="020B0604030504040204" pitchFamily="50" charset="-128"/>
                          <a:ea typeface="メイリオ" panose="020B0604030504040204" pitchFamily="50" charset="-128"/>
                          <a:cs typeface="+mn-cs"/>
                        </a:rPr>
                        <a:t>利用申請</a:t>
                      </a:r>
                      <a:r>
                        <a:rPr kumimoji="1" lang="en-US" altLang="ja-JP" sz="900" b="0" i="0" u="none" strike="noStrike" kern="1200" baseline="0" dirty="0">
                          <a:solidFill>
                            <a:schemeClr val="dk1"/>
                          </a:solidFill>
                          <a:latin typeface="メイリオ" panose="020B0604030504040204" pitchFamily="50" charset="-128"/>
                          <a:ea typeface="メイリオ" panose="020B0604030504040204" pitchFamily="50" charset="-128"/>
                          <a:cs typeface="+mn-cs"/>
                        </a:rPr>
                        <a:t>) </a:t>
                      </a:r>
                    </a:p>
                    <a:p>
                      <a:pPr marL="0" marR="0" lvl="0" indent="0" algn="l" defTabSz="742969"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baseline="0" dirty="0">
                          <a:solidFill>
                            <a:schemeClr val="dk1"/>
                          </a:solidFill>
                          <a:latin typeface="メイリオ" panose="020B0604030504040204" pitchFamily="50" charset="-128"/>
                          <a:ea typeface="メイリオ" panose="020B0604030504040204" pitchFamily="50" charset="-128"/>
                          <a:cs typeface="+mn-cs"/>
                        </a:rPr>
                        <a:t>第８条　</a:t>
                      </a:r>
                      <a:r>
                        <a:rPr lang="ja-JP" altLang="ja-JP" sz="900" dirty="0">
                          <a:effectLst/>
                          <a:latin typeface="メイリオ" panose="020B0604030504040204" pitchFamily="50" charset="-128"/>
                          <a:ea typeface="メイリオ" panose="020B0604030504040204" pitchFamily="50" charset="-128"/>
                        </a:rPr>
                        <a:t>利用者は、古賀市産後ケア事業利用申請書（様式第１号</a:t>
                      </a:r>
                      <a:r>
                        <a:rPr lang="ja-JP" altLang="ja-JP" sz="900" u="sng" dirty="0">
                          <a:effectLst/>
                        </a:rPr>
                        <a:t>　　　　　　　　　　　</a:t>
                      </a:r>
                      <a:r>
                        <a:rPr lang="ja-JP" altLang="ja-JP" sz="900" dirty="0">
                          <a:effectLst/>
                          <a:latin typeface="メイリオ" panose="020B0604030504040204" pitchFamily="50" charset="-128"/>
                          <a:ea typeface="メイリオ" panose="020B0604030504040204" pitchFamily="50" charset="-128"/>
                        </a:rPr>
                        <a:t>）に母子保健法（昭和４０年法律第１４１号）第１６条の規定による母子健康手帳</a:t>
                      </a:r>
                      <a:r>
                        <a:rPr lang="ja-JP" altLang="en-US" sz="900" dirty="0">
                          <a:effectLst/>
                          <a:latin typeface="メイリオ" panose="020B0604030504040204" pitchFamily="50" charset="-128"/>
                          <a:ea typeface="メイリオ" panose="020B0604030504040204" pitchFamily="50" charset="-128"/>
                        </a:rPr>
                        <a:t>を添えて、</a:t>
                      </a:r>
                      <a:r>
                        <a:rPr lang="ja-JP" altLang="ja-JP" sz="900" dirty="0">
                          <a:effectLst/>
                          <a:latin typeface="メイリオ" panose="020B0604030504040204" pitchFamily="50" charset="-128"/>
                          <a:ea typeface="メイリオ" panose="020B0604030504040204" pitchFamily="50" charset="-128"/>
                        </a:rPr>
                        <a:t>市長に</a:t>
                      </a:r>
                      <a:r>
                        <a:rPr lang="ja-JP" altLang="ja-JP" sz="900" u="sng" dirty="0">
                          <a:effectLst/>
                          <a:latin typeface="メイリオ" panose="020B0604030504040204" pitchFamily="50" charset="-128"/>
                          <a:ea typeface="メイリオ" panose="020B0604030504040204" pitchFamily="50" charset="-128"/>
                        </a:rPr>
                        <a:t>申請する</a:t>
                      </a:r>
                      <a:r>
                        <a:rPr lang="ja-JP" altLang="ja-JP" sz="900" dirty="0">
                          <a:effectLst/>
                          <a:latin typeface="メイリオ" panose="020B0604030504040204" pitchFamily="50" charset="-128"/>
                          <a:ea typeface="メイリオ" panose="020B0604030504040204" pitchFamily="50" charset="-128"/>
                        </a:rPr>
                        <a:t>ものとする。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17" name="テキスト ボックス 16">
            <a:extLst>
              <a:ext uri="{FF2B5EF4-FFF2-40B4-BE49-F238E27FC236}">
                <a16:creationId xmlns:a16="http://schemas.microsoft.com/office/drawing/2014/main" id="{CCE4C139-874F-DD1F-603E-E2C9362292BA}"/>
              </a:ext>
            </a:extLst>
          </p:cNvPr>
          <p:cNvSpPr txBox="1"/>
          <p:nvPr/>
        </p:nvSpPr>
        <p:spPr>
          <a:xfrm>
            <a:off x="56435" y="4474045"/>
            <a:ext cx="4655487" cy="276999"/>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古賀市産後ケア事業実施要綱</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テキスト ボックス 2">
            <a:extLst>
              <a:ext uri="{FF2B5EF4-FFF2-40B4-BE49-F238E27FC236}">
                <a16:creationId xmlns:a16="http://schemas.microsoft.com/office/drawing/2014/main" id="{BD8CDCB4-5BFF-8560-3218-E18503E0E3A0}"/>
              </a:ext>
            </a:extLst>
          </p:cNvPr>
          <p:cNvSpPr txBox="1"/>
          <p:nvPr/>
        </p:nvSpPr>
        <p:spPr>
          <a:xfrm>
            <a:off x="173562" y="260891"/>
            <a:ext cx="3384000" cy="360000"/>
          </a:xfrm>
          <a:prstGeom prst="rect">
            <a:avLst/>
          </a:prstGeom>
          <a:solidFill>
            <a:schemeClr val="tx2"/>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地方公共団体見直し事例</a:t>
            </a:r>
          </a:p>
        </p:txBody>
      </p:sp>
      <p:sp>
        <p:nvSpPr>
          <p:cNvPr id="22" name="正方形/長方形 21">
            <a:extLst>
              <a:ext uri="{FF2B5EF4-FFF2-40B4-BE49-F238E27FC236}">
                <a16:creationId xmlns:a16="http://schemas.microsoft.com/office/drawing/2014/main" id="{D310F510-ED36-E996-27B5-BE9655526A12}"/>
              </a:ext>
            </a:extLst>
          </p:cNvPr>
          <p:cNvSpPr/>
          <p:nvPr/>
        </p:nvSpPr>
        <p:spPr>
          <a:xfrm>
            <a:off x="9928494" y="260891"/>
            <a:ext cx="1753456" cy="360000"/>
          </a:xfrm>
          <a:prstGeom prst="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書面規制、対面規制</a:t>
            </a:r>
          </a:p>
        </p:txBody>
      </p:sp>
    </p:spTree>
    <p:extLst>
      <p:ext uri="{BB962C8B-B14F-4D97-AF65-F5344CB8AC3E}">
        <p14:creationId xmlns:p14="http://schemas.microsoft.com/office/powerpoint/2010/main" val="6954972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0BCD3-BA1F-249C-E840-720E7D4CDBE2}"/>
            </a:ext>
          </a:extLst>
        </p:cNvPr>
        <p:cNvGrpSpPr/>
        <p:nvPr/>
      </p:nvGrpSpPr>
      <p:grpSpPr>
        <a:xfrm>
          <a:off x="0" y="0"/>
          <a:ext cx="0" cy="0"/>
          <a:chOff x="0" y="0"/>
          <a:chExt cx="0" cy="0"/>
        </a:xfrm>
      </p:grpSpPr>
      <p:sp>
        <p:nvSpPr>
          <p:cNvPr id="8" name="四角形: 角を丸くする 7">
            <a:extLst>
              <a:ext uri="{FF2B5EF4-FFF2-40B4-BE49-F238E27FC236}">
                <a16:creationId xmlns:a16="http://schemas.microsoft.com/office/drawing/2014/main" id="{0632FCA8-3F89-2D28-EB6A-0BAA360C4099}"/>
              </a:ext>
            </a:extLst>
          </p:cNvPr>
          <p:cNvSpPr/>
          <p:nvPr/>
        </p:nvSpPr>
        <p:spPr>
          <a:xfrm>
            <a:off x="222538" y="640222"/>
            <a:ext cx="5820571" cy="3508650"/>
          </a:xfrm>
          <a:prstGeom prst="roundRect">
            <a:avLst>
              <a:gd name="adj" fmla="val 1574"/>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 name="テキスト ボックス 4">
            <a:extLst>
              <a:ext uri="{FF2B5EF4-FFF2-40B4-BE49-F238E27FC236}">
                <a16:creationId xmlns:a16="http://schemas.microsoft.com/office/drawing/2014/main" id="{083ADDCC-94CE-E290-E2FB-D89B89B6E9CB}"/>
              </a:ext>
            </a:extLst>
          </p:cNvPr>
          <p:cNvSpPr txBox="1"/>
          <p:nvPr/>
        </p:nvSpPr>
        <p:spPr>
          <a:xfrm>
            <a:off x="5249425" y="2994430"/>
            <a:ext cx="784854" cy="430887"/>
          </a:xfrm>
          <a:prstGeom prst="rect">
            <a:avLst/>
          </a:prstGeom>
          <a:solidFill>
            <a:srgbClr val="C2D0EC"/>
          </a:solid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rPr>
              <a:t>校務支援</a:t>
            </a:r>
            <a:endParaRPr kumimoji="1" lang="en-US" altLang="ja-JP"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rPr>
              <a:t>システム</a:t>
            </a:r>
            <a:endParaRPr kumimoji="1" lang="en-US" altLang="ja-JP"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endParaRPr>
          </a:p>
        </p:txBody>
      </p:sp>
      <p:sp>
        <p:nvSpPr>
          <p:cNvPr id="7" name="テキスト プレースホルダー 2">
            <a:extLst>
              <a:ext uri="{FF2B5EF4-FFF2-40B4-BE49-F238E27FC236}">
                <a16:creationId xmlns:a16="http://schemas.microsoft.com/office/drawing/2014/main" id="{8C74D3EE-32A8-DD9A-BCA8-069D3884DE1D}"/>
              </a:ext>
            </a:extLst>
          </p:cNvPr>
          <p:cNvSpPr txBox="1">
            <a:spLocks/>
          </p:cNvSpPr>
          <p:nvPr/>
        </p:nvSpPr>
        <p:spPr>
          <a:xfrm>
            <a:off x="3717470" y="71107"/>
            <a:ext cx="7340472" cy="511991"/>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高校入試における出願から合否確認までの手続きオンライン完結化（岐阜県）</a:t>
            </a:r>
          </a:p>
        </p:txBody>
      </p:sp>
      <p:graphicFrame>
        <p:nvGraphicFramePr>
          <p:cNvPr id="9" name="表 8">
            <a:extLst>
              <a:ext uri="{FF2B5EF4-FFF2-40B4-BE49-F238E27FC236}">
                <a16:creationId xmlns:a16="http://schemas.microsoft.com/office/drawing/2014/main" id="{6EF77A94-A0E8-483E-C873-391202DD54ED}"/>
              </a:ext>
            </a:extLst>
          </p:cNvPr>
          <p:cNvGraphicFramePr>
            <a:graphicFrameLocks noGrp="1"/>
          </p:cNvGraphicFramePr>
          <p:nvPr/>
        </p:nvGraphicFramePr>
        <p:xfrm>
          <a:off x="6142904" y="640222"/>
          <a:ext cx="5693708" cy="5959055"/>
        </p:xfrm>
        <a:graphic>
          <a:graphicData uri="http://schemas.openxmlformats.org/drawingml/2006/table">
            <a:tbl>
              <a:tblPr firstRow="1" bandRow="1">
                <a:tableStyleId>{5C22544A-7EE6-4342-B048-85BDC9FD1C3A}</a:tableStyleId>
              </a:tblPr>
              <a:tblGrid>
                <a:gridCol w="1350569">
                  <a:extLst>
                    <a:ext uri="{9D8B030D-6E8A-4147-A177-3AD203B41FA5}">
                      <a16:colId xmlns:a16="http://schemas.microsoft.com/office/drawing/2014/main" val="3428409901"/>
                    </a:ext>
                  </a:extLst>
                </a:gridCol>
                <a:gridCol w="4343139">
                  <a:extLst>
                    <a:ext uri="{9D8B030D-6E8A-4147-A177-3AD203B41FA5}">
                      <a16:colId xmlns:a16="http://schemas.microsoft.com/office/drawing/2014/main" val="2891437581"/>
                    </a:ext>
                  </a:extLst>
                </a:gridCol>
              </a:tblGrid>
              <a:tr h="406162">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ja-JP" altLang="en-US" sz="1200" b="0">
                          <a:solidFill>
                            <a:schemeClr val="tx1"/>
                          </a:solidFill>
                          <a:latin typeface="メイリオ" panose="020B0604030504040204" pitchFamily="50" charset="-128"/>
                          <a:ea typeface="メイリオ" panose="020B0604030504040204" pitchFamily="50" charset="-128"/>
                        </a:rPr>
                        <a:t>高等学校入学試験に係る事務手続き</a:t>
                      </a: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2390581">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077913" marR="0" lvl="0" indent="-1077913" algn="l" defTabSz="914400" rtl="0" eaLnBrk="1" fontAlgn="base" latinLnBrk="0" hangingPunct="1">
                        <a:lnSpc>
                          <a:spcPct val="100000"/>
                        </a:lnSpc>
                        <a:spcBef>
                          <a:spcPct val="0"/>
                        </a:spcBef>
                        <a:spcAft>
                          <a:spcPct val="0"/>
                        </a:spcAft>
                        <a:buClrTx/>
                        <a:buSzTx/>
                        <a:buFontTx/>
                        <a:buNone/>
                        <a:tabLst/>
                        <a:defRPr/>
                      </a:pPr>
                      <a:endParaRPr kumimoji="1" lang="en-US" altLang="ja-JP" sz="1200">
                        <a:latin typeface="メイリオ" panose="020B0604030504040204" pitchFamily="50" charset="-128"/>
                        <a:ea typeface="メイリオ" panose="020B060403050404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0">
                          <a:latin typeface="メイリオ"/>
                          <a:ea typeface="メイリオ"/>
                        </a:rPr>
                        <a:t>　入学試験に係る一部の手続きについて、証紙による手数料等の収入を求め、</a:t>
                      </a:r>
                      <a:r>
                        <a:rPr kumimoji="1" lang="ja-JP" altLang="en-US" sz="1200" b="1">
                          <a:latin typeface="メイリオ"/>
                          <a:ea typeface="メイリオ"/>
                        </a:rPr>
                        <a:t>紙の介在を前提としていた県証紙条例を改正。</a:t>
                      </a:r>
                      <a:endParaRPr kumimoji="1" lang="en-US" altLang="ja-JP" sz="1200" b="0">
                        <a:latin typeface="メイリオ"/>
                        <a:ea typeface="メイリオ"/>
                      </a:endParaRPr>
                    </a:p>
                    <a:p>
                      <a:pPr marL="1077913" marR="0" lvl="0" indent="-1077913" algn="l" defTabSz="914400" rtl="0" eaLnBrk="1" fontAlgn="base" latinLnBrk="0" hangingPunct="1">
                        <a:lnSpc>
                          <a:spcPct val="100000"/>
                        </a:lnSpc>
                        <a:spcBef>
                          <a:spcPct val="0"/>
                        </a:spcBef>
                        <a:spcAft>
                          <a:spcPct val="0"/>
                        </a:spcAft>
                        <a:buClrTx/>
                        <a:buSzTx/>
                        <a:buFontTx/>
                        <a:buNone/>
                        <a:tabLst/>
                        <a:defRPr/>
                      </a:pP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077913" marR="0" lvl="0" indent="-1077913" algn="l"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出願手続き・入学考査料の納付（受検者）、</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077913" marR="0" lvl="0" indent="-1077913" algn="l"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申請情報の確認・受検票の交付（学校）等、</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1077913" marR="0" lvl="0" indent="-1077913" algn="l"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sng"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紙媒体による手続き</a:t>
                      </a:r>
                      <a:endParaRPr kumimoji="1" lang="en-US" altLang="ja-JP" sz="1200" b="0"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7913" marR="0" lvl="0" indent="-1077913" algn="l" defTabSz="914400" rtl="0" eaLnBrk="1" fontAlgn="base" latinLnBrk="0" hangingPunct="1">
                        <a:lnSpc>
                          <a:spcPct val="100000"/>
                        </a:lnSpc>
                        <a:spcBef>
                          <a:spcPct val="0"/>
                        </a:spcBef>
                        <a:spcAft>
                          <a:spcPct val="0"/>
                        </a:spcAft>
                        <a:buClrTx/>
                        <a:buSzTx/>
                        <a:buFontTx/>
                        <a:buNone/>
                        <a:tabLst/>
                        <a:defRPr/>
                      </a:pPr>
                      <a:endParaRPr kumimoji="1" lang="en-US" altLang="ja-JP"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7913" marR="0" lvl="0" indent="-1077913" algn="l"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出願から合否確認まで、入学考査料納付を含む</a:t>
                      </a:r>
                      <a:endParaRPr kumimoji="1" lang="en-US" altLang="ja-JP"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7913" marR="0" lvl="0" indent="-1077913" algn="l"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受検者の手続き、中学校、高校の教員の事務</a:t>
                      </a:r>
                      <a:r>
                        <a:rPr kumimoji="1" lang="ja-JP" altLang="en-US" sz="12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す</a:t>
                      </a:r>
                      <a:endParaRPr kumimoji="1" lang="en-US" altLang="ja-JP" sz="12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7913" marR="0" lvl="0" indent="-1077913" algn="l"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a:t>
                      </a:r>
                      <a:r>
                        <a:rPr kumimoji="1" lang="ja-JP" altLang="en-US" sz="12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べてをオンラインで行うことが可能。</a:t>
                      </a:r>
                      <a:endParaRPr kumimoji="1" lang="en-US" altLang="ja-JP" sz="12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217071"/>
                  </a:ext>
                </a:extLst>
              </a:tr>
              <a:tr h="703641">
                <a:tc>
                  <a:txBody>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ja-JP" altLang="en-US" sz="1400" b="0">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en-US" altLang="ja-JP" sz="12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WEB</a:t>
                      </a:r>
                      <a:r>
                        <a:rPr kumimoji="1" lang="ja-JP" altLang="en-US" sz="12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出願システム</a:t>
                      </a:r>
                      <a:endParaRPr kumimoji="1" lang="en-US" altLang="ja-JP"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4738" marR="0" lvl="0" indent="-1074738" algn="l" defTabSz="914400" rtl="0" eaLnBrk="1" fontAlgn="base" latinLnBrk="0" hangingPunct="1">
                        <a:lnSpc>
                          <a:spcPct val="100000"/>
                        </a:lnSpc>
                        <a:spcBef>
                          <a:spcPct val="0"/>
                        </a:spcBef>
                        <a:spcAft>
                          <a:spcPct val="0"/>
                        </a:spcAft>
                        <a:buClrTx/>
                        <a:buSzTx/>
                        <a:buFontTx/>
                        <a:buNone/>
                        <a:tabLst/>
                        <a:defRPr/>
                      </a:pPr>
                      <a:endParaRPr kumimoji="1" lang="en-US" altLang="ja-JP"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1074738" marR="0" lvl="0" indent="-1074738" algn="l"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出願、入学考査料納付、合否結果等の情報を一元的に管理。</a:t>
                      </a:r>
                      <a:endParaRPr kumimoji="1" lang="en-US" altLang="ja-JP" sz="12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1441376">
                <a:tc>
                  <a:txBody>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ja-JP" altLang="en-US" sz="1400" b="0">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＜定量的な効果＞すべての事務手続きをオンライン手続き可能としたことで、作業の効率性が向上し、</a:t>
                      </a:r>
                      <a:r>
                        <a:rPr kumimoji="1" lang="ja-JP" altLang="en-US" sz="12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教員の作業時間が年間約</a:t>
                      </a:r>
                      <a:r>
                        <a:rPr kumimoji="1" lang="en-US" altLang="ja-JP" sz="12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35,000</a:t>
                      </a:r>
                      <a:r>
                        <a:rPr kumimoji="1" lang="ja-JP" altLang="en-US" sz="12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時間削減された。</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また、削減時間を費用に換算すると、</a:t>
                      </a:r>
                      <a:r>
                        <a:rPr kumimoji="1" lang="ja-JP" altLang="en-US" sz="12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年間約</a:t>
                      </a:r>
                      <a:r>
                        <a:rPr kumimoji="1" lang="en-US" altLang="ja-JP" sz="12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1.5</a:t>
                      </a:r>
                      <a:r>
                        <a:rPr kumimoji="1" lang="ja-JP" altLang="en-US" sz="12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億円の削減となる。</a:t>
                      </a:r>
                      <a:endParaRPr kumimoji="1" lang="en-US" altLang="ja-JP" sz="12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2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＜定性的な効果＞受検パターンの自動チェック等により、申請や事務処理ミスを防止。教員の心理的負担を大きく軽減。</a:t>
                      </a:r>
                      <a:endPar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7519671"/>
                  </a:ext>
                </a:extLst>
              </a:tr>
              <a:tr h="1017295">
                <a:tc>
                  <a:txBody>
                    <a:bodyPr/>
                    <a:lstStyle/>
                    <a:p>
                      <a:pPr algn="dist"/>
                      <a:r>
                        <a:rPr kumimoji="1" lang="ja-JP" altLang="en-US" sz="1400" b="0">
                          <a:solidFill>
                            <a:schemeClr val="bg1"/>
                          </a:solidFill>
                          <a:latin typeface="メイリオ" panose="020B0604030504040204" pitchFamily="50" charset="-128"/>
                          <a:ea typeface="メイリオ" panose="020B0604030504040204" pitchFamily="50" charset="-128"/>
                        </a:rPr>
                        <a:t>その他</a:t>
                      </a:r>
                      <a:endParaRPr kumimoji="1" lang="en-US" altLang="ja-JP" sz="1400" b="0">
                        <a:solidFill>
                          <a:schemeClr val="bg1"/>
                        </a:solidFill>
                        <a:latin typeface="メイリオ" panose="020B0604030504040204" pitchFamily="50" charset="-128"/>
                        <a:ea typeface="メイリオ" panose="020B0604030504040204" pitchFamily="50" charset="-128"/>
                      </a:endParaRPr>
                    </a:p>
                    <a:p>
                      <a:pPr algn="dist"/>
                      <a:r>
                        <a:rPr kumimoji="1" lang="ja-JP" altLang="en-US" sz="1400" b="0">
                          <a:solidFill>
                            <a:schemeClr val="bg1"/>
                          </a:solidFill>
                          <a:latin typeface="メイリオ" panose="020B0604030504040204" pitchFamily="50" charset="-128"/>
                          <a:ea typeface="メイリオ" panose="020B0604030504040204" pitchFamily="50" charset="-128"/>
                        </a:rPr>
                        <a:t>参考情報</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・令和４年度に業務仕様検討、令和５年度予算化（４月から１２月にかけて設計～運用テスト等）、令和６年３月入試より</a:t>
                      </a: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WEB</a:t>
                      </a: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出願システム導入。</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・導入費約</a:t>
                      </a: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65,000</a:t>
                      </a: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千円、経常費約</a:t>
                      </a: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20,000</a:t>
                      </a: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千円（導入後５年間。その後は約</a:t>
                      </a: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3,000</a:t>
                      </a: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千円。）</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txBody>
                  <a:tcPr marL="72000" marR="72000" marT="36000" marB="36000">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bl>
          </a:graphicData>
        </a:graphic>
      </p:graphicFrame>
      <p:sp>
        <p:nvSpPr>
          <p:cNvPr id="10" name="テキスト ボックス 9">
            <a:extLst>
              <a:ext uri="{FF2B5EF4-FFF2-40B4-BE49-F238E27FC236}">
                <a16:creationId xmlns:a16="http://schemas.microsoft.com/office/drawing/2014/main" id="{94A95728-50B5-6AB6-9CAE-6EAC27FDB3D5}"/>
              </a:ext>
            </a:extLst>
          </p:cNvPr>
          <p:cNvSpPr txBox="1"/>
          <p:nvPr/>
        </p:nvSpPr>
        <p:spPr>
          <a:xfrm>
            <a:off x="3316887" y="648653"/>
            <a:ext cx="1133818" cy="954107"/>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rPr>
              <a:t>受検生</a:t>
            </a:r>
            <a:endParaRPr kumimoji="1" lang="en-US" altLang="ja-JP"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rPr>
              <a:t>（保護者）</a:t>
            </a:r>
            <a:endParaRPr kumimoji="1" lang="en-US" altLang="ja-JP"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B7D0E84B-8AF2-50F6-9A0C-1CBA1E228801}"/>
              </a:ext>
            </a:extLst>
          </p:cNvPr>
          <p:cNvSpPr txBox="1"/>
          <p:nvPr/>
        </p:nvSpPr>
        <p:spPr>
          <a:xfrm>
            <a:off x="437693" y="3193492"/>
            <a:ext cx="866510" cy="1000274"/>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rPr>
              <a:t>中学校</a:t>
            </a:r>
            <a:endParaRPr kumimoji="1" lang="en-US" altLang="ja-JP"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2" name="テキスト ボックス 11">
            <a:extLst>
              <a:ext uri="{FF2B5EF4-FFF2-40B4-BE49-F238E27FC236}">
                <a16:creationId xmlns:a16="http://schemas.microsoft.com/office/drawing/2014/main" id="{35D8B6D3-E771-4827-16D6-5FCC1A1227B2}"/>
              </a:ext>
            </a:extLst>
          </p:cNvPr>
          <p:cNvSpPr txBox="1"/>
          <p:nvPr/>
        </p:nvSpPr>
        <p:spPr>
          <a:xfrm>
            <a:off x="4551701" y="2980234"/>
            <a:ext cx="830731" cy="1000274"/>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rPr>
              <a:t>高校</a:t>
            </a:r>
            <a:endParaRPr kumimoji="1" lang="en-US" altLang="ja-JP"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7" name="テキスト ボックス 16">
            <a:extLst>
              <a:ext uri="{FF2B5EF4-FFF2-40B4-BE49-F238E27FC236}">
                <a16:creationId xmlns:a16="http://schemas.microsoft.com/office/drawing/2014/main" id="{F29B61A0-05C1-7CE9-C0BD-6DFE667C35E2}"/>
              </a:ext>
            </a:extLst>
          </p:cNvPr>
          <p:cNvSpPr txBox="1"/>
          <p:nvPr/>
        </p:nvSpPr>
        <p:spPr>
          <a:xfrm>
            <a:off x="2699940" y="1693804"/>
            <a:ext cx="1592436" cy="1000274"/>
          </a:xfrm>
          <a:prstGeom prst="rect">
            <a:avLst/>
          </a:prstGeom>
          <a:solidFill>
            <a:srgbClr val="C2D0EC"/>
          </a:solid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rPr>
              <a:t>  WEB</a:t>
            </a:r>
            <a:r>
              <a:rPr kumimoji="1" lang="ja-JP" altLang="en-US"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rPr>
              <a:t>出願  システム</a:t>
            </a:r>
            <a:endParaRPr kumimoji="1" lang="en-US" altLang="ja-JP"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8" name="矢印: 右 17">
            <a:extLst>
              <a:ext uri="{FF2B5EF4-FFF2-40B4-BE49-F238E27FC236}">
                <a16:creationId xmlns:a16="http://schemas.microsoft.com/office/drawing/2014/main" id="{4149A6BF-F782-F470-03C9-944796D85D6C}"/>
              </a:ext>
            </a:extLst>
          </p:cNvPr>
          <p:cNvSpPr/>
          <p:nvPr/>
        </p:nvSpPr>
        <p:spPr>
          <a:xfrm rot="7856265">
            <a:off x="638485" y="1929229"/>
            <a:ext cx="2220213" cy="305624"/>
          </a:xfrm>
          <a:prstGeom prst="rightArrow">
            <a:avLst>
              <a:gd name="adj1" fmla="val 43649"/>
              <a:gd name="adj2" fmla="val 71321"/>
            </a:avLst>
          </a:prstGeom>
          <a:solidFill>
            <a:srgbClr val="F2EDDA"/>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E7F7ED14-040A-2CC4-4D5B-E230A5B3DBDD}"/>
              </a:ext>
            </a:extLst>
          </p:cNvPr>
          <p:cNvSpPr txBox="1"/>
          <p:nvPr/>
        </p:nvSpPr>
        <p:spPr>
          <a:xfrm>
            <a:off x="371439" y="708603"/>
            <a:ext cx="1033022" cy="261610"/>
          </a:xfrm>
          <a:prstGeom prst="rect">
            <a:avLst/>
          </a:prstGeom>
          <a:solidFill>
            <a:srgbClr val="F4F0E0"/>
          </a:solid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＜見直し前＞</a:t>
            </a:r>
          </a:p>
        </p:txBody>
      </p:sp>
      <p:sp>
        <p:nvSpPr>
          <p:cNvPr id="20" name="矢印: 右 19">
            <a:extLst>
              <a:ext uri="{FF2B5EF4-FFF2-40B4-BE49-F238E27FC236}">
                <a16:creationId xmlns:a16="http://schemas.microsoft.com/office/drawing/2014/main" id="{A0C330FA-284A-E796-00CD-08152CE19272}"/>
              </a:ext>
            </a:extLst>
          </p:cNvPr>
          <p:cNvSpPr/>
          <p:nvPr/>
        </p:nvSpPr>
        <p:spPr>
          <a:xfrm>
            <a:off x="1371964" y="718177"/>
            <a:ext cx="471940" cy="221301"/>
          </a:xfrm>
          <a:prstGeom prst="rightArrow">
            <a:avLst>
              <a:gd name="adj1" fmla="val 50000"/>
              <a:gd name="adj2" fmla="val 71321"/>
            </a:avLst>
          </a:prstGeom>
          <a:solidFill>
            <a:srgbClr val="F2EDDA"/>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1" name="テキスト ボックス 20">
            <a:extLst>
              <a:ext uri="{FF2B5EF4-FFF2-40B4-BE49-F238E27FC236}">
                <a16:creationId xmlns:a16="http://schemas.microsoft.com/office/drawing/2014/main" id="{229A7C1C-E207-7B54-AB74-8EBED3223CE4}"/>
              </a:ext>
            </a:extLst>
          </p:cNvPr>
          <p:cNvSpPr txBox="1"/>
          <p:nvPr/>
        </p:nvSpPr>
        <p:spPr>
          <a:xfrm>
            <a:off x="371439" y="1012653"/>
            <a:ext cx="1027434" cy="261610"/>
          </a:xfrm>
          <a:prstGeom prst="rect">
            <a:avLst/>
          </a:prstGeom>
          <a:solidFill>
            <a:srgbClr val="AFC2E7"/>
          </a:solid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sp>
        <p:nvSpPr>
          <p:cNvPr id="22" name="矢印: 右 21">
            <a:extLst>
              <a:ext uri="{FF2B5EF4-FFF2-40B4-BE49-F238E27FC236}">
                <a16:creationId xmlns:a16="http://schemas.microsoft.com/office/drawing/2014/main" id="{A70B6A4C-93B5-8AD8-41E3-AB18C4E4BFC6}"/>
              </a:ext>
            </a:extLst>
          </p:cNvPr>
          <p:cNvSpPr/>
          <p:nvPr/>
        </p:nvSpPr>
        <p:spPr>
          <a:xfrm rot="5400000">
            <a:off x="2881169" y="1405586"/>
            <a:ext cx="267939" cy="178669"/>
          </a:xfrm>
          <a:prstGeom prst="rightArrow">
            <a:avLst>
              <a:gd name="adj1" fmla="val 50000"/>
              <a:gd name="adj2" fmla="val 71321"/>
            </a:avLst>
          </a:prstGeom>
          <a:solidFill>
            <a:srgbClr val="1300CC"/>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3" name="矢印: 右 22">
            <a:extLst>
              <a:ext uri="{FF2B5EF4-FFF2-40B4-BE49-F238E27FC236}">
                <a16:creationId xmlns:a16="http://schemas.microsoft.com/office/drawing/2014/main" id="{C9347891-2CAA-5634-3622-99F2B55CB109}"/>
              </a:ext>
            </a:extLst>
          </p:cNvPr>
          <p:cNvSpPr/>
          <p:nvPr/>
        </p:nvSpPr>
        <p:spPr>
          <a:xfrm>
            <a:off x="1370117" y="1028590"/>
            <a:ext cx="463848" cy="200404"/>
          </a:xfrm>
          <a:prstGeom prst="rightArrow">
            <a:avLst>
              <a:gd name="adj1" fmla="val 50000"/>
              <a:gd name="adj2" fmla="val 71321"/>
            </a:avLst>
          </a:prstGeom>
          <a:solidFill>
            <a:srgbClr val="1300CC"/>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5" name="矢印: 右 24">
            <a:extLst>
              <a:ext uri="{FF2B5EF4-FFF2-40B4-BE49-F238E27FC236}">
                <a16:creationId xmlns:a16="http://schemas.microsoft.com/office/drawing/2014/main" id="{4C4E9767-0989-34EF-9FA4-A0BA700D3F7E}"/>
              </a:ext>
            </a:extLst>
          </p:cNvPr>
          <p:cNvSpPr/>
          <p:nvPr/>
        </p:nvSpPr>
        <p:spPr>
          <a:xfrm rot="7713355">
            <a:off x="2297816" y="2358090"/>
            <a:ext cx="396770" cy="194083"/>
          </a:xfrm>
          <a:prstGeom prst="rightArrow">
            <a:avLst>
              <a:gd name="adj1" fmla="val 50000"/>
              <a:gd name="adj2" fmla="val 71321"/>
            </a:avLst>
          </a:prstGeom>
          <a:solidFill>
            <a:srgbClr val="1300CC"/>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6" name="矢印: 右 25">
            <a:extLst>
              <a:ext uri="{FF2B5EF4-FFF2-40B4-BE49-F238E27FC236}">
                <a16:creationId xmlns:a16="http://schemas.microsoft.com/office/drawing/2014/main" id="{A0158E96-7F31-B8D1-F927-901068C799C3}"/>
              </a:ext>
            </a:extLst>
          </p:cNvPr>
          <p:cNvSpPr/>
          <p:nvPr/>
        </p:nvSpPr>
        <p:spPr>
          <a:xfrm rot="1887963">
            <a:off x="3840198" y="3089384"/>
            <a:ext cx="889995" cy="165391"/>
          </a:xfrm>
          <a:prstGeom prst="rightArrow">
            <a:avLst>
              <a:gd name="adj1" fmla="val 50000"/>
              <a:gd name="adj2" fmla="val 71321"/>
            </a:avLst>
          </a:prstGeom>
          <a:solidFill>
            <a:srgbClr val="1300CC"/>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7" name="矢印: 右 26">
            <a:extLst>
              <a:ext uri="{FF2B5EF4-FFF2-40B4-BE49-F238E27FC236}">
                <a16:creationId xmlns:a16="http://schemas.microsoft.com/office/drawing/2014/main" id="{3D9E81E3-5820-6D7A-A19D-392F17231D1D}"/>
              </a:ext>
            </a:extLst>
          </p:cNvPr>
          <p:cNvSpPr/>
          <p:nvPr/>
        </p:nvSpPr>
        <p:spPr>
          <a:xfrm rot="18492433">
            <a:off x="2021629" y="2255512"/>
            <a:ext cx="669940" cy="186971"/>
          </a:xfrm>
          <a:prstGeom prst="rightArrow">
            <a:avLst>
              <a:gd name="adj1" fmla="val 50000"/>
              <a:gd name="adj2" fmla="val 71321"/>
            </a:avLst>
          </a:prstGeom>
          <a:solidFill>
            <a:srgbClr val="1300CC"/>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8" name="矢印: 右 27">
            <a:extLst>
              <a:ext uri="{FF2B5EF4-FFF2-40B4-BE49-F238E27FC236}">
                <a16:creationId xmlns:a16="http://schemas.microsoft.com/office/drawing/2014/main" id="{B718719B-8E71-B88A-78D8-ADD2AF898C36}"/>
              </a:ext>
            </a:extLst>
          </p:cNvPr>
          <p:cNvSpPr/>
          <p:nvPr/>
        </p:nvSpPr>
        <p:spPr>
          <a:xfrm rot="12705290">
            <a:off x="3922777" y="2963162"/>
            <a:ext cx="853760" cy="179419"/>
          </a:xfrm>
          <a:prstGeom prst="rightArrow">
            <a:avLst>
              <a:gd name="adj1" fmla="val 50000"/>
              <a:gd name="adj2" fmla="val 71321"/>
            </a:avLst>
          </a:prstGeom>
          <a:solidFill>
            <a:srgbClr val="1300CC"/>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9" name="矢印: 右 28">
            <a:extLst>
              <a:ext uri="{FF2B5EF4-FFF2-40B4-BE49-F238E27FC236}">
                <a16:creationId xmlns:a16="http://schemas.microsoft.com/office/drawing/2014/main" id="{07867B4A-260A-BEF1-2FF0-64289B34BA4D}"/>
              </a:ext>
            </a:extLst>
          </p:cNvPr>
          <p:cNvSpPr/>
          <p:nvPr/>
        </p:nvSpPr>
        <p:spPr>
          <a:xfrm rot="10800000">
            <a:off x="1112363" y="3717673"/>
            <a:ext cx="3387602" cy="233588"/>
          </a:xfrm>
          <a:prstGeom prst="rightArrow">
            <a:avLst>
              <a:gd name="adj1" fmla="val 43649"/>
              <a:gd name="adj2" fmla="val 71321"/>
            </a:avLst>
          </a:prstGeom>
          <a:solidFill>
            <a:srgbClr val="F2EDDA"/>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0" name="矢印: 右 29">
            <a:extLst>
              <a:ext uri="{FF2B5EF4-FFF2-40B4-BE49-F238E27FC236}">
                <a16:creationId xmlns:a16="http://schemas.microsoft.com/office/drawing/2014/main" id="{0583E623-AB16-788A-5663-10414377607A}"/>
              </a:ext>
            </a:extLst>
          </p:cNvPr>
          <p:cNvSpPr/>
          <p:nvPr/>
        </p:nvSpPr>
        <p:spPr>
          <a:xfrm>
            <a:off x="1493006" y="3372354"/>
            <a:ext cx="2518035" cy="217938"/>
          </a:xfrm>
          <a:prstGeom prst="rightArrow">
            <a:avLst>
              <a:gd name="adj1" fmla="val 43649"/>
              <a:gd name="adj2" fmla="val 71321"/>
            </a:avLst>
          </a:prstGeom>
          <a:solidFill>
            <a:srgbClr val="F2EDDA"/>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32" name="グラフィックス 31" descr="校舎 枠線">
            <a:extLst>
              <a:ext uri="{FF2B5EF4-FFF2-40B4-BE49-F238E27FC236}">
                <a16:creationId xmlns:a16="http://schemas.microsoft.com/office/drawing/2014/main" id="{31C02557-4802-B5C8-F5DC-DF82A202B8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4891" y="3265354"/>
            <a:ext cx="693387" cy="693387"/>
          </a:xfrm>
          <a:prstGeom prst="rect">
            <a:avLst/>
          </a:prstGeom>
        </p:spPr>
      </p:pic>
      <p:sp>
        <p:nvSpPr>
          <p:cNvPr id="35" name="テキスト ボックス 34">
            <a:extLst>
              <a:ext uri="{FF2B5EF4-FFF2-40B4-BE49-F238E27FC236}">
                <a16:creationId xmlns:a16="http://schemas.microsoft.com/office/drawing/2014/main" id="{9AF38962-11F1-0500-820D-552B4CFF8AE0}"/>
              </a:ext>
            </a:extLst>
          </p:cNvPr>
          <p:cNvSpPr txBox="1"/>
          <p:nvPr/>
        </p:nvSpPr>
        <p:spPr>
          <a:xfrm>
            <a:off x="4520578" y="1362075"/>
            <a:ext cx="528640" cy="2616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決済</a:t>
            </a:r>
            <a:endParaRPr kumimoji="1" lang="en-US" altLang="ja-JP" sz="11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6" name="矢印: 右 35">
            <a:extLst>
              <a:ext uri="{FF2B5EF4-FFF2-40B4-BE49-F238E27FC236}">
                <a16:creationId xmlns:a16="http://schemas.microsoft.com/office/drawing/2014/main" id="{960871CC-0A8B-B84D-8D22-151B592BB613}"/>
              </a:ext>
            </a:extLst>
          </p:cNvPr>
          <p:cNvSpPr/>
          <p:nvPr/>
        </p:nvSpPr>
        <p:spPr>
          <a:xfrm rot="2381367">
            <a:off x="3918265" y="1356047"/>
            <a:ext cx="627634" cy="155057"/>
          </a:xfrm>
          <a:prstGeom prst="rightArrow">
            <a:avLst>
              <a:gd name="adj1" fmla="val 50000"/>
              <a:gd name="adj2" fmla="val 71321"/>
            </a:avLst>
          </a:prstGeom>
          <a:solidFill>
            <a:srgbClr val="1300CC"/>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45" name="グラフィックス 44" descr="金封 単色塗りつぶし">
            <a:extLst>
              <a:ext uri="{FF2B5EF4-FFF2-40B4-BE49-F238E27FC236}">
                <a16:creationId xmlns:a16="http://schemas.microsoft.com/office/drawing/2014/main" id="{BC4B3733-4255-656C-8633-9FCA453D30D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5281" y="1900103"/>
            <a:ext cx="348346" cy="348346"/>
          </a:xfrm>
          <a:prstGeom prst="rect">
            <a:avLst/>
          </a:prstGeom>
        </p:spPr>
      </p:pic>
      <p:pic>
        <p:nvPicPr>
          <p:cNvPr id="47" name="グラフィックス 46" descr="インターネット バンキング 単色塗りつぶし">
            <a:extLst>
              <a:ext uri="{FF2B5EF4-FFF2-40B4-BE49-F238E27FC236}">
                <a16:creationId xmlns:a16="http://schemas.microsoft.com/office/drawing/2014/main" id="{25CA852B-A6D1-CF21-9056-4D09E14C50C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529681" y="1629228"/>
            <a:ext cx="306270" cy="306270"/>
          </a:xfrm>
          <a:prstGeom prst="rect">
            <a:avLst/>
          </a:prstGeom>
        </p:spPr>
      </p:pic>
      <p:pic>
        <p:nvPicPr>
          <p:cNvPr id="48" name="グラフィックス 47" descr="ドキュメント 単色塗りつぶし">
            <a:extLst>
              <a:ext uri="{FF2B5EF4-FFF2-40B4-BE49-F238E27FC236}">
                <a16:creationId xmlns:a16="http://schemas.microsoft.com/office/drawing/2014/main" id="{6567ED4C-F30C-168C-D029-BD5B6791F33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98321" y="3719108"/>
            <a:ext cx="305101" cy="305101"/>
          </a:xfrm>
          <a:prstGeom prst="rect">
            <a:avLst/>
          </a:prstGeom>
        </p:spPr>
      </p:pic>
      <p:pic>
        <p:nvPicPr>
          <p:cNvPr id="49" name="グラフィックス 48" descr="ドキュメント 単色塗りつぶし">
            <a:extLst>
              <a:ext uri="{FF2B5EF4-FFF2-40B4-BE49-F238E27FC236}">
                <a16:creationId xmlns:a16="http://schemas.microsoft.com/office/drawing/2014/main" id="{CF58AA43-2E1C-4F3F-25E3-665E1DA8878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06208" y="1927341"/>
            <a:ext cx="315221" cy="315221"/>
          </a:xfrm>
          <a:prstGeom prst="rect">
            <a:avLst/>
          </a:prstGeom>
        </p:spPr>
      </p:pic>
      <p:pic>
        <p:nvPicPr>
          <p:cNvPr id="50" name="グラフィックス 49" descr="ドキュメント 単色塗りつぶし">
            <a:extLst>
              <a:ext uri="{FF2B5EF4-FFF2-40B4-BE49-F238E27FC236}">
                <a16:creationId xmlns:a16="http://schemas.microsoft.com/office/drawing/2014/main" id="{E9AB286C-453B-A053-1798-3E678AA10DD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156582" y="2968802"/>
            <a:ext cx="311779" cy="311779"/>
          </a:xfrm>
          <a:prstGeom prst="rect">
            <a:avLst/>
          </a:prstGeom>
        </p:spPr>
      </p:pic>
      <p:pic>
        <p:nvPicPr>
          <p:cNvPr id="58" name="グラフィックス 57" descr="サーバー 枠線">
            <a:extLst>
              <a:ext uri="{FF2B5EF4-FFF2-40B4-BE49-F238E27FC236}">
                <a16:creationId xmlns:a16="http://schemas.microsoft.com/office/drawing/2014/main" id="{9FC9D693-87BA-CEBE-D47F-D1BFF5548A6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762078" y="1894745"/>
            <a:ext cx="748412" cy="597026"/>
          </a:xfrm>
          <a:prstGeom prst="rect">
            <a:avLst/>
          </a:prstGeom>
        </p:spPr>
      </p:pic>
      <p:sp>
        <p:nvSpPr>
          <p:cNvPr id="59" name="テキスト ボックス 58">
            <a:extLst>
              <a:ext uri="{FF2B5EF4-FFF2-40B4-BE49-F238E27FC236}">
                <a16:creationId xmlns:a16="http://schemas.microsoft.com/office/drawing/2014/main" id="{EAED6A01-5B85-0067-6916-3CBC8ABC4FD9}"/>
              </a:ext>
            </a:extLst>
          </p:cNvPr>
          <p:cNvSpPr txBox="1"/>
          <p:nvPr/>
        </p:nvSpPr>
        <p:spPr>
          <a:xfrm>
            <a:off x="3141759" y="1986604"/>
            <a:ext cx="136732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オンライン</a:t>
            </a:r>
            <a:endParaRPr kumimoji="1" lang="en-US" altLang="ja-JP" sz="10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　完結</a:t>
            </a:r>
            <a:r>
              <a:rPr kumimoji="1" lang="ja-JP" altLang="en-US" sz="10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60" name="テキスト ボックス 59">
            <a:extLst>
              <a:ext uri="{FF2B5EF4-FFF2-40B4-BE49-F238E27FC236}">
                <a16:creationId xmlns:a16="http://schemas.microsoft.com/office/drawing/2014/main" id="{286A3918-5A20-B787-0CD7-1837096176ED}"/>
              </a:ext>
            </a:extLst>
          </p:cNvPr>
          <p:cNvSpPr txBox="1"/>
          <p:nvPr/>
        </p:nvSpPr>
        <p:spPr>
          <a:xfrm>
            <a:off x="904480" y="1403035"/>
            <a:ext cx="793841" cy="507831"/>
          </a:xfrm>
          <a:prstGeom prst="rect">
            <a:avLst/>
          </a:prstGeom>
          <a:solidFill>
            <a:srgbClr val="F4F0E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入試の申請書類を紙媒体で提出</a:t>
            </a:r>
          </a:p>
        </p:txBody>
      </p:sp>
      <p:sp>
        <p:nvSpPr>
          <p:cNvPr id="62" name="テキスト ボックス 61">
            <a:extLst>
              <a:ext uri="{FF2B5EF4-FFF2-40B4-BE49-F238E27FC236}">
                <a16:creationId xmlns:a16="http://schemas.microsoft.com/office/drawing/2014/main" id="{AD0996B5-E18D-4A3D-0ADB-792B4036796E}"/>
              </a:ext>
            </a:extLst>
          </p:cNvPr>
          <p:cNvSpPr txBox="1"/>
          <p:nvPr/>
        </p:nvSpPr>
        <p:spPr>
          <a:xfrm>
            <a:off x="2558865" y="3749625"/>
            <a:ext cx="2634226" cy="369332"/>
          </a:xfrm>
          <a:prstGeom prst="rect">
            <a:avLst/>
          </a:prstGeom>
          <a:solidFill>
            <a:srgbClr val="F4F0E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紙媒体の申請に基づいてデータを入力し、受検票を交付。中学校を通じて受検生に配付</a:t>
            </a:r>
          </a:p>
        </p:txBody>
      </p:sp>
      <p:sp>
        <p:nvSpPr>
          <p:cNvPr id="64" name="テキスト ボックス 63">
            <a:extLst>
              <a:ext uri="{FF2B5EF4-FFF2-40B4-BE49-F238E27FC236}">
                <a16:creationId xmlns:a16="http://schemas.microsoft.com/office/drawing/2014/main" id="{AB1C9D92-E396-7D74-101B-AE64DF1A1CE9}"/>
              </a:ext>
            </a:extLst>
          </p:cNvPr>
          <p:cNvSpPr txBox="1"/>
          <p:nvPr/>
        </p:nvSpPr>
        <p:spPr>
          <a:xfrm>
            <a:off x="2688523" y="2425441"/>
            <a:ext cx="2271652" cy="369332"/>
          </a:xfrm>
          <a:prstGeom prst="rect">
            <a:avLst/>
          </a:prstGeom>
          <a:solidFill>
            <a:srgbClr val="C2D0EC"/>
          </a:solidFill>
        </p:spPr>
        <p:txBody>
          <a:bodyPr wrap="square" rtlCol="0"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9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rPr>
              <a:t>出願から合否確認までの全ての手続きをオンラインで行うことができる。</a:t>
            </a:r>
            <a:endParaRPr kumimoji="1" lang="en-US" altLang="ja-JP" sz="9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3" name="テキスト ボックス 62">
            <a:extLst>
              <a:ext uri="{FF2B5EF4-FFF2-40B4-BE49-F238E27FC236}">
                <a16:creationId xmlns:a16="http://schemas.microsoft.com/office/drawing/2014/main" id="{9FA4286F-0D5E-3EE0-FC7E-163BA2D8342D}"/>
              </a:ext>
            </a:extLst>
          </p:cNvPr>
          <p:cNvSpPr txBox="1"/>
          <p:nvPr/>
        </p:nvSpPr>
        <p:spPr>
          <a:xfrm>
            <a:off x="1762648" y="3294899"/>
            <a:ext cx="1911017" cy="369332"/>
          </a:xfrm>
          <a:prstGeom prst="rect">
            <a:avLst/>
          </a:prstGeom>
          <a:solidFill>
            <a:srgbClr val="F4F0E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紙媒体の申請について、確認や仕分けを行い、郵送か持参で提出</a:t>
            </a:r>
          </a:p>
        </p:txBody>
      </p:sp>
      <p:sp>
        <p:nvSpPr>
          <p:cNvPr id="3" name="矢印: 右 2">
            <a:extLst>
              <a:ext uri="{FF2B5EF4-FFF2-40B4-BE49-F238E27FC236}">
                <a16:creationId xmlns:a16="http://schemas.microsoft.com/office/drawing/2014/main" id="{4BEB9210-D5B0-A0CA-1C19-5C14AE2C2427}"/>
              </a:ext>
            </a:extLst>
          </p:cNvPr>
          <p:cNvSpPr/>
          <p:nvPr/>
        </p:nvSpPr>
        <p:spPr>
          <a:xfrm rot="16200000">
            <a:off x="3174974" y="1378879"/>
            <a:ext cx="267939" cy="178669"/>
          </a:xfrm>
          <a:prstGeom prst="rightArrow">
            <a:avLst>
              <a:gd name="adj1" fmla="val 50000"/>
              <a:gd name="adj2" fmla="val 71321"/>
            </a:avLst>
          </a:prstGeom>
          <a:solidFill>
            <a:srgbClr val="1300CC"/>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4">
            <a:extLst>
              <a:ext uri="{FF2B5EF4-FFF2-40B4-BE49-F238E27FC236}">
                <a16:creationId xmlns:a16="http://schemas.microsoft.com/office/drawing/2014/main" id="{09D58EE2-3FF7-60FF-6E02-CEC382F216C9}"/>
              </a:ext>
            </a:extLst>
          </p:cNvPr>
          <p:cNvSpPr txBox="1"/>
          <p:nvPr/>
        </p:nvSpPr>
        <p:spPr>
          <a:xfrm>
            <a:off x="228527" y="4181464"/>
            <a:ext cx="2791696" cy="276999"/>
          </a:xfrm>
          <a:prstGeom prst="rect">
            <a:avLst/>
          </a:prstGeom>
          <a:noFill/>
        </p:spPr>
        <p:txBody>
          <a:bodyPr wrap="square">
            <a:spAutoFit/>
          </a:bodyPr>
          <a:lstStyle>
            <a:defPPr>
              <a:defRPr lang="ja-JP"/>
            </a:defPPr>
            <a:lvl1pPr algn="ctr" rtl="0" fontAlgn="base">
              <a:spcBef>
                <a:spcPct val="0"/>
              </a:spcBef>
              <a:spcAft>
                <a:spcPct val="0"/>
              </a:spcAft>
              <a:defRPr kumimoji="1" sz="4300" kern="1200">
                <a:solidFill>
                  <a:srgbClr val="333399"/>
                </a:solidFill>
                <a:latin typeface="Times New Roman" pitchFamily="18" charset="0"/>
                <a:ea typeface="ＭＳ Ｐゴシック" charset="-128"/>
                <a:cs typeface="+mn-cs"/>
              </a:defRPr>
            </a:lvl1pPr>
            <a:lvl2pPr marL="457148" algn="ctr" rtl="0" fontAlgn="base">
              <a:spcBef>
                <a:spcPct val="0"/>
              </a:spcBef>
              <a:spcAft>
                <a:spcPct val="0"/>
              </a:spcAft>
              <a:defRPr kumimoji="1" sz="4300" kern="1200">
                <a:solidFill>
                  <a:srgbClr val="333399"/>
                </a:solidFill>
                <a:latin typeface="Times New Roman" pitchFamily="18" charset="0"/>
                <a:ea typeface="ＭＳ Ｐゴシック" charset="-128"/>
                <a:cs typeface="+mn-cs"/>
              </a:defRPr>
            </a:lvl2pPr>
            <a:lvl3pPr marL="914296" algn="ctr" rtl="0" fontAlgn="base">
              <a:spcBef>
                <a:spcPct val="0"/>
              </a:spcBef>
              <a:spcAft>
                <a:spcPct val="0"/>
              </a:spcAft>
              <a:defRPr kumimoji="1" sz="4300" kern="1200">
                <a:solidFill>
                  <a:srgbClr val="333399"/>
                </a:solidFill>
                <a:latin typeface="Times New Roman" pitchFamily="18" charset="0"/>
                <a:ea typeface="ＭＳ Ｐゴシック" charset="-128"/>
                <a:cs typeface="+mn-cs"/>
              </a:defRPr>
            </a:lvl3pPr>
            <a:lvl4pPr marL="1371445" algn="ctr" rtl="0" fontAlgn="base">
              <a:spcBef>
                <a:spcPct val="0"/>
              </a:spcBef>
              <a:spcAft>
                <a:spcPct val="0"/>
              </a:spcAft>
              <a:defRPr kumimoji="1" sz="4300" kern="1200">
                <a:solidFill>
                  <a:srgbClr val="333399"/>
                </a:solidFill>
                <a:latin typeface="Times New Roman" pitchFamily="18" charset="0"/>
                <a:ea typeface="ＭＳ Ｐゴシック" charset="-128"/>
                <a:cs typeface="+mn-cs"/>
              </a:defRPr>
            </a:lvl4pPr>
            <a:lvl5pPr marL="1828592" algn="ctr" rtl="0" fontAlgn="base">
              <a:spcBef>
                <a:spcPct val="0"/>
              </a:spcBef>
              <a:spcAft>
                <a:spcPct val="0"/>
              </a:spcAft>
              <a:defRPr kumimoji="1" sz="4300" kern="1200">
                <a:solidFill>
                  <a:srgbClr val="333399"/>
                </a:solidFill>
                <a:latin typeface="Times New Roman" pitchFamily="18" charset="0"/>
                <a:ea typeface="ＭＳ Ｐゴシック" charset="-128"/>
                <a:cs typeface="+mn-cs"/>
              </a:defRPr>
            </a:lvl5pPr>
            <a:lvl6pPr marL="2285740" algn="l" defTabSz="914296" rtl="0" eaLnBrk="1" latinLnBrk="0" hangingPunct="1">
              <a:defRPr kumimoji="1" sz="4300" kern="1200">
                <a:solidFill>
                  <a:srgbClr val="333399"/>
                </a:solidFill>
                <a:latin typeface="Times New Roman" pitchFamily="18" charset="0"/>
                <a:ea typeface="ＭＳ Ｐゴシック" charset="-128"/>
                <a:cs typeface="+mn-cs"/>
              </a:defRPr>
            </a:lvl6pPr>
            <a:lvl7pPr marL="2742888" algn="l" defTabSz="914296" rtl="0" eaLnBrk="1" latinLnBrk="0" hangingPunct="1">
              <a:defRPr kumimoji="1" sz="4300" kern="1200">
                <a:solidFill>
                  <a:srgbClr val="333399"/>
                </a:solidFill>
                <a:latin typeface="Times New Roman" pitchFamily="18" charset="0"/>
                <a:ea typeface="ＭＳ Ｐゴシック" charset="-128"/>
                <a:cs typeface="+mn-cs"/>
              </a:defRPr>
            </a:lvl7pPr>
            <a:lvl8pPr marL="3200036" algn="l" defTabSz="914296" rtl="0" eaLnBrk="1" latinLnBrk="0" hangingPunct="1">
              <a:defRPr kumimoji="1" sz="4300" kern="1200">
                <a:solidFill>
                  <a:srgbClr val="333399"/>
                </a:solidFill>
                <a:latin typeface="Times New Roman" pitchFamily="18" charset="0"/>
                <a:ea typeface="ＭＳ Ｐゴシック" charset="-128"/>
                <a:cs typeface="+mn-cs"/>
              </a:defRPr>
            </a:lvl8pPr>
            <a:lvl9pPr marL="3657184" algn="l" defTabSz="914296" rtl="0" eaLnBrk="1" latinLnBrk="0" hangingPunct="1">
              <a:defRPr kumimoji="1" sz="4300" kern="1200">
                <a:solidFill>
                  <a:srgbClr val="333399"/>
                </a:solidFill>
                <a:latin typeface="Times New Roman" pitchFamily="18" charset="0"/>
                <a:ea typeface="ＭＳ Ｐゴシック"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岐阜県の見直し内容（証紙条例）</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33" name="表 32">
            <a:extLst>
              <a:ext uri="{FF2B5EF4-FFF2-40B4-BE49-F238E27FC236}">
                <a16:creationId xmlns:a16="http://schemas.microsoft.com/office/drawing/2014/main" id="{6F4F1960-46D1-BE74-943E-C24180868D8A}"/>
              </a:ext>
            </a:extLst>
          </p:cNvPr>
          <p:cNvGraphicFramePr>
            <a:graphicFrameLocks noGrp="1"/>
          </p:cNvGraphicFramePr>
          <p:nvPr/>
        </p:nvGraphicFramePr>
        <p:xfrm>
          <a:off x="232555" y="4425078"/>
          <a:ext cx="5816542" cy="2174199"/>
        </p:xfrm>
        <a:graphic>
          <a:graphicData uri="http://schemas.openxmlformats.org/drawingml/2006/table">
            <a:tbl>
              <a:tblPr firstRow="1" bandRow="1">
                <a:tableStyleId>{21E4AEA4-8DFA-4A89-87EB-49C32662AFE0}</a:tableStyleId>
              </a:tblPr>
              <a:tblGrid>
                <a:gridCol w="2908271">
                  <a:extLst>
                    <a:ext uri="{9D8B030D-6E8A-4147-A177-3AD203B41FA5}">
                      <a16:colId xmlns:a16="http://schemas.microsoft.com/office/drawing/2014/main" val="4064608517"/>
                    </a:ext>
                  </a:extLst>
                </a:gridCol>
                <a:gridCol w="2908271">
                  <a:extLst>
                    <a:ext uri="{9D8B030D-6E8A-4147-A177-3AD203B41FA5}">
                      <a16:colId xmlns:a16="http://schemas.microsoft.com/office/drawing/2014/main" val="422232105"/>
                    </a:ext>
                  </a:extLst>
                </a:gridCol>
              </a:tblGrid>
              <a:tr h="253959">
                <a:tc>
                  <a:txBody>
                    <a:bodyPr/>
                    <a:lstStyle/>
                    <a:p>
                      <a:pPr algn="ctr"/>
                      <a:r>
                        <a:rPr kumimoji="1" lang="ja-JP" altLang="en-US" sz="1000" b="0">
                          <a:solidFill>
                            <a:schemeClr val="tx1"/>
                          </a:solidFill>
                          <a:latin typeface="メイリオ" panose="020B0604030504040204" pitchFamily="50" charset="-128"/>
                          <a:ea typeface="メイリオ" panose="020B0604030504040204" pitchFamily="50" charset="-128"/>
                        </a:rPr>
                        <a:t>改正後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000" b="0">
                          <a:solidFill>
                            <a:schemeClr val="tx1"/>
                          </a:solidFill>
                          <a:latin typeface="メイリオ" panose="020B0604030504040204" pitchFamily="50" charset="-128"/>
                          <a:ea typeface="メイリオ" panose="020B0604030504040204" pitchFamily="50" charset="-128"/>
                        </a:rPr>
                        <a:t>改正前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1841197">
                <a:tc>
                  <a:txBody>
                    <a:bodyPr/>
                    <a:lstStyle/>
                    <a:p>
                      <a:r>
                        <a:rPr lang="en-US" altLang="ja-JP" sz="100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証紙により収入する使用料及び手数料</a:t>
                      </a:r>
                      <a:r>
                        <a:rPr lang="en-US" altLang="ja-JP" sz="1000">
                          <a:solidFill>
                            <a:schemeClr val="tx1"/>
                          </a:solidFill>
                          <a:latin typeface="メイリオ" panose="020B0604030504040204" pitchFamily="50" charset="-128"/>
                          <a:ea typeface="メイリオ" panose="020B0604030504040204" pitchFamily="50" charset="-128"/>
                        </a:rPr>
                        <a:t>)</a:t>
                      </a:r>
                    </a:p>
                    <a:p>
                      <a:r>
                        <a:rPr lang="ja-JP" altLang="en-US" sz="1000">
                          <a:solidFill>
                            <a:schemeClr val="tx1"/>
                          </a:solidFill>
                          <a:latin typeface="メイリオ" panose="020B0604030504040204" pitchFamily="50" charset="-128"/>
                          <a:ea typeface="メイリオ" panose="020B0604030504040204" pitchFamily="50" charset="-128"/>
                        </a:rPr>
                        <a:t>第２条　別表に掲げる使用料及び手数料は、証</a:t>
                      </a:r>
                      <a:endParaRPr lang="en-US" altLang="ja-JP" sz="100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　紙により収入する。</a:t>
                      </a:r>
                      <a:r>
                        <a:rPr lang="ja-JP" altLang="en-US" sz="1000" u="sng">
                          <a:solidFill>
                            <a:schemeClr val="tx1"/>
                          </a:solidFill>
                          <a:latin typeface="メイリオ" panose="020B0604030504040204" pitchFamily="50" charset="-128"/>
                          <a:ea typeface="メイリオ" panose="020B0604030504040204" pitchFamily="50" charset="-128"/>
                        </a:rPr>
                        <a:t>ただし、当該使用料及び</a:t>
                      </a:r>
                      <a:endParaRPr lang="en-US" altLang="ja-JP" sz="1000" u="sng">
                        <a:solidFill>
                          <a:schemeClr val="tx1"/>
                        </a:solidFill>
                        <a:latin typeface="メイリオ" panose="020B0604030504040204" pitchFamily="50" charset="-128"/>
                        <a:ea typeface="メイリオ" panose="020B0604030504040204" pitchFamily="50" charset="-128"/>
                      </a:endParaRPr>
                    </a:p>
                    <a:p>
                      <a:r>
                        <a:rPr lang="ja-JP" altLang="en-US" sz="1000" u="none">
                          <a:solidFill>
                            <a:schemeClr val="tx1"/>
                          </a:solidFill>
                          <a:latin typeface="メイリオ" panose="020B0604030504040204" pitchFamily="50" charset="-128"/>
                          <a:ea typeface="メイリオ" panose="020B0604030504040204" pitchFamily="50" charset="-128"/>
                        </a:rPr>
                        <a:t>　</a:t>
                      </a:r>
                      <a:r>
                        <a:rPr lang="ja-JP" altLang="en-US" sz="1000" u="sng">
                          <a:solidFill>
                            <a:schemeClr val="tx1"/>
                          </a:solidFill>
                          <a:latin typeface="メイリオ" panose="020B0604030504040204" pitchFamily="50" charset="-128"/>
                          <a:ea typeface="メイリオ" panose="020B0604030504040204" pitchFamily="50" charset="-128"/>
                        </a:rPr>
                        <a:t>手数料を納付しようとする者が次のいずれか</a:t>
                      </a:r>
                      <a:endParaRPr lang="en-US" altLang="ja-JP" sz="1000" u="sng">
                        <a:solidFill>
                          <a:schemeClr val="tx1"/>
                        </a:solidFill>
                        <a:latin typeface="メイリオ" panose="020B0604030504040204" pitchFamily="50" charset="-128"/>
                        <a:ea typeface="メイリオ" panose="020B0604030504040204" pitchFamily="50" charset="-128"/>
                      </a:endParaRPr>
                    </a:p>
                    <a:p>
                      <a:r>
                        <a:rPr lang="ja-JP" altLang="en-US" sz="1000" u="none">
                          <a:solidFill>
                            <a:schemeClr val="tx1"/>
                          </a:solidFill>
                          <a:latin typeface="メイリオ" panose="020B0604030504040204" pitchFamily="50" charset="-128"/>
                          <a:ea typeface="メイリオ" panose="020B0604030504040204" pitchFamily="50" charset="-128"/>
                        </a:rPr>
                        <a:t>　</a:t>
                      </a:r>
                      <a:r>
                        <a:rPr lang="ja-JP" altLang="en-US" sz="1000" u="sng">
                          <a:solidFill>
                            <a:schemeClr val="tx1"/>
                          </a:solidFill>
                          <a:latin typeface="メイリオ" panose="020B0604030504040204" pitchFamily="50" charset="-128"/>
                          <a:ea typeface="メイリオ" panose="020B0604030504040204" pitchFamily="50" charset="-128"/>
                        </a:rPr>
                        <a:t>の方法により納付する場合は、この限りでな</a:t>
                      </a:r>
                      <a:endParaRPr lang="en-US" altLang="ja-JP" sz="1000" u="sng">
                        <a:solidFill>
                          <a:schemeClr val="tx1"/>
                        </a:solidFill>
                        <a:latin typeface="メイリオ" panose="020B0604030504040204" pitchFamily="50" charset="-128"/>
                        <a:ea typeface="メイリオ" panose="020B0604030504040204" pitchFamily="50" charset="-128"/>
                      </a:endParaRPr>
                    </a:p>
                    <a:p>
                      <a:r>
                        <a:rPr lang="ja-JP" altLang="en-US" sz="1000" u="none">
                          <a:solidFill>
                            <a:schemeClr val="tx1"/>
                          </a:solidFill>
                          <a:latin typeface="メイリオ" panose="020B0604030504040204" pitchFamily="50" charset="-128"/>
                          <a:ea typeface="メイリオ" panose="020B0604030504040204" pitchFamily="50" charset="-128"/>
                        </a:rPr>
                        <a:t>　</a:t>
                      </a:r>
                      <a:r>
                        <a:rPr lang="ja-JP" altLang="en-US" sz="1000" u="sng">
                          <a:solidFill>
                            <a:schemeClr val="tx1"/>
                          </a:solidFill>
                          <a:latin typeface="メイリオ" panose="020B0604030504040204" pitchFamily="50" charset="-128"/>
                          <a:ea typeface="メイリオ" panose="020B0604030504040204" pitchFamily="50" charset="-128"/>
                        </a:rPr>
                        <a:t>い。</a:t>
                      </a:r>
                    </a:p>
                    <a:p>
                      <a:pPr marL="228600" indent="-228600">
                        <a:buAutoNum type="arabicParenBoth"/>
                      </a:pPr>
                      <a:r>
                        <a:rPr lang="ja-JP" altLang="en-US" sz="1000" u="sng">
                          <a:solidFill>
                            <a:schemeClr val="tx1"/>
                          </a:solidFill>
                          <a:latin typeface="メイリオ" panose="020B0604030504040204" pitchFamily="50" charset="-128"/>
                          <a:ea typeface="メイリオ" panose="020B0604030504040204" pitchFamily="50" charset="-128"/>
                        </a:rPr>
                        <a:t>自ら納付する方法であつて、</a:t>
                      </a:r>
                      <a:r>
                        <a:rPr lang="ja-JP" altLang="en-US" sz="1000" u="sng">
                          <a:solidFill>
                            <a:schemeClr val="tx1"/>
                          </a:solidFill>
                          <a:highlight>
                            <a:srgbClr val="FFFF00"/>
                          </a:highlight>
                          <a:latin typeface="メイリオ" panose="020B0604030504040204" pitchFamily="50" charset="-128"/>
                          <a:ea typeface="メイリオ" panose="020B0604030504040204" pitchFamily="50" charset="-128"/>
                        </a:rPr>
                        <a:t>電子情報処理</a:t>
                      </a:r>
                      <a:endParaRPr lang="en-US" altLang="ja-JP" sz="1000" u="sng">
                        <a:solidFill>
                          <a:schemeClr val="tx1"/>
                        </a:solidFill>
                        <a:highlight>
                          <a:srgbClr val="FFFF00"/>
                        </a:highlight>
                        <a:latin typeface="メイリオ" panose="020B0604030504040204" pitchFamily="50" charset="-128"/>
                        <a:ea typeface="メイリオ" panose="020B0604030504040204" pitchFamily="50" charset="-128"/>
                      </a:endParaRPr>
                    </a:p>
                    <a:p>
                      <a:pPr marL="0" indent="0">
                        <a:buNone/>
                      </a:pPr>
                      <a:r>
                        <a:rPr lang="ja-JP" altLang="en-US" sz="1000" u="none">
                          <a:solidFill>
                            <a:schemeClr val="tx1"/>
                          </a:solidFill>
                          <a:latin typeface="メイリオ" panose="020B0604030504040204" pitchFamily="50" charset="-128"/>
                          <a:ea typeface="メイリオ" panose="020B0604030504040204" pitchFamily="50" charset="-128"/>
                        </a:rPr>
                        <a:t>　</a:t>
                      </a:r>
                      <a:r>
                        <a:rPr lang="ja-JP" altLang="en-US" sz="1000" u="sng">
                          <a:solidFill>
                            <a:schemeClr val="tx1"/>
                          </a:solidFill>
                          <a:highlight>
                            <a:srgbClr val="FFFF00"/>
                          </a:highlight>
                          <a:latin typeface="メイリオ" panose="020B0604030504040204" pitchFamily="50" charset="-128"/>
                          <a:ea typeface="メイリオ" panose="020B0604030504040204" pitchFamily="50" charset="-128"/>
                        </a:rPr>
                        <a:t>組織を使用するものその他の情報通信技術を</a:t>
                      </a:r>
                      <a:endParaRPr lang="en-US" altLang="ja-JP" sz="1000" u="sng">
                        <a:solidFill>
                          <a:schemeClr val="tx1"/>
                        </a:solidFill>
                        <a:highlight>
                          <a:srgbClr val="FFFF00"/>
                        </a:highlight>
                        <a:latin typeface="メイリオ" panose="020B0604030504040204" pitchFamily="50" charset="-128"/>
                        <a:ea typeface="メイリオ" panose="020B0604030504040204" pitchFamily="50" charset="-128"/>
                      </a:endParaRPr>
                    </a:p>
                    <a:p>
                      <a:pPr marL="0" indent="0">
                        <a:buNone/>
                      </a:pPr>
                      <a:r>
                        <a:rPr lang="ja-JP" altLang="en-US" sz="1000" u="none">
                          <a:solidFill>
                            <a:schemeClr val="tx1"/>
                          </a:solidFill>
                          <a:latin typeface="メイリオ" panose="020B0604030504040204" pitchFamily="50" charset="-128"/>
                          <a:ea typeface="メイリオ" panose="020B0604030504040204" pitchFamily="50" charset="-128"/>
                        </a:rPr>
                        <a:t>　</a:t>
                      </a:r>
                      <a:r>
                        <a:rPr lang="ja-JP" altLang="en-US" sz="1000" u="sng">
                          <a:solidFill>
                            <a:schemeClr val="tx1"/>
                          </a:solidFill>
                          <a:highlight>
                            <a:srgbClr val="FFFF00"/>
                          </a:highlight>
                          <a:latin typeface="メイリオ" panose="020B0604030504040204" pitchFamily="50" charset="-128"/>
                          <a:ea typeface="メイリオ" panose="020B0604030504040204" pitchFamily="50" charset="-128"/>
                        </a:rPr>
                        <a:t>利用するもので規則で定めるもの</a:t>
                      </a:r>
                      <a:endParaRPr lang="en-US" altLang="ja-JP" sz="1000" u="sng">
                        <a:solidFill>
                          <a:schemeClr val="tx1"/>
                        </a:solidFill>
                        <a:highlight>
                          <a:srgbClr val="FFFF00"/>
                        </a:highlight>
                        <a:latin typeface="メイリオ" panose="020B0604030504040204" pitchFamily="50" charset="-128"/>
                        <a:ea typeface="メイリオ" panose="020B0604030504040204" pitchFamily="50" charset="-128"/>
                      </a:endParaRPr>
                    </a:p>
                    <a:p>
                      <a:pPr marL="0" indent="0">
                        <a:buNone/>
                      </a:pPr>
                      <a:r>
                        <a:rPr lang="en-US" altLang="ja-JP" sz="1000" u="sng">
                          <a:solidFill>
                            <a:schemeClr val="tx1"/>
                          </a:solidFill>
                          <a:latin typeface="メイリオ" panose="020B0604030504040204" pitchFamily="50" charset="-128"/>
                          <a:ea typeface="メイリオ" panose="020B0604030504040204" pitchFamily="50" charset="-128"/>
                        </a:rPr>
                        <a:t>(2)</a:t>
                      </a:r>
                      <a:r>
                        <a:rPr lang="ja-JP" altLang="en-US" sz="1000" u="sng">
                          <a:solidFill>
                            <a:schemeClr val="tx1"/>
                          </a:solidFill>
                          <a:latin typeface="メイリオ" panose="020B0604030504040204" pitchFamily="50" charset="-128"/>
                          <a:ea typeface="メイリオ" panose="020B0604030504040204" pitchFamily="50" charset="-128"/>
                        </a:rPr>
                        <a:t>　地方自治法第</a:t>
                      </a:r>
                      <a:r>
                        <a:rPr lang="en-US" altLang="ja-JP" sz="1000" u="sng">
                          <a:solidFill>
                            <a:schemeClr val="tx1"/>
                          </a:solidFill>
                          <a:latin typeface="メイリオ" panose="020B0604030504040204" pitchFamily="50" charset="-128"/>
                          <a:ea typeface="メイリオ" panose="020B0604030504040204" pitchFamily="50" charset="-128"/>
                        </a:rPr>
                        <a:t>231</a:t>
                      </a:r>
                      <a:r>
                        <a:rPr lang="ja-JP" altLang="en-US" sz="1000" u="sng">
                          <a:solidFill>
                            <a:schemeClr val="tx1"/>
                          </a:solidFill>
                          <a:latin typeface="メイリオ" panose="020B0604030504040204" pitchFamily="50" charset="-128"/>
                          <a:ea typeface="メイリオ" panose="020B0604030504040204" pitchFamily="50" charset="-128"/>
                        </a:rPr>
                        <a:t>条の</a:t>
                      </a:r>
                      <a:r>
                        <a:rPr lang="en-US" altLang="ja-JP" sz="1000" u="sng">
                          <a:solidFill>
                            <a:schemeClr val="tx1"/>
                          </a:solidFill>
                          <a:latin typeface="メイリオ" panose="020B0604030504040204" pitchFamily="50" charset="-128"/>
                          <a:ea typeface="メイリオ" panose="020B0604030504040204" pitchFamily="50" charset="-128"/>
                        </a:rPr>
                        <a:t>2</a:t>
                      </a:r>
                      <a:r>
                        <a:rPr lang="ja-JP" altLang="en-US" sz="1000" u="sng">
                          <a:solidFill>
                            <a:schemeClr val="tx1"/>
                          </a:solidFill>
                          <a:latin typeface="メイリオ" panose="020B0604030504040204" pitchFamily="50" charset="-128"/>
                          <a:ea typeface="メイリオ" panose="020B0604030504040204" pitchFamily="50" charset="-128"/>
                        </a:rPr>
                        <a:t>の</a:t>
                      </a:r>
                      <a:r>
                        <a:rPr lang="en-US" altLang="ja-JP" sz="1000" u="sng">
                          <a:solidFill>
                            <a:schemeClr val="tx1"/>
                          </a:solidFill>
                          <a:latin typeface="メイリオ" panose="020B0604030504040204" pitchFamily="50" charset="-128"/>
                          <a:ea typeface="メイリオ" panose="020B0604030504040204" pitchFamily="50" charset="-128"/>
                        </a:rPr>
                        <a:t>3</a:t>
                      </a:r>
                      <a:r>
                        <a:rPr lang="ja-JP" altLang="en-US" sz="1000" u="sng">
                          <a:solidFill>
                            <a:schemeClr val="tx1"/>
                          </a:solidFill>
                          <a:latin typeface="メイリオ" panose="020B0604030504040204" pitchFamily="50" charset="-128"/>
                          <a:ea typeface="メイリオ" panose="020B0604030504040204" pitchFamily="50" charset="-128"/>
                        </a:rPr>
                        <a:t>第</a:t>
                      </a:r>
                      <a:r>
                        <a:rPr lang="en-US" altLang="ja-JP" sz="1000" u="sng">
                          <a:solidFill>
                            <a:schemeClr val="tx1"/>
                          </a:solidFill>
                          <a:latin typeface="メイリオ" panose="020B0604030504040204" pitchFamily="50" charset="-128"/>
                          <a:ea typeface="メイリオ" panose="020B0604030504040204" pitchFamily="50" charset="-128"/>
                        </a:rPr>
                        <a:t>1</a:t>
                      </a:r>
                      <a:r>
                        <a:rPr lang="ja-JP" altLang="en-US" sz="1000" u="sng">
                          <a:solidFill>
                            <a:schemeClr val="tx1"/>
                          </a:solidFill>
                          <a:latin typeface="メイリオ" panose="020B0604030504040204" pitchFamily="50" charset="-128"/>
                          <a:ea typeface="メイリオ" panose="020B0604030504040204" pitchFamily="50" charset="-128"/>
                        </a:rPr>
                        <a:t>項に規定す</a:t>
                      </a:r>
                      <a:endParaRPr lang="en-US" altLang="ja-JP" sz="1000" u="sng">
                        <a:solidFill>
                          <a:schemeClr val="tx1"/>
                        </a:solidFill>
                        <a:latin typeface="メイリオ" panose="020B0604030504040204" pitchFamily="50" charset="-128"/>
                        <a:ea typeface="メイリオ" panose="020B0604030504040204" pitchFamily="50" charset="-128"/>
                      </a:endParaRPr>
                    </a:p>
                    <a:p>
                      <a:pPr marL="0" indent="0">
                        <a:buNone/>
                      </a:pPr>
                      <a:r>
                        <a:rPr lang="ja-JP" altLang="en-US" sz="1000" u="none">
                          <a:solidFill>
                            <a:schemeClr val="tx1"/>
                          </a:solidFill>
                          <a:latin typeface="メイリオ" panose="020B0604030504040204" pitchFamily="50" charset="-128"/>
                          <a:ea typeface="メイリオ" panose="020B0604030504040204" pitchFamily="50" charset="-128"/>
                        </a:rPr>
                        <a:t>　</a:t>
                      </a:r>
                      <a:r>
                        <a:rPr lang="ja-JP" altLang="en-US" sz="1000" u="sng">
                          <a:solidFill>
                            <a:schemeClr val="tx1"/>
                          </a:solidFill>
                          <a:latin typeface="メイリオ" panose="020B0604030504040204" pitchFamily="50" charset="-128"/>
                          <a:ea typeface="メイリオ" panose="020B0604030504040204" pitchFamily="50" charset="-128"/>
                        </a:rPr>
                        <a:t>る指定納付受託者に当該使用料又は手数料の</a:t>
                      </a:r>
                      <a:endParaRPr lang="en-US" altLang="ja-JP" sz="1000" u="sng">
                        <a:solidFill>
                          <a:schemeClr val="tx1"/>
                        </a:solidFill>
                        <a:latin typeface="メイリオ" panose="020B0604030504040204" pitchFamily="50" charset="-128"/>
                        <a:ea typeface="メイリオ" panose="020B0604030504040204" pitchFamily="50" charset="-128"/>
                      </a:endParaRPr>
                    </a:p>
                    <a:p>
                      <a:pPr marL="0" indent="0">
                        <a:buNone/>
                      </a:pPr>
                      <a:r>
                        <a:rPr lang="ja-JP" altLang="en-US" sz="1000" u="none">
                          <a:solidFill>
                            <a:schemeClr val="tx1"/>
                          </a:solidFill>
                          <a:latin typeface="メイリオ" panose="020B0604030504040204" pitchFamily="50" charset="-128"/>
                          <a:ea typeface="メイリオ" panose="020B0604030504040204" pitchFamily="50" charset="-128"/>
                        </a:rPr>
                        <a:t>　</a:t>
                      </a:r>
                      <a:r>
                        <a:rPr lang="ja-JP" altLang="en-US" sz="1000" u="sng">
                          <a:solidFill>
                            <a:schemeClr val="tx1"/>
                          </a:solidFill>
                          <a:latin typeface="メイリオ" panose="020B0604030504040204" pitchFamily="50" charset="-128"/>
                          <a:ea typeface="メイリオ" panose="020B0604030504040204" pitchFamily="50" charset="-128"/>
                        </a:rPr>
                        <a:t>納付を委託して納付する方法</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証紙により収入する使用料及び手数料</a:t>
                      </a:r>
                      <a:r>
                        <a:rPr lang="en-US" altLang="ja-JP" sz="1000" dirty="0">
                          <a:solidFill>
                            <a:schemeClr val="tx1"/>
                          </a:solidFill>
                          <a:latin typeface="メイリオ" panose="020B0604030504040204" pitchFamily="50" charset="-128"/>
                          <a:ea typeface="メイリオ" panose="020B0604030504040204" pitchFamily="50" charset="-128"/>
                        </a:rPr>
                        <a:t>)</a:t>
                      </a:r>
                    </a:p>
                    <a:p>
                      <a:r>
                        <a:rPr lang="ja-JP" altLang="en-US" sz="1000" dirty="0">
                          <a:solidFill>
                            <a:schemeClr val="tx1"/>
                          </a:solidFill>
                          <a:latin typeface="メイリオ" panose="020B0604030504040204" pitchFamily="50" charset="-128"/>
                          <a:ea typeface="メイリオ" panose="020B0604030504040204" pitchFamily="50" charset="-128"/>
                        </a:rPr>
                        <a:t>第２条　別表に掲げる使用料及び手数料は、証</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dirty="0">
                          <a:solidFill>
                            <a:schemeClr val="tx1"/>
                          </a:solidFill>
                          <a:latin typeface="メイリオ" panose="020B0604030504040204" pitchFamily="50" charset="-128"/>
                          <a:ea typeface="メイリオ" panose="020B0604030504040204" pitchFamily="50" charset="-128"/>
                        </a:rPr>
                        <a:t>　紙により収入する。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4" name="テキスト ボックス 3">
            <a:extLst>
              <a:ext uri="{FF2B5EF4-FFF2-40B4-BE49-F238E27FC236}">
                <a16:creationId xmlns:a16="http://schemas.microsoft.com/office/drawing/2014/main" id="{8222D5DF-3690-C159-48C0-6FD299011A31}"/>
              </a:ext>
            </a:extLst>
          </p:cNvPr>
          <p:cNvSpPr txBox="1"/>
          <p:nvPr/>
        </p:nvSpPr>
        <p:spPr>
          <a:xfrm>
            <a:off x="352061" y="2205814"/>
            <a:ext cx="793841" cy="230832"/>
          </a:xfrm>
          <a:prstGeom prst="rect">
            <a:avLst/>
          </a:prstGeom>
          <a:solidFill>
            <a:srgbClr val="F4F0E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証紙を添付</a:t>
            </a:r>
          </a:p>
        </p:txBody>
      </p:sp>
      <p:sp>
        <p:nvSpPr>
          <p:cNvPr id="14" name="矢印: 右 13">
            <a:extLst>
              <a:ext uri="{FF2B5EF4-FFF2-40B4-BE49-F238E27FC236}">
                <a16:creationId xmlns:a16="http://schemas.microsoft.com/office/drawing/2014/main" id="{711F62A4-50B0-E7BB-2FB9-7E61EFC25129}"/>
              </a:ext>
            </a:extLst>
          </p:cNvPr>
          <p:cNvSpPr/>
          <p:nvPr/>
        </p:nvSpPr>
        <p:spPr>
          <a:xfrm rot="2370891">
            <a:off x="5048382" y="2707446"/>
            <a:ext cx="437803" cy="188608"/>
          </a:xfrm>
          <a:prstGeom prst="rightArrow">
            <a:avLst>
              <a:gd name="adj1" fmla="val 50000"/>
              <a:gd name="adj2" fmla="val 71321"/>
            </a:avLst>
          </a:prstGeom>
          <a:solidFill>
            <a:srgbClr val="1300CC"/>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5" name="矢印: 右 14">
            <a:extLst>
              <a:ext uri="{FF2B5EF4-FFF2-40B4-BE49-F238E27FC236}">
                <a16:creationId xmlns:a16="http://schemas.microsoft.com/office/drawing/2014/main" id="{5124322B-DFF2-3447-585A-2B3C3E6DF8DF}"/>
              </a:ext>
            </a:extLst>
          </p:cNvPr>
          <p:cNvSpPr/>
          <p:nvPr/>
        </p:nvSpPr>
        <p:spPr>
          <a:xfrm rot="18590936">
            <a:off x="925222" y="2038387"/>
            <a:ext cx="2220213" cy="305624"/>
          </a:xfrm>
          <a:prstGeom prst="rightArrow">
            <a:avLst>
              <a:gd name="adj1" fmla="val 43649"/>
              <a:gd name="adj2" fmla="val 71321"/>
            </a:avLst>
          </a:prstGeom>
          <a:solidFill>
            <a:srgbClr val="F2EDDA"/>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43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4" name="テキスト ボックス 23">
            <a:extLst>
              <a:ext uri="{FF2B5EF4-FFF2-40B4-BE49-F238E27FC236}">
                <a16:creationId xmlns:a16="http://schemas.microsoft.com/office/drawing/2014/main" id="{5A8AE291-E64B-BB06-DDA7-C372ED9F6D19}"/>
              </a:ext>
            </a:extLst>
          </p:cNvPr>
          <p:cNvSpPr txBox="1"/>
          <p:nvPr/>
        </p:nvSpPr>
        <p:spPr>
          <a:xfrm>
            <a:off x="457425" y="2992193"/>
            <a:ext cx="1413397" cy="230832"/>
          </a:xfrm>
          <a:prstGeom prst="rect">
            <a:avLst/>
          </a:prstGeom>
          <a:solidFill>
            <a:srgbClr val="F4F0E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受検票を受検生に配付</a:t>
            </a:r>
          </a:p>
        </p:txBody>
      </p:sp>
      <p:pic>
        <p:nvPicPr>
          <p:cNvPr id="31" name="グラフィックス 30" descr="ドキュメント 単色塗りつぶし">
            <a:extLst>
              <a:ext uri="{FF2B5EF4-FFF2-40B4-BE49-F238E27FC236}">
                <a16:creationId xmlns:a16="http://schemas.microsoft.com/office/drawing/2014/main" id="{D737A7D4-D2E8-AA8B-CEEB-E9264319179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558865" y="1006870"/>
            <a:ext cx="305101" cy="305101"/>
          </a:xfrm>
          <a:prstGeom prst="rect">
            <a:avLst/>
          </a:prstGeom>
        </p:spPr>
      </p:pic>
      <p:sp>
        <p:nvSpPr>
          <p:cNvPr id="2" name="テキスト ボックス 1">
            <a:extLst>
              <a:ext uri="{FF2B5EF4-FFF2-40B4-BE49-F238E27FC236}">
                <a16:creationId xmlns:a16="http://schemas.microsoft.com/office/drawing/2014/main" id="{8092BC4B-0FCC-CC50-1C63-059992F2BAF9}"/>
              </a:ext>
            </a:extLst>
          </p:cNvPr>
          <p:cNvSpPr txBox="1"/>
          <p:nvPr/>
        </p:nvSpPr>
        <p:spPr>
          <a:xfrm>
            <a:off x="1717917" y="2650262"/>
            <a:ext cx="784854" cy="430887"/>
          </a:xfrm>
          <a:prstGeom prst="rect">
            <a:avLst/>
          </a:prstGeom>
          <a:solidFill>
            <a:srgbClr val="C2D0EC"/>
          </a:solid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rPr>
              <a:t>校務支援</a:t>
            </a:r>
            <a:endParaRPr kumimoji="1" lang="en-US" altLang="ja-JP"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rPr>
              <a:t>システム</a:t>
            </a:r>
            <a:endParaRPr kumimoji="1" lang="en-US" altLang="ja-JP" sz="1100" b="1" i="0" u="none" strike="noStrike" kern="1200" cap="none" spc="0" normalizeH="0" baseline="0" noProof="0">
              <a:ln>
                <a:noFill/>
              </a:ln>
              <a:solidFill>
                <a:srgbClr val="1300CC"/>
              </a:solidFill>
              <a:effectLst/>
              <a:uLnTx/>
              <a:uFillTx/>
              <a:latin typeface="メイリオ" panose="020B0604030504040204" pitchFamily="50" charset="-128"/>
              <a:ea typeface="メイリオ" panose="020B0604030504040204" pitchFamily="50" charset="-128"/>
              <a:cs typeface="+mn-cs"/>
            </a:endParaRPr>
          </a:p>
        </p:txBody>
      </p:sp>
      <p:sp>
        <p:nvSpPr>
          <p:cNvPr id="39" name="テキスト ボックス 38">
            <a:extLst>
              <a:ext uri="{FF2B5EF4-FFF2-40B4-BE49-F238E27FC236}">
                <a16:creationId xmlns:a16="http://schemas.microsoft.com/office/drawing/2014/main" id="{C9847EAE-235B-88E0-145C-651F00D1F88D}"/>
              </a:ext>
            </a:extLst>
          </p:cNvPr>
          <p:cNvSpPr txBox="1"/>
          <p:nvPr/>
        </p:nvSpPr>
        <p:spPr>
          <a:xfrm>
            <a:off x="4352163" y="896262"/>
            <a:ext cx="1090150" cy="369332"/>
          </a:xfrm>
          <a:prstGeom prst="rect">
            <a:avLst/>
          </a:prstGeom>
          <a:solidFill>
            <a:srgbClr val="C2D0EC"/>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受検票は決済後</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自分で印刷</a:t>
            </a:r>
          </a:p>
        </p:txBody>
      </p:sp>
      <p:pic>
        <p:nvPicPr>
          <p:cNvPr id="41" name="グラフィックス 40" descr="校舎 単色塗りつぶし">
            <a:extLst>
              <a:ext uri="{FF2B5EF4-FFF2-40B4-BE49-F238E27FC236}">
                <a16:creationId xmlns:a16="http://schemas.microsoft.com/office/drawing/2014/main" id="{ECCE5078-AEE8-16F9-D74E-97A5B1CF793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654824" y="3091540"/>
            <a:ext cx="675137" cy="675137"/>
          </a:xfrm>
          <a:prstGeom prst="rect">
            <a:avLst/>
          </a:prstGeom>
        </p:spPr>
      </p:pic>
      <p:pic>
        <p:nvPicPr>
          <p:cNvPr id="44" name="グラフィックス 43" descr="鉛筆 枠線">
            <a:extLst>
              <a:ext uri="{FF2B5EF4-FFF2-40B4-BE49-F238E27FC236}">
                <a16:creationId xmlns:a16="http://schemas.microsoft.com/office/drawing/2014/main" id="{300E7FDC-951E-48E7-06AB-6DEDF70EF92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352338" y="755123"/>
            <a:ext cx="256805" cy="256805"/>
          </a:xfrm>
          <a:prstGeom prst="rect">
            <a:avLst/>
          </a:prstGeom>
        </p:spPr>
      </p:pic>
      <p:pic>
        <p:nvPicPr>
          <p:cNvPr id="51" name="グラフィックス 50" descr="女性のプロフィール 枠線">
            <a:extLst>
              <a:ext uri="{FF2B5EF4-FFF2-40B4-BE49-F238E27FC236}">
                <a16:creationId xmlns:a16="http://schemas.microsoft.com/office/drawing/2014/main" id="{296EEEB3-72C6-00EB-5098-8A14CC69AC8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797233" y="847745"/>
            <a:ext cx="365389" cy="365389"/>
          </a:xfrm>
          <a:prstGeom prst="rect">
            <a:avLst/>
          </a:prstGeom>
        </p:spPr>
      </p:pic>
      <p:pic>
        <p:nvPicPr>
          <p:cNvPr id="53" name="グラフィックス 52" descr="男性のプロフィール 枠線">
            <a:extLst>
              <a:ext uri="{FF2B5EF4-FFF2-40B4-BE49-F238E27FC236}">
                <a16:creationId xmlns:a16="http://schemas.microsoft.com/office/drawing/2014/main" id="{98D068A4-5098-CC6B-4350-8D2BECA5A7F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984794" y="846403"/>
            <a:ext cx="379780" cy="379780"/>
          </a:xfrm>
          <a:prstGeom prst="rect">
            <a:avLst/>
          </a:prstGeom>
        </p:spPr>
      </p:pic>
      <p:pic>
        <p:nvPicPr>
          <p:cNvPr id="57" name="グラフィックス 56" descr="開いた本 枠線">
            <a:extLst>
              <a:ext uri="{FF2B5EF4-FFF2-40B4-BE49-F238E27FC236}">
                <a16:creationId xmlns:a16="http://schemas.microsoft.com/office/drawing/2014/main" id="{C351C315-0B54-545A-6557-D8AC347CD1B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3333560" y="956548"/>
            <a:ext cx="373742" cy="373742"/>
          </a:xfrm>
          <a:prstGeom prst="rect">
            <a:avLst/>
          </a:prstGeom>
        </p:spPr>
      </p:pic>
      <p:sp>
        <p:nvSpPr>
          <p:cNvPr id="16" name="テキスト ボックス 15">
            <a:extLst>
              <a:ext uri="{FF2B5EF4-FFF2-40B4-BE49-F238E27FC236}">
                <a16:creationId xmlns:a16="http://schemas.microsoft.com/office/drawing/2014/main" id="{8CD644F3-7CF6-7502-C436-B3E8CCA9001D}"/>
              </a:ext>
            </a:extLst>
          </p:cNvPr>
          <p:cNvSpPr txBox="1"/>
          <p:nvPr/>
        </p:nvSpPr>
        <p:spPr>
          <a:xfrm>
            <a:off x="173562" y="121191"/>
            <a:ext cx="3384000" cy="360000"/>
          </a:xfrm>
          <a:prstGeom prst="rect">
            <a:avLst/>
          </a:prstGeom>
          <a:solidFill>
            <a:schemeClr val="tx2"/>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地方公共団体見直し事例</a:t>
            </a:r>
          </a:p>
        </p:txBody>
      </p:sp>
      <p:sp>
        <p:nvSpPr>
          <p:cNvPr id="43" name="正方形/長方形 42">
            <a:extLst>
              <a:ext uri="{FF2B5EF4-FFF2-40B4-BE49-F238E27FC236}">
                <a16:creationId xmlns:a16="http://schemas.microsoft.com/office/drawing/2014/main" id="{3043E1B9-830F-C354-34B1-FD6BFB4F7706}"/>
              </a:ext>
            </a:extLst>
          </p:cNvPr>
          <p:cNvSpPr/>
          <p:nvPr/>
        </p:nvSpPr>
        <p:spPr>
          <a:xfrm>
            <a:off x="10934056" y="138492"/>
            <a:ext cx="902556" cy="360000"/>
          </a:xfrm>
          <a:prstGeom prst="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書面規制</a:t>
            </a:r>
          </a:p>
        </p:txBody>
      </p:sp>
    </p:spTree>
    <p:extLst>
      <p:ext uri="{BB962C8B-B14F-4D97-AF65-F5344CB8AC3E}">
        <p14:creationId xmlns:p14="http://schemas.microsoft.com/office/powerpoint/2010/main" val="13254185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39669-028B-677D-5D57-103005D5287A}"/>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CF340DD6-F533-6E16-AB8D-04FBADBDACAF}"/>
              </a:ext>
            </a:extLst>
          </p:cNvPr>
          <p:cNvSpPr/>
          <p:nvPr/>
        </p:nvSpPr>
        <p:spPr>
          <a:xfrm>
            <a:off x="154514" y="716242"/>
            <a:ext cx="5789086" cy="4008158"/>
          </a:xfrm>
          <a:prstGeom prst="roundRect">
            <a:avLst>
              <a:gd name="adj" fmla="val 1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8" name="吹き出し: 四角形 27">
            <a:extLst>
              <a:ext uri="{FF2B5EF4-FFF2-40B4-BE49-F238E27FC236}">
                <a16:creationId xmlns:a16="http://schemas.microsoft.com/office/drawing/2014/main" id="{078132B3-84BB-9264-4239-5186E0858C14}"/>
              </a:ext>
            </a:extLst>
          </p:cNvPr>
          <p:cNvSpPr/>
          <p:nvPr/>
        </p:nvSpPr>
        <p:spPr>
          <a:xfrm>
            <a:off x="816654" y="2953656"/>
            <a:ext cx="2228548" cy="1143000"/>
          </a:xfrm>
          <a:prstGeom prst="wedgeRectCallout">
            <a:avLst>
              <a:gd name="adj1" fmla="val 9432"/>
              <a:gd name="adj2" fmla="val -10286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 name="テキスト プレースホルダー 2">
            <a:extLst>
              <a:ext uri="{FF2B5EF4-FFF2-40B4-BE49-F238E27FC236}">
                <a16:creationId xmlns:a16="http://schemas.microsoft.com/office/drawing/2014/main" id="{C0327321-5120-518C-5EC8-448523AA35B1}"/>
              </a:ext>
            </a:extLst>
          </p:cNvPr>
          <p:cNvSpPr txBox="1">
            <a:spLocks/>
          </p:cNvSpPr>
          <p:nvPr/>
        </p:nvSpPr>
        <p:spPr>
          <a:xfrm>
            <a:off x="3810263" y="188501"/>
            <a:ext cx="6725688" cy="360000"/>
          </a:xfrm>
          <a:prstGeom prst="rect">
            <a:avLst/>
          </a:prstGeom>
        </p:spPr>
        <p:txBody>
          <a:bodyPr lIns="0" tIns="0" rIns="0" bIns="0" anchor="ctr" anchorCtr="0"/>
          <a:lstStyle>
            <a:lvl1pPr marL="0" marR="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kumimoji="1" sz="2275" b="1" kern="1200">
                <a:solidFill>
                  <a:schemeClr val="tx2"/>
                </a:solidFill>
                <a:latin typeface="+mn-lt"/>
                <a:ea typeface="+mn-ea"/>
                <a:cs typeface="+mn-cs"/>
              </a:defRPr>
            </a:lvl1pPr>
            <a:lvl2pPr marL="555764"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2pPr>
            <a:lvl3pPr marL="819020" indent="-204755" algn="l" defTabSz="742969" rtl="0" eaLnBrk="1" latinLnBrk="0" hangingPunct="1">
              <a:lnSpc>
                <a:spcPct val="120000"/>
              </a:lnSpc>
              <a:spcBef>
                <a:spcPts val="406"/>
              </a:spcBef>
              <a:buFont typeface="Arial" panose="020B0604020202020204" pitchFamily="34" charset="0"/>
              <a:buChar char="•"/>
              <a:defRPr kumimoji="1" sz="1138" kern="1200">
                <a:solidFill>
                  <a:schemeClr val="tx1"/>
                </a:solidFill>
                <a:latin typeface="+mn-lt"/>
                <a:ea typeface="+mn-ea"/>
                <a:cs typeface="+mn-cs"/>
              </a:defRPr>
            </a:lvl3pPr>
            <a:lvl4pPr marL="1300196"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4pPr>
            <a:lvl5pPr marL="1671680" indent="-185742" algn="l" defTabSz="742969" rtl="0" eaLnBrk="1" latinLnBrk="0" hangingPunct="1">
              <a:lnSpc>
                <a:spcPct val="120000"/>
              </a:lnSpc>
              <a:spcBef>
                <a:spcPts val="406"/>
              </a:spcBef>
              <a:buFont typeface="Arial" panose="020B0604020202020204" pitchFamily="34" charset="0"/>
              <a:buChar char="•"/>
              <a:defRPr kumimoji="1" sz="1300"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marR="0" lvl="0" indent="0" algn="l" defTabSz="742969"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sz="1600" b="1" i="0" u="none" strike="noStrike" kern="1200" cap="none" spc="0" normalizeH="0" baseline="0" noProof="0">
                <a:ln>
                  <a:noFill/>
                </a:ln>
                <a:solidFill>
                  <a:srgbClr val="0017B6"/>
                </a:solidFill>
                <a:effectLst/>
                <a:uLnTx/>
                <a:uFillTx/>
                <a:latin typeface="メイリオ"/>
                <a:ea typeface="メイリオ"/>
                <a:cs typeface="+mn-cs"/>
              </a:rPr>
              <a:t>職員採用試験におけるオンライン会議システムの活用（福島県郡山市）</a:t>
            </a:r>
          </a:p>
        </p:txBody>
      </p:sp>
      <p:graphicFrame>
        <p:nvGraphicFramePr>
          <p:cNvPr id="10" name="表 9">
            <a:extLst>
              <a:ext uri="{FF2B5EF4-FFF2-40B4-BE49-F238E27FC236}">
                <a16:creationId xmlns:a16="http://schemas.microsoft.com/office/drawing/2014/main" id="{B8338FBF-685C-3436-F13D-6358142A2AD0}"/>
              </a:ext>
            </a:extLst>
          </p:cNvPr>
          <p:cNvGraphicFramePr>
            <a:graphicFrameLocks noGrp="1"/>
          </p:cNvGraphicFramePr>
          <p:nvPr/>
        </p:nvGraphicFramePr>
        <p:xfrm>
          <a:off x="6096000" y="706470"/>
          <a:ext cx="5922438" cy="5954065"/>
        </p:xfrm>
        <a:graphic>
          <a:graphicData uri="http://schemas.openxmlformats.org/drawingml/2006/table">
            <a:tbl>
              <a:tblPr firstRow="1" bandRow="1">
                <a:tableStyleId>{5C22544A-7EE6-4342-B048-85BDC9FD1C3A}</a:tableStyleId>
              </a:tblPr>
              <a:tblGrid>
                <a:gridCol w="1307051">
                  <a:extLst>
                    <a:ext uri="{9D8B030D-6E8A-4147-A177-3AD203B41FA5}">
                      <a16:colId xmlns:a16="http://schemas.microsoft.com/office/drawing/2014/main" val="3428409901"/>
                    </a:ext>
                  </a:extLst>
                </a:gridCol>
                <a:gridCol w="4615387">
                  <a:extLst>
                    <a:ext uri="{9D8B030D-6E8A-4147-A177-3AD203B41FA5}">
                      <a16:colId xmlns:a16="http://schemas.microsoft.com/office/drawing/2014/main" val="2891437581"/>
                    </a:ext>
                  </a:extLst>
                </a:gridCol>
              </a:tblGrid>
              <a:tr h="558280">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業務内容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u="none">
                          <a:solidFill>
                            <a:schemeClr val="tx1"/>
                          </a:solidFill>
                          <a:latin typeface="メイリオ" panose="020B0604030504040204" pitchFamily="50" charset="-128"/>
                          <a:ea typeface="メイリオ" panose="020B0604030504040204" pitchFamily="50" charset="-128"/>
                        </a:rPr>
                        <a:t>職員採用試験における採用面接および集団討論</a:t>
                      </a:r>
                      <a:endParaRPr kumimoji="1" lang="en-US" altLang="ja-JP" sz="1400" b="0" u="none">
                        <a:solidFill>
                          <a:schemeClr val="tx1"/>
                        </a:solidFill>
                        <a:latin typeface="メイリオ" panose="020B0604030504040204" pitchFamily="50" charset="-128"/>
                        <a:ea typeface="メイリオ" panose="020B0604030504040204" pitchFamily="50" charset="-128"/>
                      </a:endParaRPr>
                    </a:p>
                  </a:txBody>
                  <a:tcPr marL="72000" marR="36000" marT="72000" marB="72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068052"/>
                  </a:ext>
                </a:extLst>
              </a:tr>
              <a:tr h="1916422">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見直し内容</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　左記</a:t>
                      </a:r>
                      <a:r>
                        <a:rPr kumimoji="1" lang="ja-JP" altLang="en-US" sz="1400" b="1" i="0" u="sng" strike="noStrike" kern="1200" baseline="0">
                          <a:solidFill>
                            <a:schemeClr val="dk1"/>
                          </a:solidFill>
                          <a:latin typeface="メイリオ" panose="020B0604030504040204" pitchFamily="50" charset="-128"/>
                          <a:ea typeface="メイリオ" panose="020B0604030504040204" pitchFamily="50" charset="-128"/>
                          <a:cs typeface="+mn-cs"/>
                        </a:rPr>
                        <a:t>規則の改正は行わず</a:t>
                      </a: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、デジタル技術活用可能と解釈を整理することで、</a:t>
                      </a:r>
                      <a:r>
                        <a:rPr kumimoji="1" lang="ja-JP" altLang="en-US" sz="1400" b="1" i="0" u="sng" strike="noStrike" kern="1200" baseline="0">
                          <a:solidFill>
                            <a:schemeClr val="dk1"/>
                          </a:solidFill>
                          <a:latin typeface="メイリオ" panose="020B0604030504040204" pitchFamily="50" charset="-128"/>
                          <a:ea typeface="メイリオ" panose="020B0604030504040204" pitchFamily="50" charset="-128"/>
                          <a:cs typeface="+mn-cs"/>
                        </a:rPr>
                        <a:t>運用の見直しを行った</a:t>
                      </a: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984250" marR="0" lvl="0" indent="-984250" algn="l" defTabSz="914400" rtl="0" eaLnBrk="1" fontAlgn="base" latinLnBrk="0" hangingPunct="1">
                        <a:lnSpc>
                          <a:spcPct val="100000"/>
                        </a:lnSpc>
                        <a:spcBef>
                          <a:spcPts val="60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見直し前</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庁内に面接や集団討論会場を設営し、現地でのみ受験可能。</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984250" marR="0" lvl="0" indent="-984250" algn="l"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見直し後</a:t>
                      </a:r>
                      <a:r>
                        <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面接や集団討論に</a:t>
                      </a:r>
                      <a:r>
                        <a:rPr kumimoji="1" lang="ja-JP" altLang="en-US" sz="1400" b="1" i="0" u="sng"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オンライン会議システムを活用し遠方でも受験しやすい環境整備。</a:t>
                      </a:r>
                    </a:p>
                  </a:txBody>
                  <a:tcPr marL="72000" marR="36000" marT="72000" marB="72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757182"/>
                  </a:ext>
                </a:extLst>
              </a:tr>
              <a:tr h="574992">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活用技術</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オンライン会議システム</a:t>
                      </a:r>
                      <a:endParaRPr kumimoji="1" lang="en-US" altLang="ja-JP" sz="14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txBody>
                  <a:tcPr marL="72000" marR="36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0916214"/>
                  </a:ext>
                </a:extLst>
              </a:tr>
              <a:tr h="1975132">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効果</a:t>
                      </a:r>
                    </a:p>
                  </a:txBody>
                  <a:tcPr marL="144000" marR="144000" marT="36000" marB="36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＜定量的な効果＞</a:t>
                      </a:r>
                      <a:endParaRPr kumimoji="1" lang="en-US" altLang="ja-JP" sz="14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baseline="0">
                          <a:solidFill>
                            <a:schemeClr val="dk1"/>
                          </a:solidFill>
                          <a:latin typeface="メイリオ"/>
                          <a:ea typeface="メイリオ"/>
                          <a:cs typeface="+mn-cs"/>
                        </a:rPr>
                        <a:t>・面接会場の受験生控室に係る</a:t>
                      </a:r>
                      <a:r>
                        <a:rPr kumimoji="1" lang="ja-JP" altLang="en-US" sz="1400" b="1" i="0" u="sng" strike="noStrike" kern="1200" baseline="0">
                          <a:solidFill>
                            <a:schemeClr val="dk1"/>
                          </a:solidFill>
                          <a:latin typeface="メイリオ"/>
                          <a:ea typeface="メイリオ"/>
                          <a:cs typeface="+mn-cs"/>
                        </a:rPr>
                        <a:t>省スペース化</a:t>
                      </a:r>
                      <a:endParaRPr kumimoji="1" lang="ja-JP" altLang="en-US" sz="1400" b="0" i="0" u="none" strike="noStrike" kern="1200" baseline="0">
                        <a:solidFill>
                          <a:schemeClr val="dk1"/>
                        </a:solidFill>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＜定性的な効果＞</a:t>
                      </a:r>
                      <a:endParaRPr kumimoji="1" lang="en-US" altLang="ja-JP" sz="14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・受験者より、移動時間が発生しない等、</a:t>
                      </a:r>
                      <a:r>
                        <a:rPr kumimoji="1" lang="ja-JP" altLang="en-US" sz="1400" b="1" i="0" u="sng" strike="noStrike" kern="1200" baseline="0">
                          <a:solidFill>
                            <a:schemeClr val="dk1"/>
                          </a:solidFill>
                          <a:latin typeface="メイリオ" panose="020B0604030504040204" pitchFamily="50" charset="-128"/>
                          <a:ea typeface="メイリオ" panose="020B0604030504040204" pitchFamily="50" charset="-128"/>
                          <a:cs typeface="+mn-cs"/>
                        </a:rPr>
                        <a:t>利便性が向上</a:t>
                      </a:r>
                      <a:endParaRPr kumimoji="1" lang="en-US" altLang="ja-JP" sz="1400" b="1" i="0" u="sng"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1"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ja-JP" altLang="en-US" sz="1400" b="1" i="0" u="sng" strike="noStrike" kern="1200" baseline="0">
                          <a:solidFill>
                            <a:schemeClr val="dk1"/>
                          </a:solidFill>
                          <a:latin typeface="メイリオ" panose="020B0604030504040204" pitchFamily="50" charset="-128"/>
                          <a:ea typeface="メイリオ" panose="020B0604030504040204" pitchFamily="50" charset="-128"/>
                          <a:cs typeface="+mn-cs"/>
                        </a:rPr>
                        <a:t>しありがたい等の反応がある</a:t>
                      </a: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a:t>
                      </a:r>
                      <a:endParaRPr kumimoji="1" lang="en-US" altLang="ja-JP" sz="14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・遠方に居住していた内定者より「オンラインで受験で</a:t>
                      </a:r>
                      <a:endParaRPr kumimoji="1" lang="en-US" altLang="ja-JP" sz="1400" b="0" i="0" u="none"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　きることから申込みを行った」という声もあり、</a:t>
                      </a:r>
                      <a:r>
                        <a:rPr kumimoji="1" lang="ja-JP" altLang="en-US" sz="1400" b="1" i="0" u="sng" strike="noStrike" kern="1200" baseline="0">
                          <a:solidFill>
                            <a:schemeClr val="dk1"/>
                          </a:solidFill>
                          <a:latin typeface="メイリオ" panose="020B0604030504040204" pitchFamily="50" charset="-128"/>
                          <a:ea typeface="メイリオ" panose="020B0604030504040204" pitchFamily="50" charset="-128"/>
                          <a:cs typeface="+mn-cs"/>
                        </a:rPr>
                        <a:t>人材</a:t>
                      </a:r>
                      <a:endParaRPr kumimoji="1" lang="en-US" altLang="ja-JP" sz="1400" b="1" i="0" u="sng" strike="noStrike" kern="1200" baseline="0">
                        <a:solidFill>
                          <a:schemeClr val="dk1"/>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0" algn="l"/>
                        </a:tabLst>
                        <a:defRPr/>
                      </a:pPr>
                      <a:r>
                        <a:rPr kumimoji="1" lang="ja-JP" altLang="en-US" sz="1400" b="1" i="0" u="none" strike="noStrike" kern="1200" baseline="0">
                          <a:solidFill>
                            <a:schemeClr val="dk1"/>
                          </a:solidFill>
                          <a:latin typeface="メイリオ" panose="020B0604030504040204" pitchFamily="50" charset="-128"/>
                          <a:ea typeface="メイリオ" panose="020B0604030504040204" pitchFamily="50" charset="-128"/>
                          <a:cs typeface="+mn-cs"/>
                        </a:rPr>
                        <a:t>　</a:t>
                      </a:r>
                      <a:r>
                        <a:rPr kumimoji="1" lang="ja-JP" altLang="en-US" sz="1400" b="1" i="0" u="sng" strike="noStrike" kern="1200" baseline="0">
                          <a:solidFill>
                            <a:schemeClr val="dk1"/>
                          </a:solidFill>
                          <a:latin typeface="メイリオ" panose="020B0604030504040204" pitchFamily="50" charset="-128"/>
                          <a:ea typeface="メイリオ" panose="020B0604030504040204" pitchFamily="50" charset="-128"/>
                          <a:cs typeface="+mn-cs"/>
                        </a:rPr>
                        <a:t>確保の観点で効果が出ている</a:t>
                      </a:r>
                      <a:r>
                        <a:rPr kumimoji="1" lang="ja-JP" altLang="en-US" sz="1400" b="0" i="0" u="none" strike="noStrike" kern="1200" baseline="0">
                          <a:solidFill>
                            <a:schemeClr val="dk1"/>
                          </a:solidFill>
                          <a:latin typeface="メイリオ" panose="020B0604030504040204" pitchFamily="50" charset="-128"/>
                          <a:ea typeface="メイリオ" panose="020B0604030504040204" pitchFamily="50" charset="-128"/>
                          <a:cs typeface="+mn-cs"/>
                        </a:rPr>
                        <a:t>。</a:t>
                      </a:r>
                      <a:endParaRPr kumimoji="1" lang="en-US" altLang="ja-JP" sz="1400" b="0" i="0" u="none" strike="noStrike" kern="1200" baseline="0">
                        <a:solidFill>
                          <a:schemeClr val="dk1"/>
                        </a:solidFill>
                        <a:latin typeface="メイリオ" panose="020B0604030504040204" pitchFamily="50" charset="-128"/>
                        <a:ea typeface="メイリオ" panose="020B0604030504040204" pitchFamily="50" charset="-128"/>
                        <a:cs typeface="+mn-cs"/>
                      </a:endParaRPr>
                    </a:p>
                  </a:txBody>
                  <a:tcPr marL="72000" marR="36000" marT="72000" marB="72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4065946"/>
                  </a:ext>
                </a:extLst>
              </a:tr>
              <a:tr h="929239">
                <a:tc>
                  <a:txBody>
                    <a:bodyPr/>
                    <a:lstStyle/>
                    <a:p>
                      <a:pPr algn="dist"/>
                      <a:r>
                        <a:rPr kumimoji="1" lang="ja-JP" altLang="en-US" sz="1400" b="0" u="none">
                          <a:solidFill>
                            <a:schemeClr val="bg1"/>
                          </a:solidFill>
                          <a:latin typeface="メイリオ" panose="020B0604030504040204" pitchFamily="50" charset="-128"/>
                          <a:ea typeface="メイリオ" panose="020B0604030504040204" pitchFamily="50" charset="-128"/>
                        </a:rPr>
                        <a:t>その他</a:t>
                      </a:r>
                      <a:endParaRPr kumimoji="1" lang="en-US" altLang="ja-JP" sz="1400" b="0" u="none">
                        <a:solidFill>
                          <a:schemeClr val="bg1"/>
                        </a:solidFill>
                        <a:latin typeface="メイリオ" panose="020B0604030504040204" pitchFamily="50" charset="-128"/>
                        <a:ea typeface="メイリオ" panose="020B0604030504040204" pitchFamily="50" charset="-128"/>
                      </a:endParaRPr>
                    </a:p>
                    <a:p>
                      <a:pPr algn="dist"/>
                      <a:r>
                        <a:rPr kumimoji="1" lang="ja-JP" altLang="en-US" sz="1400" b="0" u="none">
                          <a:solidFill>
                            <a:schemeClr val="bg1"/>
                          </a:solidFill>
                          <a:latin typeface="メイリオ" panose="020B0604030504040204" pitchFamily="50" charset="-128"/>
                          <a:ea typeface="メイリオ" panose="020B0604030504040204" pitchFamily="50" charset="-128"/>
                        </a:rPr>
                        <a:t>参考情報</a:t>
                      </a:r>
                    </a:p>
                  </a:txBody>
                  <a:tcPr marL="144000" marR="144000" marT="72000" marB="72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・令和６年度　</a:t>
                      </a:r>
                      <a:r>
                        <a:rPr kumimoji="1" lang="ja-JP" altLang="en-US" sz="14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延べ</a:t>
                      </a:r>
                      <a:r>
                        <a:rPr kumimoji="1" lang="en-US" altLang="ja-JP" sz="14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308</a:t>
                      </a:r>
                      <a:r>
                        <a:rPr kumimoji="1" lang="ja-JP" altLang="en-US" sz="14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名にオンラインで面接を実施</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・庁内会議等の目的で導入済みの既存のオンライン会議</a:t>
                      </a:r>
                      <a:endParaRPr lang="en-US" altLang="ja-JP" sz="1400" b="0"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l">
                        <a:lnSpc>
                          <a:spcPct val="100000"/>
                        </a:lnSpc>
                        <a:spcBef>
                          <a:spcPts val="0"/>
                        </a:spcBef>
                        <a:spcAft>
                          <a:spcPts val="0"/>
                        </a:spcAft>
                        <a:buClrTx/>
                        <a:buSzTx/>
                        <a:buFont typeface="Arial" panose="020B0604020202020204" pitchFamily="34" charset="0"/>
                        <a:buNone/>
                      </a:pPr>
                      <a:r>
                        <a:rPr lang="ja-JP" altLang="en-US" sz="1400" b="0" i="0" u="none" strike="noStrike" kern="1200" cap="none" spc="0" normalizeH="0" baseline="0" noProof="0" dirty="0">
                          <a:ln>
                            <a:noFill/>
                          </a:ln>
                          <a:solidFill>
                            <a:srgbClr val="000000"/>
                          </a:solidFill>
                          <a:effectLst/>
                          <a:uLnTx/>
                          <a:uFillTx/>
                          <a:latin typeface="メイリオ"/>
                          <a:ea typeface="メイリオ"/>
                          <a:cs typeface="+mn-cs"/>
                        </a:rPr>
                        <a:t>　</a:t>
                      </a: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システムを活用しているため、</a:t>
                      </a:r>
                      <a:r>
                        <a:rPr kumimoji="1" lang="ja-JP" altLang="en-US" sz="1400" b="1" i="0" u="sng" strike="noStrike" kern="1200" cap="none" spc="0" normalizeH="0" baseline="0" noProof="0" dirty="0">
                          <a:ln>
                            <a:noFill/>
                          </a:ln>
                          <a:solidFill>
                            <a:srgbClr val="000000"/>
                          </a:solidFill>
                          <a:effectLst/>
                          <a:uLnTx/>
                          <a:uFillTx/>
                          <a:latin typeface="メイリオ"/>
                          <a:ea typeface="メイリオ"/>
                          <a:cs typeface="+mn-cs"/>
                        </a:rPr>
                        <a:t>導入コストは無し</a:t>
                      </a: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en-US" altLang="ja-JP" sz="1400" b="0" i="0" u="none" strike="noStrike" kern="1200" cap="none" spc="0" normalizeH="0" baseline="0" noProof="0" dirty="0">
                        <a:ln>
                          <a:noFill/>
                        </a:ln>
                        <a:solidFill>
                          <a:srgbClr val="000000"/>
                        </a:solidFill>
                        <a:effectLst/>
                        <a:uLnTx/>
                        <a:uFillTx/>
                        <a:latin typeface="メイリオ"/>
                        <a:ea typeface="メイリオ"/>
                        <a:cs typeface="+mn-cs"/>
                      </a:endParaRPr>
                    </a:p>
                  </a:txBody>
                  <a:tcPr marL="72000" marR="36000" marT="72000" marB="7200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5829678"/>
                  </a:ext>
                </a:extLst>
              </a:tr>
            </a:tbl>
          </a:graphicData>
        </a:graphic>
      </p:graphicFrame>
      <p:graphicFrame>
        <p:nvGraphicFramePr>
          <p:cNvPr id="17" name="表 16">
            <a:extLst>
              <a:ext uri="{FF2B5EF4-FFF2-40B4-BE49-F238E27FC236}">
                <a16:creationId xmlns:a16="http://schemas.microsoft.com/office/drawing/2014/main" id="{E26F3522-BDC8-81AD-74E0-DDD9DD6066B6}"/>
              </a:ext>
            </a:extLst>
          </p:cNvPr>
          <p:cNvGraphicFramePr>
            <a:graphicFrameLocks noGrp="1"/>
          </p:cNvGraphicFramePr>
          <p:nvPr/>
        </p:nvGraphicFramePr>
        <p:xfrm>
          <a:off x="173562" y="5198163"/>
          <a:ext cx="5770038" cy="1466679"/>
        </p:xfrm>
        <a:graphic>
          <a:graphicData uri="http://schemas.openxmlformats.org/drawingml/2006/table">
            <a:tbl>
              <a:tblPr firstRow="1" bandRow="1">
                <a:tableStyleId>{21E4AEA4-8DFA-4A89-87EB-49C32662AFE0}</a:tableStyleId>
              </a:tblPr>
              <a:tblGrid>
                <a:gridCol w="5770038">
                  <a:extLst>
                    <a:ext uri="{9D8B030D-6E8A-4147-A177-3AD203B41FA5}">
                      <a16:colId xmlns:a16="http://schemas.microsoft.com/office/drawing/2014/main" val="4064608517"/>
                    </a:ext>
                  </a:extLst>
                </a:gridCol>
              </a:tblGrid>
              <a:tr h="269734">
                <a:tc>
                  <a:txBody>
                    <a:bodyPr/>
                    <a:lstStyle/>
                    <a:p>
                      <a:pPr algn="ctr"/>
                      <a:r>
                        <a:rPr lang="ja-JP" altLang="en-US" sz="1000">
                          <a:solidFill>
                            <a:schemeClr val="tx1"/>
                          </a:solidFill>
                          <a:latin typeface="メイリオ" panose="020B0604030504040204" pitchFamily="50" charset="-128"/>
                          <a:ea typeface="メイリオ" panose="020B0604030504040204" pitchFamily="50" charset="-128"/>
                        </a:rPr>
                        <a:t>郡山市職員の任用に関する規則</a:t>
                      </a:r>
                      <a:endParaRPr kumimoji="1" lang="ja-JP" altLang="en-US" sz="1000" b="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8659168"/>
                  </a:ext>
                </a:extLst>
              </a:tr>
              <a:tr h="1196945">
                <a:tc>
                  <a:txBody>
                    <a:bodyPr/>
                    <a:lstStyle/>
                    <a:p>
                      <a:pPr algn="l"/>
                      <a:r>
                        <a:rPr kumimoji="1" lang="ja-JP" altLang="en-US" sz="1100" dirty="0">
                          <a:latin typeface="メイリオ" panose="020B0604030504040204" pitchFamily="50" charset="-128"/>
                          <a:ea typeface="メイリオ" panose="020B0604030504040204" pitchFamily="50" charset="-128"/>
                        </a:rPr>
                        <a:t>第</a:t>
                      </a:r>
                      <a:r>
                        <a:rPr kumimoji="1" lang="en-US" altLang="ja-JP" sz="1100" dirty="0">
                          <a:latin typeface="メイリオ" panose="020B0604030504040204" pitchFamily="50" charset="-128"/>
                          <a:ea typeface="メイリオ" panose="020B0604030504040204" pitchFamily="50" charset="-128"/>
                        </a:rPr>
                        <a:t>4</a:t>
                      </a:r>
                      <a:r>
                        <a:rPr kumimoji="1" lang="ja-JP" altLang="en-US" sz="1100" dirty="0">
                          <a:latin typeface="メイリオ" panose="020B0604030504040204" pitchFamily="50" charset="-128"/>
                          <a:ea typeface="メイリオ" panose="020B0604030504040204" pitchFamily="50" charset="-128"/>
                        </a:rPr>
                        <a:t>条　試験は、その対象となる職種に応じて適宜次に掲げる方法のうち</a:t>
                      </a:r>
                      <a:r>
                        <a:rPr kumimoji="1" lang="en-US" altLang="ja-JP" sz="1100" dirty="0">
                          <a:latin typeface="メイリオ" panose="020B0604030504040204" pitchFamily="50" charset="-128"/>
                          <a:ea typeface="メイリオ" panose="020B0604030504040204" pitchFamily="50" charset="-128"/>
                        </a:rPr>
                        <a:t>2</a:t>
                      </a:r>
                      <a:r>
                        <a:rPr kumimoji="1" lang="ja-JP" altLang="en-US" sz="1100" dirty="0">
                          <a:latin typeface="メイリオ" panose="020B0604030504040204" pitchFamily="50" charset="-128"/>
                          <a:ea typeface="メイリオ" panose="020B0604030504040204" pitchFamily="50" charset="-128"/>
                        </a:rPr>
                        <a:t>以上を併せて行うものとする。</a:t>
                      </a:r>
                      <a:endParaRPr kumimoji="1" lang="en-US" altLang="ja-JP" sz="1100" dirty="0">
                        <a:latin typeface="メイリオ" panose="020B0604030504040204" pitchFamily="50" charset="-128"/>
                        <a:ea typeface="メイリオ" panose="020B0604030504040204" pitchFamily="50" charset="-128"/>
                      </a:endParaRPr>
                    </a:p>
                    <a:p>
                      <a:pPr algn="l"/>
                      <a:r>
                        <a:rPr kumimoji="1" lang="ja-JP" altLang="en-US" sz="1100" dirty="0">
                          <a:latin typeface="メイリオ" panose="020B0604030504040204" pitchFamily="50" charset="-128"/>
                          <a:ea typeface="メイリオ" panose="020B0604030504040204" pitchFamily="50" charset="-128"/>
                        </a:rPr>
                        <a:t>　</a:t>
                      </a:r>
                      <a:r>
                        <a:rPr kumimoji="1" lang="en-US" altLang="ja-JP" sz="1100" dirty="0">
                          <a:latin typeface="メイリオ" panose="020B0604030504040204" pitchFamily="50" charset="-128"/>
                          <a:ea typeface="メイリオ" panose="020B0604030504040204" pitchFamily="50" charset="-128"/>
                        </a:rPr>
                        <a:t>(1)</a:t>
                      </a:r>
                      <a:r>
                        <a:rPr kumimoji="1" lang="ja-JP" altLang="en-US" sz="1100" dirty="0">
                          <a:latin typeface="メイリオ" panose="020B0604030504040204" pitchFamily="50" charset="-128"/>
                          <a:ea typeface="メイリオ" panose="020B0604030504040204" pitchFamily="50" charset="-128"/>
                        </a:rPr>
                        <a:t>　筆記試験　</a:t>
                      </a:r>
                      <a:r>
                        <a:rPr kumimoji="1" lang="en-US" altLang="ja-JP" sz="1100" b="1" u="sng" dirty="0">
                          <a:solidFill>
                            <a:schemeClr val="tx1"/>
                          </a:solidFill>
                          <a:latin typeface="メイリオ" panose="020B0604030504040204" pitchFamily="50" charset="-128"/>
                          <a:ea typeface="メイリオ" panose="020B0604030504040204" pitchFamily="50" charset="-128"/>
                        </a:rPr>
                        <a:t>(2)</a:t>
                      </a:r>
                      <a:r>
                        <a:rPr kumimoji="1" lang="ja-JP" altLang="en-US" sz="1100" b="1" u="sng" dirty="0">
                          <a:solidFill>
                            <a:schemeClr val="tx1"/>
                          </a:solidFill>
                          <a:latin typeface="メイリオ" panose="020B0604030504040204" pitchFamily="50" charset="-128"/>
                          <a:ea typeface="メイリオ" panose="020B0604030504040204" pitchFamily="50" charset="-128"/>
                        </a:rPr>
                        <a:t>　面接試験　</a:t>
                      </a:r>
                      <a:r>
                        <a:rPr kumimoji="1" lang="en-US" altLang="ja-JP" sz="1100" dirty="0">
                          <a:latin typeface="メイリオ" panose="020B0604030504040204" pitchFamily="50" charset="-128"/>
                          <a:ea typeface="メイリオ" panose="020B0604030504040204" pitchFamily="50" charset="-128"/>
                        </a:rPr>
                        <a:t>(3)</a:t>
                      </a:r>
                      <a:r>
                        <a:rPr kumimoji="1" lang="ja-JP" altLang="en-US" sz="1100" dirty="0">
                          <a:latin typeface="メイリオ" panose="020B0604030504040204" pitchFamily="50" charset="-128"/>
                          <a:ea typeface="メイリオ" panose="020B0604030504040204" pitchFamily="50" charset="-128"/>
                        </a:rPr>
                        <a:t>　その他その職の属する職制上の段階の標準的な職に係る標準職務遂行能力及びその職についての適性</a:t>
                      </a:r>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第</a:t>
                      </a:r>
                      <a:r>
                        <a:rPr kumimoji="1" lang="en-US" altLang="ja-JP" sz="1100" dirty="0">
                          <a:latin typeface="メイリオ" panose="020B0604030504040204" pitchFamily="50" charset="-128"/>
                          <a:ea typeface="メイリオ" panose="020B0604030504040204" pitchFamily="50" charset="-128"/>
                        </a:rPr>
                        <a:t>12</a:t>
                      </a:r>
                      <a:r>
                        <a:rPr kumimoji="1" lang="ja-JP" altLang="en-US" sz="1100" dirty="0">
                          <a:latin typeface="メイリオ" panose="020B0604030504040204" pitchFamily="50" charset="-128"/>
                          <a:ea typeface="メイリオ" panose="020B0604030504040204" pitchFamily="50" charset="-128"/>
                        </a:rPr>
                        <a:t>条において「標準職務遂行能力等」という。</a:t>
                      </a:r>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を客観的に判定することができる方法</a:t>
                      </a:r>
                    </a:p>
                    <a:p>
                      <a:endParaRPr kumimoji="1" lang="ja-JP" altLang="en-US" sz="1000" b="0" i="0" u="none" strike="noStrike" kern="1200" baseline="0" dirty="0">
                        <a:solidFill>
                          <a:schemeClr val="dk1"/>
                        </a:solidFill>
                        <a:latin typeface="メイリオ" panose="020B0604030504040204" pitchFamily="50" charset="-128"/>
                        <a:ea typeface="メイリオ"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4035305"/>
                  </a:ext>
                </a:extLst>
              </a:tr>
            </a:tbl>
          </a:graphicData>
        </a:graphic>
      </p:graphicFrame>
      <p:sp>
        <p:nvSpPr>
          <p:cNvPr id="5" name="テキスト ボックス 4">
            <a:extLst>
              <a:ext uri="{FF2B5EF4-FFF2-40B4-BE49-F238E27FC236}">
                <a16:creationId xmlns:a16="http://schemas.microsoft.com/office/drawing/2014/main" id="{36005E1C-BD06-F0D9-B5D1-4543B5BA8568}"/>
              </a:ext>
            </a:extLst>
          </p:cNvPr>
          <p:cNvSpPr txBox="1"/>
          <p:nvPr/>
        </p:nvSpPr>
        <p:spPr>
          <a:xfrm>
            <a:off x="192610" y="4748942"/>
            <a:ext cx="4655487"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郡山市の見直し内容</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➡現行の例規改正を行わず、運用を変更</a:t>
            </a:r>
            <a:endParaRPr kumimoji="1" lang="en-US" altLang="ja-JP" sz="12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1" name="テキスト ボックス 50">
            <a:extLst>
              <a:ext uri="{FF2B5EF4-FFF2-40B4-BE49-F238E27FC236}">
                <a16:creationId xmlns:a16="http://schemas.microsoft.com/office/drawing/2014/main" id="{0D37E871-F60E-3D7A-81C5-A82E6787858E}"/>
              </a:ext>
            </a:extLst>
          </p:cNvPr>
          <p:cNvSpPr txBox="1"/>
          <p:nvPr/>
        </p:nvSpPr>
        <p:spPr>
          <a:xfrm>
            <a:off x="39962" y="843881"/>
            <a:ext cx="1033022" cy="2616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＜見直し前＞</a:t>
            </a:r>
          </a:p>
        </p:txBody>
      </p:sp>
      <p:sp>
        <p:nvSpPr>
          <p:cNvPr id="52" name="テキスト ボックス 51">
            <a:extLst>
              <a:ext uri="{FF2B5EF4-FFF2-40B4-BE49-F238E27FC236}">
                <a16:creationId xmlns:a16="http://schemas.microsoft.com/office/drawing/2014/main" id="{59E1E6CA-2701-50DA-76E1-57839AD34895}"/>
              </a:ext>
            </a:extLst>
          </p:cNvPr>
          <p:cNvSpPr txBox="1"/>
          <p:nvPr/>
        </p:nvSpPr>
        <p:spPr>
          <a:xfrm>
            <a:off x="3149976" y="826011"/>
            <a:ext cx="1027434" cy="261610"/>
          </a:xfrm>
          <a:prstGeom prst="rect">
            <a:avLst/>
          </a:prstGeom>
          <a:noFill/>
        </p:spPr>
        <p:txBody>
          <a:bodyPr wrap="squar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5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＜見直し後＞</a:t>
            </a:r>
          </a:p>
        </p:txBody>
      </p:sp>
      <p:pic>
        <p:nvPicPr>
          <p:cNvPr id="6" name="図 5" descr="\\10.250.10.91\030_総務部\人事課\共有\非公開\02_任用係\05_採用試験関係\00)R03_採用試験\image0.jpg">
            <a:extLst>
              <a:ext uri="{FF2B5EF4-FFF2-40B4-BE49-F238E27FC236}">
                <a16:creationId xmlns:a16="http://schemas.microsoft.com/office/drawing/2014/main" id="{3B25B548-1B2E-1D5D-F7F1-F84D4C79EEA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7554" y="3157124"/>
            <a:ext cx="1524000" cy="1143000"/>
          </a:xfrm>
          <a:prstGeom prst="rect">
            <a:avLst/>
          </a:prstGeom>
          <a:noFill/>
          <a:ln>
            <a:noFill/>
          </a:ln>
        </p:spPr>
      </p:pic>
      <p:pic>
        <p:nvPicPr>
          <p:cNvPr id="9" name="グラフィックス 8" descr="カスタマー レビュー 枠線">
            <a:extLst>
              <a:ext uri="{FF2B5EF4-FFF2-40B4-BE49-F238E27FC236}">
                <a16:creationId xmlns:a16="http://schemas.microsoft.com/office/drawing/2014/main" id="{CBE5DD3A-6628-E92C-85C7-ABAABE22C5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063153" y="3093646"/>
            <a:ext cx="914400" cy="914400"/>
          </a:xfrm>
          <a:prstGeom prst="rect">
            <a:avLst/>
          </a:prstGeom>
        </p:spPr>
      </p:pic>
      <p:pic>
        <p:nvPicPr>
          <p:cNvPr id="21" name="グラフィックス 20" descr="建物 枠線">
            <a:extLst>
              <a:ext uri="{FF2B5EF4-FFF2-40B4-BE49-F238E27FC236}">
                <a16:creationId xmlns:a16="http://schemas.microsoft.com/office/drawing/2014/main" id="{7ED5141D-39FB-F9C8-21C2-C7852345291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87331" y="1386860"/>
            <a:ext cx="1033022" cy="1033022"/>
          </a:xfrm>
          <a:prstGeom prst="rect">
            <a:avLst/>
          </a:prstGeom>
        </p:spPr>
      </p:pic>
      <p:pic>
        <p:nvPicPr>
          <p:cNvPr id="23" name="グラフィックス 22" descr="歩く 単色塗りつぶし">
            <a:extLst>
              <a:ext uri="{FF2B5EF4-FFF2-40B4-BE49-F238E27FC236}">
                <a16:creationId xmlns:a16="http://schemas.microsoft.com/office/drawing/2014/main" id="{3341A7C4-1519-4C39-4BE0-847B0451BEF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34381" y="1749201"/>
            <a:ext cx="914400" cy="914400"/>
          </a:xfrm>
          <a:prstGeom prst="rect">
            <a:avLst/>
          </a:prstGeom>
        </p:spPr>
      </p:pic>
      <p:pic>
        <p:nvPicPr>
          <p:cNvPr id="25" name="グラフィックス 24" descr="歩く 枠線">
            <a:extLst>
              <a:ext uri="{FF2B5EF4-FFF2-40B4-BE49-F238E27FC236}">
                <a16:creationId xmlns:a16="http://schemas.microsoft.com/office/drawing/2014/main" id="{63649570-F9CC-6EDD-D136-601D8BE4E1D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5669" y="1746801"/>
            <a:ext cx="914400" cy="914400"/>
          </a:xfrm>
          <a:prstGeom prst="rect">
            <a:avLst/>
          </a:prstGeom>
        </p:spPr>
      </p:pic>
      <p:pic>
        <p:nvPicPr>
          <p:cNvPr id="27" name="グラフィックス 26" descr="役員室 枠線">
            <a:extLst>
              <a:ext uri="{FF2B5EF4-FFF2-40B4-BE49-F238E27FC236}">
                <a16:creationId xmlns:a16="http://schemas.microsoft.com/office/drawing/2014/main" id="{1E4F8DA8-124C-CBEE-E148-DE1BD603034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59498" y="3075608"/>
            <a:ext cx="914400" cy="914400"/>
          </a:xfrm>
          <a:prstGeom prst="rect">
            <a:avLst/>
          </a:prstGeom>
        </p:spPr>
      </p:pic>
      <p:sp>
        <p:nvSpPr>
          <p:cNvPr id="29" name="正方形/長方形 28">
            <a:extLst>
              <a:ext uri="{FF2B5EF4-FFF2-40B4-BE49-F238E27FC236}">
                <a16:creationId xmlns:a16="http://schemas.microsoft.com/office/drawing/2014/main" id="{D28D59E5-2872-BF0D-5F5B-82ABE9186573}"/>
              </a:ext>
            </a:extLst>
          </p:cNvPr>
          <p:cNvSpPr/>
          <p:nvPr/>
        </p:nvSpPr>
        <p:spPr>
          <a:xfrm>
            <a:off x="1677254" y="1183370"/>
            <a:ext cx="739600" cy="2616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市役所</a:t>
            </a:r>
          </a:p>
        </p:txBody>
      </p:sp>
      <p:sp>
        <p:nvSpPr>
          <p:cNvPr id="30" name="正方形/長方形 29">
            <a:extLst>
              <a:ext uri="{FF2B5EF4-FFF2-40B4-BE49-F238E27FC236}">
                <a16:creationId xmlns:a16="http://schemas.microsoft.com/office/drawing/2014/main" id="{4D72AEEF-E46D-0D38-9C3C-17401ED54335}"/>
              </a:ext>
            </a:extLst>
          </p:cNvPr>
          <p:cNvSpPr/>
          <p:nvPr/>
        </p:nvSpPr>
        <p:spPr>
          <a:xfrm>
            <a:off x="1210529" y="2983595"/>
            <a:ext cx="1283882" cy="2616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市役所内会議室</a:t>
            </a:r>
          </a:p>
        </p:txBody>
      </p:sp>
      <p:sp>
        <p:nvSpPr>
          <p:cNvPr id="31" name="正方形/長方形 30">
            <a:extLst>
              <a:ext uri="{FF2B5EF4-FFF2-40B4-BE49-F238E27FC236}">
                <a16:creationId xmlns:a16="http://schemas.microsoft.com/office/drawing/2014/main" id="{B594B39F-552F-60A7-8168-CB76190F5E00}"/>
              </a:ext>
            </a:extLst>
          </p:cNvPr>
          <p:cNvSpPr/>
          <p:nvPr/>
        </p:nvSpPr>
        <p:spPr>
          <a:xfrm>
            <a:off x="77054" y="1526270"/>
            <a:ext cx="739600" cy="2616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受験者</a:t>
            </a:r>
          </a:p>
        </p:txBody>
      </p:sp>
      <p:sp>
        <p:nvSpPr>
          <p:cNvPr id="32" name="矢印: 下 31">
            <a:extLst>
              <a:ext uri="{FF2B5EF4-FFF2-40B4-BE49-F238E27FC236}">
                <a16:creationId xmlns:a16="http://schemas.microsoft.com/office/drawing/2014/main" id="{7BE01011-A878-B88F-BFF3-9B0120F7F2F9}"/>
              </a:ext>
            </a:extLst>
          </p:cNvPr>
          <p:cNvSpPr/>
          <p:nvPr/>
        </p:nvSpPr>
        <p:spPr>
          <a:xfrm rot="13803814">
            <a:off x="1219618" y="2042868"/>
            <a:ext cx="173955" cy="391573"/>
          </a:xfrm>
          <a:prstGeom prst="downArrow">
            <a:avLst>
              <a:gd name="adj1" fmla="val 50000"/>
              <a:gd name="adj2" fmla="val 48346"/>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3" name="吹き出し: 四角形 32">
            <a:extLst>
              <a:ext uri="{FF2B5EF4-FFF2-40B4-BE49-F238E27FC236}">
                <a16:creationId xmlns:a16="http://schemas.microsoft.com/office/drawing/2014/main" id="{A9A950F4-3354-5731-76D2-5FB928EFD81C}"/>
              </a:ext>
            </a:extLst>
          </p:cNvPr>
          <p:cNvSpPr/>
          <p:nvPr/>
        </p:nvSpPr>
        <p:spPr>
          <a:xfrm>
            <a:off x="828333" y="1336398"/>
            <a:ext cx="914400" cy="384746"/>
          </a:xfrm>
          <a:prstGeom prst="wedgeRectCallout">
            <a:avLst>
              <a:gd name="adj1" fmla="val -17830"/>
              <a:gd name="adj2" fmla="val 8767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受験者は現地で受験。</a:t>
            </a:r>
          </a:p>
        </p:txBody>
      </p:sp>
      <p:sp>
        <p:nvSpPr>
          <p:cNvPr id="34" name="吹き出し: 四角形 33">
            <a:extLst>
              <a:ext uri="{FF2B5EF4-FFF2-40B4-BE49-F238E27FC236}">
                <a16:creationId xmlns:a16="http://schemas.microsoft.com/office/drawing/2014/main" id="{36CF5FB9-4A16-F9FB-7B8A-1529BD274B0E}"/>
              </a:ext>
            </a:extLst>
          </p:cNvPr>
          <p:cNvSpPr/>
          <p:nvPr/>
        </p:nvSpPr>
        <p:spPr>
          <a:xfrm>
            <a:off x="342900" y="4221605"/>
            <a:ext cx="2819399" cy="351287"/>
          </a:xfrm>
          <a:prstGeom prst="wedgeRectCallout">
            <a:avLst>
              <a:gd name="adj1" fmla="val -18759"/>
              <a:gd name="adj2" fmla="val -11139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市役所内の会議室等で、面接試験や集団討論試験を現地対面により実施。</a:t>
            </a:r>
          </a:p>
        </p:txBody>
      </p:sp>
      <p:sp>
        <p:nvSpPr>
          <p:cNvPr id="35" name="二等辺三角形 34">
            <a:extLst>
              <a:ext uri="{FF2B5EF4-FFF2-40B4-BE49-F238E27FC236}">
                <a16:creationId xmlns:a16="http://schemas.microsoft.com/office/drawing/2014/main" id="{4AF35D00-56F2-44A3-9475-657791E00E52}"/>
              </a:ext>
            </a:extLst>
          </p:cNvPr>
          <p:cNvSpPr/>
          <p:nvPr/>
        </p:nvSpPr>
        <p:spPr>
          <a:xfrm rot="5400000">
            <a:off x="3116739" y="2147713"/>
            <a:ext cx="360000" cy="180000"/>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6" name="正方形/長方形 35">
            <a:extLst>
              <a:ext uri="{FF2B5EF4-FFF2-40B4-BE49-F238E27FC236}">
                <a16:creationId xmlns:a16="http://schemas.microsoft.com/office/drawing/2014/main" id="{43D2CC68-6080-FA83-774F-A23BEFD994F1}"/>
              </a:ext>
            </a:extLst>
          </p:cNvPr>
          <p:cNvSpPr/>
          <p:nvPr/>
        </p:nvSpPr>
        <p:spPr>
          <a:xfrm>
            <a:off x="3963254" y="4362986"/>
            <a:ext cx="1980346" cy="2616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実際のオンライン面接の様子</a:t>
            </a:r>
          </a:p>
        </p:txBody>
      </p:sp>
      <p:pic>
        <p:nvPicPr>
          <p:cNvPr id="11" name="グラフィックス 10" descr="プログラマー女性 枠線">
            <a:extLst>
              <a:ext uri="{FF2B5EF4-FFF2-40B4-BE49-F238E27FC236}">
                <a16:creationId xmlns:a16="http://schemas.microsoft.com/office/drawing/2014/main" id="{66EDB207-2F1F-F9DD-2843-BF88D86557D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813627" y="1361351"/>
            <a:ext cx="914400" cy="914400"/>
          </a:xfrm>
          <a:prstGeom prst="rect">
            <a:avLst/>
          </a:prstGeom>
        </p:spPr>
      </p:pic>
      <p:pic>
        <p:nvPicPr>
          <p:cNvPr id="13" name="グラフィックス 12" descr="プログラマー男性 枠線">
            <a:extLst>
              <a:ext uri="{FF2B5EF4-FFF2-40B4-BE49-F238E27FC236}">
                <a16:creationId xmlns:a16="http://schemas.microsoft.com/office/drawing/2014/main" id="{E1D175C9-48A8-A945-2B06-C80723E7BBBF}"/>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805010" y="1352115"/>
            <a:ext cx="914400" cy="914400"/>
          </a:xfrm>
          <a:prstGeom prst="rect">
            <a:avLst/>
          </a:prstGeom>
        </p:spPr>
      </p:pic>
      <p:sp>
        <p:nvSpPr>
          <p:cNvPr id="15" name="正方形/長方形 14">
            <a:extLst>
              <a:ext uri="{FF2B5EF4-FFF2-40B4-BE49-F238E27FC236}">
                <a16:creationId xmlns:a16="http://schemas.microsoft.com/office/drawing/2014/main" id="{6EB92F22-D736-A2BF-20A2-0FDE15BE6BFF}"/>
              </a:ext>
            </a:extLst>
          </p:cNvPr>
          <p:cNvSpPr/>
          <p:nvPr/>
        </p:nvSpPr>
        <p:spPr>
          <a:xfrm>
            <a:off x="4404302" y="1152201"/>
            <a:ext cx="739600" cy="2616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mn-cs"/>
              </a:rPr>
              <a:t>受験者</a:t>
            </a:r>
          </a:p>
        </p:txBody>
      </p:sp>
      <p:sp>
        <p:nvSpPr>
          <p:cNvPr id="18" name="吹き出し: 四角形 17">
            <a:extLst>
              <a:ext uri="{FF2B5EF4-FFF2-40B4-BE49-F238E27FC236}">
                <a16:creationId xmlns:a16="http://schemas.microsoft.com/office/drawing/2014/main" id="{FDB141F8-0661-B5E9-B218-66E6D5C38372}"/>
              </a:ext>
            </a:extLst>
          </p:cNvPr>
          <p:cNvSpPr/>
          <p:nvPr/>
        </p:nvSpPr>
        <p:spPr>
          <a:xfrm>
            <a:off x="3432919" y="2450078"/>
            <a:ext cx="2478352" cy="475003"/>
          </a:xfrm>
          <a:prstGeom prst="wedgeRectCallout">
            <a:avLst>
              <a:gd name="adj1" fmla="val 6488"/>
              <a:gd name="adj2" fmla="val -78719"/>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オンライン会議システムを利用した面接試験や集団討論試験を実施。（原則オンライン）</a:t>
            </a:r>
            <a:endParaRPr kumimoji="1" lang="en-US" altLang="ja-JP" sz="9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1" name="テキスト ボックス 80">
            <a:extLst>
              <a:ext uri="{FF2B5EF4-FFF2-40B4-BE49-F238E27FC236}">
                <a16:creationId xmlns:a16="http://schemas.microsoft.com/office/drawing/2014/main" id="{FDBC25B8-D8FE-DBD5-E7AD-55D502498498}"/>
              </a:ext>
            </a:extLst>
          </p:cNvPr>
          <p:cNvSpPr txBox="1"/>
          <p:nvPr/>
        </p:nvSpPr>
        <p:spPr>
          <a:xfrm>
            <a:off x="173562" y="184691"/>
            <a:ext cx="3384000" cy="360000"/>
          </a:xfrm>
          <a:prstGeom prst="rect">
            <a:avLst/>
          </a:prstGeom>
          <a:solidFill>
            <a:schemeClr val="tx2"/>
          </a:solidFill>
          <a:ln>
            <a:noFill/>
          </a:ln>
        </p:spPr>
        <p:txBody>
          <a:bodyPr wrap="square" lIns="72000" tIns="72000" rIns="72000" bIns="720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Calibri Light"/>
              </a:rPr>
              <a:t>地方公共団体見直し事例</a:t>
            </a:r>
          </a:p>
        </p:txBody>
      </p:sp>
      <p:sp>
        <p:nvSpPr>
          <p:cNvPr id="82" name="正方形/長方形 81">
            <a:extLst>
              <a:ext uri="{FF2B5EF4-FFF2-40B4-BE49-F238E27FC236}">
                <a16:creationId xmlns:a16="http://schemas.microsoft.com/office/drawing/2014/main" id="{A0122B89-D189-5138-DAD3-346810169944}"/>
              </a:ext>
            </a:extLst>
          </p:cNvPr>
          <p:cNvSpPr/>
          <p:nvPr/>
        </p:nvSpPr>
        <p:spPr>
          <a:xfrm>
            <a:off x="10758438" y="184691"/>
            <a:ext cx="1260000" cy="360000"/>
          </a:xfrm>
          <a:prstGeom prst="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none"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対面規制</a:t>
            </a:r>
          </a:p>
        </p:txBody>
      </p:sp>
    </p:spTree>
    <p:extLst>
      <p:ext uri="{BB962C8B-B14F-4D97-AF65-F5344CB8AC3E}">
        <p14:creationId xmlns:p14="http://schemas.microsoft.com/office/powerpoint/2010/main" val="2671428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92807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EA97ED34-A30D-EEC9-E63E-112B242916FD}"/>
              </a:ext>
            </a:extLst>
          </p:cNvPr>
          <p:cNvGraphicFramePr>
            <a:graphicFrameLocks noGrp="1"/>
          </p:cNvGraphicFramePr>
          <p:nvPr>
            <p:extLst>
              <p:ext uri="{D42A27DB-BD31-4B8C-83A1-F6EECF244321}">
                <p14:modId xmlns:p14="http://schemas.microsoft.com/office/powerpoint/2010/main" val="1422012905"/>
              </p:ext>
            </p:extLst>
          </p:nvPr>
        </p:nvGraphicFramePr>
        <p:xfrm>
          <a:off x="298243" y="6061624"/>
          <a:ext cx="11592000" cy="540000"/>
        </p:xfrm>
        <a:graphic>
          <a:graphicData uri="http://schemas.openxmlformats.org/drawingml/2006/table">
            <a:tbl>
              <a:tblPr/>
              <a:tblGrid>
                <a:gridCol w="2232000">
                  <a:extLst>
                    <a:ext uri="{9D8B030D-6E8A-4147-A177-3AD203B41FA5}">
                      <a16:colId xmlns:a16="http://schemas.microsoft.com/office/drawing/2014/main" val="526092895"/>
                    </a:ext>
                  </a:extLst>
                </a:gridCol>
                <a:gridCol w="9360000">
                  <a:extLst>
                    <a:ext uri="{9D8B030D-6E8A-4147-A177-3AD203B41FA5}">
                      <a16:colId xmlns:a16="http://schemas.microsoft.com/office/drawing/2014/main" val="2655934143"/>
                    </a:ext>
                  </a:extLst>
                </a:gridCol>
              </a:tblGrid>
              <a:tr h="540000">
                <a:tc>
                  <a:txBody>
                    <a:bodyPr/>
                    <a:lstStyle/>
                    <a:p>
                      <a:pPr algn="ctr" fontAlgn="ctr">
                        <a:spcBef>
                          <a:spcPts val="0"/>
                        </a:spcBef>
                        <a:spcAft>
                          <a:spcPts val="0"/>
                        </a:spcAft>
                      </a:pPr>
                      <a:r>
                        <a:rPr lang="ja-JP" altLang="en-US" sz="1200" b="1" i="0" u="none" strike="noStrike">
                          <a:solidFill>
                            <a:srgbClr val="000000"/>
                          </a:solidFill>
                          <a:effectLst/>
                          <a:latin typeface="メイリオ" panose="020B0604030504040204" pitchFamily="50" charset="-128"/>
                          <a:ea typeface="メイリオ" panose="020B0604030504040204" pitchFamily="50" charset="-128"/>
                        </a:rPr>
                        <a:t>フロッピーディスク等の記録媒体を指定する規制</a:t>
                      </a:r>
                      <a:endParaRPr lang="en-US" altLang="ja-JP" sz="1400" b="1" i="0" u="none" strike="noStrike">
                        <a:solidFill>
                          <a:srgbClr val="000000"/>
                        </a:solidFill>
                        <a:effectLst/>
                        <a:latin typeface="メイリオ" panose="020B0604030504040204" pitchFamily="50" charset="-128"/>
                        <a:ea typeface="メイリオ" panose="020B0604030504040204" pitchFamily="50" charset="-128"/>
                      </a:endParaRP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2">
                        <a:lumMod val="20000"/>
                        <a:lumOff val="80000"/>
                      </a:schemeClr>
                    </a:solidFill>
                  </a:tcPr>
                </a:tc>
                <a:tc>
                  <a:txBody>
                    <a:bodyPr/>
                    <a:lstStyle/>
                    <a:p>
                      <a:pPr algn="l" fontAlgn="ctr">
                        <a:spcBef>
                          <a:spcPts val="0"/>
                        </a:spcBef>
                        <a:spcAft>
                          <a:spcPts val="0"/>
                        </a:spcAft>
                      </a:pPr>
                      <a:r>
                        <a:rPr kumimoji="1" lang="ja-JP" altLang="en-US" sz="1200" b="0" i="0" u="none" strike="noStrike" kern="1200" dirty="0">
                          <a:solidFill>
                            <a:schemeClr val="tx1"/>
                          </a:solidFill>
                          <a:effectLst/>
                          <a:latin typeface="Meiryo UI" panose="020B0604030504040204" pitchFamily="50" charset="-128"/>
                          <a:ea typeface="メイリオ" panose="020B0604030504040204" pitchFamily="50" charset="-128"/>
                          <a:cs typeface="+mn-cs"/>
                        </a:rPr>
                        <a:t>申請等の行政手続や民間手続、文書の作成・保存等において、「フレキシブルディスク」「シーディー・ロム」「磁気テープ」等、</a:t>
                      </a:r>
                      <a:br>
                        <a:rPr kumimoji="1" lang="en-US" altLang="ja-JP" sz="1200" b="0" i="0" u="none" strike="noStrike" kern="1200" dirty="0">
                          <a:solidFill>
                            <a:schemeClr val="tx1"/>
                          </a:solidFill>
                          <a:effectLst/>
                          <a:latin typeface="Meiryo UI" panose="020B0604030504040204" pitchFamily="50" charset="-128"/>
                          <a:ea typeface="メイリオ" panose="020B0604030504040204" pitchFamily="50" charset="-128"/>
                          <a:cs typeface="+mn-cs"/>
                        </a:rPr>
                      </a:br>
                      <a:r>
                        <a:rPr kumimoji="1" lang="ja-JP" altLang="en-US" sz="1200" b="0" i="0" u="none" strike="noStrike" kern="1200" dirty="0">
                          <a:solidFill>
                            <a:schemeClr val="tx1"/>
                          </a:solidFill>
                          <a:effectLst/>
                          <a:latin typeface="Meiryo UI" panose="020B0604030504040204" pitchFamily="50" charset="-128"/>
                          <a:ea typeface="メイリオ" panose="020B0604030504040204" pitchFamily="50" charset="-128"/>
                          <a:cs typeface="+mn-cs"/>
                        </a:rPr>
                        <a:t>個別（具体）の記録媒体の使用を定めている規定</a:t>
                      </a: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4037649110"/>
                  </a:ext>
                </a:extLst>
              </a:tr>
            </a:tbl>
          </a:graphicData>
        </a:graphic>
      </p:graphicFrame>
      <p:graphicFrame>
        <p:nvGraphicFramePr>
          <p:cNvPr id="5" name="表 4">
            <a:extLst>
              <a:ext uri="{FF2B5EF4-FFF2-40B4-BE49-F238E27FC236}">
                <a16:creationId xmlns:a16="http://schemas.microsoft.com/office/drawing/2014/main" id="{55E91CBD-5343-8C65-509E-923646E28B00}"/>
              </a:ext>
            </a:extLst>
          </p:cNvPr>
          <p:cNvGraphicFramePr>
            <a:graphicFrameLocks noGrp="1"/>
          </p:cNvGraphicFramePr>
          <p:nvPr>
            <p:extLst>
              <p:ext uri="{D42A27DB-BD31-4B8C-83A1-F6EECF244321}">
                <p14:modId xmlns:p14="http://schemas.microsoft.com/office/powerpoint/2010/main" val="984766675"/>
              </p:ext>
            </p:extLst>
          </p:nvPr>
        </p:nvGraphicFramePr>
        <p:xfrm>
          <a:off x="298108" y="2202063"/>
          <a:ext cx="11592135" cy="3771135"/>
        </p:xfrm>
        <a:graphic>
          <a:graphicData uri="http://schemas.openxmlformats.org/drawingml/2006/table">
            <a:tbl>
              <a:tblPr/>
              <a:tblGrid>
                <a:gridCol w="2232135">
                  <a:extLst>
                    <a:ext uri="{9D8B030D-6E8A-4147-A177-3AD203B41FA5}">
                      <a16:colId xmlns:a16="http://schemas.microsoft.com/office/drawing/2014/main" val="526092895"/>
                    </a:ext>
                  </a:extLst>
                </a:gridCol>
                <a:gridCol w="9360000">
                  <a:extLst>
                    <a:ext uri="{9D8B030D-6E8A-4147-A177-3AD203B41FA5}">
                      <a16:colId xmlns:a16="http://schemas.microsoft.com/office/drawing/2014/main" val="2655934143"/>
                    </a:ext>
                  </a:extLst>
                </a:gridCol>
              </a:tblGrid>
              <a:tr h="887256">
                <a:tc>
                  <a:txBody>
                    <a:bodyPr/>
                    <a:lstStyle/>
                    <a:p>
                      <a:pPr algn="ctr" fontAlgn="ctr">
                        <a:spcBef>
                          <a:spcPts val="0"/>
                        </a:spcBef>
                        <a:spcAft>
                          <a:spcPts val="0"/>
                        </a:spcAft>
                      </a:pPr>
                      <a:r>
                        <a:rPr lang="ja-JP" altLang="en-US" sz="1200" b="1" i="0" u="none" strike="noStrike">
                          <a:solidFill>
                            <a:srgbClr val="000000"/>
                          </a:solidFill>
                          <a:effectLst/>
                          <a:latin typeface="Meiryo UI" panose="020B0604030504040204" pitchFamily="50" charset="-128"/>
                          <a:ea typeface="メイリオ" panose="020B0604030504040204" pitchFamily="50" charset="-128"/>
                        </a:rPr>
                        <a:t>目視規制</a:t>
                      </a:r>
                      <a:endParaRPr lang="ja-JP" altLang="en-US" sz="1200" b="1" i="0" u="none" strike="noStrike">
                        <a:effectLst/>
                        <a:latin typeface="Meiryo UI" panose="020B0604030504040204" pitchFamily="50" charset="-128"/>
                        <a:ea typeface="メイリオ" panose="020B0604030504040204" pitchFamily="50" charset="-128"/>
                      </a:endParaRP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3">
                        <a:lumMod val="20000"/>
                        <a:lumOff val="80000"/>
                      </a:schemeClr>
                    </a:solidFill>
                  </a:tcPr>
                </a:tc>
                <a:tc>
                  <a:txBody>
                    <a:bodyPr/>
                    <a:lstStyle/>
                    <a:p>
                      <a:pPr algn="l" fontAlgn="ctr">
                        <a:spcBef>
                          <a:spcPts val="0"/>
                        </a:spcBef>
                        <a:spcAft>
                          <a:spcPts val="0"/>
                        </a:spcAft>
                      </a:pPr>
                      <a:r>
                        <a:rPr kumimoji="1" lang="ja-JP" altLang="en-US" sz="1200" b="0" i="0" u="none" strike="noStrike" kern="1200">
                          <a:solidFill>
                            <a:schemeClr val="tx1"/>
                          </a:solidFill>
                          <a:effectLst/>
                          <a:latin typeface="Meiryo UI" panose="020B0604030504040204" pitchFamily="50" charset="-128"/>
                          <a:ea typeface="メイリオ" panose="020B0604030504040204" pitchFamily="50" charset="-128"/>
                          <a:cs typeface="+mn-cs"/>
                        </a:rPr>
                        <a:t>人が現地に赴き、施設や設備、状況等が法令等が求める一定の基準に適合しているかどうかを、</a:t>
                      </a:r>
                      <a:endParaRPr kumimoji="1" lang="en-US" altLang="ja-JP" sz="1200" b="0" i="0" u="none" strike="noStrike" kern="1200">
                        <a:solidFill>
                          <a:schemeClr val="tx1"/>
                        </a:solidFill>
                        <a:effectLst/>
                        <a:latin typeface="Meiryo UI" panose="020B0604030504040204" pitchFamily="50" charset="-128"/>
                        <a:ea typeface="メイリオ" panose="020B0604030504040204" pitchFamily="50" charset="-128"/>
                        <a:cs typeface="+mn-cs"/>
                      </a:endParaRPr>
                    </a:p>
                    <a:p>
                      <a:pPr algn="l" fontAlgn="ctr">
                        <a:spcBef>
                          <a:spcPts val="0"/>
                        </a:spcBef>
                        <a:spcAft>
                          <a:spcPts val="0"/>
                        </a:spcAft>
                      </a:pPr>
                      <a:r>
                        <a:rPr kumimoji="1" lang="ja-JP" altLang="en-US" sz="1200" b="0" i="0" u="none" strike="noStrike" kern="1200">
                          <a:solidFill>
                            <a:schemeClr val="tx1"/>
                          </a:solidFill>
                          <a:effectLst/>
                          <a:latin typeface="Meiryo UI" panose="020B0604030504040204" pitchFamily="50" charset="-128"/>
                          <a:ea typeface="メイリオ" panose="020B0604030504040204" pitchFamily="50" charset="-128"/>
                          <a:cs typeface="+mn-cs"/>
                        </a:rPr>
                        <a:t>目視によって判定すること（検査・点検）や、実態・動向などを目視によって明確化すること（調査）、人・機関の行為が遵守すべき義務に違反していないかどうかや設備・施設の状態等について、一定期間、常時注目すること（巡視・見張り）を求めている規制</a:t>
                      </a: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4037649110"/>
                  </a:ext>
                </a:extLst>
              </a:tr>
              <a:tr h="474572">
                <a:tc>
                  <a:txBody>
                    <a:bodyPr/>
                    <a:lstStyle/>
                    <a:p>
                      <a:pPr algn="ctr" fontAlgn="ctr">
                        <a:spcBef>
                          <a:spcPts val="0"/>
                        </a:spcBef>
                        <a:spcAft>
                          <a:spcPts val="0"/>
                        </a:spcAft>
                      </a:pPr>
                      <a:r>
                        <a:rPr lang="ja-JP" altLang="en-US" sz="1200" b="1" i="0" u="none" strike="noStrike">
                          <a:solidFill>
                            <a:srgbClr val="000000"/>
                          </a:solidFill>
                          <a:effectLst/>
                          <a:latin typeface="Meiryo UI" panose="020B0604030504040204" pitchFamily="50" charset="-128"/>
                          <a:ea typeface="メイリオ" panose="020B0604030504040204" pitchFamily="50" charset="-128"/>
                        </a:rPr>
                        <a:t>実地監査規制</a:t>
                      </a:r>
                      <a:endParaRPr lang="zh-TW" altLang="en-US" sz="1200" b="1" i="0" u="none" strike="noStrike">
                        <a:effectLst/>
                        <a:latin typeface="Meiryo UI" panose="020B0604030504040204" pitchFamily="50" charset="-128"/>
                        <a:ea typeface="Meiryo UI" panose="020B0604030504040204" pitchFamily="50" charset="-128"/>
                      </a:endParaRP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3">
                        <a:lumMod val="20000"/>
                        <a:lumOff val="80000"/>
                      </a:schemeClr>
                    </a:solidFill>
                  </a:tcPr>
                </a:tc>
                <a:tc>
                  <a:txBody>
                    <a:bodyPr/>
                    <a:lstStyle/>
                    <a:p>
                      <a:pPr algn="l" fontAlgn="ctr">
                        <a:spcBef>
                          <a:spcPts val="0"/>
                        </a:spcBef>
                        <a:spcAft>
                          <a:spcPts val="0"/>
                        </a:spcAft>
                      </a:pPr>
                      <a:r>
                        <a:rPr kumimoji="1" lang="ja-JP" altLang="en-US" sz="1200" b="0" i="0" u="none" strike="noStrike" kern="1200">
                          <a:solidFill>
                            <a:schemeClr val="tx1"/>
                          </a:solidFill>
                          <a:effectLst/>
                          <a:latin typeface="Meiryo UI" panose="020B0604030504040204" pitchFamily="50" charset="-128"/>
                          <a:ea typeface="メイリオ" panose="020B0604030504040204" pitchFamily="50" charset="-128"/>
                          <a:cs typeface="+mn-cs"/>
                        </a:rPr>
                        <a:t>人が現場に赴き、施設や設備、状況等が法令等が求める一定の基準に適合しているかどうかを、書類・建物等を確認することによって判定することを求めている規制</a:t>
                      </a: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846821278"/>
                  </a:ext>
                </a:extLst>
              </a:tr>
              <a:tr h="700847">
                <a:tc>
                  <a:txBody>
                    <a:bodyPr/>
                    <a:lstStyle/>
                    <a:p>
                      <a:pPr algn="ctr" fontAlgn="ctr">
                        <a:spcBef>
                          <a:spcPts val="0"/>
                        </a:spcBef>
                        <a:spcAft>
                          <a:spcPts val="0"/>
                        </a:spcAft>
                      </a:pPr>
                      <a:r>
                        <a:rPr lang="ja-JP" altLang="en-US" sz="1200" b="1" i="0" u="none" strike="noStrike">
                          <a:solidFill>
                            <a:srgbClr val="000000"/>
                          </a:solidFill>
                          <a:effectLst/>
                          <a:latin typeface="Meiryo UI" panose="020B0604030504040204" pitchFamily="50" charset="-128"/>
                          <a:ea typeface="メイリオ" panose="020B0604030504040204" pitchFamily="50" charset="-128"/>
                        </a:rPr>
                        <a:t>定期検査・点検規制</a:t>
                      </a:r>
                      <a:endParaRPr lang="ja-JP" altLang="en-US" sz="1200" b="1" i="0" u="none" strike="noStrike">
                        <a:effectLst/>
                        <a:latin typeface="Meiryo UI" panose="020B0604030504040204" pitchFamily="50" charset="-128"/>
                        <a:ea typeface="メイリオ" panose="020B0604030504040204" pitchFamily="50" charset="-128"/>
                      </a:endParaRP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3">
                        <a:lumMod val="20000"/>
                        <a:lumOff val="80000"/>
                      </a:schemeClr>
                    </a:solidFill>
                  </a:tcPr>
                </a:tc>
                <a:tc>
                  <a:txBody>
                    <a:bodyPr/>
                    <a:lstStyle/>
                    <a:p>
                      <a:pPr algn="l" fontAlgn="ctr">
                        <a:spcBef>
                          <a:spcPts val="0"/>
                        </a:spcBef>
                        <a:spcAft>
                          <a:spcPts val="0"/>
                        </a:spcAft>
                      </a:pPr>
                      <a:r>
                        <a:rPr kumimoji="1" lang="ja-JP" altLang="en-US" sz="1200" b="0" i="0" u="none" strike="noStrike" kern="1200">
                          <a:solidFill>
                            <a:schemeClr val="tx1"/>
                          </a:solidFill>
                          <a:effectLst/>
                          <a:latin typeface="Meiryo UI" panose="020B0604030504040204" pitchFamily="50" charset="-128"/>
                          <a:ea typeface="メイリオ" panose="020B0604030504040204" pitchFamily="50" charset="-128"/>
                          <a:cs typeface="+mn-cs"/>
                        </a:rPr>
                        <a:t>施設や設備、状況等が法令等が求める一定の基準に適合しているかどうかを、一定の期間に一定の頻度で判定すること（第三者検査・自主検査）や、実態・動向・量等を、一定の期間に一定の頻度で明確化すること（調査・測定）を求めている規制</a:t>
                      </a: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752994825"/>
                  </a:ext>
                </a:extLst>
              </a:tr>
              <a:tr h="474572">
                <a:tc>
                  <a:txBody>
                    <a:bodyPr/>
                    <a:lstStyle/>
                    <a:p>
                      <a:pPr algn="ctr" fontAlgn="ctr">
                        <a:spcBef>
                          <a:spcPts val="0"/>
                        </a:spcBef>
                        <a:spcAft>
                          <a:spcPts val="0"/>
                        </a:spcAft>
                      </a:pPr>
                      <a:r>
                        <a:rPr lang="ja-JP" altLang="en-US" sz="1200" b="1" i="0" u="none" strike="noStrike">
                          <a:solidFill>
                            <a:srgbClr val="000000"/>
                          </a:solidFill>
                          <a:effectLst/>
                          <a:latin typeface="Meiryo UI" panose="020B0604030504040204" pitchFamily="50" charset="-128"/>
                          <a:ea typeface="メイリオ" panose="020B0604030504040204" pitchFamily="50" charset="-128"/>
                        </a:rPr>
                        <a:t>常駐・専任規制</a:t>
                      </a:r>
                      <a:endParaRPr lang="zh-TW" altLang="en-US" sz="1200" b="1" i="0" u="none" strike="noStrike">
                        <a:effectLst/>
                        <a:latin typeface="Meiryo UI" panose="020B0604030504040204" pitchFamily="50" charset="-128"/>
                        <a:ea typeface="Meiryo UI" panose="020B0604030504040204" pitchFamily="50" charset="-128"/>
                      </a:endParaRP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3">
                        <a:lumMod val="20000"/>
                        <a:lumOff val="80000"/>
                      </a:schemeClr>
                    </a:solidFill>
                  </a:tcPr>
                </a:tc>
                <a:tc>
                  <a:txBody>
                    <a:bodyPr/>
                    <a:lstStyle/>
                    <a:p>
                      <a:pPr algn="l" fontAlgn="ctr">
                        <a:spcBef>
                          <a:spcPts val="0"/>
                        </a:spcBef>
                        <a:spcAft>
                          <a:spcPts val="0"/>
                        </a:spcAft>
                      </a:pPr>
                      <a:r>
                        <a:rPr lang="ja-JP" altLang="en-US" sz="1200" b="0" i="0" u="none" strike="noStrike">
                          <a:effectLst/>
                          <a:latin typeface="Meiryo UI" panose="020B0604030504040204" pitchFamily="50" charset="-128"/>
                          <a:ea typeface="メイリオ" panose="020B0604030504040204" pitchFamily="50" charset="-128"/>
                        </a:rPr>
                        <a:t>（物理的に）常に事業所や現場に留まることや、職務の従事や事業所への所属等について、兼任せず、専らその任にあたること（１人１現場の紐付け等）を求めている規制</a:t>
                      </a: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522993084"/>
                  </a:ext>
                </a:extLst>
              </a:tr>
              <a:tr h="379658">
                <a:tc>
                  <a:txBody>
                    <a:bodyPr/>
                    <a:lstStyle/>
                    <a:p>
                      <a:pPr algn="ctr" fontAlgn="ctr">
                        <a:spcBef>
                          <a:spcPts val="0"/>
                        </a:spcBef>
                        <a:spcAft>
                          <a:spcPts val="0"/>
                        </a:spcAft>
                      </a:pPr>
                      <a:r>
                        <a:rPr lang="ja-JP" altLang="en-US" sz="1200" b="1" i="0" u="none" strike="noStrike">
                          <a:solidFill>
                            <a:srgbClr val="000000"/>
                          </a:solidFill>
                          <a:effectLst/>
                          <a:latin typeface="Meiryo UI" panose="020B0604030504040204" pitchFamily="50" charset="-128"/>
                          <a:ea typeface="メイリオ" panose="020B0604030504040204" pitchFamily="50" charset="-128"/>
                        </a:rPr>
                        <a:t>対面講習規制</a:t>
                      </a:r>
                      <a:endParaRPr lang="ja-JP" altLang="en-US" sz="1200" b="1" i="0" u="none" strike="noStrike">
                        <a:effectLst/>
                        <a:latin typeface="Meiryo UI" panose="020B0604030504040204" pitchFamily="50" charset="-128"/>
                        <a:ea typeface="メイリオ" panose="020B0604030504040204" pitchFamily="50" charset="-128"/>
                      </a:endParaRP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3">
                        <a:lumMod val="20000"/>
                        <a:lumOff val="80000"/>
                      </a:schemeClr>
                    </a:solidFill>
                  </a:tcPr>
                </a:tc>
                <a:tc>
                  <a:txBody>
                    <a:bodyPr/>
                    <a:lstStyle/>
                    <a:p>
                      <a:pPr algn="l" fontAlgn="ctr">
                        <a:spcBef>
                          <a:spcPts val="0"/>
                        </a:spcBef>
                        <a:spcAft>
                          <a:spcPts val="0"/>
                        </a:spcAft>
                      </a:pPr>
                      <a:r>
                        <a:rPr lang="ja-JP" altLang="en-US" sz="1200" b="0" i="0" u="none" strike="noStrike">
                          <a:solidFill>
                            <a:srgbClr val="000000"/>
                          </a:solidFill>
                          <a:effectLst/>
                          <a:latin typeface="Meiryo UI" panose="020B0604030504040204" pitchFamily="50" charset="-128"/>
                          <a:ea typeface="メイリオ" panose="020B0604030504040204" pitchFamily="50" charset="-128"/>
                        </a:rPr>
                        <a:t>国家資格等の講習をオンラインではなく対面で行うことを求めている規制</a:t>
                      </a:r>
                      <a:endParaRPr lang="ja-JP" altLang="en-US" sz="1200" b="0" i="0" u="none" strike="noStrike">
                        <a:effectLst/>
                        <a:latin typeface="Meiryo UI" panose="020B0604030504040204" pitchFamily="50" charset="-128"/>
                        <a:ea typeface="メイリオ" panose="020B0604030504040204" pitchFamily="50" charset="-128"/>
                      </a:endParaRP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484550703"/>
                  </a:ext>
                </a:extLst>
              </a:tr>
              <a:tr h="379658">
                <a:tc>
                  <a:txBody>
                    <a:bodyPr/>
                    <a:lstStyle/>
                    <a:p>
                      <a:pPr algn="ctr" fontAlgn="ctr">
                        <a:spcBef>
                          <a:spcPts val="0"/>
                        </a:spcBef>
                        <a:spcAft>
                          <a:spcPts val="0"/>
                        </a:spcAft>
                      </a:pPr>
                      <a:r>
                        <a:rPr lang="ja-JP" altLang="en-US" sz="1200" b="1" i="0" u="none" strike="noStrike">
                          <a:solidFill>
                            <a:srgbClr val="000000"/>
                          </a:solidFill>
                          <a:effectLst/>
                          <a:latin typeface="Meiryo UI" panose="020B0604030504040204" pitchFamily="50" charset="-128"/>
                          <a:ea typeface="メイリオ" panose="020B0604030504040204" pitchFamily="50" charset="-128"/>
                        </a:rPr>
                        <a:t>書面掲示規制</a:t>
                      </a:r>
                      <a:endParaRPr lang="ja-JP" altLang="en-US" sz="1200" b="1" i="0" u="none" strike="noStrike">
                        <a:effectLst/>
                        <a:latin typeface="Meiryo UI" panose="020B0604030504040204" pitchFamily="50" charset="-128"/>
                        <a:ea typeface="メイリオ" panose="020B0604030504040204" pitchFamily="50" charset="-128"/>
                      </a:endParaRP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3">
                        <a:lumMod val="20000"/>
                        <a:lumOff val="80000"/>
                      </a:schemeClr>
                    </a:solidFill>
                  </a:tcPr>
                </a:tc>
                <a:tc>
                  <a:txBody>
                    <a:bodyPr/>
                    <a:lstStyle/>
                    <a:p>
                      <a:pPr algn="l" fontAlgn="ctr">
                        <a:spcBef>
                          <a:spcPts val="0"/>
                        </a:spcBef>
                        <a:spcAft>
                          <a:spcPts val="0"/>
                        </a:spcAft>
                      </a:pPr>
                      <a:r>
                        <a:rPr lang="ja-JP" altLang="en-US" sz="1200" b="0" i="0" u="none" strike="noStrike">
                          <a:solidFill>
                            <a:srgbClr val="000000"/>
                          </a:solidFill>
                          <a:effectLst/>
                          <a:latin typeface="Meiryo UI" panose="020B0604030504040204" pitchFamily="50" charset="-128"/>
                          <a:ea typeface="メイリオ" panose="020B0604030504040204" pitchFamily="50" charset="-128"/>
                        </a:rPr>
                        <a:t>国家資格等、公的な証明書等を対面確認や紙発行で、特定の場所に掲示することを求めている規制</a:t>
                      </a: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404979546"/>
                  </a:ext>
                </a:extLst>
              </a:tr>
              <a:tr h="474572">
                <a:tc>
                  <a:txBody>
                    <a:bodyPr/>
                    <a:lstStyle/>
                    <a:p>
                      <a:pPr algn="ctr" fontAlgn="ctr">
                        <a:spcBef>
                          <a:spcPts val="0"/>
                        </a:spcBef>
                        <a:spcAft>
                          <a:spcPts val="0"/>
                        </a:spcAft>
                      </a:pPr>
                      <a:r>
                        <a:rPr lang="ja-JP" altLang="en-US" sz="1200" b="1" i="0" u="none" strike="noStrike">
                          <a:solidFill>
                            <a:srgbClr val="000000"/>
                          </a:solidFill>
                          <a:effectLst/>
                          <a:latin typeface="Meiryo UI" panose="020B0604030504040204" pitchFamily="50" charset="-128"/>
                          <a:ea typeface="メイリオ" panose="020B0604030504040204" pitchFamily="50" charset="-128"/>
                        </a:rPr>
                        <a:t>往訪閲覧・縦覧規制</a:t>
                      </a:r>
                      <a:endParaRPr lang="ja-JP" altLang="en-US" sz="1200" b="1" i="0" u="none" strike="noStrike">
                        <a:effectLst/>
                        <a:latin typeface="Meiryo UI" panose="020B0604030504040204" pitchFamily="50" charset="-128"/>
                        <a:ea typeface="メイリオ" panose="020B0604030504040204" pitchFamily="50" charset="-128"/>
                      </a:endParaRP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3">
                        <a:lumMod val="20000"/>
                        <a:lumOff val="80000"/>
                      </a:schemeClr>
                    </a:solidFill>
                  </a:tcPr>
                </a:tc>
                <a:tc>
                  <a:txBody>
                    <a:bodyPr/>
                    <a:lstStyle/>
                    <a:p>
                      <a:pPr algn="l" fontAlgn="ctr">
                        <a:spcBef>
                          <a:spcPts val="0"/>
                        </a:spcBef>
                        <a:spcAft>
                          <a:spcPts val="0"/>
                        </a:spcAft>
                      </a:pPr>
                      <a:r>
                        <a:rPr kumimoji="1" lang="ja-JP" altLang="en-US" sz="1200" b="0" i="0" u="none" strike="noStrike" kern="1200" dirty="0">
                          <a:solidFill>
                            <a:srgbClr val="000000"/>
                          </a:solidFill>
                          <a:effectLst/>
                          <a:latin typeface="Meiryo UI" panose="020B0604030504040204" pitchFamily="50" charset="-128"/>
                          <a:ea typeface="メイリオ" panose="020B0604030504040204" pitchFamily="50" charset="-128"/>
                          <a:cs typeface="+mn-cs"/>
                        </a:rPr>
                        <a:t>申請に応じて、又は申請によらず公的情報を閲覧・縦覧させるもののうち、公的機関等への訪問が必要とされている規制</a:t>
                      </a:r>
                      <a:endParaRPr lang="ja-JP" altLang="en-US" sz="1200" b="0" i="0" u="none" strike="noStrike" dirty="0">
                        <a:effectLst/>
                        <a:latin typeface="Meiryo UI" panose="020B0604030504040204" pitchFamily="50" charset="-128"/>
                        <a:ea typeface="メイリオ" panose="020B0604030504040204" pitchFamily="50" charset="-128"/>
                      </a:endParaRPr>
                    </a:p>
                  </a:txBody>
                  <a:tcPr marL="108000" marR="108000" marT="1045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397628805"/>
                  </a:ext>
                </a:extLst>
              </a:tr>
            </a:tbl>
          </a:graphicData>
        </a:graphic>
      </p:graphicFrame>
      <p:sp>
        <p:nvSpPr>
          <p:cNvPr id="3" name="スライド番号プレースホルダー 4">
            <a:extLst>
              <a:ext uri="{FF2B5EF4-FFF2-40B4-BE49-F238E27FC236}">
                <a16:creationId xmlns:a16="http://schemas.microsoft.com/office/drawing/2014/main" id="{5B315008-534D-D5D6-F1B5-5296C53961C4}"/>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cxnSp>
        <p:nvCxnSpPr>
          <p:cNvPr id="2" name="直線コネクタ 1">
            <a:extLst>
              <a:ext uri="{FF2B5EF4-FFF2-40B4-BE49-F238E27FC236}">
                <a16:creationId xmlns:a16="http://schemas.microsoft.com/office/drawing/2014/main" id="{D2E0DE38-5E78-FBB2-CB2E-8D3F76CAEA4B}"/>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7" name="コンテンツ プレースホルダー 2">
            <a:extLst>
              <a:ext uri="{FF2B5EF4-FFF2-40B4-BE49-F238E27FC236}">
                <a16:creationId xmlns:a16="http://schemas.microsoft.com/office/drawing/2014/main" id="{28C2F6A0-B4C3-E6E9-F596-B477AE5F938E}"/>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Font typeface="Arial" panose="020B0604020202020204" pitchFamily="34" charset="0"/>
              <a:buNone/>
            </a:pPr>
            <a:r>
              <a:rPr lang="ja-JP" altLang="en-US" sz="2400" b="1">
                <a:solidFill>
                  <a:srgbClr val="0017B6"/>
                </a:solidFill>
                <a:latin typeface="メイリオ" panose="020B0604030504040204" pitchFamily="50" charset="-128"/>
                <a:ea typeface="メイリオ" panose="020B0604030504040204" pitchFamily="50" charset="-128"/>
              </a:rPr>
              <a:t>代表的なアナログ規制である７項目</a:t>
            </a:r>
            <a:endParaRPr lang="en-US" altLang="ja-JP" sz="2400" b="1">
              <a:solidFill>
                <a:srgbClr val="0017B6"/>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203DA369-B1B1-3AED-B18D-C9039111893F}"/>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１．「アナログ規制見直し」総論</a:t>
            </a:r>
            <a:endParaRPr kumimoji="1" lang="en-US" altLang="ja-JP"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Calibri Light"/>
            </a:endParaRPr>
          </a:p>
        </p:txBody>
      </p:sp>
      <p:sp>
        <p:nvSpPr>
          <p:cNvPr id="15" name="四角形: 角を丸くする 14">
            <a:extLst>
              <a:ext uri="{FF2B5EF4-FFF2-40B4-BE49-F238E27FC236}">
                <a16:creationId xmlns:a16="http://schemas.microsoft.com/office/drawing/2014/main" id="{9B3A4731-805F-7143-698E-9523787D034D}"/>
              </a:ext>
            </a:extLst>
          </p:cNvPr>
          <p:cNvSpPr/>
          <p:nvPr/>
        </p:nvSpPr>
        <p:spPr>
          <a:xfrm>
            <a:off x="183888" y="1141637"/>
            <a:ext cx="11820710" cy="972000"/>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国においては、以下の７項目を代表的なアナログ規制と整理したほか、フロッピーディスク等の記録媒体を指定する規制についてもアナログ規制として取り上げ、デジタル原則への適合性の確認を実施しました。</a:t>
            </a:r>
          </a:p>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これらはあくまで代表的なものであり、特に地方公共団体においては、住民に直接行政サービスを提供する主体であることから、アナログ的な行為を求める規制（ 「書面規制」や「対面規制」 など）についても積極的に見直していくことが重要です。</a:t>
            </a:r>
          </a:p>
        </p:txBody>
      </p:sp>
      <p:sp>
        <p:nvSpPr>
          <p:cNvPr id="6" name="テキスト ボックス 5">
            <a:extLst>
              <a:ext uri="{FF2B5EF4-FFF2-40B4-BE49-F238E27FC236}">
                <a16:creationId xmlns:a16="http://schemas.microsoft.com/office/drawing/2014/main" id="{0C6DC9C7-4106-1421-91B2-A9786DD9EBE1}"/>
              </a:ext>
            </a:extLst>
          </p:cNvPr>
          <p:cNvSpPr txBox="1"/>
          <p:nvPr/>
        </p:nvSpPr>
        <p:spPr>
          <a:xfrm>
            <a:off x="8280000" y="180000"/>
            <a:ext cx="3377271" cy="338554"/>
          </a:xfrm>
          <a:prstGeom prst="rect">
            <a:avLst/>
          </a:prstGeom>
          <a:noFill/>
        </p:spPr>
        <p:txBody>
          <a:bodyPr wrap="none" rtlCol="0">
            <a:spAutoFit/>
          </a:bodyPr>
          <a:lstStyle/>
          <a:p>
            <a:r>
              <a:rPr kumimoji="1" lang="ja-JP" altLang="en-US" sz="1600" b="1">
                <a:solidFill>
                  <a:srgbClr val="0017B6"/>
                </a:solidFill>
                <a:latin typeface="メイリオ" panose="020B0604030504040204" pitchFamily="50" charset="-128"/>
                <a:ea typeface="メイリオ" panose="020B0604030504040204" pitchFamily="50" charset="-128"/>
              </a:rPr>
              <a:t>詳細は</a:t>
            </a:r>
            <a:r>
              <a:rPr kumimoji="1" lang="ja-JP" altLang="en-US" sz="1600" b="1">
                <a:solidFill>
                  <a:srgbClr val="0017B6"/>
                </a:solidFill>
                <a:latin typeface="メイリオ" panose="020B0604030504040204" pitchFamily="50" charset="-128"/>
                <a:ea typeface="メイリオ" panose="020B0604030504040204" pitchFamily="50" charset="-128"/>
                <a:hlinkClick r:id="rId3"/>
              </a:rPr>
              <a:t>マニュアル</a:t>
            </a:r>
            <a:r>
              <a:rPr lang="en-US" altLang="ja-JP" sz="1600" b="1">
                <a:solidFill>
                  <a:srgbClr val="0017B6"/>
                </a:solidFill>
                <a:latin typeface="メイリオ" panose="020B0604030504040204" pitchFamily="50" charset="-128"/>
                <a:ea typeface="メイリオ" panose="020B0604030504040204" pitchFamily="50" charset="-128"/>
                <a:hlinkClick r:id="rId3"/>
              </a:rPr>
              <a:t>【</a:t>
            </a:r>
            <a:r>
              <a:rPr lang="ja-JP" altLang="en-US" sz="1600" b="1">
                <a:solidFill>
                  <a:srgbClr val="0017B6"/>
                </a:solidFill>
                <a:latin typeface="メイリオ" panose="020B0604030504040204" pitchFamily="50" charset="-128"/>
                <a:ea typeface="メイリオ" panose="020B0604030504040204" pitchFamily="50" charset="-128"/>
                <a:hlinkClick r:id="rId3"/>
              </a:rPr>
              <a:t>第</a:t>
            </a:r>
            <a:r>
              <a:rPr lang="en-US" altLang="ja-JP" sz="1600" b="1">
                <a:solidFill>
                  <a:srgbClr val="0017B6"/>
                </a:solidFill>
                <a:latin typeface="メイリオ" panose="020B0604030504040204" pitchFamily="50" charset="-128"/>
                <a:ea typeface="メイリオ" panose="020B0604030504040204" pitchFamily="50" charset="-128"/>
                <a:hlinkClick r:id="rId3"/>
              </a:rPr>
              <a:t>3.1</a:t>
            </a:r>
            <a:r>
              <a:rPr lang="ja-JP" altLang="en-US" sz="1600" b="1">
                <a:solidFill>
                  <a:srgbClr val="0017B6"/>
                </a:solidFill>
                <a:latin typeface="メイリオ" panose="020B0604030504040204" pitchFamily="50" charset="-128"/>
                <a:ea typeface="メイリオ" panose="020B0604030504040204" pitchFamily="50" charset="-128"/>
                <a:hlinkClick r:id="rId3"/>
              </a:rPr>
              <a:t>版</a:t>
            </a:r>
            <a:r>
              <a:rPr lang="en-US" altLang="ja-JP" sz="1600" b="1">
                <a:solidFill>
                  <a:srgbClr val="0017B6"/>
                </a:solidFill>
                <a:latin typeface="メイリオ" panose="020B0604030504040204" pitchFamily="50" charset="-128"/>
                <a:ea typeface="メイリオ" panose="020B0604030504040204" pitchFamily="50" charset="-128"/>
                <a:hlinkClick r:id="rId3"/>
              </a:rPr>
              <a:t>】</a:t>
            </a:r>
            <a:r>
              <a:rPr kumimoji="1" lang="en-US" altLang="ja-JP" sz="1600" b="1">
                <a:solidFill>
                  <a:srgbClr val="0017B6"/>
                </a:solidFill>
                <a:latin typeface="メイリオ" panose="020B0604030504040204" pitchFamily="50" charset="-128"/>
                <a:ea typeface="メイリオ" panose="020B0604030504040204" pitchFamily="50" charset="-128"/>
                <a:hlinkClick r:id="rId3"/>
              </a:rPr>
              <a:t>P.</a:t>
            </a:r>
            <a:r>
              <a:rPr kumimoji="1" lang="ja-JP" altLang="en-US" sz="1600" b="1">
                <a:solidFill>
                  <a:srgbClr val="0017B6"/>
                </a:solidFill>
                <a:latin typeface="メイリオ" panose="020B0604030504040204" pitchFamily="50" charset="-128"/>
                <a:ea typeface="メイリオ" panose="020B0604030504040204" pitchFamily="50" charset="-128"/>
                <a:hlinkClick r:id="rId3"/>
              </a:rPr>
              <a:t>８</a:t>
            </a:r>
            <a:endParaRPr kumimoji="1" lang="ja-JP" altLang="en-US" sz="1600" b="1">
              <a:solidFill>
                <a:srgbClr val="0017B6"/>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239095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C0CE5-E6DE-5CDE-5AB9-3AE27D214BFC}"/>
            </a:ext>
          </a:extLst>
        </p:cNvPr>
        <p:cNvGrpSpPr/>
        <p:nvPr/>
      </p:nvGrpSpPr>
      <p:grpSpPr>
        <a:xfrm>
          <a:off x="0" y="0"/>
          <a:ext cx="0" cy="0"/>
          <a:chOff x="0" y="0"/>
          <a:chExt cx="0" cy="0"/>
        </a:xfrm>
      </p:grpSpPr>
      <p:sp>
        <p:nvSpPr>
          <p:cNvPr id="6" name="スライド番号プレースホルダー 4">
            <a:extLst>
              <a:ext uri="{FF2B5EF4-FFF2-40B4-BE49-F238E27FC236}">
                <a16:creationId xmlns:a16="http://schemas.microsoft.com/office/drawing/2014/main" id="{C89B8DFD-EA3E-9AE3-4407-640510F16DF9}"/>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cxnSp>
        <p:nvCxnSpPr>
          <p:cNvPr id="4" name="直線コネクタ 3">
            <a:extLst>
              <a:ext uri="{FF2B5EF4-FFF2-40B4-BE49-F238E27FC236}">
                <a16:creationId xmlns:a16="http://schemas.microsoft.com/office/drawing/2014/main" id="{20D6E0EC-1CA3-29AB-872A-8A4EFC9A905C}"/>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7" name="コンテンツ プレースホルダー 2">
            <a:extLst>
              <a:ext uri="{FF2B5EF4-FFF2-40B4-BE49-F238E27FC236}">
                <a16:creationId xmlns:a16="http://schemas.microsoft.com/office/drawing/2014/main" id="{4693EC1D-BD6F-DA70-D395-66467B3FA5CA}"/>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Font typeface="Arial" panose="020B0604020202020204" pitchFamily="34" charset="0"/>
              <a:buNone/>
            </a:pPr>
            <a:r>
              <a:rPr lang="en-US" altLang="ja-JP" sz="2400" b="1">
                <a:solidFill>
                  <a:srgbClr val="0017B6"/>
                </a:solidFill>
                <a:latin typeface="メイリオ" panose="020B0604030504040204" pitchFamily="50" charset="-128"/>
                <a:ea typeface="メイリオ" panose="020B0604030504040204" pitchFamily="50" charset="-128"/>
              </a:rPr>
              <a:t>【</a:t>
            </a:r>
            <a:r>
              <a:rPr lang="ja-JP" altLang="en-US" sz="2400" b="1">
                <a:solidFill>
                  <a:srgbClr val="0017B6"/>
                </a:solidFill>
                <a:latin typeface="メイリオ" panose="020B0604030504040204" pitchFamily="50" charset="-128"/>
                <a:ea typeface="メイリオ" panose="020B0604030504040204" pitchFamily="50" charset="-128"/>
              </a:rPr>
              <a:t>参考</a:t>
            </a:r>
            <a:r>
              <a:rPr lang="en-US" altLang="ja-JP" sz="2400" b="1">
                <a:solidFill>
                  <a:srgbClr val="0017B6"/>
                </a:solidFill>
                <a:latin typeface="メイリオ" panose="020B0604030504040204" pitchFamily="50" charset="-128"/>
                <a:ea typeface="メイリオ" panose="020B0604030504040204" pitchFamily="50" charset="-128"/>
              </a:rPr>
              <a:t>】</a:t>
            </a:r>
            <a:r>
              <a:rPr lang="ja-JP" altLang="en-US" sz="2400" b="1">
                <a:solidFill>
                  <a:srgbClr val="0017B6"/>
                </a:solidFill>
                <a:latin typeface="メイリオ" panose="020B0604030504040204" pitchFamily="50" charset="-128"/>
                <a:ea typeface="メイリオ" panose="020B0604030504040204" pitchFamily="50" charset="-128"/>
              </a:rPr>
              <a:t>国のアナログ規制見直しに係る主な取組の経緯</a:t>
            </a:r>
            <a:endParaRPr lang="en-US" altLang="ja-JP" sz="2400" b="1">
              <a:solidFill>
                <a:srgbClr val="0017B6"/>
              </a:solidFill>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1111D652-5143-902E-243C-276FCF4D6A9A}"/>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１．「アナログ規制見直し」総論</a:t>
            </a:r>
            <a:endParaRPr kumimoji="1" lang="en-US" altLang="ja-JP"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Calibri Light"/>
            </a:endParaRPr>
          </a:p>
        </p:txBody>
      </p:sp>
      <p:graphicFrame>
        <p:nvGraphicFramePr>
          <p:cNvPr id="5" name="表 4">
            <a:extLst>
              <a:ext uri="{FF2B5EF4-FFF2-40B4-BE49-F238E27FC236}">
                <a16:creationId xmlns:a16="http://schemas.microsoft.com/office/drawing/2014/main" id="{71F27815-1A8E-4F07-95FC-E9F03A87D7C2}"/>
              </a:ext>
            </a:extLst>
          </p:cNvPr>
          <p:cNvGraphicFramePr>
            <a:graphicFrameLocks noGrp="1"/>
          </p:cNvGraphicFramePr>
          <p:nvPr>
            <p:extLst>
              <p:ext uri="{D42A27DB-BD31-4B8C-83A1-F6EECF244321}">
                <p14:modId xmlns:p14="http://schemas.microsoft.com/office/powerpoint/2010/main" val="3455071319"/>
              </p:ext>
            </p:extLst>
          </p:nvPr>
        </p:nvGraphicFramePr>
        <p:xfrm>
          <a:off x="300000" y="1314187"/>
          <a:ext cx="11592000" cy="5148000"/>
        </p:xfrm>
        <a:graphic>
          <a:graphicData uri="http://schemas.openxmlformats.org/drawingml/2006/table">
            <a:tbl>
              <a:tblPr bandRow="1">
                <a:tableStyleId>{F5AB1C69-6EDB-4FF4-983F-18BD219EF322}</a:tableStyleId>
              </a:tblPr>
              <a:tblGrid>
                <a:gridCol w="2758048">
                  <a:extLst>
                    <a:ext uri="{9D8B030D-6E8A-4147-A177-3AD203B41FA5}">
                      <a16:colId xmlns:a16="http://schemas.microsoft.com/office/drawing/2014/main" val="528224626"/>
                    </a:ext>
                  </a:extLst>
                </a:gridCol>
                <a:gridCol w="8833952">
                  <a:extLst>
                    <a:ext uri="{9D8B030D-6E8A-4147-A177-3AD203B41FA5}">
                      <a16:colId xmlns:a16="http://schemas.microsoft.com/office/drawing/2014/main" val="2088429078"/>
                    </a:ext>
                  </a:extLst>
                </a:gridCol>
              </a:tblGrid>
              <a:tr h="563022">
                <a:tc>
                  <a:txBody>
                    <a:bodyPr/>
                    <a:lstStyle/>
                    <a:p>
                      <a:r>
                        <a:rPr lang="en-US" altLang="ja-JP" sz="1400" b="0" noProof="0">
                          <a:solidFill>
                            <a:schemeClr val="tx1"/>
                          </a:solidFill>
                          <a:latin typeface="+mj-ea"/>
                          <a:ea typeface="+mj-ea"/>
                        </a:rPr>
                        <a:t>2021</a:t>
                      </a:r>
                      <a:r>
                        <a:rPr lang="ja-JP" altLang="en-US" sz="1400" b="0" noProof="0">
                          <a:solidFill>
                            <a:schemeClr val="tx1"/>
                          </a:solidFill>
                          <a:latin typeface="+mj-ea"/>
                          <a:ea typeface="+mj-ea"/>
                        </a:rPr>
                        <a:t>（令和３）年</a:t>
                      </a:r>
                      <a:r>
                        <a:rPr lang="en-US" altLang="ja-JP" sz="1400" b="0" noProof="0">
                          <a:solidFill>
                            <a:schemeClr val="tx1"/>
                          </a:solidFill>
                          <a:latin typeface="+mj-ea"/>
                          <a:ea typeface="+mj-ea"/>
                        </a:rPr>
                        <a:t>11</a:t>
                      </a:r>
                      <a:r>
                        <a:rPr lang="ja-JP" altLang="en-US" sz="1400" b="0" noProof="0">
                          <a:solidFill>
                            <a:schemeClr val="tx1"/>
                          </a:solidFill>
                          <a:latin typeface="+mj-ea"/>
                          <a:ea typeface="+mj-ea"/>
                        </a:rPr>
                        <a:t>月</a:t>
                      </a:r>
                      <a:endParaRPr lang="ja-JP" altLang="en-US" sz="1400" b="0">
                        <a:solidFill>
                          <a:schemeClr val="tx1"/>
                        </a:solidFill>
                        <a:latin typeface="+mj-ea"/>
                        <a:ea typeface="+mj-ea"/>
                      </a:endParaRPr>
                    </a:p>
                  </a:txBody>
                  <a:tcPr marT="72000"/>
                </a:tc>
                <a:tc>
                  <a:txBody>
                    <a:bodyPr/>
                    <a:lstStyle/>
                    <a:p>
                      <a:r>
                        <a:rPr kumimoji="1" lang="ja-JP" altLang="en-US" sz="1400" b="1" u="none" strike="noStrike" kern="1200" cap="none" spc="-100" normalizeH="0" baseline="0" noProof="0">
                          <a:ln>
                            <a:noFill/>
                          </a:ln>
                          <a:solidFill>
                            <a:srgbClr val="000000"/>
                          </a:solidFill>
                          <a:effectLst/>
                          <a:uLnTx/>
                          <a:uFillTx/>
                          <a:latin typeface="+mj-ea"/>
                          <a:ea typeface="+mj-ea"/>
                        </a:rPr>
                        <a:t>デジタル臨時行政調査会　</a:t>
                      </a:r>
                      <a:r>
                        <a:rPr kumimoji="1" lang="ja-JP" altLang="en-US" sz="1400" u="none" strike="noStrike" kern="1200" cap="none" spc="-100" normalizeH="0" baseline="0" noProof="0">
                          <a:ln>
                            <a:noFill/>
                          </a:ln>
                          <a:solidFill>
                            <a:srgbClr val="000000"/>
                          </a:solidFill>
                          <a:effectLst/>
                          <a:uLnTx/>
                          <a:uFillTx/>
                          <a:latin typeface="+mj-ea"/>
                          <a:ea typeface="+mj-ea"/>
                        </a:rPr>
                        <a:t>設置</a:t>
                      </a:r>
                      <a:endParaRPr kumimoji="1" lang="en-US" altLang="ja-JP" sz="1400" u="none" strike="noStrike" kern="1200" cap="none" spc="-100" normalizeH="0" baseline="0" noProof="0">
                        <a:ln>
                          <a:noFill/>
                        </a:ln>
                        <a:solidFill>
                          <a:srgbClr val="000000"/>
                        </a:solidFill>
                        <a:effectLst/>
                        <a:uLnTx/>
                        <a:uFillTx/>
                        <a:latin typeface="+mj-ea"/>
                        <a:ea typeface="+mj-ea"/>
                      </a:endParaRP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1" lang="ja-JP" altLang="en-US" sz="1400" b="0" strike="noStrike" kern="1200" cap="none" spc="-100" normalizeH="0" baseline="0" noProof="0">
                          <a:ln>
                            <a:noFill/>
                          </a:ln>
                          <a:solidFill>
                            <a:srgbClr val="000000"/>
                          </a:solidFill>
                          <a:effectLst/>
                          <a:uLnTx/>
                          <a:uFillTx/>
                          <a:latin typeface="+mj-ea"/>
                          <a:ea typeface="+mj-ea"/>
                        </a:rPr>
                        <a:t>デジタル改革、規制改革、行政改革に係る横断的課題を一体的に検討・実行</a:t>
                      </a:r>
                      <a:endParaRPr kumimoji="1" lang="en-US" altLang="ja-JP" sz="1400" b="0" i="0" strike="noStrike" kern="1200" cap="none" spc="-100" normalizeH="0" baseline="0" noProof="0">
                        <a:ln>
                          <a:noFill/>
                        </a:ln>
                        <a:solidFill>
                          <a:srgbClr val="000000"/>
                        </a:solidFill>
                        <a:effectLst/>
                        <a:uLnTx/>
                        <a:uFillTx/>
                        <a:latin typeface="+mj-ea"/>
                        <a:ea typeface="+mj-ea"/>
                      </a:endParaRPr>
                    </a:p>
                  </a:txBody>
                  <a:tcPr marT="72000"/>
                </a:tc>
                <a:extLst>
                  <a:ext uri="{0D108BD9-81ED-4DB2-BD59-A6C34878D82A}">
                    <a16:rowId xmlns:a16="http://schemas.microsoft.com/office/drawing/2014/main" val="352068794"/>
                  </a:ext>
                </a:extLst>
              </a:tr>
              <a:tr h="563022">
                <a:tc>
                  <a:txBody>
                    <a:bodyPr/>
                    <a:lstStyle/>
                    <a:p>
                      <a:r>
                        <a:rPr lang="en-US" altLang="ja-JP" sz="1400" b="0" noProof="0">
                          <a:latin typeface="+mj-ea"/>
                          <a:ea typeface="+mj-ea"/>
                        </a:rPr>
                        <a:t>2021</a:t>
                      </a:r>
                      <a:r>
                        <a:rPr lang="ja-JP" altLang="en-US" sz="1400" b="0" noProof="0">
                          <a:latin typeface="+mj-ea"/>
                          <a:ea typeface="+mj-ea"/>
                        </a:rPr>
                        <a:t>（令和３）年</a:t>
                      </a:r>
                      <a:r>
                        <a:rPr lang="en-US" altLang="ja-JP" sz="1400" b="0" noProof="0">
                          <a:latin typeface="+mj-ea"/>
                          <a:ea typeface="+mj-ea"/>
                        </a:rPr>
                        <a:t>12</a:t>
                      </a:r>
                      <a:r>
                        <a:rPr lang="ja-JP" altLang="en-US" sz="1400" b="0" noProof="0">
                          <a:latin typeface="+mj-ea"/>
                          <a:ea typeface="+mj-ea"/>
                        </a:rPr>
                        <a:t>月</a:t>
                      </a:r>
                      <a:endParaRPr lang="ja-JP" altLang="en-US" sz="1400" b="0">
                        <a:latin typeface="+mj-ea"/>
                        <a:ea typeface="+mj-ea"/>
                      </a:endParaRPr>
                    </a:p>
                  </a:txBody>
                  <a:tcPr marT="72000"/>
                </a:tc>
                <a:tc>
                  <a:txBody>
                    <a:bodyPr/>
                    <a:lstStyle/>
                    <a:p>
                      <a:r>
                        <a:rPr kumimoji="1" lang="ja-JP" altLang="en-US" sz="1400" b="1" u="none" strike="noStrike" kern="1200" cap="none" spc="-100" normalizeH="0" baseline="0" noProof="0">
                          <a:ln>
                            <a:noFill/>
                          </a:ln>
                          <a:solidFill>
                            <a:srgbClr val="000000"/>
                          </a:solidFill>
                          <a:effectLst/>
                          <a:uLnTx/>
                          <a:uFillTx/>
                          <a:latin typeface="+mj-ea"/>
                          <a:ea typeface="+mj-ea"/>
                        </a:rPr>
                        <a:t>「構造改革のためのデジタル原則</a:t>
                      </a:r>
                      <a:r>
                        <a:rPr kumimoji="1" lang="ja-JP" altLang="en-US" sz="1400" u="none" strike="noStrike" kern="1200" cap="none" spc="-100" normalizeH="0" baseline="0" noProof="0">
                          <a:ln>
                            <a:noFill/>
                          </a:ln>
                          <a:solidFill>
                            <a:srgbClr val="000000"/>
                          </a:solidFill>
                          <a:effectLst/>
                          <a:uLnTx/>
                          <a:uFillTx/>
                          <a:latin typeface="+mj-ea"/>
                          <a:ea typeface="+mj-ea"/>
                        </a:rPr>
                        <a:t>（デジタル原則）</a:t>
                      </a:r>
                      <a:r>
                        <a:rPr kumimoji="1" lang="ja-JP" altLang="en-US" sz="1400" b="1" u="none" strike="noStrike" kern="1200" cap="none" spc="-100" normalizeH="0" baseline="0" noProof="0">
                          <a:ln>
                            <a:noFill/>
                          </a:ln>
                          <a:solidFill>
                            <a:srgbClr val="000000"/>
                          </a:solidFill>
                          <a:effectLst/>
                          <a:uLnTx/>
                          <a:uFillTx/>
                          <a:latin typeface="+mj-ea"/>
                          <a:ea typeface="+mj-ea"/>
                        </a:rPr>
                        <a:t>」</a:t>
                      </a:r>
                      <a:r>
                        <a:rPr kumimoji="1" lang="ja-JP" altLang="en-US" sz="1400" u="none" strike="noStrike" kern="1200" cap="none" spc="-100" normalizeH="0" baseline="0" noProof="0">
                          <a:ln>
                            <a:noFill/>
                          </a:ln>
                          <a:solidFill>
                            <a:srgbClr val="000000"/>
                          </a:solidFill>
                          <a:effectLst/>
                          <a:uLnTx/>
                          <a:uFillTx/>
                          <a:latin typeface="+mj-ea"/>
                          <a:ea typeface="+mj-ea"/>
                        </a:rPr>
                        <a:t>決定</a:t>
                      </a:r>
                      <a:endParaRPr kumimoji="1" lang="en-US" altLang="ja-JP" sz="1400" u="none" strike="noStrike" kern="1200" cap="none" spc="-100" normalizeH="0" baseline="0" noProof="0">
                        <a:ln>
                          <a:noFill/>
                        </a:ln>
                        <a:solidFill>
                          <a:srgbClr val="000000"/>
                        </a:solidFill>
                        <a:effectLst/>
                        <a:uLnTx/>
                        <a:uFillTx/>
                        <a:latin typeface="+mj-ea"/>
                        <a:ea typeface="+mj-ea"/>
                      </a:endParaRPr>
                    </a:p>
                    <a:p>
                      <a:pPr marL="742950" lvl="1" indent="-285750">
                        <a:buFont typeface="Wingdings" panose="05000000000000000000" pitchFamily="2" charset="2"/>
                        <a:buChar char="Ø"/>
                      </a:pPr>
                      <a:r>
                        <a:rPr lang="ja-JP" altLang="en-US" sz="1400" b="0" spc="-100">
                          <a:solidFill>
                            <a:srgbClr val="1A1A1C"/>
                          </a:solidFill>
                          <a:effectLst/>
                          <a:latin typeface="+mj-ea"/>
                          <a:ea typeface="+mj-ea"/>
                        </a:rPr>
                        <a:t>デジタル社会の実現に向けた、デジタル・規制・行政の全ての改革の共通指針</a:t>
                      </a:r>
                      <a:endParaRPr kumimoji="1" lang="ja-JP" altLang="en-US" sz="1400" spc="-100">
                        <a:latin typeface="+mj-ea"/>
                        <a:ea typeface="+mj-ea"/>
                      </a:endParaRPr>
                    </a:p>
                  </a:txBody>
                  <a:tcPr marT="72000"/>
                </a:tc>
                <a:extLst>
                  <a:ext uri="{0D108BD9-81ED-4DB2-BD59-A6C34878D82A}">
                    <a16:rowId xmlns:a16="http://schemas.microsoft.com/office/drawing/2014/main" val="2574737601"/>
                  </a:ext>
                </a:extLst>
              </a:tr>
              <a:tr h="994823">
                <a:tc>
                  <a:txBody>
                    <a:bodyPr/>
                    <a:lstStyle/>
                    <a:p>
                      <a:r>
                        <a:rPr lang="en-US" altLang="ja-JP" sz="1400">
                          <a:latin typeface="+mj-ea"/>
                          <a:ea typeface="+mj-ea"/>
                        </a:rPr>
                        <a:t>2022</a:t>
                      </a:r>
                      <a:r>
                        <a:rPr lang="ja-JP" altLang="en-US" sz="1400" noProof="0">
                          <a:latin typeface="+mj-ea"/>
                          <a:ea typeface="+mj-ea"/>
                        </a:rPr>
                        <a:t>（令和４）</a:t>
                      </a:r>
                      <a:r>
                        <a:rPr lang="ja-JP" altLang="en-US" sz="1400">
                          <a:latin typeface="+mj-ea"/>
                          <a:ea typeface="+mj-ea"/>
                        </a:rPr>
                        <a:t>年６月</a:t>
                      </a:r>
                    </a:p>
                  </a:txBody>
                  <a:tcPr marT="72000"/>
                </a:tc>
                <a:tc>
                  <a:txBody>
                    <a:bodyPr/>
                    <a:lstStyle/>
                    <a:p>
                      <a:r>
                        <a:rPr lang="ja-JP" altLang="en-US" sz="1400" b="1" spc="-100">
                          <a:solidFill>
                            <a:srgbClr val="000000"/>
                          </a:solidFill>
                          <a:latin typeface="+mj-ea"/>
                          <a:ea typeface="+mj-ea"/>
                        </a:rPr>
                        <a:t>「デジタル原則に照らした規制の一括見直しプラン</a:t>
                      </a:r>
                      <a:r>
                        <a:rPr kumimoji="1" lang="ja-JP" altLang="en-US" sz="1400" u="none" strike="noStrike" kern="1200" cap="none" spc="-100" normalizeH="0" baseline="0" noProof="0">
                          <a:ln>
                            <a:noFill/>
                          </a:ln>
                          <a:solidFill>
                            <a:srgbClr val="000000"/>
                          </a:solidFill>
                          <a:effectLst/>
                          <a:uLnTx/>
                          <a:uFillTx/>
                          <a:latin typeface="+mj-ea"/>
                          <a:ea typeface="+mj-ea"/>
                        </a:rPr>
                        <a:t>（一括見直しプラン）</a:t>
                      </a:r>
                      <a:r>
                        <a:rPr lang="ja-JP" altLang="en-US" sz="1400" b="1" spc="-100">
                          <a:solidFill>
                            <a:srgbClr val="000000"/>
                          </a:solidFill>
                          <a:latin typeface="+mj-ea"/>
                          <a:ea typeface="+mj-ea"/>
                        </a:rPr>
                        <a:t>」</a:t>
                      </a:r>
                      <a:r>
                        <a:rPr lang="ja-JP" altLang="en-US" sz="1400" spc="-100">
                          <a:solidFill>
                            <a:srgbClr val="000000"/>
                          </a:solidFill>
                          <a:latin typeface="+mj-ea"/>
                          <a:ea typeface="+mj-ea"/>
                        </a:rPr>
                        <a:t>決定</a:t>
                      </a:r>
                      <a:endParaRPr lang="en-US" altLang="ja-JP" sz="1400" spc="-100">
                        <a:solidFill>
                          <a:srgbClr val="000000"/>
                        </a:solidFill>
                        <a:latin typeface="+mj-ea"/>
                        <a:ea typeface="+mj-ea"/>
                      </a:endParaRPr>
                    </a:p>
                    <a:p>
                      <a:pPr marL="742950" lvl="1" indent="-285750">
                        <a:buFont typeface="Wingdings" panose="05000000000000000000" pitchFamily="2" charset="2"/>
                        <a:buChar char="Ø"/>
                      </a:pPr>
                      <a:r>
                        <a:rPr lang="en-US" altLang="ja-JP" sz="1400" b="1" spc="-120" baseline="0">
                          <a:solidFill>
                            <a:schemeClr val="tx1"/>
                          </a:solidFill>
                          <a:latin typeface="+mj-ea"/>
                          <a:ea typeface="+mj-ea"/>
                        </a:rPr>
                        <a:t>2022</a:t>
                      </a:r>
                      <a:r>
                        <a:rPr lang="ja-JP" altLang="en-US" sz="1400" b="1" spc="-120" baseline="0">
                          <a:solidFill>
                            <a:schemeClr val="tx1"/>
                          </a:solidFill>
                          <a:latin typeface="+mj-ea"/>
                          <a:ea typeface="+mj-ea"/>
                        </a:rPr>
                        <a:t>（令和４）年７月から</a:t>
                      </a:r>
                      <a:r>
                        <a:rPr lang="en-US" altLang="ja-JP" sz="1400" b="1" spc="-120" baseline="0">
                          <a:solidFill>
                            <a:schemeClr val="tx1"/>
                          </a:solidFill>
                          <a:latin typeface="+mj-ea"/>
                          <a:ea typeface="+mj-ea"/>
                        </a:rPr>
                        <a:t>2025</a:t>
                      </a:r>
                      <a:r>
                        <a:rPr lang="ja-JP" altLang="en-US" sz="1400" b="1" spc="-120" baseline="0">
                          <a:solidFill>
                            <a:schemeClr val="tx1"/>
                          </a:solidFill>
                          <a:latin typeface="+mj-ea"/>
                          <a:ea typeface="+mj-ea"/>
                        </a:rPr>
                        <a:t>（令和７）年６月までの３年間</a:t>
                      </a:r>
                      <a:r>
                        <a:rPr lang="ja-JP" altLang="en-US" sz="1400" b="1" spc="-120" baseline="0">
                          <a:solidFill>
                            <a:srgbClr val="000000"/>
                          </a:solidFill>
                          <a:latin typeface="+mj-ea"/>
                          <a:ea typeface="+mj-ea"/>
                        </a:rPr>
                        <a:t>を集中改革期間</a:t>
                      </a:r>
                      <a:r>
                        <a:rPr lang="ja-JP" altLang="en-US" sz="1400" spc="-120" baseline="0">
                          <a:solidFill>
                            <a:srgbClr val="000000"/>
                          </a:solidFill>
                          <a:latin typeface="+mj-ea"/>
                          <a:ea typeface="+mj-ea"/>
                        </a:rPr>
                        <a:t>と設定</a:t>
                      </a:r>
                      <a:endParaRPr lang="en-US" altLang="ja-JP" sz="1400" spc="-120" baseline="0">
                        <a:solidFill>
                          <a:srgbClr val="000000"/>
                        </a:solidFill>
                        <a:latin typeface="+mj-ea"/>
                        <a:ea typeface="+mj-ea"/>
                      </a:endParaRPr>
                    </a:p>
                    <a:p>
                      <a:pPr marL="742950" lvl="1" indent="-285750">
                        <a:buFont typeface="Wingdings" panose="05000000000000000000" pitchFamily="2" charset="2"/>
                        <a:buChar char="Ø"/>
                      </a:pPr>
                      <a:r>
                        <a:rPr lang="ja-JP" altLang="en-US" sz="1400" spc="-100">
                          <a:latin typeface="+mj-ea"/>
                          <a:ea typeface="+mj-ea"/>
                        </a:rPr>
                        <a:t>代表的なアナログ規制である７項目を中心とした</a:t>
                      </a:r>
                      <a:r>
                        <a:rPr lang="ja-JP" altLang="en-US" sz="1400" spc="-100">
                          <a:solidFill>
                            <a:srgbClr val="000000"/>
                          </a:solidFill>
                          <a:latin typeface="+mj-ea"/>
                          <a:ea typeface="+mj-ea"/>
                        </a:rPr>
                        <a:t>アナログ規制の点検・見直しや、地方公共団体における取組支援、テクノロジーマップの整備等の取組方針を明示</a:t>
                      </a:r>
                      <a:endParaRPr kumimoji="1" lang="ja-JP" altLang="en-US" sz="1400" spc="-100">
                        <a:latin typeface="+mj-ea"/>
                        <a:ea typeface="+mj-ea"/>
                      </a:endParaRPr>
                    </a:p>
                  </a:txBody>
                  <a:tcPr marT="72000"/>
                </a:tc>
                <a:extLst>
                  <a:ext uri="{0D108BD9-81ED-4DB2-BD59-A6C34878D82A}">
                    <a16:rowId xmlns:a16="http://schemas.microsoft.com/office/drawing/2014/main" val="1364632577"/>
                  </a:ext>
                </a:extLst>
              </a:tr>
              <a:tr h="545510">
                <a:tc>
                  <a:txBody>
                    <a:bodyPr/>
                    <a:lstStyle/>
                    <a:p>
                      <a:r>
                        <a:rPr lang="en-US" altLang="ja-JP" sz="1400" noProof="0">
                          <a:latin typeface="+mj-ea"/>
                          <a:ea typeface="+mj-ea"/>
                        </a:rPr>
                        <a:t>2022</a:t>
                      </a:r>
                      <a:r>
                        <a:rPr lang="ja-JP" altLang="en-US" sz="1400" noProof="0">
                          <a:latin typeface="+mj-ea"/>
                          <a:ea typeface="+mj-ea"/>
                        </a:rPr>
                        <a:t>（令和４）年</a:t>
                      </a:r>
                      <a:r>
                        <a:rPr lang="en-US" altLang="ja-JP" sz="1400" noProof="0">
                          <a:latin typeface="+mj-ea"/>
                          <a:ea typeface="+mj-ea"/>
                        </a:rPr>
                        <a:t>10</a:t>
                      </a:r>
                      <a:r>
                        <a:rPr lang="ja-JP" altLang="en-US" sz="1400" noProof="0">
                          <a:latin typeface="+mj-ea"/>
                          <a:ea typeface="+mj-ea"/>
                        </a:rPr>
                        <a:t>月</a:t>
                      </a:r>
                      <a:endParaRPr lang="ja-JP" altLang="en-US" sz="1400">
                        <a:latin typeface="+mj-ea"/>
                        <a:ea typeface="+mj-ea"/>
                      </a:endParaRPr>
                    </a:p>
                  </a:txBody>
                  <a:tcPr marT="72000"/>
                </a:tc>
                <a:tc>
                  <a:txBody>
                    <a:bodyPr/>
                    <a:lstStyle/>
                    <a:p>
                      <a:r>
                        <a:rPr kumimoji="1" lang="ja-JP" altLang="en-US" sz="1400" b="0" u="none" strike="noStrike" kern="1200" cap="none" spc="-100" normalizeH="0" baseline="0" noProof="0">
                          <a:ln>
                            <a:noFill/>
                          </a:ln>
                          <a:solidFill>
                            <a:srgbClr val="000000"/>
                          </a:solidFill>
                          <a:effectLst/>
                          <a:uLnTx/>
                          <a:uFillTx/>
                          <a:latin typeface="+mj-ea"/>
                          <a:ea typeface="+mj-ea"/>
                        </a:rPr>
                        <a:t>第５回デジタル臨時行政調査会において、</a:t>
                      </a:r>
                      <a:r>
                        <a:rPr kumimoji="1" lang="ja-JP" altLang="en-US" sz="1400" b="1" u="none" strike="noStrike" kern="1200" cap="none" spc="-100" normalizeH="0" baseline="0" noProof="0">
                          <a:ln>
                            <a:noFill/>
                          </a:ln>
                          <a:solidFill>
                            <a:srgbClr val="000000"/>
                          </a:solidFill>
                          <a:effectLst/>
                          <a:uLnTx/>
                          <a:uFillTx/>
                          <a:latin typeface="+mj-ea"/>
                          <a:ea typeface="+mj-ea"/>
                        </a:rPr>
                        <a:t>集中改革期間を１年前倒し、</a:t>
                      </a:r>
                      <a:br>
                        <a:rPr kumimoji="1" lang="en-US" altLang="ja-JP" sz="1400" b="1" u="none" strike="noStrike" kern="1200" cap="none" spc="-100" normalizeH="0" baseline="0" noProof="0">
                          <a:ln>
                            <a:noFill/>
                          </a:ln>
                          <a:solidFill>
                            <a:srgbClr val="000000"/>
                          </a:solidFill>
                          <a:effectLst/>
                          <a:uLnTx/>
                          <a:uFillTx/>
                          <a:latin typeface="+mj-ea"/>
                          <a:ea typeface="+mj-ea"/>
                        </a:rPr>
                      </a:br>
                      <a:r>
                        <a:rPr lang="en-US" altLang="ja-JP" sz="1400" b="1" noProof="0">
                          <a:latin typeface="+mj-ea"/>
                          <a:ea typeface="+mj-ea"/>
                        </a:rPr>
                        <a:t>2024</a:t>
                      </a:r>
                      <a:r>
                        <a:rPr kumimoji="1" lang="ja-JP" altLang="en-US" sz="1400" b="1" u="none" strike="noStrike" kern="1200" cap="none" spc="-100" normalizeH="0" baseline="0" noProof="0">
                          <a:ln>
                            <a:noFill/>
                          </a:ln>
                          <a:solidFill>
                            <a:srgbClr val="000000"/>
                          </a:solidFill>
                          <a:effectLst/>
                          <a:uLnTx/>
                          <a:uFillTx/>
                          <a:latin typeface="+mj-ea"/>
                          <a:ea typeface="+mj-ea"/>
                        </a:rPr>
                        <a:t>（令和６）年６月までとする</a:t>
                      </a:r>
                      <a:r>
                        <a:rPr kumimoji="1" lang="ja-JP" altLang="en-US" sz="1400" u="none" strike="noStrike" kern="1200" cap="none" spc="-100" normalizeH="0" baseline="0" noProof="0">
                          <a:ln>
                            <a:noFill/>
                          </a:ln>
                          <a:solidFill>
                            <a:srgbClr val="000000"/>
                          </a:solidFill>
                          <a:effectLst/>
                          <a:uLnTx/>
                          <a:uFillTx/>
                          <a:latin typeface="+mj-ea"/>
                          <a:ea typeface="+mj-ea"/>
                        </a:rPr>
                        <a:t>こ</a:t>
                      </a:r>
                      <a:r>
                        <a:rPr kumimoji="1" lang="ja-JP" altLang="en-US" sz="1400" b="0" u="none" strike="noStrike" kern="1200" cap="none" spc="-100" normalizeH="0" baseline="0" noProof="0">
                          <a:ln>
                            <a:noFill/>
                          </a:ln>
                          <a:solidFill>
                            <a:srgbClr val="000000"/>
                          </a:solidFill>
                          <a:effectLst/>
                          <a:uLnTx/>
                          <a:uFillTx/>
                          <a:latin typeface="+mj-ea"/>
                          <a:ea typeface="+mj-ea"/>
                        </a:rPr>
                        <a:t>とを表明</a:t>
                      </a:r>
                      <a:endParaRPr kumimoji="1" lang="ja-JP" altLang="en-US" sz="1400" spc="-100">
                        <a:latin typeface="+mj-ea"/>
                        <a:ea typeface="+mj-ea"/>
                      </a:endParaRPr>
                    </a:p>
                  </a:txBody>
                  <a:tcPr marT="72000"/>
                </a:tc>
                <a:extLst>
                  <a:ext uri="{0D108BD9-81ED-4DB2-BD59-A6C34878D82A}">
                    <a16:rowId xmlns:a16="http://schemas.microsoft.com/office/drawing/2014/main" val="3475139369"/>
                  </a:ext>
                </a:extLst>
              </a:tr>
              <a:tr h="347120">
                <a:tc>
                  <a:txBody>
                    <a:bodyPr/>
                    <a:lstStyle/>
                    <a:p>
                      <a:r>
                        <a:rPr lang="en-US" altLang="ja-JP" sz="1400" noProof="0">
                          <a:latin typeface="+mj-ea"/>
                          <a:ea typeface="+mj-ea"/>
                        </a:rPr>
                        <a:t>2022</a:t>
                      </a:r>
                      <a:r>
                        <a:rPr lang="ja-JP" altLang="en-US" sz="1400" noProof="0">
                          <a:latin typeface="+mj-ea"/>
                          <a:ea typeface="+mj-ea"/>
                        </a:rPr>
                        <a:t>（令和４）年</a:t>
                      </a:r>
                      <a:r>
                        <a:rPr lang="en-US" altLang="ja-JP" sz="1400" noProof="0">
                          <a:latin typeface="+mj-ea"/>
                          <a:ea typeface="+mj-ea"/>
                        </a:rPr>
                        <a:t>12</a:t>
                      </a:r>
                      <a:r>
                        <a:rPr lang="ja-JP" altLang="en-US" sz="1400" noProof="0">
                          <a:latin typeface="+mj-ea"/>
                          <a:ea typeface="+mj-ea"/>
                        </a:rPr>
                        <a:t>月</a:t>
                      </a:r>
                      <a:endParaRPr lang="ja-JP" altLang="en-US" sz="1400">
                        <a:latin typeface="+mj-ea"/>
                        <a:ea typeface="+mj-ea"/>
                      </a:endParaRPr>
                    </a:p>
                  </a:txBody>
                  <a:tcPr marT="72000"/>
                </a:tc>
                <a:tc>
                  <a:txBody>
                    <a:bodyPr/>
                    <a:lstStyle/>
                    <a:p>
                      <a:r>
                        <a:rPr kumimoji="1" lang="ja-JP" altLang="en-US" sz="1400" b="1" u="none" strike="noStrike" kern="1200" cap="none" spc="-100" normalizeH="0" baseline="0" noProof="0">
                          <a:ln>
                            <a:noFill/>
                          </a:ln>
                          <a:solidFill>
                            <a:srgbClr val="000000"/>
                          </a:solidFill>
                          <a:effectLst/>
                          <a:uLnTx/>
                          <a:uFillTx/>
                          <a:latin typeface="+mj-ea"/>
                          <a:ea typeface="+mj-ea"/>
                        </a:rPr>
                        <a:t>「デジタル原則を踏まえたアナログ規制の見直しに係る工程表」</a:t>
                      </a:r>
                      <a:r>
                        <a:rPr kumimoji="1" lang="ja-JP" altLang="en-US" sz="1400" b="0" u="none" strike="noStrike" kern="1200" cap="none" spc="-100" normalizeH="0" baseline="0" noProof="0">
                          <a:ln>
                            <a:noFill/>
                          </a:ln>
                          <a:solidFill>
                            <a:srgbClr val="000000"/>
                          </a:solidFill>
                          <a:effectLst/>
                          <a:uLnTx/>
                          <a:uFillTx/>
                          <a:latin typeface="+mj-ea"/>
                          <a:ea typeface="+mj-ea"/>
                        </a:rPr>
                        <a:t>決定</a:t>
                      </a:r>
                      <a:endParaRPr kumimoji="1" lang="ja-JP" altLang="en-US" sz="1400" spc="-100">
                        <a:latin typeface="+mj-ea"/>
                        <a:ea typeface="+mj-ea"/>
                      </a:endParaRPr>
                    </a:p>
                  </a:txBody>
                  <a:tcPr marT="72000"/>
                </a:tc>
                <a:extLst>
                  <a:ext uri="{0D108BD9-81ED-4DB2-BD59-A6C34878D82A}">
                    <a16:rowId xmlns:a16="http://schemas.microsoft.com/office/drawing/2014/main" val="1227366672"/>
                  </a:ext>
                </a:extLst>
              </a:tr>
              <a:tr h="347120">
                <a:tc>
                  <a:txBody>
                    <a:bodyPr/>
                    <a:lstStyle/>
                    <a:p>
                      <a:r>
                        <a:rPr lang="en-US" altLang="ja-JP" sz="1400" noProof="0">
                          <a:latin typeface="+mj-ea"/>
                          <a:ea typeface="+mj-ea"/>
                        </a:rPr>
                        <a:t>2023</a:t>
                      </a:r>
                      <a:r>
                        <a:rPr lang="ja-JP" altLang="en-US" sz="1400" noProof="0">
                          <a:latin typeface="+mj-ea"/>
                          <a:ea typeface="+mj-ea"/>
                        </a:rPr>
                        <a:t>（令和</a:t>
                      </a:r>
                      <a:r>
                        <a:rPr lang="ja-JP" altLang="en-US" sz="1400">
                          <a:latin typeface="+mj-ea"/>
                          <a:ea typeface="+mj-ea"/>
                        </a:rPr>
                        <a:t>５</a:t>
                      </a:r>
                      <a:r>
                        <a:rPr lang="ja-JP" altLang="en-US" sz="1400" noProof="0">
                          <a:latin typeface="+mj-ea"/>
                          <a:ea typeface="+mj-ea"/>
                        </a:rPr>
                        <a:t>）年５月</a:t>
                      </a:r>
                      <a:endParaRPr lang="ja-JP" altLang="en-US" sz="1400">
                        <a:latin typeface="+mj-ea"/>
                        <a:ea typeface="+mj-ea"/>
                      </a:endParaRPr>
                    </a:p>
                  </a:txBody>
                  <a:tcPr marT="72000"/>
                </a:tc>
                <a:tc>
                  <a:txBody>
                    <a:bodyPr/>
                    <a:lstStyle/>
                    <a:p>
                      <a:r>
                        <a:rPr kumimoji="1" lang="ja-JP" altLang="en-US" sz="1400" b="1" u="none" strike="noStrike" kern="1200" cap="none" spc="-100" normalizeH="0" baseline="0" noProof="0">
                          <a:ln>
                            <a:noFill/>
                          </a:ln>
                          <a:solidFill>
                            <a:srgbClr val="000000"/>
                          </a:solidFill>
                          <a:effectLst/>
                          <a:uLnTx/>
                          <a:uFillTx/>
                          <a:latin typeface="+mj-ea"/>
                          <a:ea typeface="+mj-ea"/>
                        </a:rPr>
                        <a:t>「デジタル原則を踏まえたアナログ規制（通知・通達等）の見直し方針」</a:t>
                      </a:r>
                      <a:r>
                        <a:rPr kumimoji="1" lang="ja-JP" altLang="en-US" sz="1400" b="0" u="none" strike="noStrike" kern="1200" cap="none" spc="-100" normalizeH="0" baseline="0" noProof="0">
                          <a:ln>
                            <a:noFill/>
                          </a:ln>
                          <a:solidFill>
                            <a:srgbClr val="000000"/>
                          </a:solidFill>
                          <a:effectLst/>
                          <a:uLnTx/>
                          <a:uFillTx/>
                          <a:latin typeface="+mj-ea"/>
                          <a:ea typeface="+mj-ea"/>
                        </a:rPr>
                        <a:t>決定</a:t>
                      </a:r>
                      <a:endParaRPr kumimoji="1" lang="ja-JP" altLang="en-US" sz="1400" spc="-100">
                        <a:latin typeface="+mj-ea"/>
                        <a:ea typeface="+mj-ea"/>
                      </a:endParaRPr>
                    </a:p>
                  </a:txBody>
                  <a:tcPr marT="72000"/>
                </a:tc>
                <a:extLst>
                  <a:ext uri="{0D108BD9-81ED-4DB2-BD59-A6C34878D82A}">
                    <a16:rowId xmlns:a16="http://schemas.microsoft.com/office/drawing/2014/main" val="171937052"/>
                  </a:ext>
                </a:extLst>
              </a:tr>
              <a:tr h="563022">
                <a:tc>
                  <a:txBody>
                    <a:bodyPr/>
                    <a:lstStyle/>
                    <a:p>
                      <a:r>
                        <a:rPr lang="en-US" altLang="ja-JP" sz="1400" noProof="0">
                          <a:latin typeface="+mj-ea"/>
                          <a:ea typeface="+mj-ea"/>
                        </a:rPr>
                        <a:t>2023</a:t>
                      </a:r>
                      <a:r>
                        <a:rPr lang="ja-JP" altLang="en-US" sz="1400" noProof="0">
                          <a:latin typeface="+mj-ea"/>
                          <a:ea typeface="+mj-ea"/>
                        </a:rPr>
                        <a:t>（令和５）年６月</a:t>
                      </a:r>
                      <a:endParaRPr lang="ja-JP" altLang="en-US" sz="1400">
                        <a:latin typeface="+mj-ea"/>
                        <a:ea typeface="+mj-ea"/>
                      </a:endParaRPr>
                    </a:p>
                  </a:txBody>
                  <a:tcPr marT="72000"/>
                </a:tc>
                <a:tc>
                  <a:txBody>
                    <a:bodyPr/>
                    <a:lstStyle/>
                    <a:p>
                      <a:pPr marL="0" marR="0" lvl="0" indent="0" algn="l" defTabSz="914400" rtl="0" eaLnBrk="1" fontAlgn="auto" latinLnBrk="0" hangingPunct="1">
                        <a:lnSpc>
                          <a:spcPct val="100000"/>
                        </a:lnSpc>
                        <a:spcBef>
                          <a:spcPts val="900"/>
                        </a:spcBef>
                        <a:spcAft>
                          <a:spcPts val="0"/>
                        </a:spcAft>
                        <a:buClrTx/>
                        <a:buSzTx/>
                        <a:buFontTx/>
                        <a:buNone/>
                        <a:tabLst/>
                        <a:defRPr/>
                      </a:pPr>
                      <a:r>
                        <a:rPr kumimoji="1" lang="ja-JP" altLang="en-US" sz="1400" b="1" u="none" strike="noStrike" kern="1200" cap="none" spc="-100" normalizeH="0" baseline="0" noProof="0">
                          <a:ln>
                            <a:noFill/>
                          </a:ln>
                          <a:solidFill>
                            <a:srgbClr val="000000"/>
                          </a:solidFill>
                          <a:effectLst/>
                          <a:uLnTx/>
                          <a:uFillTx/>
                          <a:latin typeface="+mj-ea"/>
                          <a:ea typeface="+mj-ea"/>
                        </a:rPr>
                        <a:t>「</a:t>
                      </a:r>
                      <a:r>
                        <a:rPr lang="ja-JP" altLang="en-US" sz="1400" b="1" spc="-100">
                          <a:solidFill>
                            <a:srgbClr val="1A1A1C"/>
                          </a:solidFill>
                          <a:effectLst/>
                          <a:latin typeface="+mj-ea"/>
                          <a:ea typeface="+mj-ea"/>
                        </a:rPr>
                        <a:t>デジタル規制改革推進の一括法</a:t>
                      </a:r>
                      <a:r>
                        <a:rPr kumimoji="1" lang="ja-JP" altLang="en-US" sz="1400" b="0" u="none" strike="noStrike" kern="1200" cap="none" spc="-100" normalizeH="0" baseline="0" noProof="0">
                          <a:ln>
                            <a:noFill/>
                          </a:ln>
                          <a:solidFill>
                            <a:srgbClr val="000000"/>
                          </a:solidFill>
                          <a:effectLst/>
                          <a:uLnTx/>
                          <a:uFillTx/>
                          <a:latin typeface="+mj-ea"/>
                          <a:ea typeface="+mj-ea"/>
                        </a:rPr>
                        <a:t>（一括法）</a:t>
                      </a:r>
                      <a:r>
                        <a:rPr kumimoji="1" lang="ja-JP" altLang="en-US" sz="1400" b="1" u="none" strike="noStrike" kern="1200" cap="none" spc="-100" normalizeH="0" baseline="0" noProof="0">
                          <a:ln>
                            <a:noFill/>
                          </a:ln>
                          <a:solidFill>
                            <a:srgbClr val="000000"/>
                          </a:solidFill>
                          <a:effectLst/>
                          <a:uLnTx/>
                          <a:uFillTx/>
                          <a:latin typeface="+mj-ea"/>
                          <a:ea typeface="+mj-ea"/>
                        </a:rPr>
                        <a:t>」</a:t>
                      </a:r>
                      <a:r>
                        <a:rPr kumimoji="1" lang="ja-JP" altLang="en-US" sz="1400" u="none" strike="noStrike" kern="1200" cap="none" spc="-100" normalizeH="0" baseline="0" noProof="0">
                          <a:ln>
                            <a:noFill/>
                          </a:ln>
                          <a:solidFill>
                            <a:srgbClr val="000000"/>
                          </a:solidFill>
                          <a:effectLst/>
                          <a:uLnTx/>
                          <a:uFillTx/>
                          <a:latin typeface="+mj-ea"/>
                          <a:ea typeface="+mj-ea"/>
                        </a:rPr>
                        <a:t>成立（令和５年法律第</a:t>
                      </a:r>
                      <a:r>
                        <a:rPr lang="en-US" altLang="ja-JP" sz="1400" noProof="0">
                          <a:latin typeface="+mj-ea"/>
                          <a:ea typeface="+mj-ea"/>
                        </a:rPr>
                        <a:t>63</a:t>
                      </a:r>
                      <a:r>
                        <a:rPr kumimoji="1" lang="ja-JP" altLang="en-US" sz="1400" u="none" strike="noStrike" kern="1200" cap="none" spc="-100" normalizeH="0" baseline="0" noProof="0">
                          <a:ln>
                            <a:noFill/>
                          </a:ln>
                          <a:solidFill>
                            <a:srgbClr val="000000"/>
                          </a:solidFill>
                          <a:effectLst/>
                          <a:uLnTx/>
                          <a:uFillTx/>
                          <a:latin typeface="+mj-ea"/>
                          <a:ea typeface="+mj-ea"/>
                        </a:rPr>
                        <a:t>号）</a:t>
                      </a:r>
                      <a:endParaRPr lang="en-US" altLang="ja-JP" sz="1400" noProof="0">
                        <a:latin typeface="+mj-ea"/>
                        <a:ea typeface="+mj-ea"/>
                      </a:endParaRPr>
                    </a:p>
                    <a:p>
                      <a:pPr marL="742950" lvl="1" indent="-285750">
                        <a:buFont typeface="Wingdings" panose="05000000000000000000" pitchFamily="2" charset="2"/>
                        <a:buChar char="Ø"/>
                        <a:defRPr/>
                      </a:pPr>
                      <a:r>
                        <a:rPr lang="ja-JP" altLang="en-US" sz="1400" spc="-100">
                          <a:solidFill>
                            <a:srgbClr val="000000"/>
                          </a:solidFill>
                          <a:latin typeface="+mj-ea"/>
                          <a:ea typeface="+mj-ea"/>
                        </a:rPr>
                        <a:t>書面掲示・フロッピーディスクについて、法改正が必要なものを一括で改正</a:t>
                      </a:r>
                      <a:endParaRPr kumimoji="1" lang="ja-JP" altLang="en-US" sz="1400" spc="-100">
                        <a:latin typeface="+mj-ea"/>
                        <a:ea typeface="+mj-ea"/>
                      </a:endParaRPr>
                    </a:p>
                  </a:txBody>
                  <a:tcPr marT="72000"/>
                </a:tc>
                <a:extLst>
                  <a:ext uri="{0D108BD9-81ED-4DB2-BD59-A6C34878D82A}">
                    <a16:rowId xmlns:a16="http://schemas.microsoft.com/office/drawing/2014/main" val="2525756066"/>
                  </a:ext>
                </a:extLst>
              </a:tr>
              <a:tr h="545510">
                <a:tc>
                  <a:txBody>
                    <a:bodyPr/>
                    <a:lstStyle/>
                    <a:p>
                      <a:r>
                        <a:rPr lang="en-US" altLang="ja-JP" sz="1400" noProof="0">
                          <a:latin typeface="+mj-ea"/>
                          <a:ea typeface="+mj-ea"/>
                        </a:rPr>
                        <a:t>2023</a:t>
                      </a:r>
                      <a:r>
                        <a:rPr lang="ja-JP" altLang="en-US" sz="1400" noProof="0">
                          <a:latin typeface="+mj-ea"/>
                          <a:ea typeface="+mj-ea"/>
                        </a:rPr>
                        <a:t>（令和５）年５月～</a:t>
                      </a:r>
                      <a:br>
                        <a:rPr lang="en-US" altLang="ja-JP" sz="1400" noProof="0">
                          <a:latin typeface="+mj-ea"/>
                          <a:ea typeface="+mj-ea"/>
                        </a:rPr>
                      </a:br>
                      <a:r>
                        <a:rPr lang="en-US" altLang="ja-JP" sz="1400" noProof="0">
                          <a:latin typeface="+mj-ea"/>
                          <a:ea typeface="+mj-ea"/>
                        </a:rPr>
                        <a:t>2024</a:t>
                      </a:r>
                      <a:r>
                        <a:rPr lang="ja-JP" altLang="en-US" sz="1400" noProof="0">
                          <a:latin typeface="+mj-ea"/>
                          <a:ea typeface="+mj-ea"/>
                        </a:rPr>
                        <a:t>（令和６）年６月</a:t>
                      </a:r>
                      <a:endParaRPr lang="ja-JP" altLang="en-US" sz="1400">
                        <a:latin typeface="+mj-ea"/>
                        <a:ea typeface="+mj-ea"/>
                      </a:endParaRPr>
                    </a:p>
                  </a:txBody>
                  <a:tcPr marT="72000"/>
                </a:tc>
                <a:tc>
                  <a:txBody>
                    <a:bodyPr/>
                    <a:lstStyle/>
                    <a:p>
                      <a:pPr marL="2743200" lvl="6" indent="-2743200">
                        <a:buFont typeface="Wingdings" panose="05000000000000000000" pitchFamily="2" charset="2"/>
                        <a:buNone/>
                        <a:defRPr/>
                      </a:pPr>
                      <a:r>
                        <a:rPr lang="ja-JP" altLang="en-US" sz="1400" spc="-100">
                          <a:solidFill>
                            <a:srgbClr val="000000"/>
                          </a:solidFill>
                          <a:latin typeface="+mj-ea"/>
                          <a:ea typeface="+mj-ea"/>
                        </a:rPr>
                        <a:t>規制の見直し完了時期に応じてフォローアップを実施・結果を公表</a:t>
                      </a:r>
                      <a:endParaRPr kumimoji="1" lang="ja-JP" altLang="en-US" sz="1400" spc="-100">
                        <a:latin typeface="+mj-ea"/>
                        <a:ea typeface="+mj-ea"/>
                      </a:endParaRPr>
                    </a:p>
                  </a:txBody>
                  <a:tcPr marT="72000"/>
                </a:tc>
                <a:extLst>
                  <a:ext uri="{0D108BD9-81ED-4DB2-BD59-A6C34878D82A}">
                    <a16:rowId xmlns:a16="http://schemas.microsoft.com/office/drawing/2014/main" val="3724429745"/>
                  </a:ext>
                </a:extLst>
              </a:tr>
              <a:tr h="347120">
                <a:tc>
                  <a:txBody>
                    <a:bodyPr/>
                    <a:lstStyle/>
                    <a:p>
                      <a:r>
                        <a:rPr lang="en-US" altLang="ja-JP" sz="1400" noProof="0">
                          <a:latin typeface="+mj-ea"/>
                          <a:ea typeface="+mj-ea"/>
                        </a:rPr>
                        <a:t>202</a:t>
                      </a:r>
                      <a:r>
                        <a:rPr lang="en-US" altLang="ja-JP" sz="1400">
                          <a:latin typeface="+mj-ea"/>
                          <a:ea typeface="+mj-ea"/>
                        </a:rPr>
                        <a:t>4</a:t>
                      </a:r>
                      <a:r>
                        <a:rPr lang="ja-JP" altLang="en-US" sz="1400">
                          <a:latin typeface="+mj-ea"/>
                          <a:ea typeface="+mj-ea"/>
                        </a:rPr>
                        <a:t>（令和６）</a:t>
                      </a:r>
                      <a:r>
                        <a:rPr lang="ja-JP" altLang="en-US" sz="1400" noProof="0">
                          <a:latin typeface="+mj-ea"/>
                          <a:ea typeface="+mj-ea"/>
                        </a:rPr>
                        <a:t>年６月</a:t>
                      </a:r>
                      <a:endParaRPr lang="ja-JP" altLang="en-US" sz="1400">
                        <a:latin typeface="+mj-ea"/>
                        <a:ea typeface="+mj-ea"/>
                      </a:endParaRPr>
                    </a:p>
                  </a:txBody>
                  <a:tcPr marT="72000"/>
                </a:tc>
                <a:tc>
                  <a:txBody>
                    <a:bodyPr/>
                    <a:lstStyle/>
                    <a:p>
                      <a:pPr marL="2743200" lvl="6" indent="-2743200">
                        <a:buFont typeface="Wingdings" panose="05000000000000000000" pitchFamily="2" charset="2"/>
                        <a:buNone/>
                        <a:defRPr/>
                      </a:pPr>
                      <a:r>
                        <a:rPr kumimoji="1" lang="ja-JP" altLang="en-US" sz="1400" u="none" strike="noStrike" kern="1200" cap="none" spc="-100" normalizeH="0" baseline="0" noProof="0">
                          <a:ln>
                            <a:noFill/>
                          </a:ln>
                          <a:solidFill>
                            <a:srgbClr val="000000"/>
                          </a:solidFill>
                          <a:effectLst/>
                          <a:uLnTx/>
                          <a:uFillTx/>
                          <a:latin typeface="+mj-ea"/>
                          <a:ea typeface="+mj-ea"/>
                        </a:rPr>
                        <a:t>集中改革期間の終期、</a:t>
                      </a:r>
                      <a:r>
                        <a:rPr kumimoji="1" lang="ja-JP" altLang="en-US" sz="1400" b="1" u="sng" strike="noStrike" kern="1200" cap="none" spc="-100" normalizeH="0" baseline="0" noProof="0">
                          <a:ln>
                            <a:noFill/>
                          </a:ln>
                          <a:solidFill>
                            <a:srgbClr val="000000"/>
                          </a:solidFill>
                          <a:effectLst/>
                          <a:uLnTx/>
                          <a:uFillTx/>
                          <a:latin typeface="+mj-ea"/>
                          <a:ea typeface="+mj-ea"/>
                        </a:rPr>
                        <a:t>フォローアップを実施し結果を同年９月に公表</a:t>
                      </a:r>
                      <a:endParaRPr kumimoji="1" lang="ja-JP" altLang="en-US" sz="1400" spc="-100">
                        <a:latin typeface="+mj-ea"/>
                        <a:ea typeface="+mj-ea"/>
                      </a:endParaRPr>
                    </a:p>
                  </a:txBody>
                  <a:tcPr marT="72000"/>
                </a:tc>
                <a:extLst>
                  <a:ext uri="{0D108BD9-81ED-4DB2-BD59-A6C34878D82A}">
                    <a16:rowId xmlns:a16="http://schemas.microsoft.com/office/drawing/2014/main" val="3872158401"/>
                  </a:ext>
                </a:extLst>
              </a:tr>
              <a:tr h="331731">
                <a:tc>
                  <a:txBody>
                    <a:bodyPr/>
                    <a:lstStyle/>
                    <a:p>
                      <a:r>
                        <a:rPr lang="en-US" altLang="ja-JP" sz="1400">
                          <a:latin typeface="+mj-ea"/>
                          <a:ea typeface="+mj-ea"/>
                        </a:rPr>
                        <a:t>2024</a:t>
                      </a:r>
                      <a:r>
                        <a:rPr lang="ja-JP" altLang="en-US" sz="1400">
                          <a:latin typeface="+mj-ea"/>
                          <a:ea typeface="+mj-ea"/>
                        </a:rPr>
                        <a:t>（令和６）年</a:t>
                      </a:r>
                      <a:r>
                        <a:rPr lang="en-US" altLang="ja-JP" sz="1400">
                          <a:latin typeface="+mj-ea"/>
                          <a:ea typeface="+mj-ea"/>
                        </a:rPr>
                        <a:t>11</a:t>
                      </a:r>
                      <a:r>
                        <a:rPr lang="ja-JP" altLang="en-US" sz="1400">
                          <a:latin typeface="+mj-ea"/>
                          <a:ea typeface="+mj-ea"/>
                        </a:rPr>
                        <a:t>月</a:t>
                      </a:r>
                      <a:endParaRPr lang="en-US" altLang="ja-JP" sz="1400">
                        <a:latin typeface="+mj-ea"/>
                        <a:ea typeface="+mj-ea"/>
                      </a:endParaRPr>
                    </a:p>
                  </a:txBody>
                  <a:tcPr marT="72000"/>
                </a:tc>
                <a:tc>
                  <a:txBody>
                    <a:bodyPr/>
                    <a:lstStyle/>
                    <a:p>
                      <a:pPr marL="2743200" lvl="6" indent="-2743200">
                        <a:buFont typeface="Wingdings" panose="05000000000000000000" pitchFamily="2" charset="2"/>
                        <a:buNone/>
                        <a:defRPr/>
                      </a:pPr>
                      <a:r>
                        <a:rPr kumimoji="1" lang="ja-JP" altLang="en-US" sz="1400" b="1" u="sng" spc="-100" dirty="0">
                          <a:latin typeface="+mj-ea"/>
                          <a:ea typeface="+mj-ea"/>
                        </a:rPr>
                        <a:t>地方公共団体に対する総合的な支援メニューを整備し、支援を強化</a:t>
                      </a:r>
                    </a:p>
                  </a:txBody>
                  <a:tcPr marT="72000"/>
                </a:tc>
                <a:extLst>
                  <a:ext uri="{0D108BD9-81ED-4DB2-BD59-A6C34878D82A}">
                    <a16:rowId xmlns:a16="http://schemas.microsoft.com/office/drawing/2014/main" val="2783774057"/>
                  </a:ext>
                </a:extLst>
              </a:tr>
            </a:tbl>
          </a:graphicData>
        </a:graphic>
      </p:graphicFrame>
      <p:sp>
        <p:nvSpPr>
          <p:cNvPr id="9" name="テキスト ボックス 8">
            <a:extLst>
              <a:ext uri="{FF2B5EF4-FFF2-40B4-BE49-F238E27FC236}">
                <a16:creationId xmlns:a16="http://schemas.microsoft.com/office/drawing/2014/main" id="{EAB5B56C-4162-69D3-9726-D9A7834A66E5}"/>
              </a:ext>
            </a:extLst>
          </p:cNvPr>
          <p:cNvSpPr txBox="1"/>
          <p:nvPr/>
        </p:nvSpPr>
        <p:spPr>
          <a:xfrm>
            <a:off x="8280000" y="180000"/>
            <a:ext cx="3787640" cy="338554"/>
          </a:xfrm>
          <a:prstGeom prst="rect">
            <a:avLst/>
          </a:prstGeom>
          <a:noFill/>
        </p:spPr>
        <p:txBody>
          <a:bodyPr wrap="none" rtlCol="0">
            <a:spAutoFit/>
          </a:bodyPr>
          <a:lstStyle/>
          <a:p>
            <a:r>
              <a:rPr kumimoji="1" lang="ja-JP" altLang="en-US" sz="1600" b="1">
                <a:solidFill>
                  <a:srgbClr val="0017B6"/>
                </a:solidFill>
                <a:latin typeface="メイリオ" panose="020B0604030504040204" pitchFamily="50" charset="-128"/>
                <a:ea typeface="メイリオ" panose="020B0604030504040204" pitchFamily="50" charset="-128"/>
              </a:rPr>
              <a:t>詳細は</a:t>
            </a:r>
            <a:r>
              <a:rPr kumimoji="1" lang="ja-JP" altLang="en-US" sz="1600" b="1">
                <a:solidFill>
                  <a:srgbClr val="0017B6"/>
                </a:solidFill>
                <a:latin typeface="メイリオ" panose="020B0604030504040204" pitchFamily="50" charset="-128"/>
                <a:ea typeface="メイリオ" panose="020B0604030504040204" pitchFamily="50" charset="-128"/>
                <a:hlinkClick r:id="rId3"/>
              </a:rPr>
              <a:t>マニュアル</a:t>
            </a:r>
            <a:r>
              <a:rPr lang="en-US" altLang="ja-JP" sz="1600" b="1">
                <a:solidFill>
                  <a:srgbClr val="0017B6"/>
                </a:solidFill>
                <a:latin typeface="メイリオ" panose="020B0604030504040204" pitchFamily="50" charset="-128"/>
                <a:ea typeface="メイリオ" panose="020B0604030504040204" pitchFamily="50" charset="-128"/>
                <a:hlinkClick r:id="rId3"/>
              </a:rPr>
              <a:t>【</a:t>
            </a:r>
            <a:r>
              <a:rPr lang="ja-JP" altLang="en-US" sz="1600" b="1">
                <a:solidFill>
                  <a:srgbClr val="0017B6"/>
                </a:solidFill>
                <a:latin typeface="メイリオ" panose="020B0604030504040204" pitchFamily="50" charset="-128"/>
                <a:ea typeface="メイリオ" panose="020B0604030504040204" pitchFamily="50" charset="-128"/>
                <a:hlinkClick r:id="rId3"/>
              </a:rPr>
              <a:t>第</a:t>
            </a:r>
            <a:r>
              <a:rPr lang="en-US" altLang="ja-JP" sz="1600" b="1">
                <a:solidFill>
                  <a:srgbClr val="0017B6"/>
                </a:solidFill>
                <a:latin typeface="メイリオ" panose="020B0604030504040204" pitchFamily="50" charset="-128"/>
                <a:ea typeface="メイリオ" panose="020B0604030504040204" pitchFamily="50" charset="-128"/>
                <a:hlinkClick r:id="rId3"/>
              </a:rPr>
              <a:t>3.1</a:t>
            </a:r>
            <a:r>
              <a:rPr lang="ja-JP" altLang="en-US" sz="1600" b="1">
                <a:solidFill>
                  <a:srgbClr val="0017B6"/>
                </a:solidFill>
                <a:latin typeface="メイリオ" panose="020B0604030504040204" pitchFamily="50" charset="-128"/>
                <a:ea typeface="メイリオ" panose="020B0604030504040204" pitchFamily="50" charset="-128"/>
                <a:hlinkClick r:id="rId3"/>
              </a:rPr>
              <a:t>版</a:t>
            </a:r>
            <a:r>
              <a:rPr lang="en-US" altLang="ja-JP" sz="1600" b="1">
                <a:solidFill>
                  <a:srgbClr val="0017B6"/>
                </a:solidFill>
                <a:latin typeface="メイリオ" panose="020B0604030504040204" pitchFamily="50" charset="-128"/>
                <a:ea typeface="メイリオ" panose="020B0604030504040204" pitchFamily="50" charset="-128"/>
                <a:hlinkClick r:id="rId3"/>
              </a:rPr>
              <a:t>】</a:t>
            </a:r>
            <a:r>
              <a:rPr kumimoji="1" lang="en-US" altLang="ja-JP" sz="1600" b="1">
                <a:solidFill>
                  <a:srgbClr val="0017B6"/>
                </a:solidFill>
                <a:latin typeface="メイリオ" panose="020B0604030504040204" pitchFamily="50" charset="-128"/>
                <a:ea typeface="メイリオ" panose="020B0604030504040204" pitchFamily="50" charset="-128"/>
                <a:hlinkClick r:id="rId3"/>
              </a:rPr>
              <a:t>P.</a:t>
            </a:r>
            <a:r>
              <a:rPr kumimoji="1" lang="ja-JP" altLang="en-US" sz="1600" b="1">
                <a:solidFill>
                  <a:srgbClr val="0017B6"/>
                </a:solidFill>
                <a:latin typeface="メイリオ" panose="020B0604030504040204" pitchFamily="50" charset="-128"/>
                <a:ea typeface="メイリオ" panose="020B0604030504040204" pitchFamily="50" charset="-128"/>
                <a:hlinkClick r:id="rId3"/>
              </a:rPr>
              <a:t>５・６</a:t>
            </a:r>
            <a:endParaRPr kumimoji="1" lang="ja-JP" altLang="en-US" sz="1600" b="1">
              <a:solidFill>
                <a:srgbClr val="0017B6"/>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21262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A16FF-B85F-475E-55D4-8C65E6674089}"/>
            </a:ext>
          </a:extLst>
        </p:cNvPr>
        <p:cNvGrpSpPr/>
        <p:nvPr/>
      </p:nvGrpSpPr>
      <p:grpSpPr>
        <a:xfrm>
          <a:off x="0" y="0"/>
          <a:ext cx="0" cy="0"/>
          <a:chOff x="0" y="0"/>
          <a:chExt cx="0" cy="0"/>
        </a:xfrm>
      </p:grpSpPr>
      <p:sp>
        <p:nvSpPr>
          <p:cNvPr id="6" name="スライド番号プレースホルダー 4">
            <a:extLst>
              <a:ext uri="{FF2B5EF4-FFF2-40B4-BE49-F238E27FC236}">
                <a16:creationId xmlns:a16="http://schemas.microsoft.com/office/drawing/2014/main" id="{D5A396F5-DD72-2BB8-4D96-25B8ADD7E765}"/>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EB84BD9D-4681-4327-87E2-33BFFF6A5A9F}"/>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１．「アナログ規制見直し」総論</a:t>
            </a:r>
            <a:endParaRPr kumimoji="1" lang="en-US" altLang="ja-JP"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Calibri Light"/>
            </a:endParaRPr>
          </a:p>
        </p:txBody>
      </p:sp>
      <p:sp>
        <p:nvSpPr>
          <p:cNvPr id="14" name="四角形: 角を丸くする 13">
            <a:extLst>
              <a:ext uri="{FF2B5EF4-FFF2-40B4-BE49-F238E27FC236}">
                <a16:creationId xmlns:a16="http://schemas.microsoft.com/office/drawing/2014/main" id="{11F6F151-6933-C5C2-58BF-952DC5782BBB}"/>
              </a:ext>
            </a:extLst>
          </p:cNvPr>
          <p:cNvSpPr/>
          <p:nvPr/>
        </p:nvSpPr>
        <p:spPr>
          <a:xfrm>
            <a:off x="183888" y="1141639"/>
            <a:ext cx="11820710" cy="972000"/>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ja-JP" altLang="en-US" sz="1400">
                <a:solidFill>
                  <a:srgbClr val="000000"/>
                </a:solidFill>
                <a:latin typeface="メイリオ" panose="020B0604030504040204" pitchFamily="50" charset="-128"/>
                <a:ea typeface="メイリオ" panose="020B0604030504040204" pitchFamily="50" charset="-128"/>
              </a:rPr>
              <a:t>国民の利便性の向上及び行政運営の改善を図るという観点から、デジタル社会形成基本法第三十七条において情報通信技術の効果的な活用を妨げられないようにするために必要な措置が講じられなければならないこと、また、情報通信技術を活用した行政の推進等に関する法律（デジタル行政推進法）第二十一条において国及び地方公共団体が情報通信技術を効果的に活用するために必要な施策が講じられなければならないことがそれぞれ規定されており、こうした観点からも、地方公共団体においてアナログ規制の見直しは重要な取組といえます。</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cxnSp>
        <p:nvCxnSpPr>
          <p:cNvPr id="15" name="直線コネクタ 14">
            <a:extLst>
              <a:ext uri="{FF2B5EF4-FFF2-40B4-BE49-F238E27FC236}">
                <a16:creationId xmlns:a16="http://schemas.microsoft.com/office/drawing/2014/main" id="{5765F240-2026-5C2F-B847-F50F343BE1EC}"/>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6" name="コンテンツ プレースホルダー 2">
            <a:extLst>
              <a:ext uri="{FF2B5EF4-FFF2-40B4-BE49-F238E27FC236}">
                <a16:creationId xmlns:a16="http://schemas.microsoft.com/office/drawing/2014/main" id="{9AF4CE38-B1B3-6E82-ABA9-4D5273579E3C}"/>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Font typeface="Arial" panose="020B0604020202020204" pitchFamily="34" charset="0"/>
              <a:buNone/>
            </a:pPr>
            <a:r>
              <a:rPr lang="ja-JP" altLang="en-US" sz="2400" b="1">
                <a:solidFill>
                  <a:srgbClr val="0017B6"/>
                </a:solidFill>
                <a:latin typeface="メイリオ" panose="020B0604030504040204" pitchFamily="50" charset="-128"/>
                <a:ea typeface="メイリオ" panose="020B0604030504040204" pitchFamily="50" charset="-128"/>
              </a:rPr>
              <a:t>地方公共団体におけるアナログ規制見直しの重要性に係る法令</a:t>
            </a:r>
          </a:p>
        </p:txBody>
      </p:sp>
      <p:sp>
        <p:nvSpPr>
          <p:cNvPr id="2" name="テキスト ボックス 1">
            <a:extLst>
              <a:ext uri="{FF2B5EF4-FFF2-40B4-BE49-F238E27FC236}">
                <a16:creationId xmlns:a16="http://schemas.microsoft.com/office/drawing/2014/main" id="{7C685DB6-E191-7D61-3816-F54F2AE57A07}"/>
              </a:ext>
            </a:extLst>
          </p:cNvPr>
          <p:cNvSpPr txBox="1"/>
          <p:nvPr/>
        </p:nvSpPr>
        <p:spPr>
          <a:xfrm>
            <a:off x="183886" y="2233457"/>
            <a:ext cx="11820710" cy="1670740"/>
          </a:xfrm>
          <a:prstGeom prst="rect">
            <a:avLst/>
          </a:prstGeom>
          <a:solidFill>
            <a:schemeClr val="bg1"/>
          </a:solidFill>
          <a:ln>
            <a:noFill/>
          </a:ln>
        </p:spPr>
        <p:txBody>
          <a:bodyPr wrap="square" lIns="91440" tIns="72000" rIns="91440" bIns="72000" anchor="t" anchorCtr="0">
            <a:noAutofit/>
          </a:bodyPr>
          <a:lstStyle/>
          <a:p>
            <a:pPr marL="267970" marR="0" lvl="0" indent="-267970" algn="l" defTabSz="457200" rtl="0" eaLnBrk="1" fontAlgn="auto" latinLnBrk="0" hangingPunct="1">
              <a:lnSpc>
                <a:spcPct val="100000"/>
              </a:lnSpc>
              <a:spcBef>
                <a:spcPts val="200"/>
              </a:spcBef>
              <a:spcAft>
                <a:spcPts val="200"/>
              </a:spcAft>
              <a:buClrTx/>
              <a:buSzTx/>
              <a:buFontTx/>
              <a:buNone/>
              <a:tabLst/>
              <a:defRPr/>
            </a:pPr>
            <a:r>
              <a:rPr kumimoji="0" lang="ja-JP" altLang="en-US" sz="1400" b="1" i="0" u="none" strike="noStrike" kern="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rPr>
              <a:t>〇　</a:t>
            </a:r>
            <a:r>
              <a:rPr kumimoji="0" lang="ja-JP" altLang="en-US" sz="1400" b="1" kern="0">
                <a:solidFill>
                  <a:srgbClr val="0017B6"/>
                </a:solidFill>
                <a:latin typeface="メイリオ" panose="020B0604030504040204" pitchFamily="50" charset="-128"/>
                <a:ea typeface="メイリオ" panose="020B0604030504040204" pitchFamily="50" charset="-128"/>
              </a:rPr>
              <a:t>デジタル社会形成基本法（令和三年法律第三十五号）</a:t>
            </a:r>
            <a:endParaRPr kumimoji="0" lang="en-US" altLang="ja-JP" sz="1400" b="1" kern="0">
              <a:solidFill>
                <a:srgbClr val="0017B6"/>
              </a:solidFill>
              <a:latin typeface="メイリオ" panose="020B0604030504040204" pitchFamily="50" charset="-128"/>
              <a:ea typeface="メイリオ" panose="020B0604030504040204" pitchFamily="50" charset="-128"/>
            </a:endParaRPr>
          </a:p>
          <a:p>
            <a:pPr marL="267970" marR="0" lvl="0" indent="-267970" algn="l" defTabSz="457200" rtl="0" eaLnBrk="1" fontAlgn="auto" latinLnBrk="0" hangingPunct="1">
              <a:lnSpc>
                <a:spcPct val="100000"/>
              </a:lnSpc>
              <a:spcBef>
                <a:spcPts val="200"/>
              </a:spcBef>
              <a:spcAft>
                <a:spcPts val="200"/>
              </a:spcAft>
              <a:buClrTx/>
              <a:buSzTx/>
              <a:buFontTx/>
              <a:buNone/>
              <a:tabLst/>
              <a:defRPr/>
            </a:pPr>
            <a:r>
              <a:rPr kumimoji="0" lang="ja-JP" altLang="en-US" sz="1400" kern="0">
                <a:solidFill>
                  <a:srgbClr val="000000"/>
                </a:solidFill>
                <a:latin typeface="メイリオ" panose="020B0604030504040204" pitchFamily="50" charset="-128"/>
                <a:ea typeface="メイリオ" panose="020B0604030504040204" pitchFamily="50" charset="-128"/>
              </a:rPr>
              <a:t>第三十七条　デジタル社会の形成に関する施策の策定に当たっては、</a:t>
            </a:r>
            <a:r>
              <a:rPr kumimoji="0" lang="ja-JP" altLang="en-US" sz="1400" b="1" u="sng" kern="0">
                <a:solidFill>
                  <a:srgbClr val="000000"/>
                </a:solidFill>
                <a:latin typeface="メイリオ" panose="020B0604030504040204" pitchFamily="50" charset="-128"/>
                <a:ea typeface="メイリオ" panose="020B0604030504040204" pitchFamily="50" charset="-128"/>
              </a:rPr>
              <a:t>最新の情報通信技術の活用により国民の利便性の向上及び行政運営の改善を図る観点から</a:t>
            </a:r>
            <a:r>
              <a:rPr kumimoji="0" lang="ja-JP" altLang="en-US" sz="1400" kern="0">
                <a:solidFill>
                  <a:srgbClr val="000000"/>
                </a:solidFill>
                <a:latin typeface="メイリオ" panose="020B0604030504040204" pitchFamily="50" charset="-128"/>
                <a:ea typeface="メイリオ" panose="020B0604030504040204" pitchFamily="50" charset="-128"/>
              </a:rPr>
              <a:t>、国、地方公共団体及び事業者の業務の処理について、これに関連する規制により</a:t>
            </a:r>
            <a:r>
              <a:rPr kumimoji="0" lang="ja-JP" altLang="en-US" sz="1400" b="1" u="sng" kern="0">
                <a:solidFill>
                  <a:srgbClr val="000000"/>
                </a:solidFill>
                <a:latin typeface="メイリオ" panose="020B0604030504040204" pitchFamily="50" charset="-128"/>
                <a:ea typeface="メイリオ" panose="020B0604030504040204" pitchFamily="50" charset="-128"/>
              </a:rPr>
              <a:t>情報通信技術の進展の状況を踏まえたその効果的な活用が妨げられないようにする</a:t>
            </a:r>
            <a:r>
              <a:rPr kumimoji="0" lang="ja-JP" altLang="en-US" sz="1400" kern="0">
                <a:solidFill>
                  <a:srgbClr val="000000"/>
                </a:solidFill>
                <a:latin typeface="メイリオ" panose="020B0604030504040204" pitchFamily="50" charset="-128"/>
                <a:ea typeface="メイリオ" panose="020B0604030504040204" pitchFamily="50" charset="-128"/>
              </a:rPr>
              <a:t>ために必要な措置が講じられなければならない。</a:t>
            </a:r>
            <a:endParaRPr kumimoji="0" lang="en-US" altLang="ja-JP" sz="1400" kern="0">
              <a:solidFill>
                <a:srgbClr val="000000"/>
              </a:solidFill>
              <a:latin typeface="メイリオ" panose="020B0604030504040204" pitchFamily="50" charset="-128"/>
              <a:ea typeface="メイリオ" panose="020B0604030504040204" pitchFamily="50" charset="-128"/>
            </a:endParaRPr>
          </a:p>
          <a:p>
            <a:pPr marL="267970" marR="0" lvl="0" indent="-267970" algn="l" defTabSz="457200" rtl="0" eaLnBrk="1" fontAlgn="auto" latinLnBrk="0" hangingPunct="1">
              <a:lnSpc>
                <a:spcPct val="100000"/>
              </a:lnSpc>
              <a:spcBef>
                <a:spcPts val="200"/>
              </a:spcBef>
              <a:spcAft>
                <a:spcPts val="200"/>
              </a:spcAft>
              <a:buClrTx/>
              <a:buSzTx/>
              <a:buFontTx/>
              <a:buNone/>
              <a:tabLst/>
              <a:defRPr/>
            </a:pPr>
            <a:endParaRPr lang="en-US">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B406099D-AC49-56DE-56F5-B461A664EF5C}"/>
              </a:ext>
            </a:extLst>
          </p:cNvPr>
          <p:cNvSpPr txBox="1"/>
          <p:nvPr/>
        </p:nvSpPr>
        <p:spPr>
          <a:xfrm>
            <a:off x="183886" y="3597279"/>
            <a:ext cx="11820709" cy="2467047"/>
          </a:xfrm>
          <a:prstGeom prst="rect">
            <a:avLst/>
          </a:prstGeom>
          <a:solidFill>
            <a:schemeClr val="bg1"/>
          </a:solidFill>
          <a:ln>
            <a:noFill/>
          </a:ln>
        </p:spPr>
        <p:txBody>
          <a:bodyPr wrap="square" lIns="91440" tIns="72000" rIns="91440" bIns="72000" anchor="t" anchorCtr="0">
            <a:noAutofit/>
          </a:bodyPr>
          <a:lstStyle/>
          <a:p>
            <a:pPr marL="268288" lvl="0" indent="-268288" defTabSz="457200">
              <a:spcBef>
                <a:spcPts val="600"/>
              </a:spcBef>
              <a:spcAft>
                <a:spcPts val="200"/>
              </a:spcAft>
              <a:defRPr/>
            </a:pPr>
            <a:r>
              <a:rPr kumimoji="0" lang="ja-JP" altLang="en-US" sz="1400" b="1" kern="0">
                <a:solidFill>
                  <a:srgbClr val="0017B6"/>
                </a:solidFill>
                <a:latin typeface="メイリオ" panose="020B0604030504040204" pitchFamily="50" charset="-128"/>
                <a:ea typeface="メイリオ" panose="020B0604030504040204" pitchFamily="50" charset="-128"/>
              </a:rPr>
              <a:t>〇　情報通信技術を活用した行政の推進等に関する法律（平成十四年法律第百五十一号）</a:t>
            </a:r>
            <a:endParaRPr kumimoji="0" lang="en-US" altLang="ja-JP" sz="1400" b="1" kern="0">
              <a:solidFill>
                <a:srgbClr val="0017B6"/>
              </a:solidFill>
              <a:latin typeface="メイリオ" panose="020B0604030504040204" pitchFamily="50" charset="-128"/>
              <a:ea typeface="メイリオ" panose="020B0604030504040204" pitchFamily="50" charset="-128"/>
            </a:endParaRPr>
          </a:p>
          <a:p>
            <a:pPr marL="268288" lvl="0" indent="-268288" defTabSz="457200">
              <a:spcBef>
                <a:spcPts val="600"/>
              </a:spcBef>
              <a:spcAft>
                <a:spcPts val="200"/>
              </a:spcAft>
              <a:defRPr/>
            </a:pPr>
            <a:r>
              <a:rPr kumimoji="0" lang="ja-JP" altLang="en-US" sz="14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第二十一条　国は、情報通信技術の進展の状況を踏まえ、手続等並びにこれに関連する行政機関等の事務及び民間事業者の業務の処理において、</a:t>
            </a:r>
            <a:r>
              <a:rPr kumimoji="0" lang="ja-JP" altLang="en-US" sz="1400" b="1" i="0" u="sng"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国民の利便性の向上及び行政運営の改善を図る観点から情報通信技術を効果的に活用することができるようにする</a:t>
            </a:r>
            <a:r>
              <a:rPr kumimoji="0" lang="ja-JP" altLang="en-US" sz="14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ため、必要な施策を講じなければならない。</a:t>
            </a:r>
            <a:endParaRPr kumimoji="0" lang="en-US" altLang="ja-JP" sz="14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a:p>
            <a:pPr marL="268288" lvl="0" indent="-268288" defTabSz="457200">
              <a:spcBef>
                <a:spcPts val="600"/>
              </a:spcBef>
              <a:spcAft>
                <a:spcPts val="200"/>
              </a:spcAft>
              <a:defRPr/>
            </a:pPr>
            <a:r>
              <a:rPr kumimoji="0" lang="ja-JP" altLang="en-US" sz="14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２　地方公共団体は、国が前項の規定に基づき講ずる施策に準じて、条例又は規則に基づく手続並びにこれに関連する行政機関等の事務及び民間事業者の業務の処理において、国民の利便性の向上及び行政運営の改善を図る観点から情報通信技術を効果的に活用することができるようにするため、必要な施策を講ずるよう努めなければならない。</a:t>
            </a:r>
            <a:endParaRPr kumimoji="0" lang="en-US" altLang="ja-JP" sz="14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436606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7A19B-5FAB-E87B-EA84-0F2053E7B218}"/>
            </a:ext>
          </a:extLst>
        </p:cNvPr>
        <p:cNvGrpSpPr/>
        <p:nvPr/>
      </p:nvGrpSpPr>
      <p:grpSpPr>
        <a:xfrm>
          <a:off x="0" y="0"/>
          <a:ext cx="0" cy="0"/>
          <a:chOff x="0" y="0"/>
          <a:chExt cx="0" cy="0"/>
        </a:xfrm>
      </p:grpSpPr>
      <p:sp>
        <p:nvSpPr>
          <p:cNvPr id="6" name="スライド番号プレースホルダー 4">
            <a:extLst>
              <a:ext uri="{FF2B5EF4-FFF2-40B4-BE49-F238E27FC236}">
                <a16:creationId xmlns:a16="http://schemas.microsoft.com/office/drawing/2014/main" id="{654E9041-F92B-B529-7043-2A41C477DDE0}"/>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91F8F808-8A67-5590-75BF-DE957148C689}"/>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１．「アナログ規制見直し」総論</a:t>
            </a:r>
            <a:endParaRPr kumimoji="1" lang="en-US" altLang="ja-JP"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Calibri Light"/>
            </a:endParaRPr>
          </a:p>
        </p:txBody>
      </p:sp>
      <p:sp>
        <p:nvSpPr>
          <p:cNvPr id="14" name="四角形: 角を丸くする 13">
            <a:extLst>
              <a:ext uri="{FF2B5EF4-FFF2-40B4-BE49-F238E27FC236}">
                <a16:creationId xmlns:a16="http://schemas.microsoft.com/office/drawing/2014/main" id="{C82AA778-D43C-5A3F-59BB-F38E3E965661}"/>
              </a:ext>
            </a:extLst>
          </p:cNvPr>
          <p:cNvSpPr/>
          <p:nvPr/>
        </p:nvSpPr>
        <p:spPr>
          <a:xfrm>
            <a:off x="183888" y="1141639"/>
            <a:ext cx="11820710" cy="722554"/>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ja-JP" altLang="en-US" sz="1400">
                <a:solidFill>
                  <a:srgbClr val="000000"/>
                </a:solidFill>
                <a:latin typeface="メイリオ" panose="020B0604030504040204" pitchFamily="50" charset="-128"/>
                <a:ea typeface="メイリオ" panose="020B0604030504040204" pitchFamily="50" charset="-128"/>
              </a:rPr>
              <a:t>本市では、アナログ規制の見直しは「デジタル推進計画」で位置づけられ、同計画は</a:t>
            </a:r>
            <a:r>
              <a:rPr lang="en-US" altLang="ja-JP" sz="1400">
                <a:solidFill>
                  <a:srgbClr val="000000"/>
                </a:solidFill>
                <a:latin typeface="メイリオ" panose="020B0604030504040204" pitchFamily="50" charset="-128"/>
                <a:ea typeface="メイリオ" panose="020B0604030504040204" pitchFamily="50" charset="-128"/>
              </a:rPr>
              <a:t>XX</a:t>
            </a:r>
            <a:r>
              <a:rPr lang="ja-JP" altLang="en-US" sz="1400">
                <a:solidFill>
                  <a:srgbClr val="000000"/>
                </a:solidFill>
                <a:latin typeface="メイリオ" panose="020B0604030504040204" pitchFamily="50" charset="-128"/>
                <a:ea typeface="メイリオ" panose="020B0604030504040204" pitchFamily="50" charset="-128"/>
              </a:rPr>
              <a:t>年●月にデジタル推進本部において決定されています。</a:t>
            </a:r>
            <a:endParaRPr lang="en-US" altLang="ja-JP" sz="1400">
              <a:solidFill>
                <a:srgbClr val="000000"/>
              </a:solidFill>
              <a:latin typeface="メイリオ" panose="020B0604030504040204" pitchFamily="50" charset="-128"/>
              <a:ea typeface="メイリオ" panose="020B0604030504040204" pitchFamily="50" charset="-128"/>
            </a:endParaRPr>
          </a:p>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同計画では、主に、・・・することとされています。</a:t>
            </a:r>
            <a:endPar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cxnSp>
        <p:nvCxnSpPr>
          <p:cNvPr id="15" name="直線コネクタ 14">
            <a:extLst>
              <a:ext uri="{FF2B5EF4-FFF2-40B4-BE49-F238E27FC236}">
                <a16:creationId xmlns:a16="http://schemas.microsoft.com/office/drawing/2014/main" id="{424E2FE6-CDEE-3DB1-8654-233B3ED82C82}"/>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16" name="コンテンツ プレースホルダー 2">
            <a:extLst>
              <a:ext uri="{FF2B5EF4-FFF2-40B4-BE49-F238E27FC236}">
                <a16:creationId xmlns:a16="http://schemas.microsoft.com/office/drawing/2014/main" id="{414A190E-1371-40E3-AACE-FED8B40AB1C0}"/>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Font typeface="Arial" panose="020B0604020202020204" pitchFamily="34" charset="0"/>
              <a:buNone/>
            </a:pPr>
            <a:r>
              <a:rPr lang="ja-JP" altLang="en-US" sz="2400" b="1">
                <a:solidFill>
                  <a:srgbClr val="0017B6"/>
                </a:solidFill>
                <a:latin typeface="メイリオ" panose="020B0604030504040204" pitchFamily="50" charset="-128"/>
                <a:ea typeface="メイリオ" panose="020B0604030504040204" pitchFamily="50" charset="-128"/>
              </a:rPr>
              <a:t>●●市におけるアナログ規制見直しの位置づけ</a:t>
            </a:r>
            <a:endParaRPr lang="en-US" altLang="ja-JP" sz="2400" b="1">
              <a:solidFill>
                <a:srgbClr val="0017B6"/>
              </a:solidFill>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E989C29E-C9B0-842E-448A-56F3541C8639}"/>
              </a:ext>
            </a:extLst>
          </p:cNvPr>
          <p:cNvSpPr/>
          <p:nvPr/>
        </p:nvSpPr>
        <p:spPr>
          <a:xfrm>
            <a:off x="1266825" y="2009775"/>
            <a:ext cx="3600450" cy="448128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latin typeface="メイリオ" panose="020B0604030504040204" pitchFamily="50" charset="-128"/>
                <a:ea typeface="メイリオ" panose="020B0604030504040204" pitchFamily="50" charset="-128"/>
              </a:rPr>
              <a:t>デジタル化推進計画</a:t>
            </a:r>
            <a:endParaRPr kumimoji="1" lang="en-US" altLang="ja-JP">
              <a:latin typeface="メイリオ" panose="020B0604030504040204" pitchFamily="50" charset="-128"/>
              <a:ea typeface="メイリオ" panose="020B0604030504040204" pitchFamily="50" charset="-128"/>
            </a:endParaRPr>
          </a:p>
          <a:p>
            <a:pPr algn="ctr"/>
            <a:endParaRPr lang="en-US" altLang="ja-JP">
              <a:latin typeface="メイリオ" panose="020B0604030504040204" pitchFamily="50" charset="-128"/>
              <a:ea typeface="メイリオ" panose="020B0604030504040204" pitchFamily="50" charset="-128"/>
            </a:endParaRPr>
          </a:p>
          <a:p>
            <a:pPr algn="ctr"/>
            <a:r>
              <a:rPr lang="ja-JP" altLang="en-US">
                <a:latin typeface="メイリオ" panose="020B0604030504040204" pitchFamily="50" charset="-128"/>
                <a:ea typeface="メイリオ" panose="020B0604030504040204" pitchFamily="50" charset="-128"/>
              </a:rPr>
              <a:t>●●市</a:t>
            </a:r>
            <a:endParaRPr kumimoji="1" lang="ja-JP" altLang="en-US">
              <a:latin typeface="メイリオ" panose="020B0604030504040204" pitchFamily="50" charset="-128"/>
              <a:ea typeface="メイリオ" panose="020B0604030504040204" pitchFamily="50" charset="-128"/>
            </a:endParaRPr>
          </a:p>
        </p:txBody>
      </p:sp>
      <p:sp>
        <p:nvSpPr>
          <p:cNvPr id="18" name="正方形/長方形 17">
            <a:extLst>
              <a:ext uri="{FF2B5EF4-FFF2-40B4-BE49-F238E27FC236}">
                <a16:creationId xmlns:a16="http://schemas.microsoft.com/office/drawing/2014/main" id="{5E569E40-A981-EDFE-7F39-1BCA8A9C66AB}"/>
              </a:ext>
            </a:extLst>
          </p:cNvPr>
          <p:cNvSpPr/>
          <p:nvPr/>
        </p:nvSpPr>
        <p:spPr>
          <a:xfrm>
            <a:off x="10204598" y="246392"/>
            <a:ext cx="1800000" cy="324000"/>
          </a:xfrm>
          <a:prstGeom prst="rect">
            <a:avLst/>
          </a:prstGeom>
          <a:solidFill>
            <a:srgbClr val="FFC6C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chemeClr val="tx1"/>
                </a:solidFill>
                <a:latin typeface="メイリオ" panose="020B0604030504040204" pitchFamily="50" charset="-128"/>
                <a:ea typeface="メイリオ" panose="020B0604030504040204" pitchFamily="50" charset="-128"/>
              </a:rPr>
              <a:t>フォーマット</a:t>
            </a:r>
          </a:p>
        </p:txBody>
      </p:sp>
      <p:sp>
        <p:nvSpPr>
          <p:cNvPr id="19" name="コンテンツ プレースホルダー 2">
            <a:extLst>
              <a:ext uri="{FF2B5EF4-FFF2-40B4-BE49-F238E27FC236}">
                <a16:creationId xmlns:a16="http://schemas.microsoft.com/office/drawing/2014/main" id="{73911B7A-11A0-2A12-F7D5-0218698E5B63}"/>
              </a:ext>
            </a:extLst>
          </p:cNvPr>
          <p:cNvSpPr txBox="1">
            <a:spLocks/>
          </p:cNvSpPr>
          <p:nvPr/>
        </p:nvSpPr>
        <p:spPr>
          <a:xfrm>
            <a:off x="5778802" y="2009775"/>
            <a:ext cx="5220000" cy="4481287"/>
          </a:xfrm>
          <a:prstGeom prst="rect">
            <a:avLst/>
          </a:prstGeom>
          <a:solidFill>
            <a:schemeClr val="accent4"/>
          </a:solidFill>
          <a:ln w="38100">
            <a:noFill/>
            <a:prstDash val="sysDash"/>
          </a:ln>
        </p:spPr>
        <p:txBody>
          <a:bodyPr anchor="t" anchorCtr="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a:lstStyle>
          <a:p>
            <a:pPr marL="0" indent="0">
              <a:buNone/>
            </a:pPr>
            <a:r>
              <a:rPr lang="ja-JP" altLang="en-US">
                <a:solidFill>
                  <a:schemeClr val="tx1"/>
                </a:solidFill>
                <a:latin typeface="メイリオ" panose="020B0604030504040204" pitchFamily="50" charset="-128"/>
                <a:ea typeface="メイリオ" panose="020B0604030504040204" pitchFamily="50" charset="-128"/>
              </a:rPr>
              <a:t>第▲章　</a:t>
            </a:r>
            <a:r>
              <a:rPr lang="en-US" altLang="ja-JP">
                <a:solidFill>
                  <a:schemeClr val="tx1"/>
                </a:solidFill>
                <a:latin typeface="メイリオ" panose="020B0604030504040204" pitchFamily="50" charset="-128"/>
                <a:ea typeface="メイリオ" panose="020B0604030504040204" pitchFamily="50" charset="-128"/>
              </a:rPr>
              <a:t>DX</a:t>
            </a:r>
            <a:r>
              <a:rPr lang="ja-JP" altLang="en-US">
                <a:solidFill>
                  <a:schemeClr val="tx1"/>
                </a:solidFill>
                <a:latin typeface="メイリオ" panose="020B0604030504040204" pitchFamily="50" charset="-128"/>
                <a:ea typeface="メイリオ" panose="020B0604030504040204" pitchFamily="50" charset="-128"/>
              </a:rPr>
              <a:t>計画</a:t>
            </a:r>
            <a:endParaRPr lang="en-US" altLang="ja-JP">
              <a:solidFill>
                <a:schemeClr val="tx1"/>
              </a:solidFill>
              <a:latin typeface="メイリオ" panose="020B0604030504040204" pitchFamily="50" charset="-128"/>
              <a:ea typeface="メイリオ" panose="020B0604030504040204" pitchFamily="50" charset="-128"/>
            </a:endParaRPr>
          </a:p>
          <a:p>
            <a:pPr marL="0" indent="0">
              <a:buNone/>
            </a:pPr>
            <a:r>
              <a:rPr lang="ja-JP" altLang="en-US" sz="1600">
                <a:solidFill>
                  <a:schemeClr val="tx1"/>
                </a:solidFill>
                <a:latin typeface="メイリオ" panose="020B0604030504040204" pitchFamily="50" charset="-128"/>
                <a:ea typeface="メイリオ" panose="020B0604030504040204" pitchFamily="50" charset="-128"/>
              </a:rPr>
              <a:t>▲</a:t>
            </a:r>
            <a:r>
              <a:rPr lang="en-US" altLang="ja-JP" sz="1600">
                <a:solidFill>
                  <a:schemeClr val="tx1"/>
                </a:solidFill>
                <a:latin typeface="メイリオ" panose="020B0604030504040204" pitchFamily="50" charset="-128"/>
                <a:ea typeface="メイリオ" panose="020B0604030504040204" pitchFamily="50" charset="-128"/>
              </a:rPr>
              <a:t>.</a:t>
            </a:r>
            <a:r>
              <a:rPr lang="ja-JP" altLang="en-US" sz="1600">
                <a:solidFill>
                  <a:schemeClr val="tx1"/>
                </a:solidFill>
                <a:latin typeface="メイリオ" panose="020B0604030504040204" pitchFamily="50" charset="-128"/>
                <a:ea typeface="メイリオ" panose="020B0604030504040204" pitchFamily="50" charset="-128"/>
              </a:rPr>
              <a:t>アナログ規制の見直し</a:t>
            </a:r>
            <a:endParaRPr lang="en-US" altLang="ja-JP" sz="1600">
              <a:solidFill>
                <a:schemeClr val="tx1"/>
              </a:solidFill>
              <a:latin typeface="メイリオ" panose="020B0604030504040204" pitchFamily="50" charset="-128"/>
              <a:ea typeface="メイリオ" panose="020B0604030504040204" pitchFamily="50" charset="-128"/>
            </a:endParaRPr>
          </a:p>
          <a:p>
            <a:pPr marL="0" indent="0">
              <a:buNone/>
            </a:pPr>
            <a:r>
              <a:rPr lang="en-US" altLang="ja-JP" sz="1200">
                <a:solidFill>
                  <a:schemeClr val="tx1"/>
                </a:solidFill>
                <a:latin typeface="メイリオ" panose="020B0604030504040204" pitchFamily="50" charset="-128"/>
                <a:ea typeface="メイリオ" panose="020B0604030504040204" pitchFamily="50" charset="-128"/>
              </a:rPr>
              <a:t>XXXXXXXXX</a:t>
            </a:r>
          </a:p>
        </p:txBody>
      </p:sp>
    </p:spTree>
    <p:extLst>
      <p:ext uri="{BB962C8B-B14F-4D97-AF65-F5344CB8AC3E}">
        <p14:creationId xmlns:p14="http://schemas.microsoft.com/office/powerpoint/2010/main" val="2740650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72ABA-3F22-AE8E-46F9-AC3B6A44EA4A}"/>
            </a:ext>
          </a:extLst>
        </p:cNvPr>
        <p:cNvGrpSpPr/>
        <p:nvPr/>
      </p:nvGrpSpPr>
      <p:grpSpPr>
        <a:xfrm>
          <a:off x="0" y="0"/>
          <a:ext cx="0" cy="0"/>
          <a:chOff x="0" y="0"/>
          <a:chExt cx="0" cy="0"/>
        </a:xfrm>
      </p:grpSpPr>
      <p:sp>
        <p:nvSpPr>
          <p:cNvPr id="10" name="テキスト ボックス 9">
            <a:extLst>
              <a:ext uri="{FF2B5EF4-FFF2-40B4-BE49-F238E27FC236}">
                <a16:creationId xmlns:a16="http://schemas.microsoft.com/office/drawing/2014/main" id="{11213D11-0D4F-2D31-841E-28E62981D97B}"/>
              </a:ext>
            </a:extLst>
          </p:cNvPr>
          <p:cNvSpPr txBox="1"/>
          <p:nvPr/>
        </p:nvSpPr>
        <p:spPr>
          <a:xfrm>
            <a:off x="115885" y="0"/>
            <a:ext cx="11808000" cy="393954"/>
          </a:xfrm>
          <a:prstGeom prst="rect">
            <a:avLst/>
          </a:prstGeom>
          <a:noFill/>
        </p:spPr>
        <p:txBody>
          <a:bodyPr wrap="square">
            <a:spAutoFit/>
          </a:bodyPr>
          <a:lstStyle/>
          <a:p>
            <a:pPr lvl="0">
              <a:lnSpc>
                <a:spcPct val="130000"/>
              </a:lnSpc>
              <a:defRPr/>
            </a:pPr>
            <a:r>
              <a:rPr lang="ja-JP" altLang="en-US" sz="1600" b="1">
                <a:solidFill>
                  <a:srgbClr val="0017B6"/>
                </a:solidFill>
                <a:latin typeface="メイリオ" panose="020B0604030504040204" pitchFamily="50" charset="-128"/>
                <a:ea typeface="メイリオ" panose="020B0604030504040204" pitchFamily="50" charset="-128"/>
                <a:cs typeface="Calibri Light"/>
              </a:rPr>
              <a:t>１．「アナログ規制見直し」総論</a:t>
            </a:r>
            <a:endParaRPr kumimoji="1" lang="en-US" altLang="ja-JP" sz="1600" b="1" i="0" u="none" strike="noStrike" kern="1200" cap="none" spc="0" normalizeH="0" baseline="0" noProof="0">
              <a:ln>
                <a:noFill/>
              </a:ln>
              <a:solidFill>
                <a:srgbClr val="0017B6"/>
              </a:solidFill>
              <a:effectLst/>
              <a:uLnTx/>
              <a:uFillTx/>
              <a:latin typeface="メイリオ" panose="020B0604030504040204" pitchFamily="50" charset="-128"/>
              <a:ea typeface="メイリオ" panose="020B0604030504040204" pitchFamily="50" charset="-128"/>
              <a:cs typeface="Calibri Light"/>
            </a:endParaRPr>
          </a:p>
        </p:txBody>
      </p:sp>
      <p:sp>
        <p:nvSpPr>
          <p:cNvPr id="6" name="スライド番号プレースホルダー 4">
            <a:extLst>
              <a:ext uri="{FF2B5EF4-FFF2-40B4-BE49-F238E27FC236}">
                <a16:creationId xmlns:a16="http://schemas.microsoft.com/office/drawing/2014/main" id="{93100EF9-BE17-7B63-DCF7-38D41CE80422}"/>
              </a:ext>
            </a:extLst>
          </p:cNvPr>
          <p:cNvSpPr txBox="1">
            <a:spLocks/>
          </p:cNvSpPr>
          <p:nvPr/>
        </p:nvSpPr>
        <p:spPr>
          <a:xfrm>
            <a:off x="11600751" y="6491063"/>
            <a:ext cx="445945" cy="365125"/>
          </a:xfrm>
          <a:prstGeom prst="rect">
            <a:avLst/>
          </a:prstGeom>
        </p:spPr>
        <p:txBody>
          <a:bodyPr vert="horz" lIns="91440" tIns="45720" rIns="0" bIns="45720" rtlCol="0" anchor="ctr"/>
          <a:lstStyle>
            <a:defPPr>
              <a:defRPr lang="ja-JP"/>
            </a:defPPr>
            <a:lvl1pPr marL="0" algn="r" defTabSz="914400" rtl="0" eaLnBrk="1" latinLnBrk="0" hangingPunct="1">
              <a:defRPr kumimoji="1" sz="813"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02DECC-888D-4484-8ACD-C6BF8B24BC79}" type="slidenum">
              <a:rPr kumimoji="1" lang="ja-JP" altLang="en-US" sz="1200" b="0" i="0" u="none" strike="noStrike" kern="1200" cap="none" spc="0" normalizeH="0" baseline="0" noProof="0" smtClean="0">
                <a:ln>
                  <a:noFill/>
                </a:ln>
                <a:solidFill>
                  <a:srgbClr val="000000"/>
                </a:solidFill>
                <a:effectLst/>
                <a:uLnTx/>
                <a:uFillTx/>
                <a:latin typeface="メイリオ" panose="020B0604030504040204" pitchFamily="50" charset="-128"/>
                <a:ea typeface="メイリオ" panose="020B0604030504040204"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6A349CF0-E59A-62DE-081C-E24F12C7E8E6}"/>
              </a:ext>
            </a:extLst>
          </p:cNvPr>
          <p:cNvSpPr/>
          <p:nvPr/>
        </p:nvSpPr>
        <p:spPr>
          <a:xfrm>
            <a:off x="183888" y="2436412"/>
            <a:ext cx="2880000" cy="43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latin typeface="メイリオ" panose="020B0604030504040204" pitchFamily="50" charset="-128"/>
                <a:ea typeface="メイリオ" panose="020B0604030504040204" pitchFamily="50" charset="-128"/>
              </a:rPr>
              <a:t>首長</a:t>
            </a:r>
            <a:endParaRPr kumimoji="1" lang="ja-JP" altLang="en-US" sz="1200">
              <a:latin typeface="メイリオ" panose="020B0604030504040204" pitchFamily="50" charset="-128"/>
              <a:ea typeface="メイリオ" panose="020B0604030504040204" pitchFamily="50" charset="-128"/>
            </a:endParaRPr>
          </a:p>
        </p:txBody>
      </p:sp>
      <p:grpSp>
        <p:nvGrpSpPr>
          <p:cNvPr id="14" name="グループ化 13">
            <a:extLst>
              <a:ext uri="{FF2B5EF4-FFF2-40B4-BE49-F238E27FC236}">
                <a16:creationId xmlns:a16="http://schemas.microsoft.com/office/drawing/2014/main" id="{51BEE599-A52A-E1AC-4702-3BFA4ED137E3}"/>
              </a:ext>
            </a:extLst>
          </p:cNvPr>
          <p:cNvGrpSpPr/>
          <p:nvPr/>
        </p:nvGrpSpPr>
        <p:grpSpPr>
          <a:xfrm>
            <a:off x="4656000" y="2445937"/>
            <a:ext cx="2880000" cy="1080000"/>
            <a:chOff x="1781175" y="2491105"/>
            <a:chExt cx="1872000" cy="1080000"/>
          </a:xfrm>
        </p:grpSpPr>
        <p:sp>
          <p:nvSpPr>
            <p:cNvPr id="9" name="正方形/長方形 8">
              <a:extLst>
                <a:ext uri="{FF2B5EF4-FFF2-40B4-BE49-F238E27FC236}">
                  <a16:creationId xmlns:a16="http://schemas.microsoft.com/office/drawing/2014/main" id="{71ECF1FA-E5FB-E31B-B90D-3E290D5FA227}"/>
                </a:ext>
              </a:extLst>
            </p:cNvPr>
            <p:cNvSpPr/>
            <p:nvPr/>
          </p:nvSpPr>
          <p:spPr>
            <a:xfrm>
              <a:off x="1781175" y="2491105"/>
              <a:ext cx="1872000" cy="43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latin typeface="メイリオ" panose="020B0604030504040204" pitchFamily="50" charset="-128"/>
                  <a:ea typeface="メイリオ" panose="020B0604030504040204" pitchFamily="50" charset="-128"/>
                </a:rPr>
                <a:t>幹部</a:t>
              </a:r>
              <a:r>
                <a:rPr kumimoji="1" lang="ja-JP" altLang="en-US" sz="1200">
                  <a:latin typeface="メイリオ" panose="020B0604030504040204" pitchFamily="50" charset="-128"/>
                  <a:ea typeface="メイリオ" panose="020B0604030504040204" pitchFamily="50" charset="-128"/>
                </a:rPr>
                <a:t>会議　等</a:t>
              </a:r>
            </a:p>
          </p:txBody>
        </p:sp>
        <p:sp>
          <p:nvSpPr>
            <p:cNvPr id="11" name="正方形/長方形 10">
              <a:extLst>
                <a:ext uri="{FF2B5EF4-FFF2-40B4-BE49-F238E27FC236}">
                  <a16:creationId xmlns:a16="http://schemas.microsoft.com/office/drawing/2014/main" id="{DA4713A4-B77B-4578-EA4F-C113F9A89D43}"/>
                </a:ext>
              </a:extLst>
            </p:cNvPr>
            <p:cNvSpPr/>
            <p:nvPr/>
          </p:nvSpPr>
          <p:spPr>
            <a:xfrm>
              <a:off x="1781175" y="2923105"/>
              <a:ext cx="1872000" cy="648000"/>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marL="171450" indent="-171450">
                <a:buFont typeface="Wingdings" panose="05000000000000000000" pitchFamily="2" charset="2"/>
                <a:buChar char="ü"/>
              </a:pPr>
              <a:r>
                <a:rPr kumimoji="1" lang="ja-JP" altLang="en-US" sz="1050">
                  <a:solidFill>
                    <a:schemeClr val="tx1"/>
                  </a:solidFill>
                  <a:latin typeface="メイリオ" panose="020B0604030504040204" pitchFamily="50" charset="-128"/>
                  <a:ea typeface="メイリオ" panose="020B0604030504040204" pitchFamily="50" charset="-128"/>
                </a:rPr>
                <a:t>全庁方針の決定</a:t>
              </a:r>
              <a:endParaRPr lang="en-US" altLang="ja-JP" sz="1050">
                <a:solidFill>
                  <a:schemeClr val="tx1"/>
                </a:solidFill>
                <a:latin typeface="メイリオ" panose="020B0604030504040204" pitchFamily="50" charset="-128"/>
                <a:ea typeface="メイリオ" panose="020B0604030504040204" pitchFamily="50" charset="-128"/>
              </a:endParaRPr>
            </a:p>
          </p:txBody>
        </p:sp>
      </p:grpSp>
      <p:grpSp>
        <p:nvGrpSpPr>
          <p:cNvPr id="15" name="グループ化 14">
            <a:extLst>
              <a:ext uri="{FF2B5EF4-FFF2-40B4-BE49-F238E27FC236}">
                <a16:creationId xmlns:a16="http://schemas.microsoft.com/office/drawing/2014/main" id="{DCAB80A1-367D-9B2C-00BA-F042E09DAB0E}"/>
              </a:ext>
            </a:extLst>
          </p:cNvPr>
          <p:cNvGrpSpPr/>
          <p:nvPr/>
        </p:nvGrpSpPr>
        <p:grpSpPr>
          <a:xfrm>
            <a:off x="4656000" y="4784399"/>
            <a:ext cx="2880000" cy="1080000"/>
            <a:chOff x="1781175" y="2491105"/>
            <a:chExt cx="1872000" cy="1080000"/>
          </a:xfrm>
        </p:grpSpPr>
        <p:sp>
          <p:nvSpPr>
            <p:cNvPr id="16" name="正方形/長方形 15">
              <a:extLst>
                <a:ext uri="{FF2B5EF4-FFF2-40B4-BE49-F238E27FC236}">
                  <a16:creationId xmlns:a16="http://schemas.microsoft.com/office/drawing/2014/main" id="{A97B44BC-40D5-BEF3-281A-5EC732B7BE96}"/>
                </a:ext>
              </a:extLst>
            </p:cNvPr>
            <p:cNvSpPr/>
            <p:nvPr/>
          </p:nvSpPr>
          <p:spPr>
            <a:xfrm>
              <a:off x="1781175" y="2491105"/>
              <a:ext cx="1872000" cy="43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latin typeface="メイリオ" panose="020B0604030504040204" pitchFamily="50" charset="-128"/>
                  <a:ea typeface="メイリオ" panose="020B0604030504040204" pitchFamily="50" charset="-128"/>
                </a:rPr>
                <a:t>推進部門</a:t>
              </a:r>
              <a:endParaRPr kumimoji="1" lang="en-US" altLang="ja-JP" sz="1200">
                <a:latin typeface="メイリオ" panose="020B0604030504040204" pitchFamily="50" charset="-128"/>
                <a:ea typeface="メイリオ" panose="020B0604030504040204" pitchFamily="50" charset="-128"/>
              </a:endParaRPr>
            </a:p>
            <a:p>
              <a:pPr algn="ctr"/>
              <a:r>
                <a:rPr lang="ja-JP" altLang="en-US" sz="1200">
                  <a:latin typeface="メイリオ" panose="020B0604030504040204" pitchFamily="50" charset="-128"/>
                  <a:ea typeface="メイリオ" panose="020B0604030504040204" pitchFamily="50" charset="-128"/>
                </a:rPr>
                <a:t>（●●課）</a:t>
              </a:r>
              <a:endParaRPr kumimoji="1" lang="ja-JP" altLang="en-US" sz="1200">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820D37A8-16E4-865C-2DE4-686C0FDC994E}"/>
                </a:ext>
              </a:extLst>
            </p:cNvPr>
            <p:cNvSpPr/>
            <p:nvPr/>
          </p:nvSpPr>
          <p:spPr>
            <a:xfrm>
              <a:off x="1781175" y="2923105"/>
              <a:ext cx="1872000" cy="648000"/>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marL="171450" indent="-171450">
                <a:buFont typeface="Wingdings" panose="05000000000000000000" pitchFamily="2" charset="2"/>
                <a:buChar char="ü"/>
              </a:pPr>
              <a:r>
                <a:rPr kumimoji="1" lang="ja-JP" altLang="en-US" sz="1050">
                  <a:solidFill>
                    <a:schemeClr val="tx1"/>
                  </a:solidFill>
                  <a:latin typeface="メイリオ" panose="020B0604030504040204" pitchFamily="50" charset="-128"/>
                  <a:ea typeface="メイリオ" panose="020B0604030504040204" pitchFamily="50" charset="-128"/>
                </a:rPr>
                <a:t>点検・見直し方針策定</a:t>
              </a:r>
              <a:endParaRPr kumimoji="1" lang="en-US" altLang="ja-JP" sz="1050">
                <a:solidFill>
                  <a:schemeClr val="tx1"/>
                </a:solidFill>
                <a:latin typeface="メイリオ" panose="020B0604030504040204" pitchFamily="50" charset="-128"/>
                <a:ea typeface="メイリオ" panose="020B0604030504040204" pitchFamily="50" charset="-128"/>
              </a:endParaRPr>
            </a:p>
            <a:p>
              <a:pPr marL="171450" indent="-171450">
                <a:buFont typeface="Wingdings" panose="05000000000000000000" pitchFamily="2" charset="2"/>
                <a:buChar char="ü"/>
              </a:pPr>
              <a:r>
                <a:rPr lang="ja-JP" altLang="en-US" sz="1050">
                  <a:solidFill>
                    <a:schemeClr val="tx1"/>
                  </a:solidFill>
                  <a:latin typeface="メイリオ" panose="020B0604030504040204" pitchFamily="50" charset="-128"/>
                  <a:ea typeface="メイリオ" panose="020B0604030504040204" pitchFamily="50" charset="-128"/>
                </a:rPr>
                <a:t>規制の洗い出し</a:t>
              </a:r>
              <a:endParaRPr lang="en-US" altLang="ja-JP" sz="1050">
                <a:solidFill>
                  <a:schemeClr val="tx1"/>
                </a:solidFill>
                <a:latin typeface="メイリオ" panose="020B0604030504040204" pitchFamily="50" charset="-128"/>
                <a:ea typeface="メイリオ" panose="020B0604030504040204" pitchFamily="50" charset="-128"/>
              </a:endParaRPr>
            </a:p>
            <a:p>
              <a:pPr marL="171450" indent="-171450">
                <a:buFont typeface="Wingdings" panose="05000000000000000000" pitchFamily="2" charset="2"/>
                <a:buChar char="ü"/>
              </a:pPr>
              <a:r>
                <a:rPr kumimoji="1" lang="ja-JP" altLang="en-US" sz="1050">
                  <a:solidFill>
                    <a:schemeClr val="tx1"/>
                  </a:solidFill>
                  <a:latin typeface="メイリオ" panose="020B0604030504040204" pitchFamily="50" charset="-128"/>
                  <a:ea typeface="メイリオ" panose="020B0604030504040204" pitchFamily="50" charset="-128"/>
                </a:rPr>
                <a:t>全庁とりまとめ</a:t>
              </a:r>
              <a:endParaRPr kumimoji="1" lang="en-US" altLang="ja-JP" sz="1050">
                <a:solidFill>
                  <a:schemeClr val="tx1"/>
                </a:solidFill>
                <a:latin typeface="メイリオ" panose="020B0604030504040204" pitchFamily="50" charset="-128"/>
                <a:ea typeface="メイリオ" panose="020B0604030504040204" pitchFamily="50" charset="-128"/>
              </a:endParaRPr>
            </a:p>
          </p:txBody>
        </p:sp>
      </p:grpSp>
      <p:grpSp>
        <p:nvGrpSpPr>
          <p:cNvPr id="18" name="グループ化 17">
            <a:extLst>
              <a:ext uri="{FF2B5EF4-FFF2-40B4-BE49-F238E27FC236}">
                <a16:creationId xmlns:a16="http://schemas.microsoft.com/office/drawing/2014/main" id="{91A07797-F9B4-0F7F-8372-D1857C41A6AE}"/>
              </a:ext>
            </a:extLst>
          </p:cNvPr>
          <p:cNvGrpSpPr/>
          <p:nvPr/>
        </p:nvGrpSpPr>
        <p:grpSpPr>
          <a:xfrm>
            <a:off x="9124598" y="4784399"/>
            <a:ext cx="2880000" cy="1080000"/>
            <a:chOff x="1781175" y="2491105"/>
            <a:chExt cx="1872000" cy="1080000"/>
          </a:xfrm>
        </p:grpSpPr>
        <p:sp>
          <p:nvSpPr>
            <p:cNvPr id="19" name="正方形/長方形 18">
              <a:extLst>
                <a:ext uri="{FF2B5EF4-FFF2-40B4-BE49-F238E27FC236}">
                  <a16:creationId xmlns:a16="http://schemas.microsoft.com/office/drawing/2014/main" id="{6789A0DE-750D-C485-1F79-2601D4201D35}"/>
                </a:ext>
              </a:extLst>
            </p:cNvPr>
            <p:cNvSpPr/>
            <p:nvPr/>
          </p:nvSpPr>
          <p:spPr>
            <a:xfrm>
              <a:off x="1781175" y="2491105"/>
              <a:ext cx="1872000" cy="43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latin typeface="メイリオ" panose="020B0604030504040204" pitchFamily="50" charset="-128"/>
                  <a:ea typeface="メイリオ" panose="020B0604030504040204" pitchFamily="50" charset="-128"/>
                </a:rPr>
                <a:t>規制所管</a:t>
              </a:r>
              <a:r>
                <a:rPr kumimoji="1" lang="ja-JP" altLang="en-US" sz="1200">
                  <a:latin typeface="メイリオ" panose="020B0604030504040204" pitchFamily="50" charset="-128"/>
                  <a:ea typeface="メイリオ" panose="020B0604030504040204" pitchFamily="50" charset="-128"/>
                </a:rPr>
                <a:t>部門</a:t>
              </a:r>
              <a:endParaRPr kumimoji="1" lang="en-US" altLang="ja-JP" sz="1200">
                <a:latin typeface="メイリオ" panose="020B0604030504040204" pitchFamily="50" charset="-128"/>
                <a:ea typeface="メイリオ" panose="020B0604030504040204" pitchFamily="50" charset="-128"/>
              </a:endParaRPr>
            </a:p>
            <a:p>
              <a:pPr algn="ctr"/>
              <a:r>
                <a:rPr lang="ja-JP" altLang="en-US" sz="1200">
                  <a:latin typeface="メイリオ" panose="020B0604030504040204" pitchFamily="50" charset="-128"/>
                  <a:ea typeface="メイリオ" panose="020B0604030504040204" pitchFamily="50" charset="-128"/>
                </a:rPr>
                <a:t>（各課）</a:t>
              </a:r>
              <a:endParaRPr kumimoji="1" lang="ja-JP" altLang="en-US" sz="1200">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7C549C4D-799F-0A39-81E7-C2834832B832}"/>
                </a:ext>
              </a:extLst>
            </p:cNvPr>
            <p:cNvSpPr/>
            <p:nvPr/>
          </p:nvSpPr>
          <p:spPr>
            <a:xfrm>
              <a:off x="1781175" y="2923105"/>
              <a:ext cx="1872000" cy="648000"/>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marL="171450" indent="-171450">
                <a:buFont typeface="Wingdings" panose="05000000000000000000" pitchFamily="2" charset="2"/>
                <a:buChar char="ü"/>
              </a:pPr>
              <a:r>
                <a:rPr kumimoji="1" lang="ja-JP" altLang="en-US" sz="1050">
                  <a:solidFill>
                    <a:schemeClr val="tx1"/>
                  </a:solidFill>
                  <a:latin typeface="メイリオ" panose="020B0604030504040204" pitchFamily="50" charset="-128"/>
                  <a:ea typeface="メイリオ" panose="020B0604030504040204" pitchFamily="50" charset="-128"/>
                </a:rPr>
                <a:t>見直し要否の検討</a:t>
              </a:r>
              <a:endParaRPr kumimoji="1" lang="en-US" altLang="ja-JP" sz="1050">
                <a:solidFill>
                  <a:schemeClr val="tx1"/>
                </a:solidFill>
                <a:latin typeface="メイリオ" panose="020B0604030504040204" pitchFamily="50" charset="-128"/>
                <a:ea typeface="メイリオ" panose="020B0604030504040204" pitchFamily="50" charset="-128"/>
              </a:endParaRPr>
            </a:p>
          </p:txBody>
        </p:sp>
      </p:grpSp>
      <p:sp>
        <p:nvSpPr>
          <p:cNvPr id="21" name="四角形: 角を丸くする 20">
            <a:extLst>
              <a:ext uri="{FF2B5EF4-FFF2-40B4-BE49-F238E27FC236}">
                <a16:creationId xmlns:a16="http://schemas.microsoft.com/office/drawing/2014/main" id="{EDF492FA-FB0C-A781-8C14-F554DD821DE2}"/>
              </a:ext>
            </a:extLst>
          </p:cNvPr>
          <p:cNvSpPr/>
          <p:nvPr/>
        </p:nvSpPr>
        <p:spPr>
          <a:xfrm>
            <a:off x="183888" y="1141639"/>
            <a:ext cx="11820710" cy="722554"/>
          </a:xfrm>
          <a:prstGeom prst="roundRect">
            <a:avLst>
              <a:gd name="adj" fmla="val 2928"/>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563" marR="0" lvl="0" indent="-182563"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ja-JP" altLang="en-US" sz="1400">
                <a:solidFill>
                  <a:srgbClr val="000000"/>
                </a:solidFill>
                <a:latin typeface="メイリオ" panose="020B0604030504040204" pitchFamily="50" charset="-128"/>
                <a:ea typeface="メイリオ" panose="020B0604030504040204" pitchFamily="50" charset="-128"/>
              </a:rPr>
              <a:t>●●課を中心とする推進体制を構築し、規制を所管する各課と連携を取りながら見直しの推進を図ります。</a:t>
            </a:r>
            <a:endParaRPr lang="en-US" altLang="ja-JP" sz="1400">
              <a:solidFill>
                <a:srgbClr val="000000"/>
              </a:solidFill>
              <a:latin typeface="メイリオ" panose="020B0604030504040204" pitchFamily="50" charset="-128"/>
              <a:ea typeface="メイリオ" panose="020B0604030504040204" pitchFamily="50" charset="-128"/>
            </a:endParaRPr>
          </a:p>
        </p:txBody>
      </p:sp>
      <p:cxnSp>
        <p:nvCxnSpPr>
          <p:cNvPr id="22" name="直線コネクタ 21">
            <a:extLst>
              <a:ext uri="{FF2B5EF4-FFF2-40B4-BE49-F238E27FC236}">
                <a16:creationId xmlns:a16="http://schemas.microsoft.com/office/drawing/2014/main" id="{0EAA5C35-DF7B-F4D4-E18D-991177654E59}"/>
              </a:ext>
            </a:extLst>
          </p:cNvPr>
          <p:cNvCxnSpPr>
            <a:cxnSpLocks/>
          </p:cNvCxnSpPr>
          <p:nvPr/>
        </p:nvCxnSpPr>
        <p:spPr>
          <a:xfrm>
            <a:off x="115885" y="1010412"/>
            <a:ext cx="11960230" cy="0"/>
          </a:xfrm>
          <a:prstGeom prst="line">
            <a:avLst/>
          </a:prstGeom>
          <a:ln w="28575">
            <a:solidFill>
              <a:srgbClr val="0017B6"/>
            </a:solidFill>
          </a:ln>
        </p:spPr>
        <p:style>
          <a:lnRef idx="2">
            <a:schemeClr val="accent1"/>
          </a:lnRef>
          <a:fillRef idx="0">
            <a:schemeClr val="accent1"/>
          </a:fillRef>
          <a:effectRef idx="1">
            <a:schemeClr val="accent1"/>
          </a:effectRef>
          <a:fontRef idx="minor">
            <a:schemeClr val="tx1"/>
          </a:fontRef>
        </p:style>
      </p:cxnSp>
      <p:sp>
        <p:nvSpPr>
          <p:cNvPr id="23" name="コンテンツ プレースホルダー 2">
            <a:extLst>
              <a:ext uri="{FF2B5EF4-FFF2-40B4-BE49-F238E27FC236}">
                <a16:creationId xmlns:a16="http://schemas.microsoft.com/office/drawing/2014/main" id="{FF698A60-83D3-D8E6-AFDB-6E39BA019DD4}"/>
              </a:ext>
            </a:extLst>
          </p:cNvPr>
          <p:cNvSpPr txBox="1">
            <a:spLocks/>
          </p:cNvSpPr>
          <p:nvPr/>
        </p:nvSpPr>
        <p:spPr>
          <a:xfrm>
            <a:off x="115885" y="508876"/>
            <a:ext cx="11960229" cy="472661"/>
          </a:xfrm>
          <a:prstGeom prst="rect">
            <a:avLst/>
          </a:prstGeom>
        </p:spPr>
        <p:txBody>
          <a:bodyPr>
            <a:noAutofit/>
          </a:bodyPr>
          <a:lstStyle>
            <a:lvl1pPr marL="185742" indent="-185742" algn="l" defTabSz="742969"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27" indent="-185742" algn="l" defTabSz="742969"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711" indent="-185742" algn="l" defTabSz="742969"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96"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80"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64"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648"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132"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617" indent="-185742" algn="l" defTabSz="742969"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None/>
            </a:pPr>
            <a:r>
              <a:rPr lang="ja-JP" altLang="en-US" sz="2400" b="1">
                <a:solidFill>
                  <a:srgbClr val="0017B6"/>
                </a:solidFill>
                <a:latin typeface="メイリオ" panose="020B0604030504040204" pitchFamily="50" charset="-128"/>
                <a:ea typeface="メイリオ" panose="020B0604030504040204" pitchFamily="50" charset="-128"/>
              </a:rPr>
              <a:t>●●市におけるアナログ規制見直しの推進体制</a:t>
            </a:r>
            <a:endParaRPr lang="en-US" altLang="ja-JP" sz="2400" b="1">
              <a:solidFill>
                <a:srgbClr val="0017B6"/>
              </a:solidFill>
              <a:latin typeface="メイリオ" panose="020B0604030504040204" pitchFamily="50" charset="-128"/>
              <a:ea typeface="メイリオ" panose="020B0604030504040204" pitchFamily="50" charset="-128"/>
            </a:endParaRPr>
          </a:p>
        </p:txBody>
      </p:sp>
      <p:sp>
        <p:nvSpPr>
          <p:cNvPr id="30" name="正方形/長方形 29">
            <a:extLst>
              <a:ext uri="{FF2B5EF4-FFF2-40B4-BE49-F238E27FC236}">
                <a16:creationId xmlns:a16="http://schemas.microsoft.com/office/drawing/2014/main" id="{6278A150-C088-1159-86C4-3C4135F10BA0}"/>
              </a:ext>
            </a:extLst>
          </p:cNvPr>
          <p:cNvSpPr/>
          <p:nvPr/>
        </p:nvSpPr>
        <p:spPr>
          <a:xfrm>
            <a:off x="3025788" y="2319375"/>
            <a:ext cx="1620000" cy="28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1050">
                <a:solidFill>
                  <a:schemeClr val="tx1"/>
                </a:solidFill>
                <a:latin typeface="メイリオ" panose="020B0604030504040204" pitchFamily="50" charset="-128"/>
                <a:ea typeface="メイリオ" panose="020B0604030504040204" pitchFamily="50" charset="-128"/>
              </a:rPr>
              <a:t>規制の点検・見直し指示</a:t>
            </a:r>
          </a:p>
        </p:txBody>
      </p:sp>
      <p:sp>
        <p:nvSpPr>
          <p:cNvPr id="31" name="正方形/長方形 30">
            <a:extLst>
              <a:ext uri="{FF2B5EF4-FFF2-40B4-BE49-F238E27FC236}">
                <a16:creationId xmlns:a16="http://schemas.microsoft.com/office/drawing/2014/main" id="{2ABEFF3F-B45E-3EEF-1059-64FC34AF7684}"/>
              </a:ext>
            </a:extLst>
          </p:cNvPr>
          <p:cNvSpPr/>
          <p:nvPr/>
        </p:nvSpPr>
        <p:spPr>
          <a:xfrm>
            <a:off x="7536000" y="4731937"/>
            <a:ext cx="1620000" cy="28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lang="ja-JP" altLang="en-US" sz="1050">
                <a:solidFill>
                  <a:schemeClr val="tx1"/>
                </a:solidFill>
                <a:latin typeface="メイリオ" panose="020B0604030504040204" pitchFamily="50" charset="-128"/>
                <a:ea typeface="メイリオ" panose="020B0604030504040204" pitchFamily="50" charset="-128"/>
              </a:rPr>
              <a:t>方針の通知・照会　等</a:t>
            </a:r>
            <a:endParaRPr kumimoji="1" lang="ja-JP" altLang="en-US" sz="1050">
              <a:solidFill>
                <a:schemeClr val="tx1"/>
              </a:solidFill>
              <a:latin typeface="メイリオ" panose="020B0604030504040204" pitchFamily="50" charset="-128"/>
              <a:ea typeface="メイリオ" panose="020B0604030504040204" pitchFamily="50" charset="-128"/>
            </a:endParaRPr>
          </a:p>
        </p:txBody>
      </p:sp>
      <p:cxnSp>
        <p:nvCxnSpPr>
          <p:cNvPr id="35" name="直線矢印コネクタ 34">
            <a:extLst>
              <a:ext uri="{FF2B5EF4-FFF2-40B4-BE49-F238E27FC236}">
                <a16:creationId xmlns:a16="http://schemas.microsoft.com/office/drawing/2014/main" id="{9A2EDE82-F515-1AEC-EACB-0C8771471EC9}"/>
              </a:ext>
            </a:extLst>
          </p:cNvPr>
          <p:cNvCxnSpPr>
            <a:stCxn id="3" idx="3"/>
            <a:endCxn id="9" idx="1"/>
          </p:cNvCxnSpPr>
          <p:nvPr/>
        </p:nvCxnSpPr>
        <p:spPr>
          <a:xfrm>
            <a:off x="3063888" y="2652412"/>
            <a:ext cx="1592112" cy="952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a:extLst>
              <a:ext uri="{FF2B5EF4-FFF2-40B4-BE49-F238E27FC236}">
                <a16:creationId xmlns:a16="http://schemas.microsoft.com/office/drawing/2014/main" id="{AC04D3DF-670E-89DD-8184-D2863B858A40}"/>
              </a:ext>
            </a:extLst>
          </p:cNvPr>
          <p:cNvCxnSpPr>
            <a:cxnSpLocks/>
            <a:stCxn id="16" idx="3"/>
            <a:endCxn id="19" idx="1"/>
          </p:cNvCxnSpPr>
          <p:nvPr/>
        </p:nvCxnSpPr>
        <p:spPr>
          <a:xfrm>
            <a:off x="7536000" y="5000399"/>
            <a:ext cx="158859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9" name="直線矢印コネクタ 38">
            <a:extLst>
              <a:ext uri="{FF2B5EF4-FFF2-40B4-BE49-F238E27FC236}">
                <a16:creationId xmlns:a16="http://schemas.microsoft.com/office/drawing/2014/main" id="{D275EA53-E5CB-DE7D-67EC-32B9C9678981}"/>
              </a:ext>
            </a:extLst>
          </p:cNvPr>
          <p:cNvCxnSpPr>
            <a:cxnSpLocks/>
            <a:stCxn id="20" idx="1"/>
            <a:endCxn id="17" idx="3"/>
          </p:cNvCxnSpPr>
          <p:nvPr/>
        </p:nvCxnSpPr>
        <p:spPr>
          <a:xfrm flipH="1">
            <a:off x="7536000" y="5540399"/>
            <a:ext cx="158859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E6789D7C-506C-A993-1F74-C83DB9D9FF7A}"/>
              </a:ext>
            </a:extLst>
          </p:cNvPr>
          <p:cNvSpPr/>
          <p:nvPr/>
        </p:nvSpPr>
        <p:spPr>
          <a:xfrm>
            <a:off x="7554357" y="5635799"/>
            <a:ext cx="1620000" cy="28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lang="ja-JP" altLang="en-US" sz="1050">
                <a:solidFill>
                  <a:schemeClr val="tx1"/>
                </a:solidFill>
                <a:latin typeface="メイリオ" panose="020B0604030504040204" pitchFamily="50" charset="-128"/>
                <a:ea typeface="メイリオ" panose="020B0604030504040204" pitchFamily="50" charset="-128"/>
              </a:rPr>
              <a:t>点検・見直し結果報告</a:t>
            </a:r>
            <a:endParaRPr kumimoji="1" lang="ja-JP" altLang="en-US" sz="1050">
              <a:solidFill>
                <a:schemeClr val="tx1"/>
              </a:solidFill>
              <a:latin typeface="メイリオ" panose="020B0604030504040204" pitchFamily="50" charset="-128"/>
              <a:ea typeface="メイリオ" panose="020B0604030504040204" pitchFamily="50" charset="-128"/>
            </a:endParaRPr>
          </a:p>
        </p:txBody>
      </p:sp>
      <p:cxnSp>
        <p:nvCxnSpPr>
          <p:cNvPr id="43" name="直線矢印コネクタ 42">
            <a:extLst>
              <a:ext uri="{FF2B5EF4-FFF2-40B4-BE49-F238E27FC236}">
                <a16:creationId xmlns:a16="http://schemas.microsoft.com/office/drawing/2014/main" id="{35BFBBFA-FE32-C987-AB71-5DD8FD330065}"/>
              </a:ext>
            </a:extLst>
          </p:cNvPr>
          <p:cNvCxnSpPr>
            <a:cxnSpLocks/>
          </p:cNvCxnSpPr>
          <p:nvPr/>
        </p:nvCxnSpPr>
        <p:spPr>
          <a:xfrm flipV="1">
            <a:off x="5940957" y="3525937"/>
            <a:ext cx="0" cy="125846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46" name="正方形/長方形 45">
            <a:extLst>
              <a:ext uri="{FF2B5EF4-FFF2-40B4-BE49-F238E27FC236}">
                <a16:creationId xmlns:a16="http://schemas.microsoft.com/office/drawing/2014/main" id="{2CF667FC-2309-DA4B-F836-A732CD24FC2E}"/>
              </a:ext>
            </a:extLst>
          </p:cNvPr>
          <p:cNvSpPr/>
          <p:nvPr/>
        </p:nvSpPr>
        <p:spPr>
          <a:xfrm>
            <a:off x="6019885" y="3940499"/>
            <a:ext cx="1980000" cy="28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lang="ja-JP" altLang="en-US" sz="1050">
                <a:solidFill>
                  <a:schemeClr val="tx1"/>
                </a:solidFill>
                <a:latin typeface="メイリオ" panose="020B0604030504040204" pitchFamily="50" charset="-128"/>
                <a:ea typeface="メイリオ" panose="020B0604030504040204" pitchFamily="50" charset="-128"/>
              </a:rPr>
              <a:t>（全庁）点検・見直し結果報告</a:t>
            </a:r>
            <a:endParaRPr kumimoji="1" lang="ja-JP" altLang="en-US" sz="1050">
              <a:solidFill>
                <a:schemeClr val="tx1"/>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60577FC-3444-1CAD-4F1E-BC6049F381CA}"/>
              </a:ext>
            </a:extLst>
          </p:cNvPr>
          <p:cNvSpPr/>
          <p:nvPr/>
        </p:nvSpPr>
        <p:spPr>
          <a:xfrm>
            <a:off x="10204598" y="246392"/>
            <a:ext cx="1800000" cy="324000"/>
          </a:xfrm>
          <a:prstGeom prst="rect">
            <a:avLst/>
          </a:prstGeom>
          <a:solidFill>
            <a:srgbClr val="FFC6C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chemeClr val="tx1"/>
                </a:solidFill>
                <a:latin typeface="メイリオ" panose="020B0604030504040204" pitchFamily="50" charset="-128"/>
                <a:ea typeface="メイリオ" panose="020B0604030504040204" pitchFamily="50" charset="-128"/>
              </a:rPr>
              <a:t>フォーマット</a:t>
            </a:r>
          </a:p>
        </p:txBody>
      </p:sp>
    </p:spTree>
    <p:extLst>
      <p:ext uri="{BB962C8B-B14F-4D97-AF65-F5344CB8AC3E}">
        <p14:creationId xmlns:p14="http://schemas.microsoft.com/office/powerpoint/2010/main" val="4292688353"/>
      </p:ext>
    </p:extLst>
  </p:cSld>
  <p:clrMapOvr>
    <a:masterClrMapping/>
  </p:clrMapOvr>
</p:sld>
</file>

<file path=ppt/theme/theme1.xml><?xml version="1.0" encoding="utf-8"?>
<a:theme xmlns:a="http://schemas.openxmlformats.org/drawingml/2006/main" name="デジ庁テーマ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デジ庁テーマ1" id="{DA6E9BF3-D1FD-4881-AB8A-981D914FD60E}" vid="{EA9653E0-908A-4313-8BD4-65D4C69ABEFA}"/>
    </a:ext>
  </a:extLst>
</a:theme>
</file>

<file path=ppt/theme/theme10.xml><?xml version="1.0" encoding="utf-8"?>
<a:theme xmlns:a="http://schemas.openxmlformats.org/drawingml/2006/main" name="6_表紙・目次">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ユーザー定義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30322_資料テンプレート_2nd_確認用.pptx" id="{405267CD-2877-466E-A8A9-0F7EA3F859B4}" vid="{927B4006-B6F4-40F6-AFE7-BA71728AA1D1}"/>
    </a:ext>
  </a:extLst>
</a:theme>
</file>

<file path=ppt/theme/theme11.xml><?xml version="1.0" encoding="utf-8"?>
<a:theme xmlns:a="http://schemas.openxmlformats.org/drawingml/2006/main" name="7_表紙・目次">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AgencyPresentationTemplate_20230512" id="{460AE7F2-C95B-0C48-B729-8568DACC6684}" vid="{085FDBDB-3418-4C46-A07B-3F0127C409B1}"/>
    </a:ext>
  </a:extLst>
</a:theme>
</file>

<file path=ppt/theme/theme12.xml><?xml version="1.0" encoding="utf-8"?>
<a:theme xmlns:a="http://schemas.openxmlformats.org/drawingml/2006/main" name="8_表紙・目次">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30322_資料テンプレート_2nd_確認用.pptx" id="{405267CD-2877-466E-A8A9-0F7EA3F859B4}" vid="{927B4006-B6F4-40F6-AFE7-BA71728AA1D1}"/>
    </a:ext>
  </a:extLst>
</a:theme>
</file>

<file path=ppt/theme/theme13.xml><?xml version="1.0" encoding="utf-8"?>
<a:theme xmlns:a="http://schemas.openxmlformats.org/drawingml/2006/main" name="9_表紙・目次">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3255952-F5FE-D142-8FD9-2967F0F48248}" vid="{F834B85D-0249-B94E-B277-C496A5ADB243}"/>
    </a:ext>
  </a:extLst>
</a:theme>
</file>

<file path=ppt/theme/theme1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表紙・目次">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3255952-F5FE-D142-8FD9-2967F0F48248}" vid="{F834B85D-0249-B94E-B277-C496A5ADB243}"/>
    </a:ext>
  </a:extLst>
</a:theme>
</file>

<file path=ppt/theme/theme3.xml><?xml version="1.0" encoding="utf-8"?>
<a:theme xmlns:a="http://schemas.openxmlformats.org/drawingml/2006/main" name="2_表紙・目次">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30322_資料テンプレート_2nd_確認用.pptx" id="{405267CD-2877-466E-A8A9-0F7EA3F859B4}" vid="{927B4006-B6F4-40F6-AFE7-BA71728AA1D1}"/>
    </a:ext>
  </a:extLst>
</a:theme>
</file>

<file path=ppt/theme/theme4.xml><?xml version="1.0" encoding="utf-8"?>
<a:theme xmlns:a="http://schemas.openxmlformats.org/drawingml/2006/main" name="1_表紙・目次">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3255952-F5FE-D142-8FD9-2967F0F48248}" vid="{F834B85D-0249-B94E-B277-C496A5ADB243}"/>
    </a:ext>
  </a:extLst>
</a:theme>
</file>

<file path=ppt/theme/theme5.xml><?xml version="1.0" encoding="utf-8"?>
<a:theme xmlns:a="http://schemas.openxmlformats.org/drawingml/2006/main" name="3_表紙・目次">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3255952-F5FE-D142-8FD9-2967F0F48248}" vid="{F834B85D-0249-B94E-B277-C496A5ADB243}"/>
    </a:ext>
  </a:extLst>
</a:theme>
</file>

<file path=ppt/theme/theme6.xml><?xml version="1.0" encoding="utf-8"?>
<a:theme xmlns:a="http://schemas.openxmlformats.org/drawingml/2006/main" name="4_表紙・目次">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30322_資料テンプレート_2nd_確認用.pptx" id="{405267CD-2877-466E-A8A9-0F7EA3F859B4}" vid="{927B4006-B6F4-40F6-AFE7-BA71728AA1D1}"/>
    </a:ext>
  </a:extLst>
</a:theme>
</file>

<file path=ppt/theme/theme7.xml><?xml version="1.0" encoding="utf-8"?>
<a:theme xmlns:a="http://schemas.openxmlformats.org/drawingml/2006/main" name="デジタル庁_20210907">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igitalAgencyCustomized">
      <a:majorFont>
        <a:latin typeface="Roboto"/>
        <a:ea typeface="游ゴシック Medium"/>
        <a:cs typeface=""/>
      </a:majorFont>
      <a:minorFont>
        <a:latin typeface="游ゴシック"/>
        <a:ea typeface="游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_Agency_Powerpoint_Template_JA_Wide" id="{BBEB91CB-58E1-4C2D-80C2-2798298F4F4C}" vid="{1D442F1E-F6D9-4C84-BE32-6A75489F6BA2}"/>
    </a:ext>
  </a:extLst>
</a:theme>
</file>

<file path=ppt/theme/theme8.xml><?xml version="1.0" encoding="utf-8"?>
<a:theme xmlns:a="http://schemas.openxmlformats.org/drawingml/2006/main" name="5_表紙・目次">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3255952-F5FE-D142-8FD9-2967F0F48248}" vid="{F834B85D-0249-B94E-B277-C496A5ADB243}"/>
    </a:ext>
  </a:extLst>
</a:theme>
</file>

<file path=ppt/theme/theme9.xml><?xml version="1.0" encoding="utf-8"?>
<a:theme xmlns:a="http://schemas.openxmlformats.org/drawingml/2006/main" name="11_表紙・目次">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30322_資料テンプレート_2nd_確認用.pptx" id="{405267CD-2877-466E-A8A9-0F7EA3F859B4}" vid="{927B4006-B6F4-40F6-AFE7-BA71728AA1D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3C08ACAE43F5CD40BD49563E4167DBA5" ma:contentTypeVersion="14" ma:contentTypeDescription="新しいドキュメントを作成します。" ma:contentTypeScope="" ma:versionID="65ef3339a872c5ffa88aa2f0dd3ccd72">
  <xsd:schema xmlns:xsd="http://www.w3.org/2001/XMLSchema" xmlns:xs="http://www.w3.org/2001/XMLSchema" xmlns:p="http://schemas.microsoft.com/office/2006/metadata/properties" xmlns:ns2="95a18445-f875-4685-a8fc-5534d722d914" xmlns:ns3="ed9888db-c08f-4880-8c8f-9300fabbe8b3" targetNamespace="http://schemas.microsoft.com/office/2006/metadata/properties" ma:root="true" ma:fieldsID="fa1ba0875caf76303fedcdd7e50b6064" ns2:_="" ns3:_="">
    <xsd:import namespace="95a18445-f875-4685-a8fc-5534d722d914"/>
    <xsd:import namespace="ed9888db-c08f-4880-8c8f-9300fabbe8b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Location" minOccurs="0"/>
                <xsd:element ref="ns2:lcf76f155ced4ddcb4097134ff3c332f" minOccurs="0"/>
                <xsd:element ref="ns3:TaxCatchAll" minOccurs="0"/>
                <xsd:element ref="ns2:MediaServiceOCR"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18445-f875-4685-a8fc-5534d722d9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Location" ma:index="15" nillable="true" ma:displayName="Location" ma:description="" ma:indexed="true" ma:internalName="MediaServiceLocatio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9888db-c08f-4880-8c8f-9300fabbe8b3"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d5f478d0-a7eb-4bdf-94aa-3975205f24e9}" ma:internalName="TaxCatchAll" ma:showField="CatchAllData" ma:web="ed9888db-c08f-4880-8c8f-9300fabbe8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5a18445-f875-4685-a8fc-5534d722d914">
      <Terms xmlns="http://schemas.microsoft.com/office/infopath/2007/PartnerControls"/>
    </lcf76f155ced4ddcb4097134ff3c332f>
    <TaxCatchAll xmlns="ed9888db-c08f-4880-8c8f-9300fabbe8b3" xsi:nil="true"/>
  </documentManagement>
</p:properties>
</file>

<file path=customXml/itemProps1.xml><?xml version="1.0" encoding="utf-8"?>
<ds:datastoreItem xmlns:ds="http://schemas.openxmlformats.org/officeDocument/2006/customXml" ds:itemID="{4809D1F4-01A8-46CF-8165-E9F2CB90DD8D}"/>
</file>

<file path=customXml/itemProps2.xml><?xml version="1.0" encoding="utf-8"?>
<ds:datastoreItem xmlns:ds="http://schemas.openxmlformats.org/officeDocument/2006/customXml" ds:itemID="{F95046E3-E5FB-4962-9584-7B0F23FBF35D}"/>
</file>

<file path=customXml/itemProps3.xml><?xml version="1.0" encoding="utf-8"?>
<ds:datastoreItem xmlns:ds="http://schemas.openxmlformats.org/officeDocument/2006/customXml" ds:itemID="{0698098D-8F7F-4E95-BA9D-456EE8DBD08E}"/>
</file>

<file path=docProps/app.xml><?xml version="1.0" encoding="utf-8"?>
<Properties xmlns="http://schemas.openxmlformats.org/officeDocument/2006/extended-properties" xmlns:vt="http://schemas.openxmlformats.org/officeDocument/2006/docPropsVTypes">
  <Template>デジ庁テーマ1</Template>
  <TotalTime>0</TotalTime>
  <Words>17902</Words>
  <Application>Microsoft Office PowerPoint</Application>
  <PresentationFormat>ワイド画面</PresentationFormat>
  <Paragraphs>1607</Paragraphs>
  <Slides>47</Slides>
  <Notes>43</Notes>
  <HiddenSlides>0</HiddenSlides>
  <MMClips>0</MMClips>
  <ScaleCrop>false</ScaleCrop>
  <HeadingPairs>
    <vt:vector size="6" baseType="variant">
      <vt:variant>
        <vt:lpstr>使用されているフォント</vt:lpstr>
      </vt:variant>
      <vt:variant>
        <vt:i4>14</vt:i4>
      </vt:variant>
      <vt:variant>
        <vt:lpstr>テーマ</vt:lpstr>
      </vt:variant>
      <vt:variant>
        <vt:i4>13</vt:i4>
      </vt:variant>
      <vt:variant>
        <vt:lpstr>スライド タイトル</vt:lpstr>
      </vt:variant>
      <vt:variant>
        <vt:i4>47</vt:i4>
      </vt:variant>
    </vt:vector>
  </HeadingPairs>
  <TitlesOfParts>
    <vt:vector size="74" baseType="lpstr">
      <vt:lpstr>BIZ UDゴシック</vt:lpstr>
      <vt:lpstr>Meiryo UI</vt:lpstr>
      <vt:lpstr>Noto Sans JP</vt:lpstr>
      <vt:lpstr>Wingdings,Sans-Serif</vt:lpstr>
      <vt:lpstr>メイリオ</vt:lpstr>
      <vt:lpstr>メイリオ</vt:lpstr>
      <vt:lpstr>游ゴシック</vt:lpstr>
      <vt:lpstr>游ゴシック Light</vt:lpstr>
      <vt:lpstr>Yu Gothic Medium</vt:lpstr>
      <vt:lpstr>Arial</vt:lpstr>
      <vt:lpstr>Calibri</vt:lpstr>
      <vt:lpstr>Roboto</vt:lpstr>
      <vt:lpstr>Times New Roman</vt:lpstr>
      <vt:lpstr>Wingdings</vt:lpstr>
      <vt:lpstr>デジ庁テーマ1</vt:lpstr>
      <vt:lpstr>表紙・目次</vt:lpstr>
      <vt:lpstr>2_表紙・目次</vt:lpstr>
      <vt:lpstr>1_表紙・目次</vt:lpstr>
      <vt:lpstr>3_表紙・目次</vt:lpstr>
      <vt:lpstr>4_表紙・目次</vt:lpstr>
      <vt:lpstr>デジタル庁_20210907</vt:lpstr>
      <vt:lpstr>5_表紙・目次</vt:lpstr>
      <vt:lpstr>11_表紙・目次</vt:lpstr>
      <vt:lpstr>6_表紙・目次</vt:lpstr>
      <vt:lpstr>7_表紙・目次</vt:lpstr>
      <vt:lpstr>8_表紙・目次</vt:lpstr>
      <vt:lpstr>9_表紙・目次</vt:lpstr>
      <vt:lpstr>＜規制所管部門向け標準作業手順書＞  </vt:lpstr>
      <vt:lpstr>１．「アナログ規制見直し」総論  ２．規制所管部門における具体的作業手順  ３．先行団体における見直し事例</vt:lpstr>
      <vt:lpstr>１．「アナログ規制見直し」総論  ２．規制所管部門における具体的作業手順  ３．先行団体における見直し事例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１．「アナログ規制見直し」総論  ２．規制所管部門における具体的作業手順  ３．先行団体における見直し事例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１．「アナログ規制見直し」総論  ２．規制所管部門における具体的作業手順  ３．先行団体における見直し事例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2026-03-25T13:43:57Z</dcterms:created>
  <dcterms:modified xsi:type="dcterms:W3CDTF">2026-03-25T13:44:04Z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0x0101003C08ACAE43F5CD40BD49563E4167DBA5</vt:lpwstr>
  </property>
</Properties>
</file>